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57" r:id="rId4"/>
    <p:sldId id="260" r:id="rId5"/>
    <p:sldId id="259" r:id="rId6"/>
    <p:sldId id="25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6B7D4B-18B8-45ED-9E86-DB3F42E5747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412133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6B7D4B-18B8-45ED-9E86-DB3F42E5747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330544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6B7D4B-18B8-45ED-9E86-DB3F42E5747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237072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6B7D4B-18B8-45ED-9E86-DB3F42E5747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706941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6B7D4B-18B8-45ED-9E86-DB3F42E57472}" type="datetimeFigureOut">
              <a:rPr lang="en-US" smtClean="0"/>
              <a:pPr/>
              <a:t>6/1/2015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280377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6B7D4B-18B8-45ED-9E86-DB3F42E57472}"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410524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6B7D4B-18B8-45ED-9E86-DB3F42E57472}" type="datetimeFigureOut">
              <a:rPr lang="en-US" smtClean="0"/>
              <a:pPr/>
              <a:t>6/1/2015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3442865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6B7D4B-18B8-45ED-9E86-DB3F42E57472}" type="datetimeFigureOut">
              <a:rPr lang="en-US" smtClean="0"/>
              <a:pPr/>
              <a:t>6/1/2015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77878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B7D4B-18B8-45ED-9E86-DB3F42E57472}" type="datetimeFigureOut">
              <a:rPr lang="en-US" smtClean="0"/>
              <a:pPr/>
              <a:t>6/1/2015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1050035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B7D4B-18B8-45ED-9E86-DB3F42E57472}"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2296429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B7D4B-18B8-45ED-9E86-DB3F42E57472}" type="datetimeFigureOut">
              <a:rPr lang="en-US" smtClean="0"/>
              <a:pPr/>
              <a:t>6/1/2015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49ED3-A8C8-4DB4-9672-8366DC5F7994}" type="slidenum">
              <a:rPr lang="en-US" smtClean="0"/>
              <a:pPr/>
              <a:t>‹#›</a:t>
            </a:fld>
            <a:endParaRPr lang="en-US"/>
          </a:p>
        </p:txBody>
      </p:sp>
    </p:spTree>
    <p:extLst>
      <p:ext uri="{BB962C8B-B14F-4D97-AF65-F5344CB8AC3E}">
        <p14:creationId xmlns:p14="http://schemas.microsoft.com/office/powerpoint/2010/main" val="2063095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B7D4B-18B8-45ED-9E86-DB3F42E57472}" type="datetimeFigureOut">
              <a:rPr lang="en-US" smtClean="0"/>
              <a:pPr/>
              <a:t>6/1/2015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49ED3-A8C8-4DB4-9672-8366DC5F7994}" type="slidenum">
              <a:rPr lang="en-US" smtClean="0"/>
              <a:pPr/>
              <a:t>‹#›</a:t>
            </a:fld>
            <a:endParaRPr lang="en-US"/>
          </a:p>
        </p:txBody>
      </p:sp>
    </p:spTree>
    <p:extLst>
      <p:ext uri="{BB962C8B-B14F-4D97-AF65-F5344CB8AC3E}">
        <p14:creationId xmlns:p14="http://schemas.microsoft.com/office/powerpoint/2010/main" val="359234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375" y="304800"/>
            <a:ext cx="71342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38200" y="1600200"/>
            <a:ext cx="7315200" cy="3508653"/>
          </a:xfrm>
          <a:prstGeom prst="rect">
            <a:avLst/>
          </a:prstGeom>
          <a:noFill/>
        </p:spPr>
        <p:txBody>
          <a:bodyPr wrap="square" rtlCol="0">
            <a:spAutoFit/>
          </a:bodyPr>
          <a:lstStyle/>
          <a:p>
            <a:pPr algn="ctr"/>
            <a:r>
              <a:rPr lang="fr-FR" sz="2400" b="1" dirty="0" smtClean="0"/>
              <a:t>AGENDA</a:t>
            </a:r>
            <a:r>
              <a:rPr lang="fr-FR" dirty="0" smtClean="0"/>
              <a:t> </a:t>
            </a:r>
          </a:p>
          <a:p>
            <a:endParaRPr lang="fr-FR" dirty="0" smtClean="0"/>
          </a:p>
          <a:p>
            <a:pPr marL="342900" indent="-342900"/>
            <a:r>
              <a:rPr lang="fr-FR" dirty="0" smtClean="0"/>
              <a:t>1) Rapport de la Présidente</a:t>
            </a:r>
          </a:p>
          <a:p>
            <a:pPr marL="342900" indent="-342900">
              <a:buAutoNum type="arabicParenR"/>
            </a:pPr>
            <a:endParaRPr lang="fr-FR" dirty="0" smtClean="0"/>
          </a:p>
          <a:p>
            <a:r>
              <a:rPr lang="fr-FR" dirty="0" smtClean="0"/>
              <a:t>2) Présentation et Approbation des comptes </a:t>
            </a:r>
          </a:p>
          <a:p>
            <a:endParaRPr lang="fr-FR" dirty="0" smtClean="0"/>
          </a:p>
          <a:p>
            <a:r>
              <a:rPr lang="fr-FR" dirty="0" smtClean="0"/>
              <a:t>3) Décharge du Comité </a:t>
            </a:r>
          </a:p>
          <a:p>
            <a:endParaRPr lang="fr-FR" dirty="0" smtClean="0"/>
          </a:p>
          <a:p>
            <a:r>
              <a:rPr lang="fr-FR" dirty="0" smtClean="0"/>
              <a:t>4) Election du Comité</a:t>
            </a:r>
          </a:p>
          <a:p>
            <a:r>
              <a:rPr lang="fr-FR" dirty="0" smtClean="0"/>
              <a:t>Fabrice Moore et Jean Marc </a:t>
            </a:r>
            <a:r>
              <a:rPr lang="fr-FR" dirty="0" err="1" smtClean="0"/>
              <a:t>Servat</a:t>
            </a:r>
            <a:r>
              <a:rPr lang="fr-FR" dirty="0" smtClean="0"/>
              <a:t> ont démissionné récemment .</a:t>
            </a:r>
          </a:p>
          <a:p>
            <a:endParaRPr lang="fr-FR" dirty="0" smtClean="0"/>
          </a:p>
          <a:p>
            <a:r>
              <a:rPr lang="fr-FR" dirty="0" smtClean="0"/>
              <a:t>5) Questions / divers</a:t>
            </a:r>
            <a:endParaRPr lang="fr-FR" dirty="0"/>
          </a:p>
        </p:txBody>
      </p:sp>
    </p:spTree>
    <p:extLst>
      <p:ext uri="{BB962C8B-B14F-4D97-AF65-F5344CB8AC3E}">
        <p14:creationId xmlns:p14="http://schemas.microsoft.com/office/powerpoint/2010/main" val="3852091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375" y="304800"/>
            <a:ext cx="71342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838200" y="1219200"/>
            <a:ext cx="7315200" cy="4801314"/>
          </a:xfrm>
          <a:prstGeom prst="rect">
            <a:avLst/>
          </a:prstGeom>
          <a:noFill/>
        </p:spPr>
        <p:txBody>
          <a:bodyPr wrap="square" rtlCol="0">
            <a:spAutoFit/>
          </a:bodyPr>
          <a:lstStyle/>
          <a:p>
            <a:endParaRPr lang="fr-FR" dirty="0" smtClean="0"/>
          </a:p>
          <a:p>
            <a:pPr algn="ctr"/>
            <a:r>
              <a:rPr lang="fr-FR" b="1" dirty="0" smtClean="0"/>
              <a:t>I. Rapport de la Présidente</a:t>
            </a:r>
          </a:p>
          <a:p>
            <a:endParaRPr lang="fr-FR" dirty="0" smtClean="0"/>
          </a:p>
          <a:p>
            <a:r>
              <a:rPr lang="fr-FR" dirty="0" smtClean="0"/>
              <a:t>1. Evolution de nos membres (88 sociétés, 141 membres, 7 nouvelles sociétés ont rejoint l’association en 2013).</a:t>
            </a:r>
            <a:br>
              <a:rPr lang="fr-FR" dirty="0" smtClean="0"/>
            </a:br>
            <a:r>
              <a:rPr lang="fr-FR" dirty="0" smtClean="0"/>
              <a:t/>
            </a:r>
            <a:br>
              <a:rPr lang="fr-FR" dirty="0" smtClean="0"/>
            </a:br>
            <a:r>
              <a:rPr lang="fr-FR" dirty="0" smtClean="0"/>
              <a:t>2. Statuts : vote électronique du changement des statuts en 2013.</a:t>
            </a:r>
            <a:br>
              <a:rPr lang="fr-FR" dirty="0" smtClean="0"/>
            </a:br>
            <a:r>
              <a:rPr lang="fr-FR" dirty="0" smtClean="0"/>
              <a:t/>
            </a:r>
            <a:br>
              <a:rPr lang="fr-FR" dirty="0" smtClean="0"/>
            </a:br>
            <a:r>
              <a:rPr lang="fr-FR" dirty="0" smtClean="0"/>
              <a:t>3. Rappel des missions de l' association.</a:t>
            </a:r>
            <a:br>
              <a:rPr lang="fr-FR" dirty="0" smtClean="0"/>
            </a:br>
            <a:r>
              <a:rPr lang="fr-FR" dirty="0" smtClean="0"/>
              <a:t/>
            </a:r>
            <a:br>
              <a:rPr lang="fr-FR" dirty="0" smtClean="0"/>
            </a:br>
            <a:r>
              <a:rPr lang="fr-FR" dirty="0" smtClean="0"/>
              <a:t>4. Liste des événement de l' année 2013.</a:t>
            </a:r>
            <a:br>
              <a:rPr lang="fr-FR" dirty="0" smtClean="0"/>
            </a:br>
            <a:r>
              <a:rPr lang="fr-FR" dirty="0" smtClean="0"/>
              <a:t/>
            </a:r>
            <a:br>
              <a:rPr lang="fr-FR" dirty="0" smtClean="0"/>
            </a:br>
            <a:r>
              <a:rPr lang="fr-FR" dirty="0" smtClean="0"/>
              <a:t>5. Rapport aux autorités et autres associations.</a:t>
            </a:r>
            <a:br>
              <a:rPr lang="fr-FR" dirty="0" smtClean="0"/>
            </a:br>
            <a:r>
              <a:rPr lang="fr-FR" dirty="0" smtClean="0"/>
              <a:t/>
            </a:r>
            <a:br>
              <a:rPr lang="fr-FR" dirty="0" smtClean="0"/>
            </a:br>
            <a:r>
              <a:rPr lang="fr-FR" dirty="0" smtClean="0"/>
              <a:t>6. Consultations de nos membres.</a:t>
            </a:r>
            <a:br>
              <a:rPr lang="fr-FR" dirty="0" smtClean="0"/>
            </a:br>
            <a:r>
              <a:rPr lang="fr-FR" dirty="0" smtClean="0"/>
              <a:t/>
            </a:r>
            <a:br>
              <a:rPr lang="fr-FR" dirty="0" smtClean="0"/>
            </a:br>
            <a:endParaRPr lang="fr-FR" dirty="0"/>
          </a:p>
        </p:txBody>
      </p:sp>
    </p:spTree>
    <p:extLst>
      <p:ext uri="{BB962C8B-B14F-4D97-AF65-F5344CB8AC3E}">
        <p14:creationId xmlns:p14="http://schemas.microsoft.com/office/powerpoint/2010/main" val="385209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375" y="304800"/>
            <a:ext cx="71342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cstate="print"/>
          <a:srcRect/>
          <a:stretch>
            <a:fillRect/>
          </a:stretch>
        </p:blipFill>
        <p:spPr bwMode="auto">
          <a:xfrm>
            <a:off x="1143000" y="1219200"/>
            <a:ext cx="7315199" cy="5105400"/>
          </a:xfrm>
          <a:prstGeom prst="rect">
            <a:avLst/>
          </a:prstGeom>
          <a:noFill/>
          <a:ln w="9525">
            <a:noFill/>
            <a:miter lim="800000"/>
            <a:headEnd/>
            <a:tailEnd/>
          </a:ln>
          <a:effectLst/>
        </p:spPr>
      </p:pic>
    </p:spTree>
    <p:extLst>
      <p:ext uri="{BB962C8B-B14F-4D97-AF65-F5344CB8AC3E}">
        <p14:creationId xmlns:p14="http://schemas.microsoft.com/office/powerpoint/2010/main" val="46736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375" y="304800"/>
            <a:ext cx="71342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62000" y="1447800"/>
            <a:ext cx="7239000" cy="4832092"/>
          </a:xfrm>
          <a:prstGeom prst="rect">
            <a:avLst/>
          </a:prstGeom>
          <a:noFill/>
        </p:spPr>
        <p:txBody>
          <a:bodyPr wrap="square" rtlCol="0">
            <a:spAutoFit/>
          </a:bodyPr>
          <a:lstStyle/>
          <a:p>
            <a:pPr algn="ctr"/>
            <a:r>
              <a:rPr lang="fr-FR" sz="1600" b="1" dirty="0" smtClean="0"/>
              <a:t>Buts de l’association</a:t>
            </a:r>
          </a:p>
          <a:p>
            <a:endParaRPr lang="fr-FR" sz="1400" dirty="0" smtClean="0"/>
          </a:p>
          <a:p>
            <a:r>
              <a:rPr lang="fr-FR" sz="1400" dirty="0" smtClean="0"/>
              <a:t>1. </a:t>
            </a:r>
            <a:r>
              <a:rPr lang="fr-FR" sz="1400" i="1" dirty="0" smtClean="0"/>
              <a:t>Promouvoir les échanges </a:t>
            </a:r>
            <a:r>
              <a:rPr lang="fr-FR" sz="1400" dirty="0" smtClean="0"/>
              <a:t>entre trésoriers d'entreprises privées et publiques au niveau national comme international.</a:t>
            </a:r>
            <a:br>
              <a:rPr lang="fr-FR" sz="1400" dirty="0" smtClean="0"/>
            </a:br>
            <a:endParaRPr lang="fr-FR" sz="1400" dirty="0" smtClean="0"/>
          </a:p>
          <a:p>
            <a:r>
              <a:rPr lang="fr-FR" sz="1400" dirty="0" smtClean="0"/>
              <a:t>2. Entreprendre des activités de recherche et d'analyse face à l'évolution des techniques et de l'environnement du trésorier: analyse des nouveaux produits bancaires, des instruments de paiement, de placements des outils informatiques et télématiques, etc. </a:t>
            </a:r>
            <a:br>
              <a:rPr lang="fr-FR" sz="1400" dirty="0" smtClean="0"/>
            </a:br>
            <a:r>
              <a:rPr lang="fr-FR" sz="1400" dirty="0" smtClean="0"/>
              <a:t/>
            </a:r>
            <a:br>
              <a:rPr lang="fr-FR" sz="1400" dirty="0" smtClean="0"/>
            </a:br>
            <a:r>
              <a:rPr lang="fr-FR" sz="1400" dirty="0" smtClean="0"/>
              <a:t>3. </a:t>
            </a:r>
            <a:r>
              <a:rPr lang="fr-FR" sz="1400" i="1" dirty="0" smtClean="0"/>
              <a:t>Organiser des stages et séminaires </a:t>
            </a:r>
            <a:r>
              <a:rPr lang="fr-FR" sz="1400" dirty="0" smtClean="0"/>
              <a:t>de formation avec pour but d'apporter des éléments de solutions à des problèmes concrets de la gestion de trésorerie. </a:t>
            </a:r>
            <a:br>
              <a:rPr lang="fr-FR" sz="1400" dirty="0" smtClean="0"/>
            </a:br>
            <a:endParaRPr lang="fr-FR" sz="1400" dirty="0" smtClean="0"/>
          </a:p>
          <a:p>
            <a:r>
              <a:rPr lang="fr-FR" sz="1400" dirty="0" smtClean="0"/>
              <a:t>4. Renforcer l'information sur la gestion de trésorerie et en assurer sa diffusion dans le monde des affaires par voie de publications régulières (lettres mensuelles, comptes rendus de travaux, site web, articles de spécialistes,...) </a:t>
            </a:r>
            <a:br>
              <a:rPr lang="fr-FR" sz="1400" dirty="0" smtClean="0"/>
            </a:br>
            <a:endParaRPr lang="fr-FR" sz="1400" dirty="0" smtClean="0"/>
          </a:p>
          <a:p>
            <a:r>
              <a:rPr lang="fr-FR" sz="1400" dirty="0" smtClean="0"/>
              <a:t>5. Développer des contacts avec des métiers ou activités connexes à celles de la gestion de trésorerie en organisant des rencontres entre les membres et des associations amies</a:t>
            </a:r>
            <a:br>
              <a:rPr lang="fr-FR" sz="1400" dirty="0" smtClean="0"/>
            </a:br>
            <a:r>
              <a:rPr lang="fr-FR" sz="1400" dirty="0" smtClean="0"/>
              <a:t/>
            </a:r>
            <a:br>
              <a:rPr lang="fr-FR" sz="1400" dirty="0" smtClean="0"/>
            </a:br>
            <a:r>
              <a:rPr lang="fr-FR" sz="1400" dirty="0" smtClean="0"/>
              <a:t>6. </a:t>
            </a:r>
            <a:r>
              <a:rPr lang="fr-FR" sz="1400" i="1" dirty="0" smtClean="0"/>
              <a:t>Devenir un organisme représentatif </a:t>
            </a:r>
            <a:r>
              <a:rPr lang="fr-FR" sz="1400" dirty="0" smtClean="0"/>
              <a:t>prenant position face aux nouveaux projets de lois, décrets, directives des diverses autorités étatiques, paraétatiques, bancaires, etc. </a:t>
            </a:r>
          </a:p>
          <a:p>
            <a:endParaRPr lang="en-US" sz="1400" dirty="0" smtClean="0"/>
          </a:p>
        </p:txBody>
      </p:sp>
    </p:spTree>
    <p:extLst>
      <p:ext uri="{BB962C8B-B14F-4D97-AF65-F5344CB8AC3E}">
        <p14:creationId xmlns:p14="http://schemas.microsoft.com/office/powerpoint/2010/main" val="282861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375" y="304800"/>
            <a:ext cx="7134225"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cstate="print"/>
          <a:srcRect/>
          <a:stretch>
            <a:fillRect/>
          </a:stretch>
        </p:blipFill>
        <p:spPr bwMode="auto">
          <a:xfrm>
            <a:off x="1122552" y="1905000"/>
            <a:ext cx="7183248" cy="3810000"/>
          </a:xfrm>
          <a:prstGeom prst="rect">
            <a:avLst/>
          </a:prstGeom>
          <a:noFill/>
          <a:ln w="9525">
            <a:noFill/>
            <a:miter lim="800000"/>
            <a:headEnd/>
            <a:tailEnd/>
          </a:ln>
        </p:spPr>
      </p:pic>
      <p:sp>
        <p:nvSpPr>
          <p:cNvPr id="4" name="TextBox 3"/>
          <p:cNvSpPr txBox="1"/>
          <p:nvPr/>
        </p:nvSpPr>
        <p:spPr>
          <a:xfrm>
            <a:off x="1143000" y="1371600"/>
            <a:ext cx="7162800" cy="646331"/>
          </a:xfrm>
          <a:prstGeom prst="rect">
            <a:avLst/>
          </a:prstGeom>
          <a:noFill/>
        </p:spPr>
        <p:txBody>
          <a:bodyPr wrap="square" rtlCol="0">
            <a:spAutoFit/>
          </a:bodyPr>
          <a:lstStyle/>
          <a:p>
            <a:pPr algn="ctr"/>
            <a:r>
              <a:rPr lang="fr-FR" b="1" dirty="0" smtClean="0"/>
              <a:t>II. Présentation et Approbation des comptes </a:t>
            </a:r>
          </a:p>
          <a:p>
            <a:endParaRPr lang="nl-NL" dirty="0"/>
          </a:p>
        </p:txBody>
      </p:sp>
    </p:spTree>
    <p:extLst>
      <p:ext uri="{BB962C8B-B14F-4D97-AF65-F5344CB8AC3E}">
        <p14:creationId xmlns:p14="http://schemas.microsoft.com/office/powerpoint/2010/main" val="46736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375" y="304800"/>
            <a:ext cx="713422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62000" y="1524000"/>
            <a:ext cx="7239000" cy="5078313"/>
          </a:xfrm>
          <a:prstGeom prst="rect">
            <a:avLst/>
          </a:prstGeom>
          <a:noFill/>
        </p:spPr>
        <p:txBody>
          <a:bodyPr wrap="square" rtlCol="0">
            <a:spAutoFit/>
          </a:bodyPr>
          <a:lstStyle/>
          <a:p>
            <a:endParaRPr lang="nl-NL" dirty="0" smtClean="0"/>
          </a:p>
          <a:p>
            <a:pPr algn="ctr"/>
            <a:r>
              <a:rPr lang="fr-FR" b="1" dirty="0" smtClean="0"/>
              <a:t>IV. Election du Comité</a:t>
            </a:r>
          </a:p>
          <a:p>
            <a:endParaRPr lang="nl-NL" dirty="0" smtClean="0"/>
          </a:p>
          <a:p>
            <a:r>
              <a:rPr lang="nl-NL" dirty="0" err="1" smtClean="0"/>
              <a:t>Composition</a:t>
            </a:r>
            <a:r>
              <a:rPr lang="nl-NL" dirty="0" smtClean="0"/>
              <a:t> du comité </a:t>
            </a:r>
            <a:r>
              <a:rPr lang="nl-NL" dirty="0" err="1" smtClean="0"/>
              <a:t>actuel</a:t>
            </a:r>
            <a:r>
              <a:rPr lang="nl-NL" dirty="0" smtClean="0"/>
              <a:t>:</a:t>
            </a:r>
          </a:p>
          <a:p>
            <a:endParaRPr lang="nl-NL" dirty="0" smtClean="0"/>
          </a:p>
          <a:p>
            <a:r>
              <a:rPr lang="nl-NL" dirty="0" smtClean="0"/>
              <a:t>Nadine GREVAZ</a:t>
            </a:r>
            <a:br>
              <a:rPr lang="nl-NL" dirty="0" smtClean="0"/>
            </a:br>
            <a:r>
              <a:rPr lang="nl-NL" dirty="0" smtClean="0"/>
              <a:t>Jacques BILLY</a:t>
            </a:r>
            <a:br>
              <a:rPr lang="nl-NL" dirty="0" smtClean="0"/>
            </a:br>
            <a:r>
              <a:rPr lang="nl-NL" dirty="0" err="1" smtClean="0"/>
              <a:t>Thierry</a:t>
            </a:r>
            <a:r>
              <a:rPr lang="nl-NL" dirty="0" smtClean="0"/>
              <a:t> CAIRUS</a:t>
            </a:r>
            <a:br>
              <a:rPr lang="nl-NL" dirty="0" smtClean="0"/>
            </a:br>
            <a:r>
              <a:rPr lang="nl-NL" dirty="0" err="1" smtClean="0"/>
              <a:t>Guillermo</a:t>
            </a:r>
            <a:r>
              <a:rPr lang="nl-NL" dirty="0" smtClean="0"/>
              <a:t> de la FUENTE</a:t>
            </a:r>
            <a:br>
              <a:rPr lang="nl-NL" dirty="0" smtClean="0"/>
            </a:br>
            <a:r>
              <a:rPr lang="nl-NL" dirty="0" smtClean="0"/>
              <a:t>Roberto PALACIOS</a:t>
            </a:r>
            <a:br>
              <a:rPr lang="nl-NL" dirty="0" smtClean="0"/>
            </a:br>
            <a:r>
              <a:rPr lang="nl-NL" dirty="0" err="1" smtClean="0"/>
              <a:t>Sylvie</a:t>
            </a:r>
            <a:r>
              <a:rPr lang="nl-NL" dirty="0" smtClean="0"/>
              <a:t> NOVEL</a:t>
            </a:r>
          </a:p>
          <a:p>
            <a:endParaRPr lang="en-US" dirty="0" smtClean="0"/>
          </a:p>
          <a:p>
            <a:r>
              <a:rPr lang="fr-FR" i="1" dirty="0" smtClean="0"/>
              <a:t>Tous candidats a une réélection</a:t>
            </a:r>
          </a:p>
          <a:p>
            <a:r>
              <a:rPr lang="fr-FR" i="1" dirty="0" smtClean="0"/>
              <a:t> </a:t>
            </a:r>
          </a:p>
          <a:p>
            <a:r>
              <a:rPr lang="fr-FR" i="1" dirty="0" smtClean="0"/>
              <a:t>Fabrice Moore et Jean Marc </a:t>
            </a:r>
            <a:r>
              <a:rPr lang="fr-FR" i="1" dirty="0" err="1" smtClean="0"/>
              <a:t>Servat</a:t>
            </a:r>
            <a:r>
              <a:rPr lang="fr-FR" i="1" dirty="0" smtClean="0"/>
              <a:t> ont démissionné récemment .</a:t>
            </a:r>
          </a:p>
          <a:p>
            <a:endParaRPr lang="nl-NL" dirty="0" smtClean="0"/>
          </a:p>
          <a:p>
            <a:endParaRPr lang="en-US" dirty="0" smtClean="0"/>
          </a:p>
          <a:p>
            <a:endParaRPr lang="nl-NL" dirty="0"/>
          </a:p>
        </p:txBody>
      </p:sp>
    </p:spTree>
    <p:extLst>
      <p:ext uri="{BB962C8B-B14F-4D97-AF65-F5344CB8AC3E}">
        <p14:creationId xmlns:p14="http://schemas.microsoft.com/office/powerpoint/2010/main" val="2828617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106</Words>
  <Application>Microsoft Office PowerPoint</Application>
  <PresentationFormat>On-screen Show (4:3)</PresentationFormat>
  <Paragraphs>34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Guillermo De La Fuente</dc:creator>
  <cp:lastModifiedBy>Guillermo De La Fuente</cp:lastModifiedBy>
  <cp:revision>45</cp:revision>
  <dcterms:created xsi:type="dcterms:W3CDTF">2014-05-16T13:50:52Z</dcterms:created>
  <dcterms:modified xsi:type="dcterms:W3CDTF">2015-06-01T09:01:00Z</dcterms:modified>
</cp:coreProperties>
</file>