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3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2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4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7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6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9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D4B-18B8-45ED-9E86-DB3F42E57472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ED3-A8C8-4DB4-9672-8366DC5F7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304800"/>
            <a:ext cx="71342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70" y="2314860"/>
            <a:ext cx="4981575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2905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686636"/>
            <a:ext cx="15144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61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75438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8200"/>
            <a:ext cx="75438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304800"/>
            <a:ext cx="7134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36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1"/>
            <a:ext cx="7315200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55" y="5003399"/>
            <a:ext cx="734704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304800"/>
            <a:ext cx="7134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Guillermo De La Fuente</dc:creator>
  <cp:lastModifiedBy>Guillermo De La Fuente</cp:lastModifiedBy>
  <cp:revision>8</cp:revision>
  <dcterms:created xsi:type="dcterms:W3CDTF">2014-05-16T13:50:52Z</dcterms:created>
  <dcterms:modified xsi:type="dcterms:W3CDTF">2015-06-01T14:14:44Z</dcterms:modified>
</cp:coreProperties>
</file>