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884" r:id="rId4"/>
  </p:sldMasterIdLst>
  <p:notesMasterIdLst>
    <p:notesMasterId r:id="rId8"/>
  </p:notesMasterIdLst>
  <p:handoutMasterIdLst>
    <p:handoutMasterId r:id="rId9"/>
  </p:handoutMasterIdLst>
  <p:sldIdLst>
    <p:sldId id="407" r:id="rId5"/>
    <p:sldId id="408" r:id="rId6"/>
    <p:sldId id="413" r:id="rId7"/>
  </p:sldIdLst>
  <p:sldSz cx="9144000" cy="6858000" type="screen4x3"/>
  <p:notesSz cx="6797675" cy="9926638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816" userDrawn="1">
          <p15:clr>
            <a:srgbClr val="A4A3A4"/>
          </p15:clr>
        </p15:guide>
        <p15:guide id="3" pos="2880">
          <p15:clr>
            <a:srgbClr val="A4A3A4"/>
          </p15:clr>
        </p15:guide>
        <p15:guide id="4" orient="horz" pos="722">
          <p15:clr>
            <a:srgbClr val="A4A3A4"/>
          </p15:clr>
        </p15:guide>
        <p15:guide id="5" orient="horz" pos="4020" userDrawn="1">
          <p15:clr>
            <a:srgbClr val="A4A3A4"/>
          </p15:clr>
        </p15:guide>
        <p15:guide id="6" orient="horz" pos="316">
          <p15:clr>
            <a:srgbClr val="A4A3A4"/>
          </p15:clr>
        </p15:guide>
        <p15:guide id="7" orient="horz" pos="709" userDrawn="1">
          <p15:clr>
            <a:srgbClr val="A4A3A4"/>
          </p15:clr>
        </p15:guide>
        <p15:guide id="8" pos="236">
          <p15:clr>
            <a:srgbClr val="A4A3A4"/>
          </p15:clr>
        </p15:guide>
        <p15:guide id="9" pos="5590">
          <p15:clr>
            <a:srgbClr val="A4A3A4"/>
          </p15:clr>
        </p15:guide>
        <p15:guide id="10" orient="horz" pos="4051">
          <p15:clr>
            <a:srgbClr val="A4A3A4"/>
          </p15:clr>
        </p15:guide>
        <p15:guide id="11" orient="horz" pos="255">
          <p15:clr>
            <a:srgbClr val="A4A3A4"/>
          </p15:clr>
        </p15:guide>
        <p15:guide id="12" orient="horz" pos="3905">
          <p15:clr>
            <a:srgbClr val="A4A3A4"/>
          </p15:clr>
        </p15:guide>
        <p15:guide id="13" pos="248">
          <p15:clr>
            <a:srgbClr val="A4A3A4"/>
          </p15:clr>
        </p15:guide>
        <p15:guide id="14" pos="46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  <p15:guide id="5" orient="horz" pos="2895">
          <p15:clr>
            <a:srgbClr val="A4A3A4"/>
          </p15:clr>
        </p15:guide>
        <p15:guide id="6" orient="horz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F6"/>
    <a:srgbClr val="000000"/>
    <a:srgbClr val="A8A8A8"/>
    <a:srgbClr val="333333"/>
    <a:srgbClr val="525199"/>
    <a:srgbClr val="E9E9E9"/>
    <a:srgbClr val="FF6200"/>
    <a:srgbClr val="ADADAD"/>
    <a:srgbClr val="F2F2F2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61" autoAdjust="0"/>
    <p:restoredTop sz="90550" autoAdjust="0"/>
  </p:normalViewPr>
  <p:slideViewPr>
    <p:cSldViewPr snapToObjects="1" showGuides="1">
      <p:cViewPr varScale="1">
        <p:scale>
          <a:sx n="66" d="100"/>
          <a:sy n="66" d="100"/>
        </p:scale>
        <p:origin x="917" y="58"/>
      </p:cViewPr>
      <p:guideLst>
        <p:guide orient="horz" pos="816"/>
        <p:guide pos="2880"/>
        <p:guide orient="horz" pos="722"/>
        <p:guide orient="horz" pos="4020"/>
        <p:guide orient="horz" pos="316"/>
        <p:guide orient="horz" pos="709"/>
        <p:guide pos="236"/>
        <p:guide pos="5590"/>
        <p:guide orient="horz" pos="4051"/>
        <p:guide orient="horz" pos="255"/>
        <p:guide orient="horz" pos="3905"/>
        <p:guide pos="248"/>
        <p:guide pos="46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 showGuides="1">
      <p:cViewPr varScale="1">
        <p:scale>
          <a:sx n="95" d="100"/>
          <a:sy n="95" d="100"/>
        </p:scale>
        <p:origin x="3582" y="96"/>
      </p:cViewPr>
      <p:guideLst>
        <p:guide orient="horz" pos="2880"/>
        <p:guide pos="2160"/>
        <p:guide orient="horz" pos="3110"/>
        <p:guide pos="2141"/>
        <p:guide orient="horz" pos="2895"/>
        <p:guide orient="horz"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DD6AA-DA07-4B49-84C4-DD15DC5E0A8E}" type="datetimeFigureOut">
              <a:rPr lang="en-GB" smtClean="0"/>
              <a:t>12/06/2017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6EE8F-4797-45C4-82C8-CDABCFC370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73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5602282" cy="351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27175" y="1"/>
            <a:ext cx="1070500" cy="351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B6962210-35F6-42EB-A3B8-FCE6E13B30BA}" type="datetimeFigureOut">
              <a:rPr lang="en-GB" smtClean="0"/>
              <a:pPr/>
              <a:t>12/06/2017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7445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280863"/>
            <a:ext cx="5438140" cy="514772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-1" y="9614706"/>
            <a:ext cx="5602283" cy="27356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27175" y="9614706"/>
            <a:ext cx="1070500" cy="27356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/>
            </a:lvl1pPr>
          </a:lstStyle>
          <a:p>
            <a:fld id="{E762DFE1-544E-4AD0-8AE2-9ADF9877B1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33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10000"/>
      </a:lnSpc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174625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360363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53498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719138" indent="-174625" algn="l" defTabSz="914400" rtl="0" eaLnBrk="1" latinLnBrk="0" hangingPunct="1">
      <a:lnSpc>
        <a:spcPct val="110000"/>
      </a:lnSpc>
      <a:buFont typeface="ING Me" pitchFamily="2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744538"/>
            <a:ext cx="4467225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2DFE1-544E-4AD0-8AE2-9ADF9877B110}" type="slidenum">
              <a:rPr lang="en-GB" smtClean="0">
                <a:solidFill>
                  <a:prstClr val="black"/>
                </a:solidFill>
              </a:rPr>
              <a:pPr/>
              <a:t>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6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77"/>
          <p:cNvSpPr>
            <a:spLocks/>
          </p:cNvSpPr>
          <p:nvPr/>
        </p:nvSpPr>
        <p:spPr bwMode="gray">
          <a:xfrm>
            <a:off x="3314" y="3990207"/>
            <a:ext cx="8829207" cy="625110"/>
          </a:xfrm>
          <a:custGeom>
            <a:avLst/>
            <a:gdLst>
              <a:gd name="connsiteX0" fmla="*/ 0 w 8829207"/>
              <a:gd name="connsiteY0" fmla="*/ 0 h 625110"/>
              <a:gd name="connsiteX1" fmla="*/ 351957 w 8829207"/>
              <a:gd name="connsiteY1" fmla="*/ 0 h 625110"/>
              <a:gd name="connsiteX2" fmla="*/ 8477250 w 8829207"/>
              <a:gd name="connsiteY2" fmla="*/ 0 h 625110"/>
              <a:gd name="connsiteX3" fmla="*/ 8829207 w 8829207"/>
              <a:gd name="connsiteY3" fmla="*/ 0 h 625110"/>
              <a:gd name="connsiteX4" fmla="*/ 8829207 w 8829207"/>
              <a:gd name="connsiteY4" fmla="*/ 7441 h 625110"/>
              <a:gd name="connsiteX5" fmla="*/ 8829207 w 8829207"/>
              <a:gd name="connsiteY5" fmla="*/ 521446 h 625110"/>
              <a:gd name="connsiteX6" fmla="*/ 8725918 w 8829207"/>
              <a:gd name="connsiteY6" fmla="*/ 625110 h 625110"/>
              <a:gd name="connsiteX7" fmla="*/ 8606268 w 8829207"/>
              <a:gd name="connsiteY7" fmla="*/ 625110 h 625110"/>
              <a:gd name="connsiteX8" fmla="*/ 8373961 w 8829207"/>
              <a:gd name="connsiteY8" fmla="*/ 625110 h 625110"/>
              <a:gd name="connsiteX9" fmla="*/ 8359005 w 8829207"/>
              <a:gd name="connsiteY9" fmla="*/ 625110 h 625110"/>
              <a:gd name="connsiteX10" fmla="*/ 8322099 w 8829207"/>
              <a:gd name="connsiteY10" fmla="*/ 625110 h 625110"/>
              <a:gd name="connsiteX11" fmla="*/ 8254311 w 8829207"/>
              <a:gd name="connsiteY11" fmla="*/ 625110 h 625110"/>
              <a:gd name="connsiteX12" fmla="*/ 7970142 w 8829207"/>
              <a:gd name="connsiteY12" fmla="*/ 625110 h 625110"/>
              <a:gd name="connsiteX13" fmla="*/ 7768716 w 8829207"/>
              <a:gd name="connsiteY13" fmla="*/ 625110 h 625110"/>
              <a:gd name="connsiteX14" fmla="*/ 7416759 w 8829207"/>
              <a:gd name="connsiteY14" fmla="*/ 625110 h 625110"/>
              <a:gd name="connsiteX15" fmla="*/ 7363027 w 8829207"/>
              <a:gd name="connsiteY15" fmla="*/ 625110 h 625110"/>
              <a:gd name="connsiteX16" fmla="*/ 7011070 w 8829207"/>
              <a:gd name="connsiteY16" fmla="*/ 625110 h 625110"/>
              <a:gd name="connsiteX17" fmla="*/ 6856382 w 8829207"/>
              <a:gd name="connsiteY17" fmla="*/ 625110 h 625110"/>
              <a:gd name="connsiteX18" fmla="*/ 6504425 w 8829207"/>
              <a:gd name="connsiteY18" fmla="*/ 625110 h 625110"/>
              <a:gd name="connsiteX19" fmla="*/ 6237566 w 8829207"/>
              <a:gd name="connsiteY19" fmla="*/ 625110 h 625110"/>
              <a:gd name="connsiteX20" fmla="*/ 5885609 w 8829207"/>
              <a:gd name="connsiteY20" fmla="*/ 625110 h 625110"/>
              <a:gd name="connsiteX21" fmla="*/ 5495360 w 8829207"/>
              <a:gd name="connsiteY21" fmla="*/ 625110 h 625110"/>
              <a:gd name="connsiteX22" fmla="*/ 5143403 w 8829207"/>
              <a:gd name="connsiteY22" fmla="*/ 625110 h 625110"/>
              <a:gd name="connsiteX23" fmla="*/ 4618548 w 8829207"/>
              <a:gd name="connsiteY23" fmla="*/ 625110 h 625110"/>
              <a:gd name="connsiteX24" fmla="*/ 4266591 w 8829207"/>
              <a:gd name="connsiteY24" fmla="*/ 625110 h 625110"/>
              <a:gd name="connsiteX25" fmla="*/ 3595912 w 8829207"/>
              <a:gd name="connsiteY25" fmla="*/ 625110 h 625110"/>
              <a:gd name="connsiteX26" fmla="*/ 3243955 w 8829207"/>
              <a:gd name="connsiteY26" fmla="*/ 625110 h 625110"/>
              <a:gd name="connsiteX27" fmla="*/ 2416235 w 8829207"/>
              <a:gd name="connsiteY27" fmla="*/ 625110 h 625110"/>
              <a:gd name="connsiteX28" fmla="*/ 2064278 w 8829207"/>
              <a:gd name="connsiteY28" fmla="*/ 625110 h 625110"/>
              <a:gd name="connsiteX29" fmla="*/ 1068299 w 8829207"/>
              <a:gd name="connsiteY29" fmla="*/ 625110 h 625110"/>
              <a:gd name="connsiteX30" fmla="*/ 716342 w 8829207"/>
              <a:gd name="connsiteY30" fmla="*/ 625110 h 625110"/>
              <a:gd name="connsiteX31" fmla="*/ 351957 w 8829207"/>
              <a:gd name="connsiteY31" fmla="*/ 625110 h 625110"/>
              <a:gd name="connsiteX32" fmla="*/ 0 w 8829207"/>
              <a:gd name="connsiteY32" fmla="*/ 625110 h 6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829207" h="625110">
                <a:moveTo>
                  <a:pt x="0" y="0"/>
                </a:moveTo>
                <a:lnTo>
                  <a:pt x="351957" y="0"/>
                </a:lnTo>
                <a:lnTo>
                  <a:pt x="8477250" y="0"/>
                </a:lnTo>
                <a:lnTo>
                  <a:pt x="8829207" y="0"/>
                </a:lnTo>
                <a:lnTo>
                  <a:pt x="8829207" y="7441"/>
                </a:lnTo>
                <a:cubicBezTo>
                  <a:pt x="8829207" y="80871"/>
                  <a:pt x="8829207" y="227729"/>
                  <a:pt x="8829207" y="521446"/>
                </a:cubicBezTo>
                <a:cubicBezTo>
                  <a:pt x="8829207" y="625110"/>
                  <a:pt x="8725918" y="625110"/>
                  <a:pt x="8725918" y="625110"/>
                </a:cubicBezTo>
                <a:cubicBezTo>
                  <a:pt x="8725918" y="625110"/>
                  <a:pt x="8725918" y="625110"/>
                  <a:pt x="8606268" y="625110"/>
                </a:cubicBezTo>
                <a:lnTo>
                  <a:pt x="8373961" y="625110"/>
                </a:lnTo>
                <a:cubicBezTo>
                  <a:pt x="8373961" y="625110"/>
                  <a:pt x="8373961" y="625110"/>
                  <a:pt x="8359005" y="625110"/>
                </a:cubicBezTo>
                <a:lnTo>
                  <a:pt x="8322099" y="625110"/>
                </a:lnTo>
                <a:lnTo>
                  <a:pt x="8254311" y="625110"/>
                </a:lnTo>
                <a:cubicBezTo>
                  <a:pt x="8194486" y="625110"/>
                  <a:pt x="8104748" y="625110"/>
                  <a:pt x="7970142" y="625110"/>
                </a:cubicBezTo>
                <a:lnTo>
                  <a:pt x="7768716" y="625110"/>
                </a:lnTo>
                <a:lnTo>
                  <a:pt x="7416759" y="625110"/>
                </a:lnTo>
                <a:lnTo>
                  <a:pt x="7363027" y="625110"/>
                </a:lnTo>
                <a:lnTo>
                  <a:pt x="7011070" y="625110"/>
                </a:lnTo>
                <a:lnTo>
                  <a:pt x="6856382" y="625110"/>
                </a:lnTo>
                <a:lnTo>
                  <a:pt x="6504425" y="625110"/>
                </a:lnTo>
                <a:lnTo>
                  <a:pt x="6237566" y="625110"/>
                </a:lnTo>
                <a:lnTo>
                  <a:pt x="5885609" y="625110"/>
                </a:lnTo>
                <a:lnTo>
                  <a:pt x="5495360" y="625110"/>
                </a:lnTo>
                <a:lnTo>
                  <a:pt x="5143403" y="625110"/>
                </a:lnTo>
                <a:lnTo>
                  <a:pt x="4618548" y="625110"/>
                </a:lnTo>
                <a:lnTo>
                  <a:pt x="4266591" y="625110"/>
                </a:lnTo>
                <a:lnTo>
                  <a:pt x="3595912" y="625110"/>
                </a:lnTo>
                <a:lnTo>
                  <a:pt x="3243955" y="625110"/>
                </a:lnTo>
                <a:lnTo>
                  <a:pt x="2416235" y="625110"/>
                </a:lnTo>
                <a:lnTo>
                  <a:pt x="2064278" y="625110"/>
                </a:lnTo>
                <a:lnTo>
                  <a:pt x="1068299" y="625110"/>
                </a:lnTo>
                <a:lnTo>
                  <a:pt x="716342" y="625110"/>
                </a:lnTo>
                <a:lnTo>
                  <a:pt x="351957" y="625110"/>
                </a:lnTo>
                <a:lnTo>
                  <a:pt x="0" y="625110"/>
                </a:lnTo>
                <a:close/>
              </a:path>
            </a:pathLst>
          </a:custGeom>
          <a:solidFill>
            <a:srgbClr val="A8A8A8"/>
          </a:solidFill>
          <a:ln>
            <a:solidFill>
              <a:srgbClr val="ADADAD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76" name="Freeform 75"/>
          <p:cNvSpPr>
            <a:spLocks/>
          </p:cNvSpPr>
          <p:nvPr userDrawn="1"/>
        </p:nvSpPr>
        <p:spPr bwMode="gray">
          <a:xfrm>
            <a:off x="-1917" y="1506993"/>
            <a:ext cx="8834438" cy="2498204"/>
          </a:xfrm>
          <a:custGeom>
            <a:avLst/>
            <a:gdLst>
              <a:gd name="connsiteX0" fmla="*/ 0 w 8834438"/>
              <a:gd name="connsiteY0" fmla="*/ 0 h 2498204"/>
              <a:gd name="connsiteX1" fmla="*/ 357188 w 8834438"/>
              <a:gd name="connsiteY1" fmla="*/ 0 h 2498204"/>
              <a:gd name="connsiteX2" fmla="*/ 8373961 w 8834438"/>
              <a:gd name="connsiteY2" fmla="*/ 0 h 2498204"/>
              <a:gd name="connsiteX3" fmla="*/ 8731149 w 8834438"/>
              <a:gd name="connsiteY3" fmla="*/ 0 h 2498204"/>
              <a:gd name="connsiteX4" fmla="*/ 8834438 w 8834438"/>
              <a:gd name="connsiteY4" fmla="*/ 103596 h 2498204"/>
              <a:gd name="connsiteX5" fmla="*/ 8834438 w 8834438"/>
              <a:gd name="connsiteY5" fmla="*/ 174202 h 2498204"/>
              <a:gd name="connsiteX6" fmla="*/ 8834438 w 8834438"/>
              <a:gd name="connsiteY6" fmla="*/ 184574 h 2498204"/>
              <a:gd name="connsiteX7" fmla="*/ 8834438 w 8834438"/>
              <a:gd name="connsiteY7" fmla="*/ 220725 h 2498204"/>
              <a:gd name="connsiteX8" fmla="*/ 8834438 w 8834438"/>
              <a:gd name="connsiteY8" fmla="*/ 225604 h 2498204"/>
              <a:gd name="connsiteX9" fmla="*/ 8834438 w 8834438"/>
              <a:gd name="connsiteY9" fmla="*/ 255180 h 2498204"/>
              <a:gd name="connsiteX10" fmla="*/ 8834438 w 8834438"/>
              <a:gd name="connsiteY10" fmla="*/ 297340 h 2498204"/>
              <a:gd name="connsiteX11" fmla="*/ 8834438 w 8834438"/>
              <a:gd name="connsiteY11" fmla="*/ 306582 h 2498204"/>
              <a:gd name="connsiteX12" fmla="*/ 8834438 w 8834438"/>
              <a:gd name="connsiteY12" fmla="*/ 378318 h 2498204"/>
              <a:gd name="connsiteX13" fmla="*/ 8834438 w 8834438"/>
              <a:gd name="connsiteY13" fmla="*/ 392800 h 2498204"/>
              <a:gd name="connsiteX14" fmla="*/ 8834438 w 8834438"/>
              <a:gd name="connsiteY14" fmla="*/ 450485 h 2498204"/>
              <a:gd name="connsiteX15" fmla="*/ 8834438 w 8834438"/>
              <a:gd name="connsiteY15" fmla="*/ 473778 h 2498204"/>
              <a:gd name="connsiteX16" fmla="*/ 8834438 w 8834438"/>
              <a:gd name="connsiteY16" fmla="*/ 515373 h 2498204"/>
              <a:gd name="connsiteX17" fmla="*/ 8834438 w 8834438"/>
              <a:gd name="connsiteY17" fmla="*/ 531463 h 2498204"/>
              <a:gd name="connsiteX18" fmla="*/ 8834438 w 8834438"/>
              <a:gd name="connsiteY18" fmla="*/ 587885 h 2498204"/>
              <a:gd name="connsiteX19" fmla="*/ 8834438 w 8834438"/>
              <a:gd name="connsiteY19" fmla="*/ 596351 h 2498204"/>
              <a:gd name="connsiteX20" fmla="*/ 8834438 w 8834438"/>
              <a:gd name="connsiteY20" fmla="*/ 668447 h 2498204"/>
              <a:gd name="connsiteX21" fmla="*/ 8834438 w 8834438"/>
              <a:gd name="connsiteY21" fmla="*/ 668863 h 2498204"/>
              <a:gd name="connsiteX22" fmla="*/ 8834438 w 8834438"/>
              <a:gd name="connsiteY22" fmla="*/ 749425 h 2498204"/>
              <a:gd name="connsiteX23" fmla="*/ 8834438 w 8834438"/>
              <a:gd name="connsiteY23" fmla="*/ 757482 h 2498204"/>
              <a:gd name="connsiteX24" fmla="*/ 8834438 w 8834438"/>
              <a:gd name="connsiteY24" fmla="*/ 838460 h 2498204"/>
              <a:gd name="connsiteX25" fmla="*/ 8834438 w 8834438"/>
              <a:gd name="connsiteY25" fmla="*/ 855413 h 2498204"/>
              <a:gd name="connsiteX26" fmla="*/ 8834438 w 8834438"/>
              <a:gd name="connsiteY26" fmla="*/ 936391 h 2498204"/>
              <a:gd name="connsiteX27" fmla="*/ 8834438 w 8834438"/>
              <a:gd name="connsiteY27" fmla="*/ 962664 h 2498204"/>
              <a:gd name="connsiteX28" fmla="*/ 8834438 w 8834438"/>
              <a:gd name="connsiteY28" fmla="*/ 1043642 h 2498204"/>
              <a:gd name="connsiteX29" fmla="*/ 8834438 w 8834438"/>
              <a:gd name="connsiteY29" fmla="*/ 1079659 h 2498204"/>
              <a:gd name="connsiteX30" fmla="*/ 8834438 w 8834438"/>
              <a:gd name="connsiteY30" fmla="*/ 1160637 h 2498204"/>
              <a:gd name="connsiteX31" fmla="*/ 8834438 w 8834438"/>
              <a:gd name="connsiteY31" fmla="*/ 1206821 h 2498204"/>
              <a:gd name="connsiteX32" fmla="*/ 8834438 w 8834438"/>
              <a:gd name="connsiteY32" fmla="*/ 1287799 h 2498204"/>
              <a:gd name="connsiteX33" fmla="*/ 8834438 w 8834438"/>
              <a:gd name="connsiteY33" fmla="*/ 1344574 h 2498204"/>
              <a:gd name="connsiteX34" fmla="*/ 8834438 w 8834438"/>
              <a:gd name="connsiteY34" fmla="*/ 1425552 h 2498204"/>
              <a:gd name="connsiteX35" fmla="*/ 8834438 w 8834438"/>
              <a:gd name="connsiteY35" fmla="*/ 1493342 h 2498204"/>
              <a:gd name="connsiteX36" fmla="*/ 8834438 w 8834438"/>
              <a:gd name="connsiteY36" fmla="*/ 1574320 h 2498204"/>
              <a:gd name="connsiteX37" fmla="*/ 8834438 w 8834438"/>
              <a:gd name="connsiteY37" fmla="*/ 1653547 h 2498204"/>
              <a:gd name="connsiteX38" fmla="*/ 8834438 w 8834438"/>
              <a:gd name="connsiteY38" fmla="*/ 1734526 h 2498204"/>
              <a:gd name="connsiteX39" fmla="*/ 8834438 w 8834438"/>
              <a:gd name="connsiteY39" fmla="*/ 1825615 h 2498204"/>
              <a:gd name="connsiteX40" fmla="*/ 8834438 w 8834438"/>
              <a:gd name="connsiteY40" fmla="*/ 1906593 h 2498204"/>
              <a:gd name="connsiteX41" fmla="*/ 8834438 w 8834438"/>
              <a:gd name="connsiteY41" fmla="*/ 2009968 h 2498204"/>
              <a:gd name="connsiteX42" fmla="*/ 8834438 w 8834438"/>
              <a:gd name="connsiteY42" fmla="*/ 2090947 h 2498204"/>
              <a:gd name="connsiteX43" fmla="*/ 8834438 w 8834438"/>
              <a:gd name="connsiteY43" fmla="*/ 2207031 h 2498204"/>
              <a:gd name="connsiteX44" fmla="*/ 8834438 w 8834438"/>
              <a:gd name="connsiteY44" fmla="*/ 2288009 h 2498204"/>
              <a:gd name="connsiteX45" fmla="*/ 8834438 w 8834438"/>
              <a:gd name="connsiteY45" fmla="*/ 2417226 h 2498204"/>
              <a:gd name="connsiteX46" fmla="*/ 8834438 w 8834438"/>
              <a:gd name="connsiteY46" fmla="*/ 2498204 h 2498204"/>
              <a:gd name="connsiteX47" fmla="*/ 8598634 w 8834438"/>
              <a:gd name="connsiteY47" fmla="*/ 2498204 h 2498204"/>
              <a:gd name="connsiteX48" fmla="*/ 8477250 w 8834438"/>
              <a:gd name="connsiteY48" fmla="*/ 2498204 h 2498204"/>
              <a:gd name="connsiteX49" fmla="*/ 8462159 w 8834438"/>
              <a:gd name="connsiteY49" fmla="*/ 2498204 h 2498204"/>
              <a:gd name="connsiteX50" fmla="*/ 8426969 w 8834438"/>
              <a:gd name="connsiteY50" fmla="*/ 2498204 h 2498204"/>
              <a:gd name="connsiteX51" fmla="*/ 8426316 w 8834438"/>
              <a:gd name="connsiteY51" fmla="*/ 2498204 h 2498204"/>
              <a:gd name="connsiteX52" fmla="*/ 8356519 w 8834438"/>
              <a:gd name="connsiteY52" fmla="*/ 2498204 h 2498204"/>
              <a:gd name="connsiteX53" fmla="*/ 8241447 w 8834438"/>
              <a:gd name="connsiteY53" fmla="*/ 2498204 h 2498204"/>
              <a:gd name="connsiteX54" fmla="*/ 8187393 w 8834438"/>
              <a:gd name="connsiteY54" fmla="*/ 2498204 h 2498204"/>
              <a:gd name="connsiteX55" fmla="*/ 8069781 w 8834438"/>
              <a:gd name="connsiteY55" fmla="*/ 2498204 h 2498204"/>
              <a:gd name="connsiteX56" fmla="*/ 7868586 w 8834438"/>
              <a:gd name="connsiteY56" fmla="*/ 2498204 h 2498204"/>
              <a:gd name="connsiteX57" fmla="*/ 7830205 w 8834438"/>
              <a:gd name="connsiteY57" fmla="*/ 2498204 h 2498204"/>
              <a:gd name="connsiteX58" fmla="*/ 7511398 w 8834438"/>
              <a:gd name="connsiteY58" fmla="*/ 2498204 h 2498204"/>
              <a:gd name="connsiteX59" fmla="*/ 7459231 w 8834438"/>
              <a:gd name="connsiteY59" fmla="*/ 2498204 h 2498204"/>
              <a:gd name="connsiteX60" fmla="*/ 7217061 w 8834438"/>
              <a:gd name="connsiteY60" fmla="*/ 2498204 h 2498204"/>
              <a:gd name="connsiteX61" fmla="*/ 7102043 w 8834438"/>
              <a:gd name="connsiteY61" fmla="*/ 2498204 h 2498204"/>
              <a:gd name="connsiteX62" fmla="*/ 6948009 w 8834438"/>
              <a:gd name="connsiteY62" fmla="*/ 2498204 h 2498204"/>
              <a:gd name="connsiteX63" fmla="*/ 6859873 w 8834438"/>
              <a:gd name="connsiteY63" fmla="*/ 2498204 h 2498204"/>
              <a:gd name="connsiteX64" fmla="*/ 6650660 w 8834438"/>
              <a:gd name="connsiteY64" fmla="*/ 2498204 h 2498204"/>
              <a:gd name="connsiteX65" fmla="*/ 6590821 w 8834438"/>
              <a:gd name="connsiteY65" fmla="*/ 2498204 h 2498204"/>
              <a:gd name="connsiteX66" fmla="*/ 6323601 w 8834438"/>
              <a:gd name="connsiteY66" fmla="*/ 2498204 h 2498204"/>
              <a:gd name="connsiteX67" fmla="*/ 6293472 w 8834438"/>
              <a:gd name="connsiteY67" fmla="*/ 2498204 h 2498204"/>
              <a:gd name="connsiteX68" fmla="*/ 5966413 w 8834438"/>
              <a:gd name="connsiteY68" fmla="*/ 2498204 h 2498204"/>
              <a:gd name="connsiteX69" fmla="*/ 5965415 w 8834438"/>
              <a:gd name="connsiteY69" fmla="*/ 2498204 h 2498204"/>
              <a:gd name="connsiteX70" fmla="*/ 5608227 w 8834438"/>
              <a:gd name="connsiteY70" fmla="*/ 2498204 h 2498204"/>
              <a:gd name="connsiteX71" fmla="*/ 5574688 w 8834438"/>
              <a:gd name="connsiteY71" fmla="*/ 2498204 h 2498204"/>
              <a:gd name="connsiteX72" fmla="*/ 5217500 w 8834438"/>
              <a:gd name="connsiteY72" fmla="*/ 2498204 h 2498204"/>
              <a:gd name="connsiteX73" fmla="*/ 5150006 w 8834438"/>
              <a:gd name="connsiteY73" fmla="*/ 2498204 h 2498204"/>
              <a:gd name="connsiteX74" fmla="*/ 4792818 w 8834438"/>
              <a:gd name="connsiteY74" fmla="*/ 2498204 h 2498204"/>
              <a:gd name="connsiteX75" fmla="*/ 4689953 w 8834438"/>
              <a:gd name="connsiteY75" fmla="*/ 2498204 h 2498204"/>
              <a:gd name="connsiteX76" fmla="*/ 4332765 w 8834438"/>
              <a:gd name="connsiteY76" fmla="*/ 2498204 h 2498204"/>
              <a:gd name="connsiteX77" fmla="*/ 4193114 w 8834438"/>
              <a:gd name="connsiteY77" fmla="*/ 2498204 h 2498204"/>
              <a:gd name="connsiteX78" fmla="*/ 3835926 w 8834438"/>
              <a:gd name="connsiteY78" fmla="*/ 2498204 h 2498204"/>
              <a:gd name="connsiteX79" fmla="*/ 3658076 w 8834438"/>
              <a:gd name="connsiteY79" fmla="*/ 2498204 h 2498204"/>
              <a:gd name="connsiteX80" fmla="*/ 3300888 w 8834438"/>
              <a:gd name="connsiteY80" fmla="*/ 2498204 h 2498204"/>
              <a:gd name="connsiteX81" fmla="*/ 3083422 w 8834438"/>
              <a:gd name="connsiteY81" fmla="*/ 2498204 h 2498204"/>
              <a:gd name="connsiteX82" fmla="*/ 2726234 w 8834438"/>
              <a:gd name="connsiteY82" fmla="*/ 2498204 h 2498204"/>
              <a:gd name="connsiteX83" fmla="*/ 2467739 w 8834438"/>
              <a:gd name="connsiteY83" fmla="*/ 2498204 h 2498204"/>
              <a:gd name="connsiteX84" fmla="*/ 2110551 w 8834438"/>
              <a:gd name="connsiteY84" fmla="*/ 2498204 h 2498204"/>
              <a:gd name="connsiteX85" fmla="*/ 1809611 w 8834438"/>
              <a:gd name="connsiteY85" fmla="*/ 2498204 h 2498204"/>
              <a:gd name="connsiteX86" fmla="*/ 1452423 w 8834438"/>
              <a:gd name="connsiteY86" fmla="*/ 2498204 h 2498204"/>
              <a:gd name="connsiteX87" fmla="*/ 1107623 w 8834438"/>
              <a:gd name="connsiteY87" fmla="*/ 2498204 h 2498204"/>
              <a:gd name="connsiteX88" fmla="*/ 750435 w 8834438"/>
              <a:gd name="connsiteY88" fmla="*/ 2498204 h 2498204"/>
              <a:gd name="connsiteX89" fmla="*/ 357188 w 8834438"/>
              <a:gd name="connsiteY89" fmla="*/ 2498204 h 2498204"/>
              <a:gd name="connsiteX90" fmla="*/ 0 w 8834438"/>
              <a:gd name="connsiteY90" fmla="*/ 2498204 h 2498204"/>
              <a:gd name="connsiteX91" fmla="*/ 0 w 8834438"/>
              <a:gd name="connsiteY91" fmla="*/ 2417226 h 2498204"/>
              <a:gd name="connsiteX92" fmla="*/ 0 w 8834438"/>
              <a:gd name="connsiteY92" fmla="*/ 80978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8834438" h="2498204">
                <a:moveTo>
                  <a:pt x="0" y="0"/>
                </a:moveTo>
                <a:lnTo>
                  <a:pt x="357188" y="0"/>
                </a:lnTo>
                <a:lnTo>
                  <a:pt x="8373961" y="0"/>
                </a:lnTo>
                <a:lnTo>
                  <a:pt x="8731149" y="0"/>
                </a:lnTo>
                <a:cubicBezTo>
                  <a:pt x="8834438" y="0"/>
                  <a:pt x="8834438" y="103596"/>
                  <a:pt x="8834438" y="103596"/>
                </a:cubicBezTo>
                <a:cubicBezTo>
                  <a:pt x="8834438" y="103596"/>
                  <a:pt x="8834438" y="103596"/>
                  <a:pt x="8834438" y="174202"/>
                </a:cubicBezTo>
                <a:lnTo>
                  <a:pt x="8834438" y="184574"/>
                </a:lnTo>
                <a:cubicBezTo>
                  <a:pt x="8834438" y="184574"/>
                  <a:pt x="8834438" y="184574"/>
                  <a:pt x="8834438" y="220725"/>
                </a:cubicBezTo>
                <a:lnTo>
                  <a:pt x="8834438" y="225604"/>
                </a:lnTo>
                <a:lnTo>
                  <a:pt x="8834438" y="255180"/>
                </a:lnTo>
                <a:lnTo>
                  <a:pt x="8834438" y="297340"/>
                </a:lnTo>
                <a:lnTo>
                  <a:pt x="8834438" y="306582"/>
                </a:lnTo>
                <a:cubicBezTo>
                  <a:pt x="8834438" y="326917"/>
                  <a:pt x="8834438" y="350640"/>
                  <a:pt x="8834438" y="378318"/>
                </a:cubicBezTo>
                <a:lnTo>
                  <a:pt x="8834438" y="392800"/>
                </a:lnTo>
                <a:lnTo>
                  <a:pt x="8834438" y="450485"/>
                </a:lnTo>
                <a:lnTo>
                  <a:pt x="8834438" y="473778"/>
                </a:lnTo>
                <a:lnTo>
                  <a:pt x="8834438" y="515373"/>
                </a:lnTo>
                <a:lnTo>
                  <a:pt x="8834438" y="531463"/>
                </a:lnTo>
                <a:lnTo>
                  <a:pt x="8834438" y="587885"/>
                </a:lnTo>
                <a:lnTo>
                  <a:pt x="8834438" y="596351"/>
                </a:lnTo>
                <a:lnTo>
                  <a:pt x="8834438" y="668447"/>
                </a:lnTo>
                <a:lnTo>
                  <a:pt x="8834438" y="668863"/>
                </a:lnTo>
                <a:cubicBezTo>
                  <a:pt x="8834438" y="694352"/>
                  <a:pt x="8834438" y="721183"/>
                  <a:pt x="8834438" y="749425"/>
                </a:cubicBezTo>
                <a:lnTo>
                  <a:pt x="8834438" y="757482"/>
                </a:lnTo>
                <a:lnTo>
                  <a:pt x="8834438" y="838460"/>
                </a:lnTo>
                <a:lnTo>
                  <a:pt x="8834438" y="855413"/>
                </a:lnTo>
                <a:lnTo>
                  <a:pt x="8834438" y="936391"/>
                </a:lnTo>
                <a:lnTo>
                  <a:pt x="8834438" y="962664"/>
                </a:lnTo>
                <a:lnTo>
                  <a:pt x="8834438" y="1043642"/>
                </a:lnTo>
                <a:lnTo>
                  <a:pt x="8834438" y="1079659"/>
                </a:lnTo>
                <a:lnTo>
                  <a:pt x="8834438" y="1160637"/>
                </a:lnTo>
                <a:lnTo>
                  <a:pt x="8834438" y="1206821"/>
                </a:lnTo>
                <a:lnTo>
                  <a:pt x="8834438" y="1287799"/>
                </a:lnTo>
                <a:lnTo>
                  <a:pt x="8834438" y="1344574"/>
                </a:lnTo>
                <a:lnTo>
                  <a:pt x="8834438" y="1425552"/>
                </a:lnTo>
                <a:lnTo>
                  <a:pt x="8834438" y="1493342"/>
                </a:lnTo>
                <a:lnTo>
                  <a:pt x="8834438" y="1574320"/>
                </a:lnTo>
                <a:lnTo>
                  <a:pt x="8834438" y="1653547"/>
                </a:lnTo>
                <a:lnTo>
                  <a:pt x="8834438" y="1734526"/>
                </a:lnTo>
                <a:lnTo>
                  <a:pt x="8834438" y="1825615"/>
                </a:lnTo>
                <a:lnTo>
                  <a:pt x="8834438" y="1906593"/>
                </a:lnTo>
                <a:lnTo>
                  <a:pt x="8834438" y="2009968"/>
                </a:lnTo>
                <a:lnTo>
                  <a:pt x="8834438" y="2090947"/>
                </a:lnTo>
                <a:lnTo>
                  <a:pt x="8834438" y="2207031"/>
                </a:lnTo>
                <a:lnTo>
                  <a:pt x="8834438" y="2288009"/>
                </a:lnTo>
                <a:lnTo>
                  <a:pt x="8834438" y="2417226"/>
                </a:lnTo>
                <a:lnTo>
                  <a:pt x="8834438" y="2498204"/>
                </a:lnTo>
                <a:cubicBezTo>
                  <a:pt x="8834438" y="2498204"/>
                  <a:pt x="8834438" y="2498204"/>
                  <a:pt x="8598634" y="2498204"/>
                </a:cubicBezTo>
                <a:lnTo>
                  <a:pt x="8477250" y="2498204"/>
                </a:lnTo>
                <a:lnTo>
                  <a:pt x="8462159" y="2498204"/>
                </a:lnTo>
                <a:lnTo>
                  <a:pt x="8426969" y="2498204"/>
                </a:lnTo>
                <a:lnTo>
                  <a:pt x="8426316" y="2498204"/>
                </a:lnTo>
                <a:lnTo>
                  <a:pt x="8356519" y="2498204"/>
                </a:lnTo>
                <a:lnTo>
                  <a:pt x="8241447" y="2498204"/>
                </a:lnTo>
                <a:lnTo>
                  <a:pt x="8187393" y="2498204"/>
                </a:lnTo>
                <a:lnTo>
                  <a:pt x="8069781" y="2498204"/>
                </a:lnTo>
                <a:lnTo>
                  <a:pt x="7868586" y="2498204"/>
                </a:lnTo>
                <a:lnTo>
                  <a:pt x="7830205" y="2498204"/>
                </a:lnTo>
                <a:lnTo>
                  <a:pt x="7511398" y="2498204"/>
                </a:lnTo>
                <a:lnTo>
                  <a:pt x="7459231" y="2498204"/>
                </a:lnTo>
                <a:cubicBezTo>
                  <a:pt x="7382831" y="2498204"/>
                  <a:pt x="7302186" y="2498204"/>
                  <a:pt x="7217061" y="2498204"/>
                </a:cubicBezTo>
                <a:lnTo>
                  <a:pt x="7102043" y="2498204"/>
                </a:lnTo>
                <a:lnTo>
                  <a:pt x="6948009" y="2498204"/>
                </a:lnTo>
                <a:lnTo>
                  <a:pt x="6859873" y="2498204"/>
                </a:lnTo>
                <a:lnTo>
                  <a:pt x="6650660" y="2498204"/>
                </a:lnTo>
                <a:lnTo>
                  <a:pt x="6590821" y="2498204"/>
                </a:lnTo>
                <a:lnTo>
                  <a:pt x="6323601" y="2498204"/>
                </a:lnTo>
                <a:lnTo>
                  <a:pt x="6293472" y="2498204"/>
                </a:lnTo>
                <a:lnTo>
                  <a:pt x="5966413" y="2498204"/>
                </a:lnTo>
                <a:lnTo>
                  <a:pt x="5965415" y="2498204"/>
                </a:lnTo>
                <a:lnTo>
                  <a:pt x="5608227" y="2498204"/>
                </a:lnTo>
                <a:lnTo>
                  <a:pt x="5574688" y="2498204"/>
                </a:lnTo>
                <a:lnTo>
                  <a:pt x="5217500" y="2498204"/>
                </a:lnTo>
                <a:lnTo>
                  <a:pt x="5150006" y="2498204"/>
                </a:lnTo>
                <a:lnTo>
                  <a:pt x="4792818" y="2498204"/>
                </a:lnTo>
                <a:lnTo>
                  <a:pt x="4689953" y="2498204"/>
                </a:lnTo>
                <a:lnTo>
                  <a:pt x="4332765" y="2498204"/>
                </a:lnTo>
                <a:lnTo>
                  <a:pt x="4193114" y="2498204"/>
                </a:lnTo>
                <a:lnTo>
                  <a:pt x="3835926" y="2498204"/>
                </a:lnTo>
                <a:lnTo>
                  <a:pt x="3658076" y="2498204"/>
                </a:lnTo>
                <a:lnTo>
                  <a:pt x="3300888" y="2498204"/>
                </a:lnTo>
                <a:lnTo>
                  <a:pt x="3083422" y="2498204"/>
                </a:lnTo>
                <a:lnTo>
                  <a:pt x="2726234" y="2498204"/>
                </a:lnTo>
                <a:lnTo>
                  <a:pt x="2467739" y="2498204"/>
                </a:lnTo>
                <a:lnTo>
                  <a:pt x="2110551" y="2498204"/>
                </a:lnTo>
                <a:lnTo>
                  <a:pt x="1809611" y="2498204"/>
                </a:lnTo>
                <a:lnTo>
                  <a:pt x="1452423" y="2498204"/>
                </a:lnTo>
                <a:lnTo>
                  <a:pt x="1107623" y="2498204"/>
                </a:lnTo>
                <a:lnTo>
                  <a:pt x="750435" y="2498204"/>
                </a:lnTo>
                <a:lnTo>
                  <a:pt x="357188" y="2498204"/>
                </a:lnTo>
                <a:lnTo>
                  <a:pt x="0" y="2498204"/>
                </a:lnTo>
                <a:lnTo>
                  <a:pt x="0" y="2417226"/>
                </a:lnTo>
                <a:lnTo>
                  <a:pt x="0" y="80978"/>
                </a:lnTo>
                <a:close/>
              </a:path>
            </a:pathLst>
          </a:custGeom>
          <a:solidFill>
            <a:srgbClr val="F0F0F0"/>
          </a:solidFill>
          <a:ln>
            <a:solidFill>
              <a:srgbClr val="F2F2F2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41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378004" y="1835149"/>
            <a:ext cx="7731403" cy="897682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3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43" name="Text Placeholder 6"/>
          <p:cNvSpPr>
            <a:spLocks noGrp="1"/>
          </p:cNvSpPr>
          <p:nvPr userDrawn="1">
            <p:ph type="body" sz="quarter" idx="11"/>
          </p:nvPr>
        </p:nvSpPr>
        <p:spPr bwMode="gray">
          <a:xfrm>
            <a:off x="520696" y="2967108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8" name="Text Placeholder 2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78001" y="4044331"/>
            <a:ext cx="4971123" cy="516862"/>
          </a:xfrm>
        </p:spPr>
        <p:txBody>
          <a:bodyPr tIns="0" bIns="0" anchor="ctr"/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sp>
        <p:nvSpPr>
          <p:cNvPr id="80" name="Rectangle 79"/>
          <p:cNvSpPr/>
          <p:nvPr userDrawn="1"/>
        </p:nvSpPr>
        <p:spPr>
          <a:xfrm>
            <a:off x="378000" y="6426526"/>
            <a:ext cx="2479040" cy="23505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900" noProof="0" dirty="0">
                <a:solidFill>
                  <a:schemeClr val="bg2"/>
                </a:solidFill>
              </a:rPr>
              <a:t>Wholesale Banking</a:t>
            </a:r>
          </a:p>
        </p:txBody>
      </p: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9157458" y="4662661"/>
            <a:ext cx="1440000" cy="1129042"/>
            <a:chOff x="9144758" y="4662661"/>
            <a:chExt cx="1440000" cy="1129042"/>
          </a:xfrm>
        </p:grpSpPr>
        <p:cxnSp>
          <p:nvCxnSpPr>
            <p:cNvPr id="77" name="Straight Connector 76"/>
            <p:cNvCxnSpPr/>
            <p:nvPr userDrawn="1"/>
          </p:nvCxnSpPr>
          <p:spPr>
            <a:xfrm flipH="1">
              <a:off x="9144758" y="5657402"/>
              <a:ext cx="36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 userDrawn="1"/>
          </p:nvSpPr>
          <p:spPr>
            <a:xfrm>
              <a:off x="9144758" y="5565112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Min.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  <p:cxnSp>
          <p:nvCxnSpPr>
            <p:cNvPr id="81" name="Straight Connector 80"/>
            <p:cNvCxnSpPr/>
            <p:nvPr userDrawn="1"/>
          </p:nvCxnSpPr>
          <p:spPr>
            <a:xfrm flipH="1">
              <a:off x="9144758" y="4765812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 userDrawn="1"/>
          </p:nvSpPr>
          <p:spPr>
            <a:xfrm>
              <a:off x="9144758" y="4662661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Max.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378000" y="6930063"/>
            <a:ext cx="1454928" cy="388591"/>
            <a:chOff x="340772" y="6930055"/>
            <a:chExt cx="1454928" cy="388591"/>
          </a:xfrm>
        </p:grpSpPr>
        <p:sp>
          <p:nvSpPr>
            <p:cNvPr id="91" name="TextBox 90"/>
            <p:cNvSpPr txBox="1"/>
            <p:nvPr userDrawn="1"/>
          </p:nvSpPr>
          <p:spPr>
            <a:xfrm>
              <a:off x="355700" y="7092055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l"/>
              <a:r>
                <a:rPr lang="en-GB" sz="1000" noProof="0" dirty="0"/>
                <a:t>Starting point</a:t>
              </a:r>
            </a:p>
          </p:txBody>
        </p:sp>
        <p:cxnSp>
          <p:nvCxnSpPr>
            <p:cNvPr id="94" name="Straight Connector 93"/>
            <p:cNvCxnSpPr/>
            <p:nvPr userDrawn="1"/>
          </p:nvCxnSpPr>
          <p:spPr>
            <a:xfrm rot="16200000">
              <a:off x="178772" y="7092055"/>
              <a:ext cx="324000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105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06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07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08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09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0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11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17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8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19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0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21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2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23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4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25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6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27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28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9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30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1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32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3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34" name="Group 133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46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7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8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49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0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51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2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5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55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56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7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158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9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160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1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16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16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16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16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17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17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52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5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5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55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56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57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58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59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39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0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1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42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43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4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45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173" name="Group 172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174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75" name="Group 174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176" name="Straight Connector 175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77" name="Straight Connector 176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78" name="Group 177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79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80" name="Group 179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81" name="Straight Connector 180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82" name="Straight Connector 181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1147156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  <p15:guide id="2" orient="horz" pos="329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724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[Insert filepath here]</a:t>
            </a:r>
            <a:endParaRPr lang="en-GB" noProof="0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84744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235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[Insert filepath here]</a:t>
            </a:r>
            <a:endParaRPr lang="en-GB" noProof="0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84744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11"/>
          <p:cNvSpPr>
            <a:spLocks noGrp="1"/>
          </p:cNvSpPr>
          <p:nvPr>
            <p:ph sz="quarter" idx="29"/>
          </p:nvPr>
        </p:nvSpPr>
        <p:spPr>
          <a:xfrm>
            <a:off x="378000" y="1371600"/>
            <a:ext cx="84744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26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414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30"/>
          </p:nvPr>
        </p:nvSpPr>
        <p:spPr>
          <a:xfrm>
            <a:off x="4712400" y="1144800"/>
            <a:ext cx="414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004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414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31"/>
          </p:nvPr>
        </p:nvSpPr>
        <p:spPr>
          <a:xfrm>
            <a:off x="378000" y="1371600"/>
            <a:ext cx="414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Content Placeholder 9"/>
          <p:cNvSpPr>
            <a:spLocks noGrp="1"/>
          </p:cNvSpPr>
          <p:nvPr>
            <p:ph sz="quarter" idx="32"/>
          </p:nvPr>
        </p:nvSpPr>
        <p:spPr>
          <a:xfrm>
            <a:off x="4712400" y="1144800"/>
            <a:ext cx="414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quarter" idx="33"/>
          </p:nvPr>
        </p:nvSpPr>
        <p:spPr>
          <a:xfrm>
            <a:off x="4712400" y="1371600"/>
            <a:ext cx="414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731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s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414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30"/>
          </p:nvPr>
        </p:nvSpPr>
        <p:spPr>
          <a:xfrm>
            <a:off x="4712400" y="1144800"/>
            <a:ext cx="414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Content Placeholder 6"/>
          <p:cNvSpPr>
            <a:spLocks noGrp="1"/>
          </p:cNvSpPr>
          <p:nvPr>
            <p:ph sz="quarter" idx="37"/>
          </p:nvPr>
        </p:nvSpPr>
        <p:spPr>
          <a:xfrm>
            <a:off x="378000" y="3744000"/>
            <a:ext cx="414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Content Placeholder 6"/>
          <p:cNvSpPr>
            <a:spLocks noGrp="1"/>
          </p:cNvSpPr>
          <p:nvPr>
            <p:ph sz="quarter" idx="38"/>
          </p:nvPr>
        </p:nvSpPr>
        <p:spPr>
          <a:xfrm>
            <a:off x="4712400" y="3744000"/>
            <a:ext cx="414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75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414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1"/>
          <p:cNvSpPr>
            <a:spLocks noGrp="1"/>
          </p:cNvSpPr>
          <p:nvPr>
            <p:ph sz="quarter" idx="31"/>
          </p:nvPr>
        </p:nvSpPr>
        <p:spPr>
          <a:xfrm>
            <a:off x="378000" y="1371600"/>
            <a:ext cx="414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Content Placeholder 9"/>
          <p:cNvSpPr>
            <a:spLocks noGrp="1"/>
          </p:cNvSpPr>
          <p:nvPr>
            <p:ph sz="quarter" idx="32"/>
          </p:nvPr>
        </p:nvSpPr>
        <p:spPr>
          <a:xfrm>
            <a:off x="4712400" y="1144800"/>
            <a:ext cx="414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33"/>
          </p:nvPr>
        </p:nvSpPr>
        <p:spPr>
          <a:xfrm>
            <a:off x="4712400" y="1371600"/>
            <a:ext cx="414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3" name="Content Placeholder 9"/>
          <p:cNvSpPr>
            <a:spLocks noGrp="1"/>
          </p:cNvSpPr>
          <p:nvPr>
            <p:ph sz="quarter" idx="38"/>
          </p:nvPr>
        </p:nvSpPr>
        <p:spPr>
          <a:xfrm>
            <a:off x="378000" y="3744000"/>
            <a:ext cx="414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11"/>
          <p:cNvSpPr>
            <a:spLocks noGrp="1"/>
          </p:cNvSpPr>
          <p:nvPr>
            <p:ph sz="quarter" idx="39"/>
          </p:nvPr>
        </p:nvSpPr>
        <p:spPr>
          <a:xfrm>
            <a:off x="378000" y="3981600"/>
            <a:ext cx="414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5" name="Content Placeholder 9"/>
          <p:cNvSpPr>
            <a:spLocks noGrp="1"/>
          </p:cNvSpPr>
          <p:nvPr>
            <p:ph sz="quarter" idx="40"/>
          </p:nvPr>
        </p:nvSpPr>
        <p:spPr>
          <a:xfrm>
            <a:off x="4712400" y="3744000"/>
            <a:ext cx="414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41"/>
          </p:nvPr>
        </p:nvSpPr>
        <p:spPr>
          <a:xfrm>
            <a:off x="4712400" y="3981600"/>
            <a:ext cx="414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136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270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30"/>
          </p:nvPr>
        </p:nvSpPr>
        <p:spPr>
          <a:xfrm>
            <a:off x="3265200" y="1144800"/>
            <a:ext cx="270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33"/>
          </p:nvPr>
        </p:nvSpPr>
        <p:spPr>
          <a:xfrm>
            <a:off x="6152400" y="1144800"/>
            <a:ext cx="270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061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270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31"/>
          </p:nvPr>
        </p:nvSpPr>
        <p:spPr>
          <a:xfrm>
            <a:off x="378000" y="1371600"/>
            <a:ext cx="270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9"/>
          <p:cNvSpPr>
            <a:spLocks noGrp="1"/>
          </p:cNvSpPr>
          <p:nvPr>
            <p:ph sz="quarter" idx="32"/>
          </p:nvPr>
        </p:nvSpPr>
        <p:spPr>
          <a:xfrm>
            <a:off x="3265200" y="1144800"/>
            <a:ext cx="270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11"/>
          <p:cNvSpPr>
            <a:spLocks noGrp="1"/>
          </p:cNvSpPr>
          <p:nvPr>
            <p:ph sz="quarter" idx="33"/>
          </p:nvPr>
        </p:nvSpPr>
        <p:spPr>
          <a:xfrm>
            <a:off x="3265200" y="1371600"/>
            <a:ext cx="270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0" name="Content Placeholder 9"/>
          <p:cNvSpPr>
            <a:spLocks noGrp="1"/>
          </p:cNvSpPr>
          <p:nvPr>
            <p:ph sz="quarter" idx="36"/>
          </p:nvPr>
        </p:nvSpPr>
        <p:spPr>
          <a:xfrm>
            <a:off x="6152400" y="1144800"/>
            <a:ext cx="270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11"/>
          <p:cNvSpPr>
            <a:spLocks noGrp="1"/>
          </p:cNvSpPr>
          <p:nvPr>
            <p:ph sz="quarter" idx="37"/>
          </p:nvPr>
        </p:nvSpPr>
        <p:spPr>
          <a:xfrm>
            <a:off x="6152400" y="1371600"/>
            <a:ext cx="270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652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olumn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98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30"/>
          </p:nvPr>
        </p:nvSpPr>
        <p:spPr>
          <a:xfrm>
            <a:off x="2541600" y="1144800"/>
            <a:ext cx="198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Content Placeholder 6"/>
          <p:cNvSpPr>
            <a:spLocks noGrp="1"/>
          </p:cNvSpPr>
          <p:nvPr>
            <p:ph sz="quarter" idx="33"/>
          </p:nvPr>
        </p:nvSpPr>
        <p:spPr>
          <a:xfrm>
            <a:off x="4708800" y="1144800"/>
            <a:ext cx="198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Content Placeholder 6"/>
          <p:cNvSpPr>
            <a:spLocks noGrp="1"/>
          </p:cNvSpPr>
          <p:nvPr>
            <p:ph sz="quarter" idx="37"/>
          </p:nvPr>
        </p:nvSpPr>
        <p:spPr>
          <a:xfrm>
            <a:off x="6872400" y="1144800"/>
            <a:ext cx="198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54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location and presenter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77"/>
          <p:cNvSpPr>
            <a:spLocks/>
          </p:cNvSpPr>
          <p:nvPr/>
        </p:nvSpPr>
        <p:spPr bwMode="gray">
          <a:xfrm>
            <a:off x="3314" y="3990207"/>
            <a:ext cx="8829207" cy="625110"/>
          </a:xfrm>
          <a:custGeom>
            <a:avLst/>
            <a:gdLst>
              <a:gd name="connsiteX0" fmla="*/ 0 w 8829207"/>
              <a:gd name="connsiteY0" fmla="*/ 0 h 625110"/>
              <a:gd name="connsiteX1" fmla="*/ 351957 w 8829207"/>
              <a:gd name="connsiteY1" fmla="*/ 0 h 625110"/>
              <a:gd name="connsiteX2" fmla="*/ 8477250 w 8829207"/>
              <a:gd name="connsiteY2" fmla="*/ 0 h 625110"/>
              <a:gd name="connsiteX3" fmla="*/ 8829207 w 8829207"/>
              <a:gd name="connsiteY3" fmla="*/ 0 h 625110"/>
              <a:gd name="connsiteX4" fmla="*/ 8829207 w 8829207"/>
              <a:gd name="connsiteY4" fmla="*/ 7441 h 625110"/>
              <a:gd name="connsiteX5" fmla="*/ 8829207 w 8829207"/>
              <a:gd name="connsiteY5" fmla="*/ 521446 h 625110"/>
              <a:gd name="connsiteX6" fmla="*/ 8725918 w 8829207"/>
              <a:gd name="connsiteY6" fmla="*/ 625110 h 625110"/>
              <a:gd name="connsiteX7" fmla="*/ 8606268 w 8829207"/>
              <a:gd name="connsiteY7" fmla="*/ 625110 h 625110"/>
              <a:gd name="connsiteX8" fmla="*/ 8373961 w 8829207"/>
              <a:gd name="connsiteY8" fmla="*/ 625110 h 625110"/>
              <a:gd name="connsiteX9" fmla="*/ 8359005 w 8829207"/>
              <a:gd name="connsiteY9" fmla="*/ 625110 h 625110"/>
              <a:gd name="connsiteX10" fmla="*/ 8322099 w 8829207"/>
              <a:gd name="connsiteY10" fmla="*/ 625110 h 625110"/>
              <a:gd name="connsiteX11" fmla="*/ 8254311 w 8829207"/>
              <a:gd name="connsiteY11" fmla="*/ 625110 h 625110"/>
              <a:gd name="connsiteX12" fmla="*/ 7970142 w 8829207"/>
              <a:gd name="connsiteY12" fmla="*/ 625110 h 625110"/>
              <a:gd name="connsiteX13" fmla="*/ 7768716 w 8829207"/>
              <a:gd name="connsiteY13" fmla="*/ 625110 h 625110"/>
              <a:gd name="connsiteX14" fmla="*/ 7416759 w 8829207"/>
              <a:gd name="connsiteY14" fmla="*/ 625110 h 625110"/>
              <a:gd name="connsiteX15" fmla="*/ 7363027 w 8829207"/>
              <a:gd name="connsiteY15" fmla="*/ 625110 h 625110"/>
              <a:gd name="connsiteX16" fmla="*/ 7011070 w 8829207"/>
              <a:gd name="connsiteY16" fmla="*/ 625110 h 625110"/>
              <a:gd name="connsiteX17" fmla="*/ 6856382 w 8829207"/>
              <a:gd name="connsiteY17" fmla="*/ 625110 h 625110"/>
              <a:gd name="connsiteX18" fmla="*/ 6504425 w 8829207"/>
              <a:gd name="connsiteY18" fmla="*/ 625110 h 625110"/>
              <a:gd name="connsiteX19" fmla="*/ 6237566 w 8829207"/>
              <a:gd name="connsiteY19" fmla="*/ 625110 h 625110"/>
              <a:gd name="connsiteX20" fmla="*/ 5885609 w 8829207"/>
              <a:gd name="connsiteY20" fmla="*/ 625110 h 625110"/>
              <a:gd name="connsiteX21" fmla="*/ 5495360 w 8829207"/>
              <a:gd name="connsiteY21" fmla="*/ 625110 h 625110"/>
              <a:gd name="connsiteX22" fmla="*/ 5143403 w 8829207"/>
              <a:gd name="connsiteY22" fmla="*/ 625110 h 625110"/>
              <a:gd name="connsiteX23" fmla="*/ 4618548 w 8829207"/>
              <a:gd name="connsiteY23" fmla="*/ 625110 h 625110"/>
              <a:gd name="connsiteX24" fmla="*/ 4266591 w 8829207"/>
              <a:gd name="connsiteY24" fmla="*/ 625110 h 625110"/>
              <a:gd name="connsiteX25" fmla="*/ 3595912 w 8829207"/>
              <a:gd name="connsiteY25" fmla="*/ 625110 h 625110"/>
              <a:gd name="connsiteX26" fmla="*/ 3243955 w 8829207"/>
              <a:gd name="connsiteY26" fmla="*/ 625110 h 625110"/>
              <a:gd name="connsiteX27" fmla="*/ 2416235 w 8829207"/>
              <a:gd name="connsiteY27" fmla="*/ 625110 h 625110"/>
              <a:gd name="connsiteX28" fmla="*/ 2064278 w 8829207"/>
              <a:gd name="connsiteY28" fmla="*/ 625110 h 625110"/>
              <a:gd name="connsiteX29" fmla="*/ 1068299 w 8829207"/>
              <a:gd name="connsiteY29" fmla="*/ 625110 h 625110"/>
              <a:gd name="connsiteX30" fmla="*/ 716342 w 8829207"/>
              <a:gd name="connsiteY30" fmla="*/ 625110 h 625110"/>
              <a:gd name="connsiteX31" fmla="*/ 351957 w 8829207"/>
              <a:gd name="connsiteY31" fmla="*/ 625110 h 625110"/>
              <a:gd name="connsiteX32" fmla="*/ 0 w 8829207"/>
              <a:gd name="connsiteY32" fmla="*/ 625110 h 6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829207" h="625110">
                <a:moveTo>
                  <a:pt x="0" y="0"/>
                </a:moveTo>
                <a:lnTo>
                  <a:pt x="351957" y="0"/>
                </a:lnTo>
                <a:lnTo>
                  <a:pt x="8477250" y="0"/>
                </a:lnTo>
                <a:lnTo>
                  <a:pt x="8829207" y="0"/>
                </a:lnTo>
                <a:lnTo>
                  <a:pt x="8829207" y="7441"/>
                </a:lnTo>
                <a:cubicBezTo>
                  <a:pt x="8829207" y="80871"/>
                  <a:pt x="8829207" y="227729"/>
                  <a:pt x="8829207" y="521446"/>
                </a:cubicBezTo>
                <a:cubicBezTo>
                  <a:pt x="8829207" y="625110"/>
                  <a:pt x="8725918" y="625110"/>
                  <a:pt x="8725918" y="625110"/>
                </a:cubicBezTo>
                <a:cubicBezTo>
                  <a:pt x="8725918" y="625110"/>
                  <a:pt x="8725918" y="625110"/>
                  <a:pt x="8606268" y="625110"/>
                </a:cubicBezTo>
                <a:lnTo>
                  <a:pt x="8373961" y="625110"/>
                </a:lnTo>
                <a:cubicBezTo>
                  <a:pt x="8373961" y="625110"/>
                  <a:pt x="8373961" y="625110"/>
                  <a:pt x="8359005" y="625110"/>
                </a:cubicBezTo>
                <a:lnTo>
                  <a:pt x="8322099" y="625110"/>
                </a:lnTo>
                <a:lnTo>
                  <a:pt x="8254311" y="625110"/>
                </a:lnTo>
                <a:cubicBezTo>
                  <a:pt x="8194486" y="625110"/>
                  <a:pt x="8104748" y="625110"/>
                  <a:pt x="7970142" y="625110"/>
                </a:cubicBezTo>
                <a:lnTo>
                  <a:pt x="7768716" y="625110"/>
                </a:lnTo>
                <a:lnTo>
                  <a:pt x="7416759" y="625110"/>
                </a:lnTo>
                <a:lnTo>
                  <a:pt x="7363027" y="625110"/>
                </a:lnTo>
                <a:lnTo>
                  <a:pt x="7011070" y="625110"/>
                </a:lnTo>
                <a:lnTo>
                  <a:pt x="6856382" y="625110"/>
                </a:lnTo>
                <a:lnTo>
                  <a:pt x="6504425" y="625110"/>
                </a:lnTo>
                <a:lnTo>
                  <a:pt x="6237566" y="625110"/>
                </a:lnTo>
                <a:lnTo>
                  <a:pt x="5885609" y="625110"/>
                </a:lnTo>
                <a:lnTo>
                  <a:pt x="5495360" y="625110"/>
                </a:lnTo>
                <a:lnTo>
                  <a:pt x="5143403" y="625110"/>
                </a:lnTo>
                <a:lnTo>
                  <a:pt x="4618548" y="625110"/>
                </a:lnTo>
                <a:lnTo>
                  <a:pt x="4266591" y="625110"/>
                </a:lnTo>
                <a:lnTo>
                  <a:pt x="3595912" y="625110"/>
                </a:lnTo>
                <a:lnTo>
                  <a:pt x="3243955" y="625110"/>
                </a:lnTo>
                <a:lnTo>
                  <a:pt x="2416235" y="625110"/>
                </a:lnTo>
                <a:lnTo>
                  <a:pt x="2064278" y="625110"/>
                </a:lnTo>
                <a:lnTo>
                  <a:pt x="1068299" y="625110"/>
                </a:lnTo>
                <a:lnTo>
                  <a:pt x="716342" y="625110"/>
                </a:lnTo>
                <a:lnTo>
                  <a:pt x="351957" y="625110"/>
                </a:lnTo>
                <a:lnTo>
                  <a:pt x="0" y="625110"/>
                </a:lnTo>
                <a:close/>
              </a:path>
            </a:pathLst>
          </a:custGeom>
          <a:solidFill>
            <a:srgbClr val="A8A8A8"/>
          </a:solidFill>
          <a:ln>
            <a:solidFill>
              <a:srgbClr val="ADADAD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76" name="Freeform 75"/>
          <p:cNvSpPr>
            <a:spLocks/>
          </p:cNvSpPr>
          <p:nvPr userDrawn="1"/>
        </p:nvSpPr>
        <p:spPr bwMode="gray">
          <a:xfrm>
            <a:off x="-1917" y="1506993"/>
            <a:ext cx="8834438" cy="2498204"/>
          </a:xfrm>
          <a:custGeom>
            <a:avLst/>
            <a:gdLst>
              <a:gd name="connsiteX0" fmla="*/ 0 w 8834438"/>
              <a:gd name="connsiteY0" fmla="*/ 0 h 2498204"/>
              <a:gd name="connsiteX1" fmla="*/ 357188 w 8834438"/>
              <a:gd name="connsiteY1" fmla="*/ 0 h 2498204"/>
              <a:gd name="connsiteX2" fmla="*/ 8373961 w 8834438"/>
              <a:gd name="connsiteY2" fmla="*/ 0 h 2498204"/>
              <a:gd name="connsiteX3" fmla="*/ 8731149 w 8834438"/>
              <a:gd name="connsiteY3" fmla="*/ 0 h 2498204"/>
              <a:gd name="connsiteX4" fmla="*/ 8834438 w 8834438"/>
              <a:gd name="connsiteY4" fmla="*/ 103596 h 2498204"/>
              <a:gd name="connsiteX5" fmla="*/ 8834438 w 8834438"/>
              <a:gd name="connsiteY5" fmla="*/ 174202 h 2498204"/>
              <a:gd name="connsiteX6" fmla="*/ 8834438 w 8834438"/>
              <a:gd name="connsiteY6" fmla="*/ 184574 h 2498204"/>
              <a:gd name="connsiteX7" fmla="*/ 8834438 w 8834438"/>
              <a:gd name="connsiteY7" fmla="*/ 220725 h 2498204"/>
              <a:gd name="connsiteX8" fmla="*/ 8834438 w 8834438"/>
              <a:gd name="connsiteY8" fmla="*/ 225604 h 2498204"/>
              <a:gd name="connsiteX9" fmla="*/ 8834438 w 8834438"/>
              <a:gd name="connsiteY9" fmla="*/ 255180 h 2498204"/>
              <a:gd name="connsiteX10" fmla="*/ 8834438 w 8834438"/>
              <a:gd name="connsiteY10" fmla="*/ 297340 h 2498204"/>
              <a:gd name="connsiteX11" fmla="*/ 8834438 w 8834438"/>
              <a:gd name="connsiteY11" fmla="*/ 306582 h 2498204"/>
              <a:gd name="connsiteX12" fmla="*/ 8834438 w 8834438"/>
              <a:gd name="connsiteY12" fmla="*/ 378318 h 2498204"/>
              <a:gd name="connsiteX13" fmla="*/ 8834438 w 8834438"/>
              <a:gd name="connsiteY13" fmla="*/ 392800 h 2498204"/>
              <a:gd name="connsiteX14" fmla="*/ 8834438 w 8834438"/>
              <a:gd name="connsiteY14" fmla="*/ 450485 h 2498204"/>
              <a:gd name="connsiteX15" fmla="*/ 8834438 w 8834438"/>
              <a:gd name="connsiteY15" fmla="*/ 473778 h 2498204"/>
              <a:gd name="connsiteX16" fmla="*/ 8834438 w 8834438"/>
              <a:gd name="connsiteY16" fmla="*/ 515373 h 2498204"/>
              <a:gd name="connsiteX17" fmla="*/ 8834438 w 8834438"/>
              <a:gd name="connsiteY17" fmla="*/ 531463 h 2498204"/>
              <a:gd name="connsiteX18" fmla="*/ 8834438 w 8834438"/>
              <a:gd name="connsiteY18" fmla="*/ 587885 h 2498204"/>
              <a:gd name="connsiteX19" fmla="*/ 8834438 w 8834438"/>
              <a:gd name="connsiteY19" fmla="*/ 596351 h 2498204"/>
              <a:gd name="connsiteX20" fmla="*/ 8834438 w 8834438"/>
              <a:gd name="connsiteY20" fmla="*/ 668447 h 2498204"/>
              <a:gd name="connsiteX21" fmla="*/ 8834438 w 8834438"/>
              <a:gd name="connsiteY21" fmla="*/ 668863 h 2498204"/>
              <a:gd name="connsiteX22" fmla="*/ 8834438 w 8834438"/>
              <a:gd name="connsiteY22" fmla="*/ 749425 h 2498204"/>
              <a:gd name="connsiteX23" fmla="*/ 8834438 w 8834438"/>
              <a:gd name="connsiteY23" fmla="*/ 757482 h 2498204"/>
              <a:gd name="connsiteX24" fmla="*/ 8834438 w 8834438"/>
              <a:gd name="connsiteY24" fmla="*/ 838460 h 2498204"/>
              <a:gd name="connsiteX25" fmla="*/ 8834438 w 8834438"/>
              <a:gd name="connsiteY25" fmla="*/ 855413 h 2498204"/>
              <a:gd name="connsiteX26" fmla="*/ 8834438 w 8834438"/>
              <a:gd name="connsiteY26" fmla="*/ 936391 h 2498204"/>
              <a:gd name="connsiteX27" fmla="*/ 8834438 w 8834438"/>
              <a:gd name="connsiteY27" fmla="*/ 962664 h 2498204"/>
              <a:gd name="connsiteX28" fmla="*/ 8834438 w 8834438"/>
              <a:gd name="connsiteY28" fmla="*/ 1043642 h 2498204"/>
              <a:gd name="connsiteX29" fmla="*/ 8834438 w 8834438"/>
              <a:gd name="connsiteY29" fmla="*/ 1079659 h 2498204"/>
              <a:gd name="connsiteX30" fmla="*/ 8834438 w 8834438"/>
              <a:gd name="connsiteY30" fmla="*/ 1160637 h 2498204"/>
              <a:gd name="connsiteX31" fmla="*/ 8834438 w 8834438"/>
              <a:gd name="connsiteY31" fmla="*/ 1206821 h 2498204"/>
              <a:gd name="connsiteX32" fmla="*/ 8834438 w 8834438"/>
              <a:gd name="connsiteY32" fmla="*/ 1287799 h 2498204"/>
              <a:gd name="connsiteX33" fmla="*/ 8834438 w 8834438"/>
              <a:gd name="connsiteY33" fmla="*/ 1344574 h 2498204"/>
              <a:gd name="connsiteX34" fmla="*/ 8834438 w 8834438"/>
              <a:gd name="connsiteY34" fmla="*/ 1425552 h 2498204"/>
              <a:gd name="connsiteX35" fmla="*/ 8834438 w 8834438"/>
              <a:gd name="connsiteY35" fmla="*/ 1493342 h 2498204"/>
              <a:gd name="connsiteX36" fmla="*/ 8834438 w 8834438"/>
              <a:gd name="connsiteY36" fmla="*/ 1574320 h 2498204"/>
              <a:gd name="connsiteX37" fmla="*/ 8834438 w 8834438"/>
              <a:gd name="connsiteY37" fmla="*/ 1653547 h 2498204"/>
              <a:gd name="connsiteX38" fmla="*/ 8834438 w 8834438"/>
              <a:gd name="connsiteY38" fmla="*/ 1734526 h 2498204"/>
              <a:gd name="connsiteX39" fmla="*/ 8834438 w 8834438"/>
              <a:gd name="connsiteY39" fmla="*/ 1825615 h 2498204"/>
              <a:gd name="connsiteX40" fmla="*/ 8834438 w 8834438"/>
              <a:gd name="connsiteY40" fmla="*/ 1906593 h 2498204"/>
              <a:gd name="connsiteX41" fmla="*/ 8834438 w 8834438"/>
              <a:gd name="connsiteY41" fmla="*/ 2009968 h 2498204"/>
              <a:gd name="connsiteX42" fmla="*/ 8834438 w 8834438"/>
              <a:gd name="connsiteY42" fmla="*/ 2090947 h 2498204"/>
              <a:gd name="connsiteX43" fmla="*/ 8834438 w 8834438"/>
              <a:gd name="connsiteY43" fmla="*/ 2207031 h 2498204"/>
              <a:gd name="connsiteX44" fmla="*/ 8834438 w 8834438"/>
              <a:gd name="connsiteY44" fmla="*/ 2288009 h 2498204"/>
              <a:gd name="connsiteX45" fmla="*/ 8834438 w 8834438"/>
              <a:gd name="connsiteY45" fmla="*/ 2417226 h 2498204"/>
              <a:gd name="connsiteX46" fmla="*/ 8834438 w 8834438"/>
              <a:gd name="connsiteY46" fmla="*/ 2498204 h 2498204"/>
              <a:gd name="connsiteX47" fmla="*/ 8598634 w 8834438"/>
              <a:gd name="connsiteY47" fmla="*/ 2498204 h 2498204"/>
              <a:gd name="connsiteX48" fmla="*/ 8477250 w 8834438"/>
              <a:gd name="connsiteY48" fmla="*/ 2498204 h 2498204"/>
              <a:gd name="connsiteX49" fmla="*/ 8462159 w 8834438"/>
              <a:gd name="connsiteY49" fmla="*/ 2498204 h 2498204"/>
              <a:gd name="connsiteX50" fmla="*/ 8426969 w 8834438"/>
              <a:gd name="connsiteY50" fmla="*/ 2498204 h 2498204"/>
              <a:gd name="connsiteX51" fmla="*/ 8426316 w 8834438"/>
              <a:gd name="connsiteY51" fmla="*/ 2498204 h 2498204"/>
              <a:gd name="connsiteX52" fmla="*/ 8356519 w 8834438"/>
              <a:gd name="connsiteY52" fmla="*/ 2498204 h 2498204"/>
              <a:gd name="connsiteX53" fmla="*/ 8241447 w 8834438"/>
              <a:gd name="connsiteY53" fmla="*/ 2498204 h 2498204"/>
              <a:gd name="connsiteX54" fmla="*/ 8187393 w 8834438"/>
              <a:gd name="connsiteY54" fmla="*/ 2498204 h 2498204"/>
              <a:gd name="connsiteX55" fmla="*/ 8069781 w 8834438"/>
              <a:gd name="connsiteY55" fmla="*/ 2498204 h 2498204"/>
              <a:gd name="connsiteX56" fmla="*/ 7868586 w 8834438"/>
              <a:gd name="connsiteY56" fmla="*/ 2498204 h 2498204"/>
              <a:gd name="connsiteX57" fmla="*/ 7830205 w 8834438"/>
              <a:gd name="connsiteY57" fmla="*/ 2498204 h 2498204"/>
              <a:gd name="connsiteX58" fmla="*/ 7511398 w 8834438"/>
              <a:gd name="connsiteY58" fmla="*/ 2498204 h 2498204"/>
              <a:gd name="connsiteX59" fmla="*/ 7459231 w 8834438"/>
              <a:gd name="connsiteY59" fmla="*/ 2498204 h 2498204"/>
              <a:gd name="connsiteX60" fmla="*/ 7217061 w 8834438"/>
              <a:gd name="connsiteY60" fmla="*/ 2498204 h 2498204"/>
              <a:gd name="connsiteX61" fmla="*/ 7102043 w 8834438"/>
              <a:gd name="connsiteY61" fmla="*/ 2498204 h 2498204"/>
              <a:gd name="connsiteX62" fmla="*/ 6948009 w 8834438"/>
              <a:gd name="connsiteY62" fmla="*/ 2498204 h 2498204"/>
              <a:gd name="connsiteX63" fmla="*/ 6859873 w 8834438"/>
              <a:gd name="connsiteY63" fmla="*/ 2498204 h 2498204"/>
              <a:gd name="connsiteX64" fmla="*/ 6650660 w 8834438"/>
              <a:gd name="connsiteY64" fmla="*/ 2498204 h 2498204"/>
              <a:gd name="connsiteX65" fmla="*/ 6590821 w 8834438"/>
              <a:gd name="connsiteY65" fmla="*/ 2498204 h 2498204"/>
              <a:gd name="connsiteX66" fmla="*/ 6323601 w 8834438"/>
              <a:gd name="connsiteY66" fmla="*/ 2498204 h 2498204"/>
              <a:gd name="connsiteX67" fmla="*/ 6293472 w 8834438"/>
              <a:gd name="connsiteY67" fmla="*/ 2498204 h 2498204"/>
              <a:gd name="connsiteX68" fmla="*/ 5966413 w 8834438"/>
              <a:gd name="connsiteY68" fmla="*/ 2498204 h 2498204"/>
              <a:gd name="connsiteX69" fmla="*/ 5965415 w 8834438"/>
              <a:gd name="connsiteY69" fmla="*/ 2498204 h 2498204"/>
              <a:gd name="connsiteX70" fmla="*/ 5608227 w 8834438"/>
              <a:gd name="connsiteY70" fmla="*/ 2498204 h 2498204"/>
              <a:gd name="connsiteX71" fmla="*/ 5574688 w 8834438"/>
              <a:gd name="connsiteY71" fmla="*/ 2498204 h 2498204"/>
              <a:gd name="connsiteX72" fmla="*/ 5217500 w 8834438"/>
              <a:gd name="connsiteY72" fmla="*/ 2498204 h 2498204"/>
              <a:gd name="connsiteX73" fmla="*/ 5150006 w 8834438"/>
              <a:gd name="connsiteY73" fmla="*/ 2498204 h 2498204"/>
              <a:gd name="connsiteX74" fmla="*/ 4792818 w 8834438"/>
              <a:gd name="connsiteY74" fmla="*/ 2498204 h 2498204"/>
              <a:gd name="connsiteX75" fmla="*/ 4689953 w 8834438"/>
              <a:gd name="connsiteY75" fmla="*/ 2498204 h 2498204"/>
              <a:gd name="connsiteX76" fmla="*/ 4332765 w 8834438"/>
              <a:gd name="connsiteY76" fmla="*/ 2498204 h 2498204"/>
              <a:gd name="connsiteX77" fmla="*/ 4193114 w 8834438"/>
              <a:gd name="connsiteY77" fmla="*/ 2498204 h 2498204"/>
              <a:gd name="connsiteX78" fmla="*/ 3835926 w 8834438"/>
              <a:gd name="connsiteY78" fmla="*/ 2498204 h 2498204"/>
              <a:gd name="connsiteX79" fmla="*/ 3658076 w 8834438"/>
              <a:gd name="connsiteY79" fmla="*/ 2498204 h 2498204"/>
              <a:gd name="connsiteX80" fmla="*/ 3300888 w 8834438"/>
              <a:gd name="connsiteY80" fmla="*/ 2498204 h 2498204"/>
              <a:gd name="connsiteX81" fmla="*/ 3083422 w 8834438"/>
              <a:gd name="connsiteY81" fmla="*/ 2498204 h 2498204"/>
              <a:gd name="connsiteX82" fmla="*/ 2726234 w 8834438"/>
              <a:gd name="connsiteY82" fmla="*/ 2498204 h 2498204"/>
              <a:gd name="connsiteX83" fmla="*/ 2467739 w 8834438"/>
              <a:gd name="connsiteY83" fmla="*/ 2498204 h 2498204"/>
              <a:gd name="connsiteX84" fmla="*/ 2110551 w 8834438"/>
              <a:gd name="connsiteY84" fmla="*/ 2498204 h 2498204"/>
              <a:gd name="connsiteX85" fmla="*/ 1809611 w 8834438"/>
              <a:gd name="connsiteY85" fmla="*/ 2498204 h 2498204"/>
              <a:gd name="connsiteX86" fmla="*/ 1452423 w 8834438"/>
              <a:gd name="connsiteY86" fmla="*/ 2498204 h 2498204"/>
              <a:gd name="connsiteX87" fmla="*/ 1107623 w 8834438"/>
              <a:gd name="connsiteY87" fmla="*/ 2498204 h 2498204"/>
              <a:gd name="connsiteX88" fmla="*/ 750435 w 8834438"/>
              <a:gd name="connsiteY88" fmla="*/ 2498204 h 2498204"/>
              <a:gd name="connsiteX89" fmla="*/ 357188 w 8834438"/>
              <a:gd name="connsiteY89" fmla="*/ 2498204 h 2498204"/>
              <a:gd name="connsiteX90" fmla="*/ 0 w 8834438"/>
              <a:gd name="connsiteY90" fmla="*/ 2498204 h 2498204"/>
              <a:gd name="connsiteX91" fmla="*/ 0 w 8834438"/>
              <a:gd name="connsiteY91" fmla="*/ 2417226 h 2498204"/>
              <a:gd name="connsiteX92" fmla="*/ 0 w 8834438"/>
              <a:gd name="connsiteY92" fmla="*/ 80978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8834438" h="2498204">
                <a:moveTo>
                  <a:pt x="0" y="0"/>
                </a:moveTo>
                <a:lnTo>
                  <a:pt x="357188" y="0"/>
                </a:lnTo>
                <a:lnTo>
                  <a:pt x="8373961" y="0"/>
                </a:lnTo>
                <a:lnTo>
                  <a:pt x="8731149" y="0"/>
                </a:lnTo>
                <a:cubicBezTo>
                  <a:pt x="8834438" y="0"/>
                  <a:pt x="8834438" y="103596"/>
                  <a:pt x="8834438" y="103596"/>
                </a:cubicBezTo>
                <a:cubicBezTo>
                  <a:pt x="8834438" y="103596"/>
                  <a:pt x="8834438" y="103596"/>
                  <a:pt x="8834438" y="174202"/>
                </a:cubicBezTo>
                <a:lnTo>
                  <a:pt x="8834438" y="184574"/>
                </a:lnTo>
                <a:cubicBezTo>
                  <a:pt x="8834438" y="184574"/>
                  <a:pt x="8834438" y="184574"/>
                  <a:pt x="8834438" y="220725"/>
                </a:cubicBezTo>
                <a:lnTo>
                  <a:pt x="8834438" y="225604"/>
                </a:lnTo>
                <a:lnTo>
                  <a:pt x="8834438" y="255180"/>
                </a:lnTo>
                <a:lnTo>
                  <a:pt x="8834438" y="297340"/>
                </a:lnTo>
                <a:lnTo>
                  <a:pt x="8834438" y="306582"/>
                </a:lnTo>
                <a:cubicBezTo>
                  <a:pt x="8834438" y="326917"/>
                  <a:pt x="8834438" y="350640"/>
                  <a:pt x="8834438" y="378318"/>
                </a:cubicBezTo>
                <a:lnTo>
                  <a:pt x="8834438" y="392800"/>
                </a:lnTo>
                <a:lnTo>
                  <a:pt x="8834438" y="450485"/>
                </a:lnTo>
                <a:lnTo>
                  <a:pt x="8834438" y="473778"/>
                </a:lnTo>
                <a:lnTo>
                  <a:pt x="8834438" y="515373"/>
                </a:lnTo>
                <a:lnTo>
                  <a:pt x="8834438" y="531463"/>
                </a:lnTo>
                <a:lnTo>
                  <a:pt x="8834438" y="587885"/>
                </a:lnTo>
                <a:lnTo>
                  <a:pt x="8834438" y="596351"/>
                </a:lnTo>
                <a:lnTo>
                  <a:pt x="8834438" y="668447"/>
                </a:lnTo>
                <a:lnTo>
                  <a:pt x="8834438" y="668863"/>
                </a:lnTo>
                <a:cubicBezTo>
                  <a:pt x="8834438" y="694352"/>
                  <a:pt x="8834438" y="721183"/>
                  <a:pt x="8834438" y="749425"/>
                </a:cubicBezTo>
                <a:lnTo>
                  <a:pt x="8834438" y="757482"/>
                </a:lnTo>
                <a:lnTo>
                  <a:pt x="8834438" y="838460"/>
                </a:lnTo>
                <a:lnTo>
                  <a:pt x="8834438" y="855413"/>
                </a:lnTo>
                <a:lnTo>
                  <a:pt x="8834438" y="936391"/>
                </a:lnTo>
                <a:lnTo>
                  <a:pt x="8834438" y="962664"/>
                </a:lnTo>
                <a:lnTo>
                  <a:pt x="8834438" y="1043642"/>
                </a:lnTo>
                <a:lnTo>
                  <a:pt x="8834438" y="1079659"/>
                </a:lnTo>
                <a:lnTo>
                  <a:pt x="8834438" y="1160637"/>
                </a:lnTo>
                <a:lnTo>
                  <a:pt x="8834438" y="1206821"/>
                </a:lnTo>
                <a:lnTo>
                  <a:pt x="8834438" y="1287799"/>
                </a:lnTo>
                <a:lnTo>
                  <a:pt x="8834438" y="1344574"/>
                </a:lnTo>
                <a:lnTo>
                  <a:pt x="8834438" y="1425552"/>
                </a:lnTo>
                <a:lnTo>
                  <a:pt x="8834438" y="1493342"/>
                </a:lnTo>
                <a:lnTo>
                  <a:pt x="8834438" y="1574320"/>
                </a:lnTo>
                <a:lnTo>
                  <a:pt x="8834438" y="1653547"/>
                </a:lnTo>
                <a:lnTo>
                  <a:pt x="8834438" y="1734526"/>
                </a:lnTo>
                <a:lnTo>
                  <a:pt x="8834438" y="1825615"/>
                </a:lnTo>
                <a:lnTo>
                  <a:pt x="8834438" y="1906593"/>
                </a:lnTo>
                <a:lnTo>
                  <a:pt x="8834438" y="2009968"/>
                </a:lnTo>
                <a:lnTo>
                  <a:pt x="8834438" y="2090947"/>
                </a:lnTo>
                <a:lnTo>
                  <a:pt x="8834438" y="2207031"/>
                </a:lnTo>
                <a:lnTo>
                  <a:pt x="8834438" y="2288009"/>
                </a:lnTo>
                <a:lnTo>
                  <a:pt x="8834438" y="2417226"/>
                </a:lnTo>
                <a:lnTo>
                  <a:pt x="8834438" y="2498204"/>
                </a:lnTo>
                <a:cubicBezTo>
                  <a:pt x="8834438" y="2498204"/>
                  <a:pt x="8834438" y="2498204"/>
                  <a:pt x="8598634" y="2498204"/>
                </a:cubicBezTo>
                <a:lnTo>
                  <a:pt x="8477250" y="2498204"/>
                </a:lnTo>
                <a:lnTo>
                  <a:pt x="8462159" y="2498204"/>
                </a:lnTo>
                <a:lnTo>
                  <a:pt x="8426969" y="2498204"/>
                </a:lnTo>
                <a:lnTo>
                  <a:pt x="8426316" y="2498204"/>
                </a:lnTo>
                <a:lnTo>
                  <a:pt x="8356519" y="2498204"/>
                </a:lnTo>
                <a:lnTo>
                  <a:pt x="8241447" y="2498204"/>
                </a:lnTo>
                <a:lnTo>
                  <a:pt x="8187393" y="2498204"/>
                </a:lnTo>
                <a:lnTo>
                  <a:pt x="8069781" y="2498204"/>
                </a:lnTo>
                <a:lnTo>
                  <a:pt x="7868586" y="2498204"/>
                </a:lnTo>
                <a:lnTo>
                  <a:pt x="7830205" y="2498204"/>
                </a:lnTo>
                <a:lnTo>
                  <a:pt x="7511398" y="2498204"/>
                </a:lnTo>
                <a:lnTo>
                  <a:pt x="7459231" y="2498204"/>
                </a:lnTo>
                <a:cubicBezTo>
                  <a:pt x="7382831" y="2498204"/>
                  <a:pt x="7302186" y="2498204"/>
                  <a:pt x="7217061" y="2498204"/>
                </a:cubicBezTo>
                <a:lnTo>
                  <a:pt x="7102043" y="2498204"/>
                </a:lnTo>
                <a:lnTo>
                  <a:pt x="6948009" y="2498204"/>
                </a:lnTo>
                <a:lnTo>
                  <a:pt x="6859873" y="2498204"/>
                </a:lnTo>
                <a:lnTo>
                  <a:pt x="6650660" y="2498204"/>
                </a:lnTo>
                <a:lnTo>
                  <a:pt x="6590821" y="2498204"/>
                </a:lnTo>
                <a:lnTo>
                  <a:pt x="6323601" y="2498204"/>
                </a:lnTo>
                <a:lnTo>
                  <a:pt x="6293472" y="2498204"/>
                </a:lnTo>
                <a:lnTo>
                  <a:pt x="5966413" y="2498204"/>
                </a:lnTo>
                <a:lnTo>
                  <a:pt x="5965415" y="2498204"/>
                </a:lnTo>
                <a:lnTo>
                  <a:pt x="5608227" y="2498204"/>
                </a:lnTo>
                <a:lnTo>
                  <a:pt x="5574688" y="2498204"/>
                </a:lnTo>
                <a:lnTo>
                  <a:pt x="5217500" y="2498204"/>
                </a:lnTo>
                <a:lnTo>
                  <a:pt x="5150006" y="2498204"/>
                </a:lnTo>
                <a:lnTo>
                  <a:pt x="4792818" y="2498204"/>
                </a:lnTo>
                <a:lnTo>
                  <a:pt x="4689953" y="2498204"/>
                </a:lnTo>
                <a:lnTo>
                  <a:pt x="4332765" y="2498204"/>
                </a:lnTo>
                <a:lnTo>
                  <a:pt x="4193114" y="2498204"/>
                </a:lnTo>
                <a:lnTo>
                  <a:pt x="3835926" y="2498204"/>
                </a:lnTo>
                <a:lnTo>
                  <a:pt x="3658076" y="2498204"/>
                </a:lnTo>
                <a:lnTo>
                  <a:pt x="3300888" y="2498204"/>
                </a:lnTo>
                <a:lnTo>
                  <a:pt x="3083422" y="2498204"/>
                </a:lnTo>
                <a:lnTo>
                  <a:pt x="2726234" y="2498204"/>
                </a:lnTo>
                <a:lnTo>
                  <a:pt x="2467739" y="2498204"/>
                </a:lnTo>
                <a:lnTo>
                  <a:pt x="2110551" y="2498204"/>
                </a:lnTo>
                <a:lnTo>
                  <a:pt x="1809611" y="2498204"/>
                </a:lnTo>
                <a:lnTo>
                  <a:pt x="1452423" y="2498204"/>
                </a:lnTo>
                <a:lnTo>
                  <a:pt x="1107623" y="2498204"/>
                </a:lnTo>
                <a:lnTo>
                  <a:pt x="750435" y="2498204"/>
                </a:lnTo>
                <a:lnTo>
                  <a:pt x="357188" y="2498204"/>
                </a:lnTo>
                <a:lnTo>
                  <a:pt x="0" y="2498204"/>
                </a:lnTo>
                <a:lnTo>
                  <a:pt x="0" y="2417226"/>
                </a:lnTo>
                <a:lnTo>
                  <a:pt x="0" y="80978"/>
                </a:lnTo>
                <a:close/>
              </a:path>
            </a:pathLst>
          </a:custGeom>
          <a:solidFill>
            <a:srgbClr val="F0F0F0"/>
          </a:solidFill>
          <a:ln>
            <a:solidFill>
              <a:srgbClr val="F2F2F2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41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378004" y="1835149"/>
            <a:ext cx="7731403" cy="897682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3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42" name="Subtitle 2"/>
          <p:cNvSpPr>
            <a:spLocks noGrp="1"/>
          </p:cNvSpPr>
          <p:nvPr userDrawn="1">
            <p:ph type="subTitle" idx="1"/>
          </p:nvPr>
        </p:nvSpPr>
        <p:spPr bwMode="gray">
          <a:xfrm>
            <a:off x="378001" y="4150517"/>
            <a:ext cx="4971123" cy="153888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900" b="0" i="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3" name="Text Placeholder 6"/>
          <p:cNvSpPr>
            <a:spLocks noGrp="1"/>
          </p:cNvSpPr>
          <p:nvPr userDrawn="1">
            <p:ph type="body" sz="quarter" idx="11"/>
          </p:nvPr>
        </p:nvSpPr>
        <p:spPr bwMode="gray">
          <a:xfrm>
            <a:off x="520696" y="2967108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8" name="Text Placeholder 2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78001" y="4320078"/>
            <a:ext cx="4971123" cy="177538"/>
          </a:xfrm>
        </p:spPr>
        <p:txBody>
          <a:bodyPr tIns="0" bIns="0"/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sp>
        <p:nvSpPr>
          <p:cNvPr id="80" name="Rectangle 79"/>
          <p:cNvSpPr/>
          <p:nvPr userDrawn="1"/>
        </p:nvSpPr>
        <p:spPr>
          <a:xfrm>
            <a:off x="378000" y="6426526"/>
            <a:ext cx="2479040" cy="23505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900" noProof="0" dirty="0">
                <a:solidFill>
                  <a:schemeClr val="bg2"/>
                </a:solidFill>
              </a:rPr>
              <a:t>Wholesale Banking</a:t>
            </a:r>
          </a:p>
        </p:txBody>
      </p: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9157458" y="4662661"/>
            <a:ext cx="1440000" cy="1129042"/>
            <a:chOff x="9144758" y="4662661"/>
            <a:chExt cx="1440000" cy="1129042"/>
          </a:xfrm>
        </p:grpSpPr>
        <p:cxnSp>
          <p:nvCxnSpPr>
            <p:cNvPr id="77" name="Straight Connector 76"/>
            <p:cNvCxnSpPr/>
            <p:nvPr userDrawn="1"/>
          </p:nvCxnSpPr>
          <p:spPr>
            <a:xfrm flipH="1">
              <a:off x="9144758" y="5657402"/>
              <a:ext cx="36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 userDrawn="1"/>
          </p:nvSpPr>
          <p:spPr>
            <a:xfrm>
              <a:off x="9144758" y="5565112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Min.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  <p:cxnSp>
          <p:nvCxnSpPr>
            <p:cNvPr id="81" name="Straight Connector 80"/>
            <p:cNvCxnSpPr/>
            <p:nvPr userDrawn="1"/>
          </p:nvCxnSpPr>
          <p:spPr>
            <a:xfrm flipH="1">
              <a:off x="9144758" y="4765812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 userDrawn="1"/>
          </p:nvSpPr>
          <p:spPr>
            <a:xfrm>
              <a:off x="9144758" y="4662661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Max.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</p:grpSp>
      <p:grpSp>
        <p:nvGrpSpPr>
          <p:cNvPr id="2" name="Group 1"/>
          <p:cNvGrpSpPr/>
          <p:nvPr userDrawn="1"/>
        </p:nvGrpSpPr>
        <p:grpSpPr>
          <a:xfrm>
            <a:off x="378000" y="6930063"/>
            <a:ext cx="1454928" cy="388591"/>
            <a:chOff x="340772" y="6930055"/>
            <a:chExt cx="1454928" cy="388591"/>
          </a:xfrm>
        </p:grpSpPr>
        <p:sp>
          <p:nvSpPr>
            <p:cNvPr id="91" name="TextBox 90"/>
            <p:cNvSpPr txBox="1"/>
            <p:nvPr userDrawn="1"/>
          </p:nvSpPr>
          <p:spPr>
            <a:xfrm>
              <a:off x="355700" y="7092055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l"/>
              <a:r>
                <a:rPr lang="en-GB" sz="1000" noProof="0" dirty="0"/>
                <a:t>Starting point</a:t>
              </a:r>
            </a:p>
          </p:txBody>
        </p:sp>
        <p:cxnSp>
          <p:nvCxnSpPr>
            <p:cNvPr id="94" name="Straight Connector 93"/>
            <p:cNvCxnSpPr/>
            <p:nvPr userDrawn="1"/>
          </p:nvCxnSpPr>
          <p:spPr>
            <a:xfrm rot="16200000">
              <a:off x="178772" y="7092055"/>
              <a:ext cx="324000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105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06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07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08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09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0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11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17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8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19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0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21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2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23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4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25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6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27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28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9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30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1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32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3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34" name="Group 133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46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7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8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49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0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51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2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5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55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56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7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158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9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160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1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16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16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16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16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17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17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52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5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5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55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56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57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58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59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39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0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1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42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43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4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45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37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173" name="Group 172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174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75" name="Group 174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176" name="Straight Connector 175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77" name="Straight Connector 176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78" name="Group 177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79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80" name="Group 179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81" name="Straight Connector 180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82" name="Straight Connector 181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29595328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  <p15:guide id="2" orient="horz" pos="329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198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1"/>
          <p:cNvSpPr>
            <a:spLocks noGrp="1"/>
          </p:cNvSpPr>
          <p:nvPr>
            <p:ph sz="quarter" idx="31"/>
          </p:nvPr>
        </p:nvSpPr>
        <p:spPr>
          <a:xfrm>
            <a:off x="378000" y="1371600"/>
            <a:ext cx="198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Content Placeholder 9"/>
          <p:cNvSpPr>
            <a:spLocks noGrp="1"/>
          </p:cNvSpPr>
          <p:nvPr>
            <p:ph sz="quarter" idx="32"/>
          </p:nvPr>
        </p:nvSpPr>
        <p:spPr>
          <a:xfrm>
            <a:off x="2541600" y="1144800"/>
            <a:ext cx="198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33"/>
          </p:nvPr>
        </p:nvSpPr>
        <p:spPr>
          <a:xfrm>
            <a:off x="2541600" y="1371600"/>
            <a:ext cx="198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3" name="Content Placeholder 9"/>
          <p:cNvSpPr>
            <a:spLocks noGrp="1"/>
          </p:cNvSpPr>
          <p:nvPr>
            <p:ph sz="quarter" idx="36"/>
          </p:nvPr>
        </p:nvSpPr>
        <p:spPr>
          <a:xfrm>
            <a:off x="4708800" y="1144800"/>
            <a:ext cx="198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11"/>
          <p:cNvSpPr>
            <a:spLocks noGrp="1"/>
          </p:cNvSpPr>
          <p:nvPr>
            <p:ph sz="quarter" idx="37"/>
          </p:nvPr>
        </p:nvSpPr>
        <p:spPr>
          <a:xfrm>
            <a:off x="4708800" y="1371600"/>
            <a:ext cx="198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5" name="Content Placeholder 9"/>
          <p:cNvSpPr>
            <a:spLocks noGrp="1"/>
          </p:cNvSpPr>
          <p:nvPr>
            <p:ph sz="quarter" idx="41"/>
          </p:nvPr>
        </p:nvSpPr>
        <p:spPr>
          <a:xfrm>
            <a:off x="6872400" y="1144800"/>
            <a:ext cx="198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Content Placeholder 11"/>
          <p:cNvSpPr>
            <a:spLocks noGrp="1"/>
          </p:cNvSpPr>
          <p:nvPr>
            <p:ph sz="quarter" idx="42"/>
          </p:nvPr>
        </p:nvSpPr>
        <p:spPr>
          <a:xfrm>
            <a:off x="6872400" y="1371600"/>
            <a:ext cx="198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503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-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32"/>
          </p:nvPr>
        </p:nvSpPr>
        <p:spPr>
          <a:xfrm>
            <a:off x="1818000" y="1144800"/>
            <a:ext cx="7038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33"/>
          </p:nvPr>
        </p:nvSpPr>
        <p:spPr>
          <a:xfrm>
            <a:off x="1818000" y="1371600"/>
            <a:ext cx="7038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10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- 2/3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37"/>
          </p:nvPr>
        </p:nvSpPr>
        <p:spPr>
          <a:xfrm>
            <a:off x="1818000" y="1144800"/>
            <a:ext cx="7038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57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-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32"/>
          </p:nvPr>
        </p:nvSpPr>
        <p:spPr>
          <a:xfrm>
            <a:off x="378000" y="1144800"/>
            <a:ext cx="7038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3"/>
          </p:nvPr>
        </p:nvSpPr>
        <p:spPr>
          <a:xfrm>
            <a:off x="378000" y="1371600"/>
            <a:ext cx="7038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4"/>
          </p:nvPr>
        </p:nvSpPr>
        <p:spPr>
          <a:xfrm>
            <a:off x="75924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6539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- 1/3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6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33"/>
          </p:nvPr>
        </p:nvSpPr>
        <p:spPr>
          <a:xfrm>
            <a:off x="378000" y="1144800"/>
            <a:ext cx="7038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14"/>
          </p:nvPr>
        </p:nvSpPr>
        <p:spPr>
          <a:xfrm>
            <a:off x="75924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15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-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quarter" idx="32"/>
          </p:nvPr>
        </p:nvSpPr>
        <p:spPr>
          <a:xfrm>
            <a:off x="1818000" y="1144800"/>
            <a:ext cx="558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33"/>
          </p:nvPr>
        </p:nvSpPr>
        <p:spPr>
          <a:xfrm>
            <a:off x="1818000" y="1371600"/>
            <a:ext cx="5580000" cy="482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8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Content Placeholder 6"/>
          <p:cNvSpPr>
            <a:spLocks noGrp="1"/>
          </p:cNvSpPr>
          <p:nvPr>
            <p:ph sz="quarter" idx="38"/>
          </p:nvPr>
        </p:nvSpPr>
        <p:spPr>
          <a:xfrm>
            <a:off x="75924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92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- 1/3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ntent Placeholder 11"/>
          <p:cNvSpPr>
            <a:spLocks noGrp="1"/>
          </p:cNvSpPr>
          <p:nvPr>
            <p:ph sz="quarter" idx="33"/>
          </p:nvPr>
        </p:nvSpPr>
        <p:spPr>
          <a:xfrm>
            <a:off x="1818000" y="1144800"/>
            <a:ext cx="558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38"/>
          </p:nvPr>
        </p:nvSpPr>
        <p:spPr>
          <a:xfrm>
            <a:off x="75924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8287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Quar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9"/>
          <p:cNvSpPr>
            <a:spLocks noGrp="1"/>
          </p:cNvSpPr>
          <p:nvPr>
            <p:ph sz="quarter" idx="32"/>
          </p:nvPr>
        </p:nvSpPr>
        <p:spPr>
          <a:xfrm>
            <a:off x="1818000" y="1144800"/>
            <a:ext cx="342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33"/>
          </p:nvPr>
        </p:nvSpPr>
        <p:spPr>
          <a:xfrm>
            <a:off x="1818000" y="1371600"/>
            <a:ext cx="342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" name="Content Placeholder 9"/>
          <p:cNvSpPr>
            <a:spLocks noGrp="1"/>
          </p:cNvSpPr>
          <p:nvPr>
            <p:ph sz="quarter" idx="41"/>
          </p:nvPr>
        </p:nvSpPr>
        <p:spPr>
          <a:xfrm>
            <a:off x="5432400" y="1144800"/>
            <a:ext cx="342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11"/>
          <p:cNvSpPr>
            <a:spLocks noGrp="1"/>
          </p:cNvSpPr>
          <p:nvPr>
            <p:ph sz="quarter" idx="42"/>
          </p:nvPr>
        </p:nvSpPr>
        <p:spPr>
          <a:xfrm>
            <a:off x="5432400" y="1371600"/>
            <a:ext cx="342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1" name="Content Placeholder 9"/>
          <p:cNvSpPr>
            <a:spLocks noGrp="1"/>
          </p:cNvSpPr>
          <p:nvPr>
            <p:ph sz="quarter" idx="43"/>
          </p:nvPr>
        </p:nvSpPr>
        <p:spPr>
          <a:xfrm>
            <a:off x="1818000" y="3744000"/>
            <a:ext cx="342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11"/>
          <p:cNvSpPr>
            <a:spLocks noGrp="1"/>
          </p:cNvSpPr>
          <p:nvPr>
            <p:ph sz="quarter" idx="44"/>
          </p:nvPr>
        </p:nvSpPr>
        <p:spPr>
          <a:xfrm>
            <a:off x="1818000" y="3981600"/>
            <a:ext cx="342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3" name="Content Placeholder 9"/>
          <p:cNvSpPr>
            <a:spLocks noGrp="1"/>
          </p:cNvSpPr>
          <p:nvPr>
            <p:ph sz="quarter" idx="45"/>
          </p:nvPr>
        </p:nvSpPr>
        <p:spPr>
          <a:xfrm>
            <a:off x="5432400" y="3744000"/>
            <a:ext cx="34200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Content Placeholder 11"/>
          <p:cNvSpPr>
            <a:spLocks noGrp="1"/>
          </p:cNvSpPr>
          <p:nvPr>
            <p:ph sz="quarter" idx="46"/>
          </p:nvPr>
        </p:nvSpPr>
        <p:spPr>
          <a:xfrm>
            <a:off x="5432400" y="3981600"/>
            <a:ext cx="34200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982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Quarters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33"/>
          </p:nvPr>
        </p:nvSpPr>
        <p:spPr>
          <a:xfrm>
            <a:off x="1818000" y="1144800"/>
            <a:ext cx="342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42"/>
          </p:nvPr>
        </p:nvSpPr>
        <p:spPr>
          <a:xfrm>
            <a:off x="5432400" y="1144800"/>
            <a:ext cx="342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44"/>
          </p:nvPr>
        </p:nvSpPr>
        <p:spPr>
          <a:xfrm>
            <a:off x="1818000" y="3744000"/>
            <a:ext cx="342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Content Placeholder 11"/>
          <p:cNvSpPr>
            <a:spLocks noGrp="1"/>
          </p:cNvSpPr>
          <p:nvPr>
            <p:ph sz="quarter" idx="46"/>
          </p:nvPr>
        </p:nvSpPr>
        <p:spPr>
          <a:xfrm>
            <a:off x="5432400" y="3744000"/>
            <a:ext cx="34200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2667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84744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37"/>
          </p:nvPr>
        </p:nvSpPr>
        <p:spPr>
          <a:xfrm>
            <a:off x="378000" y="3744000"/>
            <a:ext cx="8474400" cy="24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57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onfidenti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77"/>
          <p:cNvSpPr>
            <a:spLocks/>
          </p:cNvSpPr>
          <p:nvPr/>
        </p:nvSpPr>
        <p:spPr bwMode="gray">
          <a:xfrm>
            <a:off x="3314" y="3990207"/>
            <a:ext cx="8829207" cy="625110"/>
          </a:xfrm>
          <a:custGeom>
            <a:avLst/>
            <a:gdLst>
              <a:gd name="connsiteX0" fmla="*/ 0 w 8829207"/>
              <a:gd name="connsiteY0" fmla="*/ 0 h 625110"/>
              <a:gd name="connsiteX1" fmla="*/ 351957 w 8829207"/>
              <a:gd name="connsiteY1" fmla="*/ 0 h 625110"/>
              <a:gd name="connsiteX2" fmla="*/ 8477250 w 8829207"/>
              <a:gd name="connsiteY2" fmla="*/ 0 h 625110"/>
              <a:gd name="connsiteX3" fmla="*/ 8829207 w 8829207"/>
              <a:gd name="connsiteY3" fmla="*/ 0 h 625110"/>
              <a:gd name="connsiteX4" fmla="*/ 8829207 w 8829207"/>
              <a:gd name="connsiteY4" fmla="*/ 7441 h 625110"/>
              <a:gd name="connsiteX5" fmla="*/ 8829207 w 8829207"/>
              <a:gd name="connsiteY5" fmla="*/ 521446 h 625110"/>
              <a:gd name="connsiteX6" fmla="*/ 8725918 w 8829207"/>
              <a:gd name="connsiteY6" fmla="*/ 625110 h 625110"/>
              <a:gd name="connsiteX7" fmla="*/ 8606268 w 8829207"/>
              <a:gd name="connsiteY7" fmla="*/ 625110 h 625110"/>
              <a:gd name="connsiteX8" fmla="*/ 8373961 w 8829207"/>
              <a:gd name="connsiteY8" fmla="*/ 625110 h 625110"/>
              <a:gd name="connsiteX9" fmla="*/ 8359005 w 8829207"/>
              <a:gd name="connsiteY9" fmla="*/ 625110 h 625110"/>
              <a:gd name="connsiteX10" fmla="*/ 8322099 w 8829207"/>
              <a:gd name="connsiteY10" fmla="*/ 625110 h 625110"/>
              <a:gd name="connsiteX11" fmla="*/ 8254311 w 8829207"/>
              <a:gd name="connsiteY11" fmla="*/ 625110 h 625110"/>
              <a:gd name="connsiteX12" fmla="*/ 7970142 w 8829207"/>
              <a:gd name="connsiteY12" fmla="*/ 625110 h 625110"/>
              <a:gd name="connsiteX13" fmla="*/ 7768716 w 8829207"/>
              <a:gd name="connsiteY13" fmla="*/ 625110 h 625110"/>
              <a:gd name="connsiteX14" fmla="*/ 7416759 w 8829207"/>
              <a:gd name="connsiteY14" fmla="*/ 625110 h 625110"/>
              <a:gd name="connsiteX15" fmla="*/ 7363027 w 8829207"/>
              <a:gd name="connsiteY15" fmla="*/ 625110 h 625110"/>
              <a:gd name="connsiteX16" fmla="*/ 7011070 w 8829207"/>
              <a:gd name="connsiteY16" fmla="*/ 625110 h 625110"/>
              <a:gd name="connsiteX17" fmla="*/ 6856382 w 8829207"/>
              <a:gd name="connsiteY17" fmla="*/ 625110 h 625110"/>
              <a:gd name="connsiteX18" fmla="*/ 6504425 w 8829207"/>
              <a:gd name="connsiteY18" fmla="*/ 625110 h 625110"/>
              <a:gd name="connsiteX19" fmla="*/ 6237566 w 8829207"/>
              <a:gd name="connsiteY19" fmla="*/ 625110 h 625110"/>
              <a:gd name="connsiteX20" fmla="*/ 5885609 w 8829207"/>
              <a:gd name="connsiteY20" fmla="*/ 625110 h 625110"/>
              <a:gd name="connsiteX21" fmla="*/ 5495360 w 8829207"/>
              <a:gd name="connsiteY21" fmla="*/ 625110 h 625110"/>
              <a:gd name="connsiteX22" fmla="*/ 5143403 w 8829207"/>
              <a:gd name="connsiteY22" fmla="*/ 625110 h 625110"/>
              <a:gd name="connsiteX23" fmla="*/ 4618548 w 8829207"/>
              <a:gd name="connsiteY23" fmla="*/ 625110 h 625110"/>
              <a:gd name="connsiteX24" fmla="*/ 4266591 w 8829207"/>
              <a:gd name="connsiteY24" fmla="*/ 625110 h 625110"/>
              <a:gd name="connsiteX25" fmla="*/ 3595912 w 8829207"/>
              <a:gd name="connsiteY25" fmla="*/ 625110 h 625110"/>
              <a:gd name="connsiteX26" fmla="*/ 3243955 w 8829207"/>
              <a:gd name="connsiteY26" fmla="*/ 625110 h 625110"/>
              <a:gd name="connsiteX27" fmla="*/ 2416235 w 8829207"/>
              <a:gd name="connsiteY27" fmla="*/ 625110 h 625110"/>
              <a:gd name="connsiteX28" fmla="*/ 2064278 w 8829207"/>
              <a:gd name="connsiteY28" fmla="*/ 625110 h 625110"/>
              <a:gd name="connsiteX29" fmla="*/ 1068299 w 8829207"/>
              <a:gd name="connsiteY29" fmla="*/ 625110 h 625110"/>
              <a:gd name="connsiteX30" fmla="*/ 716342 w 8829207"/>
              <a:gd name="connsiteY30" fmla="*/ 625110 h 625110"/>
              <a:gd name="connsiteX31" fmla="*/ 351957 w 8829207"/>
              <a:gd name="connsiteY31" fmla="*/ 625110 h 625110"/>
              <a:gd name="connsiteX32" fmla="*/ 0 w 8829207"/>
              <a:gd name="connsiteY32" fmla="*/ 625110 h 6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829207" h="625110">
                <a:moveTo>
                  <a:pt x="0" y="0"/>
                </a:moveTo>
                <a:lnTo>
                  <a:pt x="351957" y="0"/>
                </a:lnTo>
                <a:lnTo>
                  <a:pt x="8477250" y="0"/>
                </a:lnTo>
                <a:lnTo>
                  <a:pt x="8829207" y="0"/>
                </a:lnTo>
                <a:lnTo>
                  <a:pt x="8829207" y="7441"/>
                </a:lnTo>
                <a:cubicBezTo>
                  <a:pt x="8829207" y="80871"/>
                  <a:pt x="8829207" y="227729"/>
                  <a:pt x="8829207" y="521446"/>
                </a:cubicBezTo>
                <a:cubicBezTo>
                  <a:pt x="8829207" y="625110"/>
                  <a:pt x="8725918" y="625110"/>
                  <a:pt x="8725918" y="625110"/>
                </a:cubicBezTo>
                <a:cubicBezTo>
                  <a:pt x="8725918" y="625110"/>
                  <a:pt x="8725918" y="625110"/>
                  <a:pt x="8606268" y="625110"/>
                </a:cubicBezTo>
                <a:lnTo>
                  <a:pt x="8373961" y="625110"/>
                </a:lnTo>
                <a:cubicBezTo>
                  <a:pt x="8373961" y="625110"/>
                  <a:pt x="8373961" y="625110"/>
                  <a:pt x="8359005" y="625110"/>
                </a:cubicBezTo>
                <a:lnTo>
                  <a:pt x="8322099" y="625110"/>
                </a:lnTo>
                <a:lnTo>
                  <a:pt x="8254311" y="625110"/>
                </a:lnTo>
                <a:cubicBezTo>
                  <a:pt x="8194486" y="625110"/>
                  <a:pt x="8104748" y="625110"/>
                  <a:pt x="7970142" y="625110"/>
                </a:cubicBezTo>
                <a:lnTo>
                  <a:pt x="7768716" y="625110"/>
                </a:lnTo>
                <a:lnTo>
                  <a:pt x="7416759" y="625110"/>
                </a:lnTo>
                <a:lnTo>
                  <a:pt x="7363027" y="625110"/>
                </a:lnTo>
                <a:lnTo>
                  <a:pt x="7011070" y="625110"/>
                </a:lnTo>
                <a:lnTo>
                  <a:pt x="6856382" y="625110"/>
                </a:lnTo>
                <a:lnTo>
                  <a:pt x="6504425" y="625110"/>
                </a:lnTo>
                <a:lnTo>
                  <a:pt x="6237566" y="625110"/>
                </a:lnTo>
                <a:lnTo>
                  <a:pt x="5885609" y="625110"/>
                </a:lnTo>
                <a:lnTo>
                  <a:pt x="5495360" y="625110"/>
                </a:lnTo>
                <a:lnTo>
                  <a:pt x="5143403" y="625110"/>
                </a:lnTo>
                <a:lnTo>
                  <a:pt x="4618548" y="625110"/>
                </a:lnTo>
                <a:lnTo>
                  <a:pt x="4266591" y="625110"/>
                </a:lnTo>
                <a:lnTo>
                  <a:pt x="3595912" y="625110"/>
                </a:lnTo>
                <a:lnTo>
                  <a:pt x="3243955" y="625110"/>
                </a:lnTo>
                <a:lnTo>
                  <a:pt x="2416235" y="625110"/>
                </a:lnTo>
                <a:lnTo>
                  <a:pt x="2064278" y="625110"/>
                </a:lnTo>
                <a:lnTo>
                  <a:pt x="1068299" y="625110"/>
                </a:lnTo>
                <a:lnTo>
                  <a:pt x="716342" y="625110"/>
                </a:lnTo>
                <a:lnTo>
                  <a:pt x="351957" y="625110"/>
                </a:lnTo>
                <a:lnTo>
                  <a:pt x="0" y="625110"/>
                </a:lnTo>
                <a:close/>
              </a:path>
            </a:pathLst>
          </a:custGeom>
          <a:solidFill>
            <a:srgbClr val="A8A8A8"/>
          </a:solidFill>
          <a:ln>
            <a:solidFill>
              <a:srgbClr val="ADADAD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76" name="Freeform 75"/>
          <p:cNvSpPr>
            <a:spLocks/>
          </p:cNvSpPr>
          <p:nvPr userDrawn="1"/>
        </p:nvSpPr>
        <p:spPr bwMode="gray">
          <a:xfrm>
            <a:off x="-1917" y="1506993"/>
            <a:ext cx="8834438" cy="2498204"/>
          </a:xfrm>
          <a:custGeom>
            <a:avLst/>
            <a:gdLst>
              <a:gd name="connsiteX0" fmla="*/ 0 w 8834438"/>
              <a:gd name="connsiteY0" fmla="*/ 0 h 2498204"/>
              <a:gd name="connsiteX1" fmla="*/ 357188 w 8834438"/>
              <a:gd name="connsiteY1" fmla="*/ 0 h 2498204"/>
              <a:gd name="connsiteX2" fmla="*/ 8373961 w 8834438"/>
              <a:gd name="connsiteY2" fmla="*/ 0 h 2498204"/>
              <a:gd name="connsiteX3" fmla="*/ 8731149 w 8834438"/>
              <a:gd name="connsiteY3" fmla="*/ 0 h 2498204"/>
              <a:gd name="connsiteX4" fmla="*/ 8834438 w 8834438"/>
              <a:gd name="connsiteY4" fmla="*/ 103596 h 2498204"/>
              <a:gd name="connsiteX5" fmla="*/ 8834438 w 8834438"/>
              <a:gd name="connsiteY5" fmla="*/ 174202 h 2498204"/>
              <a:gd name="connsiteX6" fmla="*/ 8834438 w 8834438"/>
              <a:gd name="connsiteY6" fmla="*/ 184574 h 2498204"/>
              <a:gd name="connsiteX7" fmla="*/ 8834438 w 8834438"/>
              <a:gd name="connsiteY7" fmla="*/ 220725 h 2498204"/>
              <a:gd name="connsiteX8" fmla="*/ 8834438 w 8834438"/>
              <a:gd name="connsiteY8" fmla="*/ 225604 h 2498204"/>
              <a:gd name="connsiteX9" fmla="*/ 8834438 w 8834438"/>
              <a:gd name="connsiteY9" fmla="*/ 255180 h 2498204"/>
              <a:gd name="connsiteX10" fmla="*/ 8834438 w 8834438"/>
              <a:gd name="connsiteY10" fmla="*/ 297340 h 2498204"/>
              <a:gd name="connsiteX11" fmla="*/ 8834438 w 8834438"/>
              <a:gd name="connsiteY11" fmla="*/ 306582 h 2498204"/>
              <a:gd name="connsiteX12" fmla="*/ 8834438 w 8834438"/>
              <a:gd name="connsiteY12" fmla="*/ 378318 h 2498204"/>
              <a:gd name="connsiteX13" fmla="*/ 8834438 w 8834438"/>
              <a:gd name="connsiteY13" fmla="*/ 392800 h 2498204"/>
              <a:gd name="connsiteX14" fmla="*/ 8834438 w 8834438"/>
              <a:gd name="connsiteY14" fmla="*/ 450485 h 2498204"/>
              <a:gd name="connsiteX15" fmla="*/ 8834438 w 8834438"/>
              <a:gd name="connsiteY15" fmla="*/ 473778 h 2498204"/>
              <a:gd name="connsiteX16" fmla="*/ 8834438 w 8834438"/>
              <a:gd name="connsiteY16" fmla="*/ 515373 h 2498204"/>
              <a:gd name="connsiteX17" fmla="*/ 8834438 w 8834438"/>
              <a:gd name="connsiteY17" fmla="*/ 531463 h 2498204"/>
              <a:gd name="connsiteX18" fmla="*/ 8834438 w 8834438"/>
              <a:gd name="connsiteY18" fmla="*/ 587885 h 2498204"/>
              <a:gd name="connsiteX19" fmla="*/ 8834438 w 8834438"/>
              <a:gd name="connsiteY19" fmla="*/ 596351 h 2498204"/>
              <a:gd name="connsiteX20" fmla="*/ 8834438 w 8834438"/>
              <a:gd name="connsiteY20" fmla="*/ 668447 h 2498204"/>
              <a:gd name="connsiteX21" fmla="*/ 8834438 w 8834438"/>
              <a:gd name="connsiteY21" fmla="*/ 668863 h 2498204"/>
              <a:gd name="connsiteX22" fmla="*/ 8834438 w 8834438"/>
              <a:gd name="connsiteY22" fmla="*/ 749425 h 2498204"/>
              <a:gd name="connsiteX23" fmla="*/ 8834438 w 8834438"/>
              <a:gd name="connsiteY23" fmla="*/ 757482 h 2498204"/>
              <a:gd name="connsiteX24" fmla="*/ 8834438 w 8834438"/>
              <a:gd name="connsiteY24" fmla="*/ 838460 h 2498204"/>
              <a:gd name="connsiteX25" fmla="*/ 8834438 w 8834438"/>
              <a:gd name="connsiteY25" fmla="*/ 855413 h 2498204"/>
              <a:gd name="connsiteX26" fmla="*/ 8834438 w 8834438"/>
              <a:gd name="connsiteY26" fmla="*/ 936391 h 2498204"/>
              <a:gd name="connsiteX27" fmla="*/ 8834438 w 8834438"/>
              <a:gd name="connsiteY27" fmla="*/ 962664 h 2498204"/>
              <a:gd name="connsiteX28" fmla="*/ 8834438 w 8834438"/>
              <a:gd name="connsiteY28" fmla="*/ 1043642 h 2498204"/>
              <a:gd name="connsiteX29" fmla="*/ 8834438 w 8834438"/>
              <a:gd name="connsiteY29" fmla="*/ 1079659 h 2498204"/>
              <a:gd name="connsiteX30" fmla="*/ 8834438 w 8834438"/>
              <a:gd name="connsiteY30" fmla="*/ 1160637 h 2498204"/>
              <a:gd name="connsiteX31" fmla="*/ 8834438 w 8834438"/>
              <a:gd name="connsiteY31" fmla="*/ 1206821 h 2498204"/>
              <a:gd name="connsiteX32" fmla="*/ 8834438 w 8834438"/>
              <a:gd name="connsiteY32" fmla="*/ 1287799 h 2498204"/>
              <a:gd name="connsiteX33" fmla="*/ 8834438 w 8834438"/>
              <a:gd name="connsiteY33" fmla="*/ 1344574 h 2498204"/>
              <a:gd name="connsiteX34" fmla="*/ 8834438 w 8834438"/>
              <a:gd name="connsiteY34" fmla="*/ 1425552 h 2498204"/>
              <a:gd name="connsiteX35" fmla="*/ 8834438 w 8834438"/>
              <a:gd name="connsiteY35" fmla="*/ 1493342 h 2498204"/>
              <a:gd name="connsiteX36" fmla="*/ 8834438 w 8834438"/>
              <a:gd name="connsiteY36" fmla="*/ 1574320 h 2498204"/>
              <a:gd name="connsiteX37" fmla="*/ 8834438 w 8834438"/>
              <a:gd name="connsiteY37" fmla="*/ 1653547 h 2498204"/>
              <a:gd name="connsiteX38" fmla="*/ 8834438 w 8834438"/>
              <a:gd name="connsiteY38" fmla="*/ 1734526 h 2498204"/>
              <a:gd name="connsiteX39" fmla="*/ 8834438 w 8834438"/>
              <a:gd name="connsiteY39" fmla="*/ 1825615 h 2498204"/>
              <a:gd name="connsiteX40" fmla="*/ 8834438 w 8834438"/>
              <a:gd name="connsiteY40" fmla="*/ 1906593 h 2498204"/>
              <a:gd name="connsiteX41" fmla="*/ 8834438 w 8834438"/>
              <a:gd name="connsiteY41" fmla="*/ 2009968 h 2498204"/>
              <a:gd name="connsiteX42" fmla="*/ 8834438 w 8834438"/>
              <a:gd name="connsiteY42" fmla="*/ 2090947 h 2498204"/>
              <a:gd name="connsiteX43" fmla="*/ 8834438 w 8834438"/>
              <a:gd name="connsiteY43" fmla="*/ 2207031 h 2498204"/>
              <a:gd name="connsiteX44" fmla="*/ 8834438 w 8834438"/>
              <a:gd name="connsiteY44" fmla="*/ 2288009 h 2498204"/>
              <a:gd name="connsiteX45" fmla="*/ 8834438 w 8834438"/>
              <a:gd name="connsiteY45" fmla="*/ 2417226 h 2498204"/>
              <a:gd name="connsiteX46" fmla="*/ 8834438 w 8834438"/>
              <a:gd name="connsiteY46" fmla="*/ 2498204 h 2498204"/>
              <a:gd name="connsiteX47" fmla="*/ 8598634 w 8834438"/>
              <a:gd name="connsiteY47" fmla="*/ 2498204 h 2498204"/>
              <a:gd name="connsiteX48" fmla="*/ 8477250 w 8834438"/>
              <a:gd name="connsiteY48" fmla="*/ 2498204 h 2498204"/>
              <a:gd name="connsiteX49" fmla="*/ 8462159 w 8834438"/>
              <a:gd name="connsiteY49" fmla="*/ 2498204 h 2498204"/>
              <a:gd name="connsiteX50" fmla="*/ 8426969 w 8834438"/>
              <a:gd name="connsiteY50" fmla="*/ 2498204 h 2498204"/>
              <a:gd name="connsiteX51" fmla="*/ 8426316 w 8834438"/>
              <a:gd name="connsiteY51" fmla="*/ 2498204 h 2498204"/>
              <a:gd name="connsiteX52" fmla="*/ 8356519 w 8834438"/>
              <a:gd name="connsiteY52" fmla="*/ 2498204 h 2498204"/>
              <a:gd name="connsiteX53" fmla="*/ 8241447 w 8834438"/>
              <a:gd name="connsiteY53" fmla="*/ 2498204 h 2498204"/>
              <a:gd name="connsiteX54" fmla="*/ 8187393 w 8834438"/>
              <a:gd name="connsiteY54" fmla="*/ 2498204 h 2498204"/>
              <a:gd name="connsiteX55" fmla="*/ 8069781 w 8834438"/>
              <a:gd name="connsiteY55" fmla="*/ 2498204 h 2498204"/>
              <a:gd name="connsiteX56" fmla="*/ 7868586 w 8834438"/>
              <a:gd name="connsiteY56" fmla="*/ 2498204 h 2498204"/>
              <a:gd name="connsiteX57" fmla="*/ 7830205 w 8834438"/>
              <a:gd name="connsiteY57" fmla="*/ 2498204 h 2498204"/>
              <a:gd name="connsiteX58" fmla="*/ 7511398 w 8834438"/>
              <a:gd name="connsiteY58" fmla="*/ 2498204 h 2498204"/>
              <a:gd name="connsiteX59" fmla="*/ 7459231 w 8834438"/>
              <a:gd name="connsiteY59" fmla="*/ 2498204 h 2498204"/>
              <a:gd name="connsiteX60" fmla="*/ 7217061 w 8834438"/>
              <a:gd name="connsiteY60" fmla="*/ 2498204 h 2498204"/>
              <a:gd name="connsiteX61" fmla="*/ 7102043 w 8834438"/>
              <a:gd name="connsiteY61" fmla="*/ 2498204 h 2498204"/>
              <a:gd name="connsiteX62" fmla="*/ 6948009 w 8834438"/>
              <a:gd name="connsiteY62" fmla="*/ 2498204 h 2498204"/>
              <a:gd name="connsiteX63" fmla="*/ 6859873 w 8834438"/>
              <a:gd name="connsiteY63" fmla="*/ 2498204 h 2498204"/>
              <a:gd name="connsiteX64" fmla="*/ 6650660 w 8834438"/>
              <a:gd name="connsiteY64" fmla="*/ 2498204 h 2498204"/>
              <a:gd name="connsiteX65" fmla="*/ 6590821 w 8834438"/>
              <a:gd name="connsiteY65" fmla="*/ 2498204 h 2498204"/>
              <a:gd name="connsiteX66" fmla="*/ 6323601 w 8834438"/>
              <a:gd name="connsiteY66" fmla="*/ 2498204 h 2498204"/>
              <a:gd name="connsiteX67" fmla="*/ 6293472 w 8834438"/>
              <a:gd name="connsiteY67" fmla="*/ 2498204 h 2498204"/>
              <a:gd name="connsiteX68" fmla="*/ 5966413 w 8834438"/>
              <a:gd name="connsiteY68" fmla="*/ 2498204 h 2498204"/>
              <a:gd name="connsiteX69" fmla="*/ 5965415 w 8834438"/>
              <a:gd name="connsiteY69" fmla="*/ 2498204 h 2498204"/>
              <a:gd name="connsiteX70" fmla="*/ 5608227 w 8834438"/>
              <a:gd name="connsiteY70" fmla="*/ 2498204 h 2498204"/>
              <a:gd name="connsiteX71" fmla="*/ 5574688 w 8834438"/>
              <a:gd name="connsiteY71" fmla="*/ 2498204 h 2498204"/>
              <a:gd name="connsiteX72" fmla="*/ 5217500 w 8834438"/>
              <a:gd name="connsiteY72" fmla="*/ 2498204 h 2498204"/>
              <a:gd name="connsiteX73" fmla="*/ 5150006 w 8834438"/>
              <a:gd name="connsiteY73" fmla="*/ 2498204 h 2498204"/>
              <a:gd name="connsiteX74" fmla="*/ 4792818 w 8834438"/>
              <a:gd name="connsiteY74" fmla="*/ 2498204 h 2498204"/>
              <a:gd name="connsiteX75" fmla="*/ 4689953 w 8834438"/>
              <a:gd name="connsiteY75" fmla="*/ 2498204 h 2498204"/>
              <a:gd name="connsiteX76" fmla="*/ 4332765 w 8834438"/>
              <a:gd name="connsiteY76" fmla="*/ 2498204 h 2498204"/>
              <a:gd name="connsiteX77" fmla="*/ 4193114 w 8834438"/>
              <a:gd name="connsiteY77" fmla="*/ 2498204 h 2498204"/>
              <a:gd name="connsiteX78" fmla="*/ 3835926 w 8834438"/>
              <a:gd name="connsiteY78" fmla="*/ 2498204 h 2498204"/>
              <a:gd name="connsiteX79" fmla="*/ 3658076 w 8834438"/>
              <a:gd name="connsiteY79" fmla="*/ 2498204 h 2498204"/>
              <a:gd name="connsiteX80" fmla="*/ 3300888 w 8834438"/>
              <a:gd name="connsiteY80" fmla="*/ 2498204 h 2498204"/>
              <a:gd name="connsiteX81" fmla="*/ 3083422 w 8834438"/>
              <a:gd name="connsiteY81" fmla="*/ 2498204 h 2498204"/>
              <a:gd name="connsiteX82" fmla="*/ 2726234 w 8834438"/>
              <a:gd name="connsiteY82" fmla="*/ 2498204 h 2498204"/>
              <a:gd name="connsiteX83" fmla="*/ 2467739 w 8834438"/>
              <a:gd name="connsiteY83" fmla="*/ 2498204 h 2498204"/>
              <a:gd name="connsiteX84" fmla="*/ 2110551 w 8834438"/>
              <a:gd name="connsiteY84" fmla="*/ 2498204 h 2498204"/>
              <a:gd name="connsiteX85" fmla="*/ 1809611 w 8834438"/>
              <a:gd name="connsiteY85" fmla="*/ 2498204 h 2498204"/>
              <a:gd name="connsiteX86" fmla="*/ 1452423 w 8834438"/>
              <a:gd name="connsiteY86" fmla="*/ 2498204 h 2498204"/>
              <a:gd name="connsiteX87" fmla="*/ 1107623 w 8834438"/>
              <a:gd name="connsiteY87" fmla="*/ 2498204 h 2498204"/>
              <a:gd name="connsiteX88" fmla="*/ 750435 w 8834438"/>
              <a:gd name="connsiteY88" fmla="*/ 2498204 h 2498204"/>
              <a:gd name="connsiteX89" fmla="*/ 357188 w 8834438"/>
              <a:gd name="connsiteY89" fmla="*/ 2498204 h 2498204"/>
              <a:gd name="connsiteX90" fmla="*/ 0 w 8834438"/>
              <a:gd name="connsiteY90" fmla="*/ 2498204 h 2498204"/>
              <a:gd name="connsiteX91" fmla="*/ 0 w 8834438"/>
              <a:gd name="connsiteY91" fmla="*/ 2417226 h 2498204"/>
              <a:gd name="connsiteX92" fmla="*/ 0 w 8834438"/>
              <a:gd name="connsiteY92" fmla="*/ 80978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8834438" h="2498204">
                <a:moveTo>
                  <a:pt x="0" y="0"/>
                </a:moveTo>
                <a:lnTo>
                  <a:pt x="357188" y="0"/>
                </a:lnTo>
                <a:lnTo>
                  <a:pt x="8373961" y="0"/>
                </a:lnTo>
                <a:lnTo>
                  <a:pt x="8731149" y="0"/>
                </a:lnTo>
                <a:cubicBezTo>
                  <a:pt x="8834438" y="0"/>
                  <a:pt x="8834438" y="103596"/>
                  <a:pt x="8834438" y="103596"/>
                </a:cubicBezTo>
                <a:cubicBezTo>
                  <a:pt x="8834438" y="103596"/>
                  <a:pt x="8834438" y="103596"/>
                  <a:pt x="8834438" y="174202"/>
                </a:cubicBezTo>
                <a:lnTo>
                  <a:pt x="8834438" y="184574"/>
                </a:lnTo>
                <a:cubicBezTo>
                  <a:pt x="8834438" y="184574"/>
                  <a:pt x="8834438" y="184574"/>
                  <a:pt x="8834438" y="220725"/>
                </a:cubicBezTo>
                <a:lnTo>
                  <a:pt x="8834438" y="225604"/>
                </a:lnTo>
                <a:lnTo>
                  <a:pt x="8834438" y="255180"/>
                </a:lnTo>
                <a:lnTo>
                  <a:pt x="8834438" y="297340"/>
                </a:lnTo>
                <a:lnTo>
                  <a:pt x="8834438" y="306582"/>
                </a:lnTo>
                <a:cubicBezTo>
                  <a:pt x="8834438" y="326917"/>
                  <a:pt x="8834438" y="350640"/>
                  <a:pt x="8834438" y="378318"/>
                </a:cubicBezTo>
                <a:lnTo>
                  <a:pt x="8834438" y="392800"/>
                </a:lnTo>
                <a:lnTo>
                  <a:pt x="8834438" y="450485"/>
                </a:lnTo>
                <a:lnTo>
                  <a:pt x="8834438" y="473778"/>
                </a:lnTo>
                <a:lnTo>
                  <a:pt x="8834438" y="515373"/>
                </a:lnTo>
                <a:lnTo>
                  <a:pt x="8834438" y="531463"/>
                </a:lnTo>
                <a:lnTo>
                  <a:pt x="8834438" y="587885"/>
                </a:lnTo>
                <a:lnTo>
                  <a:pt x="8834438" y="596351"/>
                </a:lnTo>
                <a:lnTo>
                  <a:pt x="8834438" y="668447"/>
                </a:lnTo>
                <a:lnTo>
                  <a:pt x="8834438" y="668863"/>
                </a:lnTo>
                <a:cubicBezTo>
                  <a:pt x="8834438" y="694352"/>
                  <a:pt x="8834438" y="721183"/>
                  <a:pt x="8834438" y="749425"/>
                </a:cubicBezTo>
                <a:lnTo>
                  <a:pt x="8834438" y="757482"/>
                </a:lnTo>
                <a:lnTo>
                  <a:pt x="8834438" y="838460"/>
                </a:lnTo>
                <a:lnTo>
                  <a:pt x="8834438" y="855413"/>
                </a:lnTo>
                <a:lnTo>
                  <a:pt x="8834438" y="936391"/>
                </a:lnTo>
                <a:lnTo>
                  <a:pt x="8834438" y="962664"/>
                </a:lnTo>
                <a:lnTo>
                  <a:pt x="8834438" y="1043642"/>
                </a:lnTo>
                <a:lnTo>
                  <a:pt x="8834438" y="1079659"/>
                </a:lnTo>
                <a:lnTo>
                  <a:pt x="8834438" y="1160637"/>
                </a:lnTo>
                <a:lnTo>
                  <a:pt x="8834438" y="1206821"/>
                </a:lnTo>
                <a:lnTo>
                  <a:pt x="8834438" y="1287799"/>
                </a:lnTo>
                <a:lnTo>
                  <a:pt x="8834438" y="1344574"/>
                </a:lnTo>
                <a:lnTo>
                  <a:pt x="8834438" y="1425552"/>
                </a:lnTo>
                <a:lnTo>
                  <a:pt x="8834438" y="1493342"/>
                </a:lnTo>
                <a:lnTo>
                  <a:pt x="8834438" y="1574320"/>
                </a:lnTo>
                <a:lnTo>
                  <a:pt x="8834438" y="1653547"/>
                </a:lnTo>
                <a:lnTo>
                  <a:pt x="8834438" y="1734526"/>
                </a:lnTo>
                <a:lnTo>
                  <a:pt x="8834438" y="1825615"/>
                </a:lnTo>
                <a:lnTo>
                  <a:pt x="8834438" y="1906593"/>
                </a:lnTo>
                <a:lnTo>
                  <a:pt x="8834438" y="2009968"/>
                </a:lnTo>
                <a:lnTo>
                  <a:pt x="8834438" y="2090947"/>
                </a:lnTo>
                <a:lnTo>
                  <a:pt x="8834438" y="2207031"/>
                </a:lnTo>
                <a:lnTo>
                  <a:pt x="8834438" y="2288009"/>
                </a:lnTo>
                <a:lnTo>
                  <a:pt x="8834438" y="2417226"/>
                </a:lnTo>
                <a:lnTo>
                  <a:pt x="8834438" y="2498204"/>
                </a:lnTo>
                <a:cubicBezTo>
                  <a:pt x="8834438" y="2498204"/>
                  <a:pt x="8834438" y="2498204"/>
                  <a:pt x="8598634" y="2498204"/>
                </a:cubicBezTo>
                <a:lnTo>
                  <a:pt x="8477250" y="2498204"/>
                </a:lnTo>
                <a:lnTo>
                  <a:pt x="8462159" y="2498204"/>
                </a:lnTo>
                <a:lnTo>
                  <a:pt x="8426969" y="2498204"/>
                </a:lnTo>
                <a:lnTo>
                  <a:pt x="8426316" y="2498204"/>
                </a:lnTo>
                <a:lnTo>
                  <a:pt x="8356519" y="2498204"/>
                </a:lnTo>
                <a:lnTo>
                  <a:pt x="8241447" y="2498204"/>
                </a:lnTo>
                <a:lnTo>
                  <a:pt x="8187393" y="2498204"/>
                </a:lnTo>
                <a:lnTo>
                  <a:pt x="8069781" y="2498204"/>
                </a:lnTo>
                <a:lnTo>
                  <a:pt x="7868586" y="2498204"/>
                </a:lnTo>
                <a:lnTo>
                  <a:pt x="7830205" y="2498204"/>
                </a:lnTo>
                <a:lnTo>
                  <a:pt x="7511398" y="2498204"/>
                </a:lnTo>
                <a:lnTo>
                  <a:pt x="7459231" y="2498204"/>
                </a:lnTo>
                <a:cubicBezTo>
                  <a:pt x="7382831" y="2498204"/>
                  <a:pt x="7302186" y="2498204"/>
                  <a:pt x="7217061" y="2498204"/>
                </a:cubicBezTo>
                <a:lnTo>
                  <a:pt x="7102043" y="2498204"/>
                </a:lnTo>
                <a:lnTo>
                  <a:pt x="6948009" y="2498204"/>
                </a:lnTo>
                <a:lnTo>
                  <a:pt x="6859873" y="2498204"/>
                </a:lnTo>
                <a:lnTo>
                  <a:pt x="6650660" y="2498204"/>
                </a:lnTo>
                <a:lnTo>
                  <a:pt x="6590821" y="2498204"/>
                </a:lnTo>
                <a:lnTo>
                  <a:pt x="6323601" y="2498204"/>
                </a:lnTo>
                <a:lnTo>
                  <a:pt x="6293472" y="2498204"/>
                </a:lnTo>
                <a:lnTo>
                  <a:pt x="5966413" y="2498204"/>
                </a:lnTo>
                <a:lnTo>
                  <a:pt x="5965415" y="2498204"/>
                </a:lnTo>
                <a:lnTo>
                  <a:pt x="5608227" y="2498204"/>
                </a:lnTo>
                <a:lnTo>
                  <a:pt x="5574688" y="2498204"/>
                </a:lnTo>
                <a:lnTo>
                  <a:pt x="5217500" y="2498204"/>
                </a:lnTo>
                <a:lnTo>
                  <a:pt x="5150006" y="2498204"/>
                </a:lnTo>
                <a:lnTo>
                  <a:pt x="4792818" y="2498204"/>
                </a:lnTo>
                <a:lnTo>
                  <a:pt x="4689953" y="2498204"/>
                </a:lnTo>
                <a:lnTo>
                  <a:pt x="4332765" y="2498204"/>
                </a:lnTo>
                <a:lnTo>
                  <a:pt x="4193114" y="2498204"/>
                </a:lnTo>
                <a:lnTo>
                  <a:pt x="3835926" y="2498204"/>
                </a:lnTo>
                <a:lnTo>
                  <a:pt x="3658076" y="2498204"/>
                </a:lnTo>
                <a:lnTo>
                  <a:pt x="3300888" y="2498204"/>
                </a:lnTo>
                <a:lnTo>
                  <a:pt x="3083422" y="2498204"/>
                </a:lnTo>
                <a:lnTo>
                  <a:pt x="2726234" y="2498204"/>
                </a:lnTo>
                <a:lnTo>
                  <a:pt x="2467739" y="2498204"/>
                </a:lnTo>
                <a:lnTo>
                  <a:pt x="2110551" y="2498204"/>
                </a:lnTo>
                <a:lnTo>
                  <a:pt x="1809611" y="2498204"/>
                </a:lnTo>
                <a:lnTo>
                  <a:pt x="1452423" y="2498204"/>
                </a:lnTo>
                <a:lnTo>
                  <a:pt x="1107623" y="2498204"/>
                </a:lnTo>
                <a:lnTo>
                  <a:pt x="750435" y="2498204"/>
                </a:lnTo>
                <a:lnTo>
                  <a:pt x="357188" y="2498204"/>
                </a:lnTo>
                <a:lnTo>
                  <a:pt x="0" y="2498204"/>
                </a:lnTo>
                <a:lnTo>
                  <a:pt x="0" y="2417226"/>
                </a:lnTo>
                <a:lnTo>
                  <a:pt x="0" y="80978"/>
                </a:lnTo>
                <a:close/>
              </a:path>
            </a:pathLst>
          </a:custGeom>
          <a:solidFill>
            <a:srgbClr val="F0F0F0"/>
          </a:solidFill>
          <a:ln>
            <a:solidFill>
              <a:srgbClr val="F2F2F2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41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378004" y="1835149"/>
            <a:ext cx="7731403" cy="897682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3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42" name="Subtitle 2"/>
          <p:cNvSpPr>
            <a:spLocks noGrp="1"/>
          </p:cNvSpPr>
          <p:nvPr userDrawn="1">
            <p:ph type="subTitle" idx="1"/>
          </p:nvPr>
        </p:nvSpPr>
        <p:spPr bwMode="gray">
          <a:xfrm>
            <a:off x="378001" y="4150519"/>
            <a:ext cx="4971123" cy="13849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900" b="0" i="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3" name="Text Placeholder 6"/>
          <p:cNvSpPr>
            <a:spLocks noGrp="1"/>
          </p:cNvSpPr>
          <p:nvPr userDrawn="1">
            <p:ph type="body" sz="quarter" idx="11"/>
          </p:nvPr>
        </p:nvSpPr>
        <p:spPr bwMode="gray">
          <a:xfrm>
            <a:off x="520696" y="2967108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8" name="Text Placeholder 2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78001" y="4320078"/>
            <a:ext cx="4971123" cy="177538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7701623" y="-133099"/>
            <a:ext cx="1441027" cy="1565166"/>
            <a:chOff x="5364088" y="4720073"/>
            <a:chExt cx="1441027" cy="1565166"/>
          </a:xfrm>
          <a:solidFill>
            <a:schemeClr val="accent4"/>
          </a:solidFill>
        </p:grpSpPr>
        <p:sp>
          <p:nvSpPr>
            <p:cNvPr id="66" name="Freeform 5"/>
            <p:cNvSpPr>
              <a:spLocks/>
            </p:cNvSpPr>
            <p:nvPr/>
          </p:nvSpPr>
          <p:spPr bwMode="gray">
            <a:xfrm>
              <a:off x="5364088" y="4844212"/>
              <a:ext cx="1441027" cy="1441027"/>
            </a:xfrm>
            <a:custGeom>
              <a:avLst/>
              <a:gdLst>
                <a:gd name="T0" fmla="*/ 0 w 810"/>
                <a:gd name="T1" fmla="*/ 0 h 810"/>
                <a:gd name="T2" fmla="*/ 810 w 810"/>
                <a:gd name="T3" fmla="*/ 810 h 810"/>
                <a:gd name="T4" fmla="*/ 810 w 810"/>
                <a:gd name="T5" fmla="*/ 536 h 810"/>
                <a:gd name="T6" fmla="*/ 274 w 810"/>
                <a:gd name="T7" fmla="*/ 0 h 810"/>
                <a:gd name="T8" fmla="*/ 0 w 810"/>
                <a:gd name="T9" fmla="*/ 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810">
                  <a:moveTo>
                    <a:pt x="0" y="0"/>
                  </a:moveTo>
                  <a:lnTo>
                    <a:pt x="810" y="810"/>
                  </a:lnTo>
                  <a:lnTo>
                    <a:pt x="810" y="536"/>
                  </a:lnTo>
                  <a:lnTo>
                    <a:pt x="27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rgbClr val="17A7DC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3200" noProof="0" dirty="0"/>
            </a:p>
          </p:txBody>
        </p:sp>
        <p:sp>
          <p:nvSpPr>
            <p:cNvPr id="67" name="Title 14"/>
            <p:cNvSpPr txBox="1">
              <a:spLocks/>
            </p:cNvSpPr>
            <p:nvPr userDrawn="1"/>
          </p:nvSpPr>
          <p:spPr bwMode="gray">
            <a:xfrm rot="2700000">
              <a:off x="5481455" y="5320862"/>
              <a:ext cx="1447800" cy="246221"/>
            </a:xfrm>
            <a:prstGeom prst="rect">
              <a:avLst/>
            </a:prstGeom>
            <a:grpFill/>
          </p:spPr>
          <p:txBody>
            <a:bodyPr vert="horz" wrap="none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4600"/>
                </a:lnSpc>
                <a:spcBef>
                  <a:spcPct val="0"/>
                </a:spcBef>
                <a:buNone/>
                <a:defRPr sz="4400" b="1" kern="1200" baseline="0">
                  <a:solidFill>
                    <a:schemeClr val="bg1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GB" sz="1600" b="1" noProof="0" dirty="0">
                  <a:cs typeface="ING Me" panose="02000506040000020004" pitchFamily="2" charset="0"/>
                </a:rPr>
                <a:t>Confidential</a:t>
              </a:r>
            </a:p>
          </p:txBody>
        </p:sp>
      </p:grpSp>
      <p:sp>
        <p:nvSpPr>
          <p:cNvPr id="48" name="Rectangle 47"/>
          <p:cNvSpPr/>
          <p:nvPr userDrawn="1"/>
        </p:nvSpPr>
        <p:spPr>
          <a:xfrm>
            <a:off x="378000" y="6426526"/>
            <a:ext cx="2479040" cy="23505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900" noProof="0" dirty="0">
                <a:solidFill>
                  <a:schemeClr val="bg2"/>
                </a:solidFill>
              </a:rPr>
              <a:t>Wholesale Banking</a:t>
            </a:r>
          </a:p>
        </p:txBody>
      </p:sp>
      <p:pic>
        <p:nvPicPr>
          <p:cNvPr id="49" name="Picture 4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grpSp>
        <p:nvGrpSpPr>
          <p:cNvPr id="102" name="Group 101"/>
          <p:cNvGrpSpPr/>
          <p:nvPr userDrawn="1"/>
        </p:nvGrpSpPr>
        <p:grpSpPr>
          <a:xfrm>
            <a:off x="378000" y="6930063"/>
            <a:ext cx="1454928" cy="388591"/>
            <a:chOff x="340772" y="6930055"/>
            <a:chExt cx="1454928" cy="388591"/>
          </a:xfrm>
        </p:grpSpPr>
        <p:sp>
          <p:nvSpPr>
            <p:cNvPr id="103" name="TextBox 102"/>
            <p:cNvSpPr txBox="1"/>
            <p:nvPr userDrawn="1"/>
          </p:nvSpPr>
          <p:spPr>
            <a:xfrm>
              <a:off x="355700" y="7092055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l"/>
              <a:r>
                <a:rPr lang="en-GB" sz="1000" noProof="0" dirty="0"/>
                <a:t>Starting point</a:t>
              </a:r>
            </a:p>
          </p:txBody>
        </p:sp>
        <p:cxnSp>
          <p:nvCxnSpPr>
            <p:cNvPr id="104" name="Straight Connector 103"/>
            <p:cNvCxnSpPr/>
            <p:nvPr userDrawn="1"/>
          </p:nvCxnSpPr>
          <p:spPr>
            <a:xfrm rot="16200000">
              <a:off x="178772" y="7092055"/>
              <a:ext cx="324000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Group 246"/>
          <p:cNvGrpSpPr/>
          <p:nvPr userDrawn="1"/>
        </p:nvGrpSpPr>
        <p:grpSpPr>
          <a:xfrm>
            <a:off x="9157458" y="4662661"/>
            <a:ext cx="1440000" cy="1129042"/>
            <a:chOff x="9144758" y="4662661"/>
            <a:chExt cx="1440000" cy="1129042"/>
          </a:xfrm>
        </p:grpSpPr>
        <p:cxnSp>
          <p:nvCxnSpPr>
            <p:cNvPr id="248" name="Straight Connector 247"/>
            <p:cNvCxnSpPr/>
            <p:nvPr userDrawn="1"/>
          </p:nvCxnSpPr>
          <p:spPr>
            <a:xfrm flipH="1">
              <a:off x="9144758" y="5657402"/>
              <a:ext cx="36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 userDrawn="1"/>
          </p:nvSpPr>
          <p:spPr>
            <a:xfrm>
              <a:off x="9144758" y="5565112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Min.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  <p:cxnSp>
          <p:nvCxnSpPr>
            <p:cNvPr id="250" name="Straight Connector 249"/>
            <p:cNvCxnSpPr/>
            <p:nvPr userDrawn="1"/>
          </p:nvCxnSpPr>
          <p:spPr>
            <a:xfrm flipH="1">
              <a:off x="9144758" y="4765812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TextBox 250"/>
            <p:cNvSpPr txBox="1"/>
            <p:nvPr userDrawn="1"/>
          </p:nvSpPr>
          <p:spPr>
            <a:xfrm>
              <a:off x="9144758" y="4662661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Max.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109" name="Group 108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110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2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3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5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22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3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24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5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26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7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28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9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30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1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32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33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4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39" name="Group 138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51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2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3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54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5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56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7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5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60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61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2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228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29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230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1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23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23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23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23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24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4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24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4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4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4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4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66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67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68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69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40" name="Group 139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44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5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6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47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48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9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50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41" name="Picture 1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163" name="Group 162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164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65" name="Group 164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166" name="Straight Connector 165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67" name="Straight Connector 166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68" name="Group 167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69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70" name="Group 169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71" name="Straight Connector 170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72" name="Straight Connector 171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202521064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  <p15:guide id="2" orient="horz" pos="329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84744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31"/>
          </p:nvPr>
        </p:nvSpPr>
        <p:spPr>
          <a:xfrm>
            <a:off x="378000" y="1371600"/>
            <a:ext cx="84744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Content Placeholder 9"/>
          <p:cNvSpPr>
            <a:spLocks noGrp="1"/>
          </p:cNvSpPr>
          <p:nvPr>
            <p:ph sz="quarter" idx="38"/>
          </p:nvPr>
        </p:nvSpPr>
        <p:spPr>
          <a:xfrm>
            <a:off x="378000" y="3744000"/>
            <a:ext cx="84744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quarter" idx="41"/>
          </p:nvPr>
        </p:nvSpPr>
        <p:spPr>
          <a:xfrm>
            <a:off x="378000" y="3981600"/>
            <a:ext cx="8474400" cy="221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384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Vertical Split without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8474400" cy="156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37"/>
          </p:nvPr>
        </p:nvSpPr>
        <p:spPr>
          <a:xfrm>
            <a:off x="378000" y="2883600"/>
            <a:ext cx="8474400" cy="156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38"/>
          </p:nvPr>
        </p:nvSpPr>
        <p:spPr>
          <a:xfrm>
            <a:off x="378000" y="4622400"/>
            <a:ext cx="8474400" cy="156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3319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1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9"/>
          <p:cNvSpPr>
            <a:spLocks noGrp="1"/>
          </p:cNvSpPr>
          <p:nvPr>
            <p:ph sz="quarter" idx="28"/>
          </p:nvPr>
        </p:nvSpPr>
        <p:spPr>
          <a:xfrm>
            <a:off x="378000" y="1144800"/>
            <a:ext cx="84744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11"/>
          <p:cNvSpPr>
            <a:spLocks noGrp="1"/>
          </p:cNvSpPr>
          <p:nvPr>
            <p:ph sz="quarter" idx="31"/>
          </p:nvPr>
        </p:nvSpPr>
        <p:spPr>
          <a:xfrm>
            <a:off x="378000" y="1371600"/>
            <a:ext cx="8474400" cy="134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2" name="Content Placeholder 9"/>
          <p:cNvSpPr>
            <a:spLocks noGrp="1"/>
          </p:cNvSpPr>
          <p:nvPr>
            <p:ph sz="quarter" idx="38"/>
          </p:nvPr>
        </p:nvSpPr>
        <p:spPr>
          <a:xfrm>
            <a:off x="378000" y="2883600"/>
            <a:ext cx="84744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42"/>
          </p:nvPr>
        </p:nvSpPr>
        <p:spPr>
          <a:xfrm>
            <a:off x="378000" y="3106800"/>
            <a:ext cx="8474400" cy="134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Content Placeholder 9"/>
          <p:cNvSpPr>
            <a:spLocks noGrp="1"/>
          </p:cNvSpPr>
          <p:nvPr>
            <p:ph sz="quarter" idx="43"/>
          </p:nvPr>
        </p:nvSpPr>
        <p:spPr>
          <a:xfrm>
            <a:off x="378000" y="4622400"/>
            <a:ext cx="8474400" cy="21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11"/>
          <p:cNvSpPr>
            <a:spLocks noGrp="1"/>
          </p:cNvSpPr>
          <p:nvPr>
            <p:ph sz="quarter" idx="44"/>
          </p:nvPr>
        </p:nvSpPr>
        <p:spPr>
          <a:xfrm>
            <a:off x="378000" y="4852800"/>
            <a:ext cx="8474400" cy="134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0258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33"/>
          </p:nvPr>
        </p:nvSpPr>
        <p:spPr>
          <a:xfrm>
            <a:off x="1818000" y="1144800"/>
            <a:ext cx="2700000" cy="5040000"/>
          </a:xfrm>
        </p:spPr>
        <p:txBody>
          <a:bodyPr/>
          <a:lstStyle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6"/>
          <p:cNvSpPr>
            <a:spLocks noGrp="1"/>
          </p:cNvSpPr>
          <p:nvPr>
            <p:ph sz="quarter" idx="14"/>
          </p:nvPr>
        </p:nvSpPr>
        <p:spPr>
          <a:xfrm>
            <a:off x="378000" y="1144800"/>
            <a:ext cx="1260000" cy="5040000"/>
          </a:xfrm>
        </p:spPr>
        <p:txBody>
          <a:bodyPr/>
          <a:lstStyle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Content Placeholder 6"/>
          <p:cNvSpPr>
            <a:spLocks noGrp="1"/>
          </p:cNvSpPr>
          <p:nvPr>
            <p:ph sz="quarter" idx="38"/>
          </p:nvPr>
        </p:nvSpPr>
        <p:spPr>
          <a:xfrm>
            <a:off x="7592400" y="1144800"/>
            <a:ext cx="1260000" cy="5040000"/>
          </a:xfrm>
        </p:spPr>
        <p:txBody>
          <a:bodyPr/>
          <a:lstStyle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Content Placeholder 11"/>
          <p:cNvSpPr>
            <a:spLocks noGrp="1"/>
          </p:cNvSpPr>
          <p:nvPr>
            <p:ph sz="quarter" idx="39"/>
          </p:nvPr>
        </p:nvSpPr>
        <p:spPr>
          <a:xfrm>
            <a:off x="4712400" y="1144800"/>
            <a:ext cx="2700000" cy="5040000"/>
          </a:xfrm>
        </p:spPr>
        <p:txBody>
          <a:bodyPr/>
          <a:lstStyle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14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378000" y="1144800"/>
            <a:ext cx="3545928" cy="648000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000"/>
            </a:lvl1pPr>
            <a:lvl2pPr>
              <a:spcBef>
                <a:spcPts val="0"/>
              </a:spcBef>
              <a:defRPr sz="900" b="1"/>
            </a:lvl2pPr>
          </a:lstStyle>
          <a:p>
            <a:pPr lvl="0"/>
            <a:r>
              <a:rPr lang="en-GB" noProof="0" dirty="0"/>
              <a:t>Click to edit heading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4028273" y="1144800"/>
            <a:ext cx="489731" cy="64800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78000" y="550800"/>
            <a:ext cx="8474400" cy="3456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378000" y="1908000"/>
            <a:ext cx="4140000" cy="3852000"/>
          </a:xfrm>
        </p:spPr>
        <p:txBody>
          <a:bodyPr/>
          <a:lstStyle>
            <a:lvl1pPr>
              <a:defRPr sz="900" b="0">
                <a:solidFill>
                  <a:schemeClr val="tx1"/>
                </a:solidFill>
              </a:defRPr>
            </a:lvl1pPr>
            <a:lvl2pPr>
              <a:defRPr sz="900" b="0"/>
            </a:lvl2pPr>
            <a:lvl3pPr>
              <a:defRPr sz="900" b="0"/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41"/>
          </p:nvPr>
        </p:nvSpPr>
        <p:spPr>
          <a:xfrm>
            <a:off x="4712400" y="1908000"/>
            <a:ext cx="4140000" cy="3852000"/>
          </a:xfrm>
        </p:spPr>
        <p:txBody>
          <a:bodyPr/>
          <a:lstStyle>
            <a:lvl1pPr>
              <a:defRPr sz="900" b="0">
                <a:solidFill>
                  <a:schemeClr val="tx1"/>
                </a:solidFill>
              </a:defRPr>
            </a:lvl1pPr>
            <a:lvl2pPr>
              <a:defRPr sz="900" b="0"/>
            </a:lvl2pPr>
            <a:lvl3pPr>
              <a:defRPr sz="900" b="0"/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42"/>
          </p:nvPr>
        </p:nvSpPr>
        <p:spPr>
          <a:xfrm>
            <a:off x="378000" y="5904000"/>
            <a:ext cx="4140000" cy="288000"/>
          </a:xfrm>
        </p:spPr>
        <p:txBody>
          <a:bodyPr/>
          <a:lstStyle>
            <a:lvl1pPr>
              <a:spcBef>
                <a:spcPts val="0"/>
              </a:spcBef>
              <a:defRPr sz="900" b="1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900" b="0"/>
            </a:lvl2pPr>
            <a:lvl3pPr>
              <a:defRPr sz="900" b="0"/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Picture Placeholder 5"/>
          <p:cNvSpPr>
            <a:spLocks noGrp="1" noChangeAspect="1"/>
          </p:cNvSpPr>
          <p:nvPr>
            <p:ph type="pic" sz="quarter" idx="44"/>
          </p:nvPr>
        </p:nvSpPr>
        <p:spPr>
          <a:xfrm>
            <a:off x="8362673" y="1144800"/>
            <a:ext cx="489731" cy="64800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45" hasCustomPrompt="1"/>
          </p:nvPr>
        </p:nvSpPr>
        <p:spPr>
          <a:xfrm>
            <a:off x="4712400" y="1144800"/>
            <a:ext cx="3545928" cy="648000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000"/>
            </a:lvl1pPr>
            <a:lvl2pPr>
              <a:spcBef>
                <a:spcPts val="0"/>
              </a:spcBef>
              <a:defRPr sz="900" b="1"/>
            </a:lvl2pPr>
          </a:lstStyle>
          <a:p>
            <a:pPr lvl="0"/>
            <a:r>
              <a:rPr lang="en-GB" noProof="0" dirty="0"/>
              <a:t>Click to edit heading</a:t>
            </a:r>
          </a:p>
          <a:p>
            <a:pPr lvl="1"/>
            <a:r>
              <a:rPr lang="en-GB" noProof="0" dirty="0"/>
              <a:t>Second level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46"/>
          </p:nvPr>
        </p:nvSpPr>
        <p:spPr>
          <a:xfrm>
            <a:off x="4712400" y="5904000"/>
            <a:ext cx="4140000" cy="288000"/>
          </a:xfrm>
        </p:spPr>
        <p:txBody>
          <a:bodyPr/>
          <a:lstStyle>
            <a:lvl1pPr>
              <a:spcBef>
                <a:spcPts val="0"/>
              </a:spcBef>
              <a:defRPr sz="900" b="1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900" b="0"/>
            </a:lvl2pPr>
            <a:lvl3pPr>
              <a:defRPr sz="900" b="0"/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525643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a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[Insert filepath here]</a:t>
            </a:r>
          </a:p>
        </p:txBody>
      </p:sp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-1079500" y="1436692"/>
            <a:ext cx="10225088" cy="5426075"/>
            <a:chOff x="-680" y="905"/>
            <a:chExt cx="6441" cy="3418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-680" y="905"/>
              <a:ext cx="567" cy="340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noProof="0">
                  <a:latin typeface="+mn-lt"/>
                </a:rPr>
                <a:t>Facing</a:t>
              </a: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0" y="4005"/>
              <a:ext cx="5761" cy="31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noProof="0">
                <a:latin typeface="+mn-lt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8000" y="896400"/>
            <a:ext cx="8474400" cy="187200"/>
          </a:xfrm>
        </p:spPr>
        <p:txBody>
          <a:bodyPr anchor="b"/>
          <a:lstStyle>
            <a:lvl1pPr>
              <a:lnSpc>
                <a:spcPct val="92000"/>
              </a:lnSpc>
              <a:spcBef>
                <a:spcPts val="0"/>
              </a:spcBef>
              <a:defRPr sz="12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94147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Fa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[Insert filepath here]</a:t>
            </a:r>
            <a:endParaRPr lang="en-GB" noProof="0" dirty="0"/>
          </a:p>
        </p:txBody>
      </p:sp>
      <p:grpSp>
        <p:nvGrpSpPr>
          <p:cNvPr id="6" name="Group 4"/>
          <p:cNvGrpSpPr>
            <a:grpSpLocks/>
          </p:cNvGrpSpPr>
          <p:nvPr userDrawn="1"/>
        </p:nvGrpSpPr>
        <p:grpSpPr bwMode="auto">
          <a:xfrm>
            <a:off x="-1079500" y="1436692"/>
            <a:ext cx="10225088" cy="5426075"/>
            <a:chOff x="-680" y="905"/>
            <a:chExt cx="6441" cy="3418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-680" y="905"/>
              <a:ext cx="567" cy="340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noProof="0" dirty="0">
                  <a:latin typeface="+mn-lt"/>
                </a:rPr>
                <a:t>Facing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0" y="4005"/>
              <a:ext cx="5761" cy="31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 type="none" w="sm" len="sm"/>
            </a:ln>
            <a:effectLst/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noProof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76998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29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[Insert filepath here]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6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Strictly Private &amp; Confidenti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77"/>
          <p:cNvSpPr>
            <a:spLocks/>
          </p:cNvSpPr>
          <p:nvPr/>
        </p:nvSpPr>
        <p:spPr bwMode="gray">
          <a:xfrm>
            <a:off x="3314" y="3990207"/>
            <a:ext cx="8829207" cy="625110"/>
          </a:xfrm>
          <a:custGeom>
            <a:avLst/>
            <a:gdLst>
              <a:gd name="connsiteX0" fmla="*/ 0 w 8829207"/>
              <a:gd name="connsiteY0" fmla="*/ 0 h 625110"/>
              <a:gd name="connsiteX1" fmla="*/ 351957 w 8829207"/>
              <a:gd name="connsiteY1" fmla="*/ 0 h 625110"/>
              <a:gd name="connsiteX2" fmla="*/ 8477250 w 8829207"/>
              <a:gd name="connsiteY2" fmla="*/ 0 h 625110"/>
              <a:gd name="connsiteX3" fmla="*/ 8829207 w 8829207"/>
              <a:gd name="connsiteY3" fmla="*/ 0 h 625110"/>
              <a:gd name="connsiteX4" fmla="*/ 8829207 w 8829207"/>
              <a:gd name="connsiteY4" fmla="*/ 7441 h 625110"/>
              <a:gd name="connsiteX5" fmla="*/ 8829207 w 8829207"/>
              <a:gd name="connsiteY5" fmla="*/ 521446 h 625110"/>
              <a:gd name="connsiteX6" fmla="*/ 8725918 w 8829207"/>
              <a:gd name="connsiteY6" fmla="*/ 625110 h 625110"/>
              <a:gd name="connsiteX7" fmla="*/ 8606268 w 8829207"/>
              <a:gd name="connsiteY7" fmla="*/ 625110 h 625110"/>
              <a:gd name="connsiteX8" fmla="*/ 8373961 w 8829207"/>
              <a:gd name="connsiteY8" fmla="*/ 625110 h 625110"/>
              <a:gd name="connsiteX9" fmla="*/ 8359005 w 8829207"/>
              <a:gd name="connsiteY9" fmla="*/ 625110 h 625110"/>
              <a:gd name="connsiteX10" fmla="*/ 8322099 w 8829207"/>
              <a:gd name="connsiteY10" fmla="*/ 625110 h 625110"/>
              <a:gd name="connsiteX11" fmla="*/ 8254311 w 8829207"/>
              <a:gd name="connsiteY11" fmla="*/ 625110 h 625110"/>
              <a:gd name="connsiteX12" fmla="*/ 7970142 w 8829207"/>
              <a:gd name="connsiteY12" fmla="*/ 625110 h 625110"/>
              <a:gd name="connsiteX13" fmla="*/ 7768716 w 8829207"/>
              <a:gd name="connsiteY13" fmla="*/ 625110 h 625110"/>
              <a:gd name="connsiteX14" fmla="*/ 7416759 w 8829207"/>
              <a:gd name="connsiteY14" fmla="*/ 625110 h 625110"/>
              <a:gd name="connsiteX15" fmla="*/ 7363027 w 8829207"/>
              <a:gd name="connsiteY15" fmla="*/ 625110 h 625110"/>
              <a:gd name="connsiteX16" fmla="*/ 7011070 w 8829207"/>
              <a:gd name="connsiteY16" fmla="*/ 625110 h 625110"/>
              <a:gd name="connsiteX17" fmla="*/ 6856382 w 8829207"/>
              <a:gd name="connsiteY17" fmla="*/ 625110 h 625110"/>
              <a:gd name="connsiteX18" fmla="*/ 6504425 w 8829207"/>
              <a:gd name="connsiteY18" fmla="*/ 625110 h 625110"/>
              <a:gd name="connsiteX19" fmla="*/ 6237566 w 8829207"/>
              <a:gd name="connsiteY19" fmla="*/ 625110 h 625110"/>
              <a:gd name="connsiteX20" fmla="*/ 5885609 w 8829207"/>
              <a:gd name="connsiteY20" fmla="*/ 625110 h 625110"/>
              <a:gd name="connsiteX21" fmla="*/ 5495360 w 8829207"/>
              <a:gd name="connsiteY21" fmla="*/ 625110 h 625110"/>
              <a:gd name="connsiteX22" fmla="*/ 5143403 w 8829207"/>
              <a:gd name="connsiteY22" fmla="*/ 625110 h 625110"/>
              <a:gd name="connsiteX23" fmla="*/ 4618548 w 8829207"/>
              <a:gd name="connsiteY23" fmla="*/ 625110 h 625110"/>
              <a:gd name="connsiteX24" fmla="*/ 4266591 w 8829207"/>
              <a:gd name="connsiteY24" fmla="*/ 625110 h 625110"/>
              <a:gd name="connsiteX25" fmla="*/ 3595912 w 8829207"/>
              <a:gd name="connsiteY25" fmla="*/ 625110 h 625110"/>
              <a:gd name="connsiteX26" fmla="*/ 3243955 w 8829207"/>
              <a:gd name="connsiteY26" fmla="*/ 625110 h 625110"/>
              <a:gd name="connsiteX27" fmla="*/ 2416235 w 8829207"/>
              <a:gd name="connsiteY27" fmla="*/ 625110 h 625110"/>
              <a:gd name="connsiteX28" fmla="*/ 2064278 w 8829207"/>
              <a:gd name="connsiteY28" fmla="*/ 625110 h 625110"/>
              <a:gd name="connsiteX29" fmla="*/ 1068299 w 8829207"/>
              <a:gd name="connsiteY29" fmla="*/ 625110 h 625110"/>
              <a:gd name="connsiteX30" fmla="*/ 716342 w 8829207"/>
              <a:gd name="connsiteY30" fmla="*/ 625110 h 625110"/>
              <a:gd name="connsiteX31" fmla="*/ 351957 w 8829207"/>
              <a:gd name="connsiteY31" fmla="*/ 625110 h 625110"/>
              <a:gd name="connsiteX32" fmla="*/ 0 w 8829207"/>
              <a:gd name="connsiteY32" fmla="*/ 625110 h 6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829207" h="625110">
                <a:moveTo>
                  <a:pt x="0" y="0"/>
                </a:moveTo>
                <a:lnTo>
                  <a:pt x="351957" y="0"/>
                </a:lnTo>
                <a:lnTo>
                  <a:pt x="8477250" y="0"/>
                </a:lnTo>
                <a:lnTo>
                  <a:pt x="8829207" y="0"/>
                </a:lnTo>
                <a:lnTo>
                  <a:pt x="8829207" y="7441"/>
                </a:lnTo>
                <a:cubicBezTo>
                  <a:pt x="8829207" y="80871"/>
                  <a:pt x="8829207" y="227729"/>
                  <a:pt x="8829207" y="521446"/>
                </a:cubicBezTo>
                <a:cubicBezTo>
                  <a:pt x="8829207" y="625110"/>
                  <a:pt x="8725918" y="625110"/>
                  <a:pt x="8725918" y="625110"/>
                </a:cubicBezTo>
                <a:cubicBezTo>
                  <a:pt x="8725918" y="625110"/>
                  <a:pt x="8725918" y="625110"/>
                  <a:pt x="8606268" y="625110"/>
                </a:cubicBezTo>
                <a:lnTo>
                  <a:pt x="8373961" y="625110"/>
                </a:lnTo>
                <a:cubicBezTo>
                  <a:pt x="8373961" y="625110"/>
                  <a:pt x="8373961" y="625110"/>
                  <a:pt x="8359005" y="625110"/>
                </a:cubicBezTo>
                <a:lnTo>
                  <a:pt x="8322099" y="625110"/>
                </a:lnTo>
                <a:lnTo>
                  <a:pt x="8254311" y="625110"/>
                </a:lnTo>
                <a:cubicBezTo>
                  <a:pt x="8194486" y="625110"/>
                  <a:pt x="8104748" y="625110"/>
                  <a:pt x="7970142" y="625110"/>
                </a:cubicBezTo>
                <a:lnTo>
                  <a:pt x="7768716" y="625110"/>
                </a:lnTo>
                <a:lnTo>
                  <a:pt x="7416759" y="625110"/>
                </a:lnTo>
                <a:lnTo>
                  <a:pt x="7363027" y="625110"/>
                </a:lnTo>
                <a:lnTo>
                  <a:pt x="7011070" y="625110"/>
                </a:lnTo>
                <a:lnTo>
                  <a:pt x="6856382" y="625110"/>
                </a:lnTo>
                <a:lnTo>
                  <a:pt x="6504425" y="625110"/>
                </a:lnTo>
                <a:lnTo>
                  <a:pt x="6237566" y="625110"/>
                </a:lnTo>
                <a:lnTo>
                  <a:pt x="5885609" y="625110"/>
                </a:lnTo>
                <a:lnTo>
                  <a:pt x="5495360" y="625110"/>
                </a:lnTo>
                <a:lnTo>
                  <a:pt x="5143403" y="625110"/>
                </a:lnTo>
                <a:lnTo>
                  <a:pt x="4618548" y="625110"/>
                </a:lnTo>
                <a:lnTo>
                  <a:pt x="4266591" y="625110"/>
                </a:lnTo>
                <a:lnTo>
                  <a:pt x="3595912" y="625110"/>
                </a:lnTo>
                <a:lnTo>
                  <a:pt x="3243955" y="625110"/>
                </a:lnTo>
                <a:lnTo>
                  <a:pt x="2416235" y="625110"/>
                </a:lnTo>
                <a:lnTo>
                  <a:pt x="2064278" y="625110"/>
                </a:lnTo>
                <a:lnTo>
                  <a:pt x="1068299" y="625110"/>
                </a:lnTo>
                <a:lnTo>
                  <a:pt x="716342" y="625110"/>
                </a:lnTo>
                <a:lnTo>
                  <a:pt x="351957" y="625110"/>
                </a:lnTo>
                <a:lnTo>
                  <a:pt x="0" y="625110"/>
                </a:lnTo>
                <a:close/>
              </a:path>
            </a:pathLst>
          </a:custGeom>
          <a:solidFill>
            <a:srgbClr val="A8A8A8"/>
          </a:solidFill>
          <a:ln>
            <a:solidFill>
              <a:srgbClr val="ADADAD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76" name="Freeform 75"/>
          <p:cNvSpPr>
            <a:spLocks/>
          </p:cNvSpPr>
          <p:nvPr userDrawn="1"/>
        </p:nvSpPr>
        <p:spPr bwMode="gray">
          <a:xfrm>
            <a:off x="-1917" y="1506993"/>
            <a:ext cx="8834438" cy="2498204"/>
          </a:xfrm>
          <a:custGeom>
            <a:avLst/>
            <a:gdLst>
              <a:gd name="connsiteX0" fmla="*/ 0 w 8834438"/>
              <a:gd name="connsiteY0" fmla="*/ 0 h 2498204"/>
              <a:gd name="connsiteX1" fmla="*/ 357188 w 8834438"/>
              <a:gd name="connsiteY1" fmla="*/ 0 h 2498204"/>
              <a:gd name="connsiteX2" fmla="*/ 8373961 w 8834438"/>
              <a:gd name="connsiteY2" fmla="*/ 0 h 2498204"/>
              <a:gd name="connsiteX3" fmla="*/ 8731149 w 8834438"/>
              <a:gd name="connsiteY3" fmla="*/ 0 h 2498204"/>
              <a:gd name="connsiteX4" fmla="*/ 8834438 w 8834438"/>
              <a:gd name="connsiteY4" fmla="*/ 103596 h 2498204"/>
              <a:gd name="connsiteX5" fmla="*/ 8834438 w 8834438"/>
              <a:gd name="connsiteY5" fmla="*/ 174202 h 2498204"/>
              <a:gd name="connsiteX6" fmla="*/ 8834438 w 8834438"/>
              <a:gd name="connsiteY6" fmla="*/ 184574 h 2498204"/>
              <a:gd name="connsiteX7" fmla="*/ 8834438 w 8834438"/>
              <a:gd name="connsiteY7" fmla="*/ 220725 h 2498204"/>
              <a:gd name="connsiteX8" fmla="*/ 8834438 w 8834438"/>
              <a:gd name="connsiteY8" fmla="*/ 225604 h 2498204"/>
              <a:gd name="connsiteX9" fmla="*/ 8834438 w 8834438"/>
              <a:gd name="connsiteY9" fmla="*/ 255180 h 2498204"/>
              <a:gd name="connsiteX10" fmla="*/ 8834438 w 8834438"/>
              <a:gd name="connsiteY10" fmla="*/ 297340 h 2498204"/>
              <a:gd name="connsiteX11" fmla="*/ 8834438 w 8834438"/>
              <a:gd name="connsiteY11" fmla="*/ 306582 h 2498204"/>
              <a:gd name="connsiteX12" fmla="*/ 8834438 w 8834438"/>
              <a:gd name="connsiteY12" fmla="*/ 378318 h 2498204"/>
              <a:gd name="connsiteX13" fmla="*/ 8834438 w 8834438"/>
              <a:gd name="connsiteY13" fmla="*/ 392800 h 2498204"/>
              <a:gd name="connsiteX14" fmla="*/ 8834438 w 8834438"/>
              <a:gd name="connsiteY14" fmla="*/ 450485 h 2498204"/>
              <a:gd name="connsiteX15" fmla="*/ 8834438 w 8834438"/>
              <a:gd name="connsiteY15" fmla="*/ 473778 h 2498204"/>
              <a:gd name="connsiteX16" fmla="*/ 8834438 w 8834438"/>
              <a:gd name="connsiteY16" fmla="*/ 515373 h 2498204"/>
              <a:gd name="connsiteX17" fmla="*/ 8834438 w 8834438"/>
              <a:gd name="connsiteY17" fmla="*/ 531463 h 2498204"/>
              <a:gd name="connsiteX18" fmla="*/ 8834438 w 8834438"/>
              <a:gd name="connsiteY18" fmla="*/ 587885 h 2498204"/>
              <a:gd name="connsiteX19" fmla="*/ 8834438 w 8834438"/>
              <a:gd name="connsiteY19" fmla="*/ 596351 h 2498204"/>
              <a:gd name="connsiteX20" fmla="*/ 8834438 w 8834438"/>
              <a:gd name="connsiteY20" fmla="*/ 668447 h 2498204"/>
              <a:gd name="connsiteX21" fmla="*/ 8834438 w 8834438"/>
              <a:gd name="connsiteY21" fmla="*/ 668863 h 2498204"/>
              <a:gd name="connsiteX22" fmla="*/ 8834438 w 8834438"/>
              <a:gd name="connsiteY22" fmla="*/ 749425 h 2498204"/>
              <a:gd name="connsiteX23" fmla="*/ 8834438 w 8834438"/>
              <a:gd name="connsiteY23" fmla="*/ 757482 h 2498204"/>
              <a:gd name="connsiteX24" fmla="*/ 8834438 w 8834438"/>
              <a:gd name="connsiteY24" fmla="*/ 838460 h 2498204"/>
              <a:gd name="connsiteX25" fmla="*/ 8834438 w 8834438"/>
              <a:gd name="connsiteY25" fmla="*/ 855413 h 2498204"/>
              <a:gd name="connsiteX26" fmla="*/ 8834438 w 8834438"/>
              <a:gd name="connsiteY26" fmla="*/ 936391 h 2498204"/>
              <a:gd name="connsiteX27" fmla="*/ 8834438 w 8834438"/>
              <a:gd name="connsiteY27" fmla="*/ 962664 h 2498204"/>
              <a:gd name="connsiteX28" fmla="*/ 8834438 w 8834438"/>
              <a:gd name="connsiteY28" fmla="*/ 1043642 h 2498204"/>
              <a:gd name="connsiteX29" fmla="*/ 8834438 w 8834438"/>
              <a:gd name="connsiteY29" fmla="*/ 1079659 h 2498204"/>
              <a:gd name="connsiteX30" fmla="*/ 8834438 w 8834438"/>
              <a:gd name="connsiteY30" fmla="*/ 1160637 h 2498204"/>
              <a:gd name="connsiteX31" fmla="*/ 8834438 w 8834438"/>
              <a:gd name="connsiteY31" fmla="*/ 1206821 h 2498204"/>
              <a:gd name="connsiteX32" fmla="*/ 8834438 w 8834438"/>
              <a:gd name="connsiteY32" fmla="*/ 1287799 h 2498204"/>
              <a:gd name="connsiteX33" fmla="*/ 8834438 w 8834438"/>
              <a:gd name="connsiteY33" fmla="*/ 1344574 h 2498204"/>
              <a:gd name="connsiteX34" fmla="*/ 8834438 w 8834438"/>
              <a:gd name="connsiteY34" fmla="*/ 1425552 h 2498204"/>
              <a:gd name="connsiteX35" fmla="*/ 8834438 w 8834438"/>
              <a:gd name="connsiteY35" fmla="*/ 1493342 h 2498204"/>
              <a:gd name="connsiteX36" fmla="*/ 8834438 w 8834438"/>
              <a:gd name="connsiteY36" fmla="*/ 1574320 h 2498204"/>
              <a:gd name="connsiteX37" fmla="*/ 8834438 w 8834438"/>
              <a:gd name="connsiteY37" fmla="*/ 1653547 h 2498204"/>
              <a:gd name="connsiteX38" fmla="*/ 8834438 w 8834438"/>
              <a:gd name="connsiteY38" fmla="*/ 1734526 h 2498204"/>
              <a:gd name="connsiteX39" fmla="*/ 8834438 w 8834438"/>
              <a:gd name="connsiteY39" fmla="*/ 1825615 h 2498204"/>
              <a:gd name="connsiteX40" fmla="*/ 8834438 w 8834438"/>
              <a:gd name="connsiteY40" fmla="*/ 1906593 h 2498204"/>
              <a:gd name="connsiteX41" fmla="*/ 8834438 w 8834438"/>
              <a:gd name="connsiteY41" fmla="*/ 2009968 h 2498204"/>
              <a:gd name="connsiteX42" fmla="*/ 8834438 w 8834438"/>
              <a:gd name="connsiteY42" fmla="*/ 2090947 h 2498204"/>
              <a:gd name="connsiteX43" fmla="*/ 8834438 w 8834438"/>
              <a:gd name="connsiteY43" fmla="*/ 2207031 h 2498204"/>
              <a:gd name="connsiteX44" fmla="*/ 8834438 w 8834438"/>
              <a:gd name="connsiteY44" fmla="*/ 2288009 h 2498204"/>
              <a:gd name="connsiteX45" fmla="*/ 8834438 w 8834438"/>
              <a:gd name="connsiteY45" fmla="*/ 2417226 h 2498204"/>
              <a:gd name="connsiteX46" fmla="*/ 8834438 w 8834438"/>
              <a:gd name="connsiteY46" fmla="*/ 2498204 h 2498204"/>
              <a:gd name="connsiteX47" fmla="*/ 8598634 w 8834438"/>
              <a:gd name="connsiteY47" fmla="*/ 2498204 h 2498204"/>
              <a:gd name="connsiteX48" fmla="*/ 8477250 w 8834438"/>
              <a:gd name="connsiteY48" fmla="*/ 2498204 h 2498204"/>
              <a:gd name="connsiteX49" fmla="*/ 8462159 w 8834438"/>
              <a:gd name="connsiteY49" fmla="*/ 2498204 h 2498204"/>
              <a:gd name="connsiteX50" fmla="*/ 8426969 w 8834438"/>
              <a:gd name="connsiteY50" fmla="*/ 2498204 h 2498204"/>
              <a:gd name="connsiteX51" fmla="*/ 8426316 w 8834438"/>
              <a:gd name="connsiteY51" fmla="*/ 2498204 h 2498204"/>
              <a:gd name="connsiteX52" fmla="*/ 8356519 w 8834438"/>
              <a:gd name="connsiteY52" fmla="*/ 2498204 h 2498204"/>
              <a:gd name="connsiteX53" fmla="*/ 8241447 w 8834438"/>
              <a:gd name="connsiteY53" fmla="*/ 2498204 h 2498204"/>
              <a:gd name="connsiteX54" fmla="*/ 8187393 w 8834438"/>
              <a:gd name="connsiteY54" fmla="*/ 2498204 h 2498204"/>
              <a:gd name="connsiteX55" fmla="*/ 8069781 w 8834438"/>
              <a:gd name="connsiteY55" fmla="*/ 2498204 h 2498204"/>
              <a:gd name="connsiteX56" fmla="*/ 7868586 w 8834438"/>
              <a:gd name="connsiteY56" fmla="*/ 2498204 h 2498204"/>
              <a:gd name="connsiteX57" fmla="*/ 7830205 w 8834438"/>
              <a:gd name="connsiteY57" fmla="*/ 2498204 h 2498204"/>
              <a:gd name="connsiteX58" fmla="*/ 7511398 w 8834438"/>
              <a:gd name="connsiteY58" fmla="*/ 2498204 h 2498204"/>
              <a:gd name="connsiteX59" fmla="*/ 7459231 w 8834438"/>
              <a:gd name="connsiteY59" fmla="*/ 2498204 h 2498204"/>
              <a:gd name="connsiteX60" fmla="*/ 7217061 w 8834438"/>
              <a:gd name="connsiteY60" fmla="*/ 2498204 h 2498204"/>
              <a:gd name="connsiteX61" fmla="*/ 7102043 w 8834438"/>
              <a:gd name="connsiteY61" fmla="*/ 2498204 h 2498204"/>
              <a:gd name="connsiteX62" fmla="*/ 6948009 w 8834438"/>
              <a:gd name="connsiteY62" fmla="*/ 2498204 h 2498204"/>
              <a:gd name="connsiteX63" fmla="*/ 6859873 w 8834438"/>
              <a:gd name="connsiteY63" fmla="*/ 2498204 h 2498204"/>
              <a:gd name="connsiteX64" fmla="*/ 6650660 w 8834438"/>
              <a:gd name="connsiteY64" fmla="*/ 2498204 h 2498204"/>
              <a:gd name="connsiteX65" fmla="*/ 6590821 w 8834438"/>
              <a:gd name="connsiteY65" fmla="*/ 2498204 h 2498204"/>
              <a:gd name="connsiteX66" fmla="*/ 6323601 w 8834438"/>
              <a:gd name="connsiteY66" fmla="*/ 2498204 h 2498204"/>
              <a:gd name="connsiteX67" fmla="*/ 6293472 w 8834438"/>
              <a:gd name="connsiteY67" fmla="*/ 2498204 h 2498204"/>
              <a:gd name="connsiteX68" fmla="*/ 5966413 w 8834438"/>
              <a:gd name="connsiteY68" fmla="*/ 2498204 h 2498204"/>
              <a:gd name="connsiteX69" fmla="*/ 5965415 w 8834438"/>
              <a:gd name="connsiteY69" fmla="*/ 2498204 h 2498204"/>
              <a:gd name="connsiteX70" fmla="*/ 5608227 w 8834438"/>
              <a:gd name="connsiteY70" fmla="*/ 2498204 h 2498204"/>
              <a:gd name="connsiteX71" fmla="*/ 5574688 w 8834438"/>
              <a:gd name="connsiteY71" fmla="*/ 2498204 h 2498204"/>
              <a:gd name="connsiteX72" fmla="*/ 5217500 w 8834438"/>
              <a:gd name="connsiteY72" fmla="*/ 2498204 h 2498204"/>
              <a:gd name="connsiteX73" fmla="*/ 5150006 w 8834438"/>
              <a:gd name="connsiteY73" fmla="*/ 2498204 h 2498204"/>
              <a:gd name="connsiteX74" fmla="*/ 4792818 w 8834438"/>
              <a:gd name="connsiteY74" fmla="*/ 2498204 h 2498204"/>
              <a:gd name="connsiteX75" fmla="*/ 4689953 w 8834438"/>
              <a:gd name="connsiteY75" fmla="*/ 2498204 h 2498204"/>
              <a:gd name="connsiteX76" fmla="*/ 4332765 w 8834438"/>
              <a:gd name="connsiteY76" fmla="*/ 2498204 h 2498204"/>
              <a:gd name="connsiteX77" fmla="*/ 4193114 w 8834438"/>
              <a:gd name="connsiteY77" fmla="*/ 2498204 h 2498204"/>
              <a:gd name="connsiteX78" fmla="*/ 3835926 w 8834438"/>
              <a:gd name="connsiteY78" fmla="*/ 2498204 h 2498204"/>
              <a:gd name="connsiteX79" fmla="*/ 3658076 w 8834438"/>
              <a:gd name="connsiteY79" fmla="*/ 2498204 h 2498204"/>
              <a:gd name="connsiteX80" fmla="*/ 3300888 w 8834438"/>
              <a:gd name="connsiteY80" fmla="*/ 2498204 h 2498204"/>
              <a:gd name="connsiteX81" fmla="*/ 3083422 w 8834438"/>
              <a:gd name="connsiteY81" fmla="*/ 2498204 h 2498204"/>
              <a:gd name="connsiteX82" fmla="*/ 2726234 w 8834438"/>
              <a:gd name="connsiteY82" fmla="*/ 2498204 h 2498204"/>
              <a:gd name="connsiteX83" fmla="*/ 2467739 w 8834438"/>
              <a:gd name="connsiteY83" fmla="*/ 2498204 h 2498204"/>
              <a:gd name="connsiteX84" fmla="*/ 2110551 w 8834438"/>
              <a:gd name="connsiteY84" fmla="*/ 2498204 h 2498204"/>
              <a:gd name="connsiteX85" fmla="*/ 1809611 w 8834438"/>
              <a:gd name="connsiteY85" fmla="*/ 2498204 h 2498204"/>
              <a:gd name="connsiteX86" fmla="*/ 1452423 w 8834438"/>
              <a:gd name="connsiteY86" fmla="*/ 2498204 h 2498204"/>
              <a:gd name="connsiteX87" fmla="*/ 1107623 w 8834438"/>
              <a:gd name="connsiteY87" fmla="*/ 2498204 h 2498204"/>
              <a:gd name="connsiteX88" fmla="*/ 750435 w 8834438"/>
              <a:gd name="connsiteY88" fmla="*/ 2498204 h 2498204"/>
              <a:gd name="connsiteX89" fmla="*/ 357188 w 8834438"/>
              <a:gd name="connsiteY89" fmla="*/ 2498204 h 2498204"/>
              <a:gd name="connsiteX90" fmla="*/ 0 w 8834438"/>
              <a:gd name="connsiteY90" fmla="*/ 2498204 h 2498204"/>
              <a:gd name="connsiteX91" fmla="*/ 0 w 8834438"/>
              <a:gd name="connsiteY91" fmla="*/ 2417226 h 2498204"/>
              <a:gd name="connsiteX92" fmla="*/ 0 w 8834438"/>
              <a:gd name="connsiteY92" fmla="*/ 80978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8834438" h="2498204">
                <a:moveTo>
                  <a:pt x="0" y="0"/>
                </a:moveTo>
                <a:lnTo>
                  <a:pt x="357188" y="0"/>
                </a:lnTo>
                <a:lnTo>
                  <a:pt x="8373961" y="0"/>
                </a:lnTo>
                <a:lnTo>
                  <a:pt x="8731149" y="0"/>
                </a:lnTo>
                <a:cubicBezTo>
                  <a:pt x="8834438" y="0"/>
                  <a:pt x="8834438" y="103596"/>
                  <a:pt x="8834438" y="103596"/>
                </a:cubicBezTo>
                <a:cubicBezTo>
                  <a:pt x="8834438" y="103596"/>
                  <a:pt x="8834438" y="103596"/>
                  <a:pt x="8834438" y="174202"/>
                </a:cubicBezTo>
                <a:lnTo>
                  <a:pt x="8834438" y="184574"/>
                </a:lnTo>
                <a:cubicBezTo>
                  <a:pt x="8834438" y="184574"/>
                  <a:pt x="8834438" y="184574"/>
                  <a:pt x="8834438" y="220725"/>
                </a:cubicBezTo>
                <a:lnTo>
                  <a:pt x="8834438" y="225604"/>
                </a:lnTo>
                <a:lnTo>
                  <a:pt x="8834438" y="255180"/>
                </a:lnTo>
                <a:lnTo>
                  <a:pt x="8834438" y="297340"/>
                </a:lnTo>
                <a:lnTo>
                  <a:pt x="8834438" y="306582"/>
                </a:lnTo>
                <a:cubicBezTo>
                  <a:pt x="8834438" y="326917"/>
                  <a:pt x="8834438" y="350640"/>
                  <a:pt x="8834438" y="378318"/>
                </a:cubicBezTo>
                <a:lnTo>
                  <a:pt x="8834438" y="392800"/>
                </a:lnTo>
                <a:lnTo>
                  <a:pt x="8834438" y="450485"/>
                </a:lnTo>
                <a:lnTo>
                  <a:pt x="8834438" y="473778"/>
                </a:lnTo>
                <a:lnTo>
                  <a:pt x="8834438" y="515373"/>
                </a:lnTo>
                <a:lnTo>
                  <a:pt x="8834438" y="531463"/>
                </a:lnTo>
                <a:lnTo>
                  <a:pt x="8834438" y="587885"/>
                </a:lnTo>
                <a:lnTo>
                  <a:pt x="8834438" y="596351"/>
                </a:lnTo>
                <a:lnTo>
                  <a:pt x="8834438" y="668447"/>
                </a:lnTo>
                <a:lnTo>
                  <a:pt x="8834438" y="668863"/>
                </a:lnTo>
                <a:cubicBezTo>
                  <a:pt x="8834438" y="694352"/>
                  <a:pt x="8834438" y="721183"/>
                  <a:pt x="8834438" y="749425"/>
                </a:cubicBezTo>
                <a:lnTo>
                  <a:pt x="8834438" y="757482"/>
                </a:lnTo>
                <a:lnTo>
                  <a:pt x="8834438" y="838460"/>
                </a:lnTo>
                <a:lnTo>
                  <a:pt x="8834438" y="855413"/>
                </a:lnTo>
                <a:lnTo>
                  <a:pt x="8834438" y="936391"/>
                </a:lnTo>
                <a:lnTo>
                  <a:pt x="8834438" y="962664"/>
                </a:lnTo>
                <a:lnTo>
                  <a:pt x="8834438" y="1043642"/>
                </a:lnTo>
                <a:lnTo>
                  <a:pt x="8834438" y="1079659"/>
                </a:lnTo>
                <a:lnTo>
                  <a:pt x="8834438" y="1160637"/>
                </a:lnTo>
                <a:lnTo>
                  <a:pt x="8834438" y="1206821"/>
                </a:lnTo>
                <a:lnTo>
                  <a:pt x="8834438" y="1287799"/>
                </a:lnTo>
                <a:lnTo>
                  <a:pt x="8834438" y="1344574"/>
                </a:lnTo>
                <a:lnTo>
                  <a:pt x="8834438" y="1425552"/>
                </a:lnTo>
                <a:lnTo>
                  <a:pt x="8834438" y="1493342"/>
                </a:lnTo>
                <a:lnTo>
                  <a:pt x="8834438" y="1574320"/>
                </a:lnTo>
                <a:lnTo>
                  <a:pt x="8834438" y="1653547"/>
                </a:lnTo>
                <a:lnTo>
                  <a:pt x="8834438" y="1734526"/>
                </a:lnTo>
                <a:lnTo>
                  <a:pt x="8834438" y="1825615"/>
                </a:lnTo>
                <a:lnTo>
                  <a:pt x="8834438" y="1906593"/>
                </a:lnTo>
                <a:lnTo>
                  <a:pt x="8834438" y="2009968"/>
                </a:lnTo>
                <a:lnTo>
                  <a:pt x="8834438" y="2090947"/>
                </a:lnTo>
                <a:lnTo>
                  <a:pt x="8834438" y="2207031"/>
                </a:lnTo>
                <a:lnTo>
                  <a:pt x="8834438" y="2288009"/>
                </a:lnTo>
                <a:lnTo>
                  <a:pt x="8834438" y="2417226"/>
                </a:lnTo>
                <a:lnTo>
                  <a:pt x="8834438" y="2498204"/>
                </a:lnTo>
                <a:cubicBezTo>
                  <a:pt x="8834438" y="2498204"/>
                  <a:pt x="8834438" y="2498204"/>
                  <a:pt x="8598634" y="2498204"/>
                </a:cubicBezTo>
                <a:lnTo>
                  <a:pt x="8477250" y="2498204"/>
                </a:lnTo>
                <a:lnTo>
                  <a:pt x="8462159" y="2498204"/>
                </a:lnTo>
                <a:lnTo>
                  <a:pt x="8426969" y="2498204"/>
                </a:lnTo>
                <a:lnTo>
                  <a:pt x="8426316" y="2498204"/>
                </a:lnTo>
                <a:lnTo>
                  <a:pt x="8356519" y="2498204"/>
                </a:lnTo>
                <a:lnTo>
                  <a:pt x="8241447" y="2498204"/>
                </a:lnTo>
                <a:lnTo>
                  <a:pt x="8187393" y="2498204"/>
                </a:lnTo>
                <a:lnTo>
                  <a:pt x="8069781" y="2498204"/>
                </a:lnTo>
                <a:lnTo>
                  <a:pt x="7868586" y="2498204"/>
                </a:lnTo>
                <a:lnTo>
                  <a:pt x="7830205" y="2498204"/>
                </a:lnTo>
                <a:lnTo>
                  <a:pt x="7511398" y="2498204"/>
                </a:lnTo>
                <a:lnTo>
                  <a:pt x="7459231" y="2498204"/>
                </a:lnTo>
                <a:cubicBezTo>
                  <a:pt x="7382831" y="2498204"/>
                  <a:pt x="7302186" y="2498204"/>
                  <a:pt x="7217061" y="2498204"/>
                </a:cubicBezTo>
                <a:lnTo>
                  <a:pt x="7102043" y="2498204"/>
                </a:lnTo>
                <a:lnTo>
                  <a:pt x="6948009" y="2498204"/>
                </a:lnTo>
                <a:lnTo>
                  <a:pt x="6859873" y="2498204"/>
                </a:lnTo>
                <a:lnTo>
                  <a:pt x="6650660" y="2498204"/>
                </a:lnTo>
                <a:lnTo>
                  <a:pt x="6590821" y="2498204"/>
                </a:lnTo>
                <a:lnTo>
                  <a:pt x="6323601" y="2498204"/>
                </a:lnTo>
                <a:lnTo>
                  <a:pt x="6293472" y="2498204"/>
                </a:lnTo>
                <a:lnTo>
                  <a:pt x="5966413" y="2498204"/>
                </a:lnTo>
                <a:lnTo>
                  <a:pt x="5965415" y="2498204"/>
                </a:lnTo>
                <a:lnTo>
                  <a:pt x="5608227" y="2498204"/>
                </a:lnTo>
                <a:lnTo>
                  <a:pt x="5574688" y="2498204"/>
                </a:lnTo>
                <a:lnTo>
                  <a:pt x="5217500" y="2498204"/>
                </a:lnTo>
                <a:lnTo>
                  <a:pt x="5150006" y="2498204"/>
                </a:lnTo>
                <a:lnTo>
                  <a:pt x="4792818" y="2498204"/>
                </a:lnTo>
                <a:lnTo>
                  <a:pt x="4689953" y="2498204"/>
                </a:lnTo>
                <a:lnTo>
                  <a:pt x="4332765" y="2498204"/>
                </a:lnTo>
                <a:lnTo>
                  <a:pt x="4193114" y="2498204"/>
                </a:lnTo>
                <a:lnTo>
                  <a:pt x="3835926" y="2498204"/>
                </a:lnTo>
                <a:lnTo>
                  <a:pt x="3658076" y="2498204"/>
                </a:lnTo>
                <a:lnTo>
                  <a:pt x="3300888" y="2498204"/>
                </a:lnTo>
                <a:lnTo>
                  <a:pt x="3083422" y="2498204"/>
                </a:lnTo>
                <a:lnTo>
                  <a:pt x="2726234" y="2498204"/>
                </a:lnTo>
                <a:lnTo>
                  <a:pt x="2467739" y="2498204"/>
                </a:lnTo>
                <a:lnTo>
                  <a:pt x="2110551" y="2498204"/>
                </a:lnTo>
                <a:lnTo>
                  <a:pt x="1809611" y="2498204"/>
                </a:lnTo>
                <a:lnTo>
                  <a:pt x="1452423" y="2498204"/>
                </a:lnTo>
                <a:lnTo>
                  <a:pt x="1107623" y="2498204"/>
                </a:lnTo>
                <a:lnTo>
                  <a:pt x="750435" y="2498204"/>
                </a:lnTo>
                <a:lnTo>
                  <a:pt x="357188" y="2498204"/>
                </a:lnTo>
                <a:lnTo>
                  <a:pt x="0" y="2498204"/>
                </a:lnTo>
                <a:lnTo>
                  <a:pt x="0" y="2417226"/>
                </a:lnTo>
                <a:lnTo>
                  <a:pt x="0" y="80978"/>
                </a:lnTo>
                <a:close/>
              </a:path>
            </a:pathLst>
          </a:custGeom>
          <a:solidFill>
            <a:srgbClr val="F0F0F0"/>
          </a:solidFill>
          <a:ln>
            <a:solidFill>
              <a:srgbClr val="F2F2F2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41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378004" y="1835149"/>
            <a:ext cx="7731403" cy="897682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3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42" name="Subtitle 2"/>
          <p:cNvSpPr>
            <a:spLocks noGrp="1"/>
          </p:cNvSpPr>
          <p:nvPr userDrawn="1">
            <p:ph type="subTitle" idx="1"/>
          </p:nvPr>
        </p:nvSpPr>
        <p:spPr bwMode="gray">
          <a:xfrm>
            <a:off x="378001" y="4150519"/>
            <a:ext cx="4971123" cy="13849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900" b="0" i="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3" name="Text Placeholder 6"/>
          <p:cNvSpPr>
            <a:spLocks noGrp="1"/>
          </p:cNvSpPr>
          <p:nvPr userDrawn="1">
            <p:ph type="body" sz="quarter" idx="11"/>
          </p:nvPr>
        </p:nvSpPr>
        <p:spPr bwMode="gray">
          <a:xfrm>
            <a:off x="520696" y="2967108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8" name="Text Placeholder 2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78001" y="4320078"/>
            <a:ext cx="4971123" cy="177538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7442200" y="-91898"/>
            <a:ext cx="1701800" cy="1790525"/>
            <a:chOff x="7442200" y="-91900"/>
            <a:chExt cx="1701800" cy="1790525"/>
          </a:xfrm>
        </p:grpSpPr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7442200" y="0"/>
              <a:ext cx="1701800" cy="1698625"/>
            </a:xfrm>
            <a:custGeom>
              <a:avLst/>
              <a:gdLst>
                <a:gd name="T0" fmla="*/ 548 w 1072"/>
                <a:gd name="T1" fmla="*/ 0 h 1070"/>
                <a:gd name="T2" fmla="*/ 0 w 1072"/>
                <a:gd name="T3" fmla="*/ 0 h 1070"/>
                <a:gd name="T4" fmla="*/ 1072 w 1072"/>
                <a:gd name="T5" fmla="*/ 1070 h 1070"/>
                <a:gd name="T6" fmla="*/ 1072 w 1072"/>
                <a:gd name="T7" fmla="*/ 524 h 1070"/>
                <a:gd name="T8" fmla="*/ 548 w 1072"/>
                <a:gd name="T9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2" h="1070">
                  <a:moveTo>
                    <a:pt x="548" y="0"/>
                  </a:moveTo>
                  <a:lnTo>
                    <a:pt x="0" y="0"/>
                  </a:lnTo>
                  <a:lnTo>
                    <a:pt x="1072" y="1070"/>
                  </a:lnTo>
                  <a:lnTo>
                    <a:pt x="1072" y="524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Title 14"/>
            <p:cNvSpPr txBox="1">
              <a:spLocks/>
            </p:cNvSpPr>
            <p:nvPr userDrawn="1"/>
          </p:nvSpPr>
          <p:spPr bwMode="gray">
            <a:xfrm rot="2700000">
              <a:off x="7785677" y="508889"/>
              <a:ext cx="1447800" cy="2462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algn="l" defTabSz="914400" rtl="0" eaLnBrk="1" latinLnBrk="0" hangingPunct="1">
                <a:lnSpc>
                  <a:spcPts val="4600"/>
                </a:lnSpc>
                <a:spcBef>
                  <a:spcPct val="0"/>
                </a:spcBef>
                <a:buNone/>
                <a:defRPr sz="4400" b="1" kern="1200" baseline="0">
                  <a:solidFill>
                    <a:schemeClr val="bg1"/>
                  </a:solidFill>
                  <a:latin typeface="+mj-lt"/>
                  <a:ea typeface="+mj-ea"/>
                  <a:cs typeface="Arial" panose="020B0604020202020204" pitchFamily="34" charset="0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GB" sz="1400" b="1" noProof="0" dirty="0">
                  <a:cs typeface="ING Me" panose="02000506040000020004" pitchFamily="2" charset="0"/>
                </a:rPr>
                <a:t>Strictly Private</a:t>
              </a:r>
            </a:p>
            <a:p>
              <a:pPr algn="ctr">
                <a:lnSpc>
                  <a:spcPct val="100000"/>
                </a:lnSpc>
              </a:pPr>
              <a:r>
                <a:rPr lang="en-GB" sz="1400" b="1" noProof="0" dirty="0">
                  <a:cs typeface="ING Me" panose="02000506040000020004" pitchFamily="2" charset="0"/>
                </a:rPr>
                <a:t>and Confidential</a:t>
              </a:r>
            </a:p>
          </p:txBody>
        </p:sp>
      </p:grpSp>
      <p:sp>
        <p:nvSpPr>
          <p:cNvPr id="48" name="Rectangle 47"/>
          <p:cNvSpPr/>
          <p:nvPr userDrawn="1"/>
        </p:nvSpPr>
        <p:spPr>
          <a:xfrm>
            <a:off x="378000" y="6426526"/>
            <a:ext cx="2479040" cy="23505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900" noProof="0" dirty="0">
                <a:solidFill>
                  <a:schemeClr val="bg2"/>
                </a:solidFill>
              </a:rPr>
              <a:t>Wholesale Banking</a:t>
            </a:r>
          </a:p>
        </p:txBody>
      </p:sp>
      <p:pic>
        <p:nvPicPr>
          <p:cNvPr id="49" name="Picture 4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grpSp>
        <p:nvGrpSpPr>
          <p:cNvPr id="102" name="Group 101"/>
          <p:cNvGrpSpPr/>
          <p:nvPr userDrawn="1"/>
        </p:nvGrpSpPr>
        <p:grpSpPr>
          <a:xfrm>
            <a:off x="378000" y="6930063"/>
            <a:ext cx="1454928" cy="388591"/>
            <a:chOff x="340772" y="6930055"/>
            <a:chExt cx="1454928" cy="388591"/>
          </a:xfrm>
        </p:grpSpPr>
        <p:sp>
          <p:nvSpPr>
            <p:cNvPr id="103" name="TextBox 102"/>
            <p:cNvSpPr txBox="1"/>
            <p:nvPr userDrawn="1"/>
          </p:nvSpPr>
          <p:spPr>
            <a:xfrm>
              <a:off x="355700" y="7092055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l"/>
              <a:r>
                <a:rPr lang="en-GB" sz="1000" noProof="0" dirty="0"/>
                <a:t>Starting point</a:t>
              </a:r>
            </a:p>
          </p:txBody>
        </p:sp>
        <p:cxnSp>
          <p:nvCxnSpPr>
            <p:cNvPr id="104" name="Straight Connector 103"/>
            <p:cNvCxnSpPr/>
            <p:nvPr userDrawn="1"/>
          </p:nvCxnSpPr>
          <p:spPr>
            <a:xfrm rot="16200000">
              <a:off x="178772" y="7092055"/>
              <a:ext cx="324000" cy="0"/>
            </a:xfrm>
            <a:prstGeom prst="line">
              <a:avLst/>
            </a:prstGeom>
            <a:ln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7" name="Group 246"/>
          <p:cNvGrpSpPr/>
          <p:nvPr userDrawn="1"/>
        </p:nvGrpSpPr>
        <p:grpSpPr>
          <a:xfrm>
            <a:off x="9157458" y="4662661"/>
            <a:ext cx="1440000" cy="1129042"/>
            <a:chOff x="9144758" y="4662661"/>
            <a:chExt cx="1440000" cy="1129042"/>
          </a:xfrm>
        </p:grpSpPr>
        <p:cxnSp>
          <p:nvCxnSpPr>
            <p:cNvPr id="248" name="Straight Connector 247"/>
            <p:cNvCxnSpPr/>
            <p:nvPr userDrawn="1"/>
          </p:nvCxnSpPr>
          <p:spPr>
            <a:xfrm flipH="1">
              <a:off x="9144758" y="5657402"/>
              <a:ext cx="36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TextBox 248"/>
            <p:cNvSpPr txBox="1"/>
            <p:nvPr userDrawn="1"/>
          </p:nvSpPr>
          <p:spPr>
            <a:xfrm>
              <a:off x="9144758" y="5565112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Min.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  <p:cxnSp>
          <p:nvCxnSpPr>
            <p:cNvPr id="250" name="Straight Connector 249"/>
            <p:cNvCxnSpPr/>
            <p:nvPr userDrawn="1"/>
          </p:nvCxnSpPr>
          <p:spPr>
            <a:xfrm flipH="1">
              <a:off x="9144758" y="4765812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TextBox 250"/>
            <p:cNvSpPr txBox="1"/>
            <p:nvPr userDrawn="1"/>
          </p:nvSpPr>
          <p:spPr>
            <a:xfrm>
              <a:off x="9144758" y="4662661"/>
              <a:ext cx="1440000" cy="2265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r"/>
              <a:r>
                <a:rPr lang="en-GB" sz="1000" noProof="0" dirty="0"/>
                <a:t>Max.</a:t>
              </a:r>
              <a:r>
                <a:rPr lang="en-GB" sz="1000" baseline="0" noProof="0" dirty="0"/>
                <a:t> logo height</a:t>
              </a:r>
              <a:endParaRPr lang="en-GB" sz="1000" noProof="0" dirty="0"/>
            </a:p>
          </p:txBody>
        </p:sp>
      </p:grpSp>
      <p:sp>
        <p:nvSpPr>
          <p:cNvPr id="2" name="Footer Placeholder 1"/>
          <p:cNvSpPr>
            <a:spLocks noGrp="1"/>
          </p:cNvSpPr>
          <p:nvPr userDrawn="1">
            <p:ph type="ftr" sz="quarter" idx="15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109" name="Group 108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110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2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3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14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5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16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8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19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0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21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22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3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24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5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26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7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28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9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30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1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32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33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4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35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6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37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8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39" name="Group 138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51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2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3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54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5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56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7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5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60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61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2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228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29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230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1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23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23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23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23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3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24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4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24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4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4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4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4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66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67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68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69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40" name="Group 139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44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5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6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47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48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9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50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41" name="Picture 1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42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3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163" name="Group 162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164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65" name="Group 164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166" name="Straight Connector 165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67" name="Straight Connector 166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68" name="Group 167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69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70" name="Group 169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71" name="Straight Connector 170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72" name="Straight Connector 171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4017613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  <p15:guide id="2" orient="horz" pos="329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or Picture 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icture Placeholder 94"/>
          <p:cNvSpPr>
            <a:spLocks noGrp="1"/>
          </p:cNvSpPr>
          <p:nvPr>
            <p:ph type="pic" sz="quarter" idx="15"/>
          </p:nvPr>
        </p:nvSpPr>
        <p:spPr bwMode="gray">
          <a:xfrm>
            <a:off x="302176" y="304144"/>
            <a:ext cx="8514435" cy="5444512"/>
          </a:xfrm>
          <a:custGeom>
            <a:avLst/>
            <a:gdLst>
              <a:gd name="connsiteX0" fmla="*/ 76192 w 8514435"/>
              <a:gd name="connsiteY0" fmla="*/ 0 h 5444512"/>
              <a:gd name="connsiteX1" fmla="*/ 8438243 w 8514435"/>
              <a:gd name="connsiteY1" fmla="*/ 0 h 5444512"/>
              <a:gd name="connsiteX2" fmla="*/ 8514435 w 8514435"/>
              <a:gd name="connsiteY2" fmla="*/ 76236 h 5444512"/>
              <a:gd name="connsiteX3" fmla="*/ 8514435 w 8514435"/>
              <a:gd name="connsiteY3" fmla="*/ 5368276 h 5444512"/>
              <a:gd name="connsiteX4" fmla="*/ 8438243 w 8514435"/>
              <a:gd name="connsiteY4" fmla="*/ 5444512 h 5444512"/>
              <a:gd name="connsiteX5" fmla="*/ 76192 w 8514435"/>
              <a:gd name="connsiteY5" fmla="*/ 5444512 h 5444512"/>
              <a:gd name="connsiteX6" fmla="*/ 0 w 8514435"/>
              <a:gd name="connsiteY6" fmla="*/ 5368276 h 5444512"/>
              <a:gd name="connsiteX7" fmla="*/ 0 w 8514435"/>
              <a:gd name="connsiteY7" fmla="*/ 4436743 h 5444512"/>
              <a:gd name="connsiteX8" fmla="*/ 0 w 8514435"/>
              <a:gd name="connsiteY8" fmla="*/ 4309433 h 5444512"/>
              <a:gd name="connsiteX9" fmla="*/ 58948 w 8514435"/>
              <a:gd name="connsiteY9" fmla="*/ 4309433 h 5444512"/>
              <a:gd name="connsiteX10" fmla="*/ 5339303 w 8514435"/>
              <a:gd name="connsiteY10" fmla="*/ 4309433 h 5444512"/>
              <a:gd name="connsiteX11" fmla="*/ 5440605 w 8514435"/>
              <a:gd name="connsiteY11" fmla="*/ 4207853 h 5444512"/>
              <a:gd name="connsiteX12" fmla="*/ 5440605 w 8514435"/>
              <a:gd name="connsiteY12" fmla="*/ 3897812 h 5444512"/>
              <a:gd name="connsiteX13" fmla="*/ 5440605 w 8514435"/>
              <a:gd name="connsiteY13" fmla="*/ 3801329 h 5444512"/>
              <a:gd name="connsiteX14" fmla="*/ 5440605 w 8514435"/>
              <a:gd name="connsiteY14" fmla="*/ 3787424 h 5444512"/>
              <a:gd name="connsiteX15" fmla="*/ 5440605 w 8514435"/>
              <a:gd name="connsiteY15" fmla="*/ 3702383 h 5444512"/>
              <a:gd name="connsiteX16" fmla="*/ 5440605 w 8514435"/>
              <a:gd name="connsiteY16" fmla="*/ 3688513 h 5444512"/>
              <a:gd name="connsiteX17" fmla="*/ 5440605 w 8514435"/>
              <a:gd name="connsiteY17" fmla="*/ 3668591 h 5444512"/>
              <a:gd name="connsiteX18" fmla="*/ 5440605 w 8514435"/>
              <a:gd name="connsiteY18" fmla="*/ 3604568 h 5444512"/>
              <a:gd name="connsiteX19" fmla="*/ 5440605 w 8514435"/>
              <a:gd name="connsiteY19" fmla="*/ 3603839 h 5444512"/>
              <a:gd name="connsiteX20" fmla="*/ 5440605 w 8514435"/>
              <a:gd name="connsiteY20" fmla="*/ 3471830 h 5444512"/>
              <a:gd name="connsiteX21" fmla="*/ 5440605 w 8514435"/>
              <a:gd name="connsiteY21" fmla="*/ 3471101 h 5444512"/>
              <a:gd name="connsiteX22" fmla="*/ 5440605 w 8514435"/>
              <a:gd name="connsiteY22" fmla="*/ 3418688 h 5444512"/>
              <a:gd name="connsiteX23" fmla="*/ 5440605 w 8514435"/>
              <a:gd name="connsiteY23" fmla="*/ 3407078 h 5444512"/>
              <a:gd name="connsiteX24" fmla="*/ 5440605 w 8514435"/>
              <a:gd name="connsiteY24" fmla="*/ 3285950 h 5444512"/>
              <a:gd name="connsiteX25" fmla="*/ 5440605 w 8514435"/>
              <a:gd name="connsiteY25" fmla="*/ 3274340 h 5444512"/>
              <a:gd name="connsiteX26" fmla="*/ 5440605 w 8514435"/>
              <a:gd name="connsiteY26" fmla="*/ 3245478 h 5444512"/>
              <a:gd name="connsiteX27" fmla="*/ 5440605 w 8514435"/>
              <a:gd name="connsiteY27" fmla="*/ 3221927 h 5444512"/>
              <a:gd name="connsiteX28" fmla="*/ 5440605 w 8514435"/>
              <a:gd name="connsiteY28" fmla="*/ 3112740 h 5444512"/>
              <a:gd name="connsiteX29" fmla="*/ 5440605 w 8514435"/>
              <a:gd name="connsiteY29" fmla="*/ 3089189 h 5444512"/>
              <a:gd name="connsiteX30" fmla="*/ 5440605 w 8514435"/>
              <a:gd name="connsiteY30" fmla="*/ 3083811 h 5444512"/>
              <a:gd name="connsiteX31" fmla="*/ 5440605 w 8514435"/>
              <a:gd name="connsiteY31" fmla="*/ 3048717 h 5444512"/>
              <a:gd name="connsiteX32" fmla="*/ 5440605 w 8514435"/>
              <a:gd name="connsiteY32" fmla="*/ 2951073 h 5444512"/>
              <a:gd name="connsiteX33" fmla="*/ 5440605 w 8514435"/>
              <a:gd name="connsiteY33" fmla="*/ 2933288 h 5444512"/>
              <a:gd name="connsiteX34" fmla="*/ 5440605 w 8514435"/>
              <a:gd name="connsiteY34" fmla="*/ 2915979 h 5444512"/>
              <a:gd name="connsiteX35" fmla="*/ 5440605 w 8514435"/>
              <a:gd name="connsiteY35" fmla="*/ 2887050 h 5444512"/>
              <a:gd name="connsiteX36" fmla="*/ 5440605 w 8514435"/>
              <a:gd name="connsiteY36" fmla="*/ 2800550 h 5444512"/>
              <a:gd name="connsiteX37" fmla="*/ 5440605 w 8514435"/>
              <a:gd name="connsiteY37" fmla="*/ 2793513 h 5444512"/>
              <a:gd name="connsiteX38" fmla="*/ 5440605 w 8514435"/>
              <a:gd name="connsiteY38" fmla="*/ 2754312 h 5444512"/>
              <a:gd name="connsiteX39" fmla="*/ 5440605 w 8514435"/>
              <a:gd name="connsiteY39" fmla="*/ 2736527 h 5444512"/>
              <a:gd name="connsiteX40" fmla="*/ 5440605 w 8514435"/>
              <a:gd name="connsiteY40" fmla="*/ 2664086 h 5444512"/>
              <a:gd name="connsiteX41" fmla="*/ 5440605 w 8514435"/>
              <a:gd name="connsiteY41" fmla="*/ 2660775 h 5444512"/>
              <a:gd name="connsiteX42" fmla="*/ 5440605 w 8514435"/>
              <a:gd name="connsiteY42" fmla="*/ 2603789 h 5444512"/>
              <a:gd name="connsiteX43" fmla="*/ 5440605 w 8514435"/>
              <a:gd name="connsiteY43" fmla="*/ 2596752 h 5444512"/>
              <a:gd name="connsiteX44" fmla="*/ 5440605 w 8514435"/>
              <a:gd name="connsiteY44" fmla="*/ 2544610 h 5444512"/>
              <a:gd name="connsiteX45" fmla="*/ 5440605 w 8514435"/>
              <a:gd name="connsiteY45" fmla="*/ 2531348 h 5444512"/>
              <a:gd name="connsiteX46" fmla="*/ 5440605 w 8514435"/>
              <a:gd name="connsiteY46" fmla="*/ 2467325 h 5444512"/>
              <a:gd name="connsiteX47" fmla="*/ 5440605 w 8514435"/>
              <a:gd name="connsiteY47" fmla="*/ 2464014 h 5444512"/>
              <a:gd name="connsiteX48" fmla="*/ 5440605 w 8514435"/>
              <a:gd name="connsiteY48" fmla="*/ 2434687 h 5444512"/>
              <a:gd name="connsiteX49" fmla="*/ 5440605 w 8514435"/>
              <a:gd name="connsiteY49" fmla="*/ 2411872 h 5444512"/>
              <a:gd name="connsiteX50" fmla="*/ 5440605 w 8514435"/>
              <a:gd name="connsiteY50" fmla="*/ 2347849 h 5444512"/>
              <a:gd name="connsiteX51" fmla="*/ 5440605 w 8514435"/>
              <a:gd name="connsiteY51" fmla="*/ 2334587 h 5444512"/>
              <a:gd name="connsiteX52" fmla="*/ 5440605 w 8514435"/>
              <a:gd name="connsiteY52" fmla="*/ 2333919 h 5444512"/>
              <a:gd name="connsiteX53" fmla="*/ 5440605 w 8514435"/>
              <a:gd name="connsiteY53" fmla="*/ 2301949 h 5444512"/>
              <a:gd name="connsiteX54" fmla="*/ 5440605 w 8514435"/>
              <a:gd name="connsiteY54" fmla="*/ 2241907 h 5444512"/>
              <a:gd name="connsiteX55" fmla="*/ 5440605 w 8514435"/>
              <a:gd name="connsiteY55" fmla="*/ 2237926 h 5444512"/>
              <a:gd name="connsiteX56" fmla="*/ 5440605 w 8514435"/>
              <a:gd name="connsiteY56" fmla="*/ 2215111 h 5444512"/>
              <a:gd name="connsiteX57" fmla="*/ 5440605 w 8514435"/>
              <a:gd name="connsiteY57" fmla="*/ 2201181 h 5444512"/>
              <a:gd name="connsiteX58" fmla="*/ 5440605 w 8514435"/>
              <a:gd name="connsiteY58" fmla="*/ 2158254 h 5444512"/>
              <a:gd name="connsiteX59" fmla="*/ 5440605 w 8514435"/>
              <a:gd name="connsiteY59" fmla="*/ 2137158 h 5444512"/>
              <a:gd name="connsiteX60" fmla="*/ 5440605 w 8514435"/>
              <a:gd name="connsiteY60" fmla="*/ 2109169 h 5444512"/>
              <a:gd name="connsiteX61" fmla="*/ 5440605 w 8514435"/>
              <a:gd name="connsiteY61" fmla="*/ 2105188 h 5444512"/>
              <a:gd name="connsiteX62" fmla="*/ 5440605 w 8514435"/>
              <a:gd name="connsiteY62" fmla="*/ 2082562 h 5444512"/>
              <a:gd name="connsiteX63" fmla="*/ 5440605 w 8514435"/>
              <a:gd name="connsiteY63" fmla="*/ 2045146 h 5444512"/>
              <a:gd name="connsiteX64" fmla="*/ 5440605 w 8514435"/>
              <a:gd name="connsiteY64" fmla="*/ 2025516 h 5444512"/>
              <a:gd name="connsiteX65" fmla="*/ 5440605 w 8514435"/>
              <a:gd name="connsiteY65" fmla="*/ 2014432 h 5444512"/>
              <a:gd name="connsiteX66" fmla="*/ 5440605 w 8514435"/>
              <a:gd name="connsiteY66" fmla="*/ 2004420 h 5444512"/>
              <a:gd name="connsiteX67" fmla="*/ 5440605 w 8514435"/>
              <a:gd name="connsiteY67" fmla="*/ 1961493 h 5444512"/>
              <a:gd name="connsiteX68" fmla="*/ 5440605 w 8514435"/>
              <a:gd name="connsiteY68" fmla="*/ 1949824 h 5444512"/>
              <a:gd name="connsiteX69" fmla="*/ 5440605 w 8514435"/>
              <a:gd name="connsiteY69" fmla="*/ 1912408 h 5444512"/>
              <a:gd name="connsiteX70" fmla="*/ 5440605 w 8514435"/>
              <a:gd name="connsiteY70" fmla="*/ 1899268 h 5444512"/>
              <a:gd name="connsiteX71" fmla="*/ 5440605 w 8514435"/>
              <a:gd name="connsiteY71" fmla="*/ 1885801 h 5444512"/>
              <a:gd name="connsiteX72" fmla="*/ 5440605 w 8514435"/>
              <a:gd name="connsiteY72" fmla="*/ 1881694 h 5444512"/>
              <a:gd name="connsiteX73" fmla="*/ 5440605 w 8514435"/>
              <a:gd name="connsiteY73" fmla="*/ 1828755 h 5444512"/>
              <a:gd name="connsiteX74" fmla="*/ 5440605 w 8514435"/>
              <a:gd name="connsiteY74" fmla="*/ 1817671 h 5444512"/>
              <a:gd name="connsiteX75" fmla="*/ 5440605 w 8514435"/>
              <a:gd name="connsiteY75" fmla="*/ 1809578 h 5444512"/>
              <a:gd name="connsiteX76" fmla="*/ 5440605 w 8514435"/>
              <a:gd name="connsiteY76" fmla="*/ 1766530 h 5444512"/>
              <a:gd name="connsiteX77" fmla="*/ 5440605 w 8514435"/>
              <a:gd name="connsiteY77" fmla="*/ 1753063 h 5444512"/>
              <a:gd name="connsiteX78" fmla="*/ 5440605 w 8514435"/>
              <a:gd name="connsiteY78" fmla="*/ 1742178 h 5444512"/>
              <a:gd name="connsiteX79" fmla="*/ 5440605 w 8514435"/>
              <a:gd name="connsiteY79" fmla="*/ 1702507 h 5444512"/>
              <a:gd name="connsiteX80" fmla="*/ 5440605 w 8514435"/>
              <a:gd name="connsiteY80" fmla="*/ 1693884 h 5444512"/>
              <a:gd name="connsiteX81" fmla="*/ 5440605 w 8514435"/>
              <a:gd name="connsiteY81" fmla="*/ 1684933 h 5444512"/>
              <a:gd name="connsiteX82" fmla="*/ 5440605 w 8514435"/>
              <a:gd name="connsiteY82" fmla="*/ 1676840 h 5444512"/>
              <a:gd name="connsiteX83" fmla="*/ 5440605 w 8514435"/>
              <a:gd name="connsiteY83" fmla="*/ 1661510 h 5444512"/>
              <a:gd name="connsiteX84" fmla="*/ 5440605 w 8514435"/>
              <a:gd name="connsiteY84" fmla="*/ 1627545 h 5444512"/>
              <a:gd name="connsiteX85" fmla="*/ 5440605 w 8514435"/>
              <a:gd name="connsiteY85" fmla="*/ 1612817 h 5444512"/>
              <a:gd name="connsiteX86" fmla="*/ 5440605 w 8514435"/>
              <a:gd name="connsiteY86" fmla="*/ 1609440 h 5444512"/>
              <a:gd name="connsiteX87" fmla="*/ 5440605 w 8514435"/>
              <a:gd name="connsiteY87" fmla="*/ 1571602 h 5444512"/>
              <a:gd name="connsiteX88" fmla="*/ 5440605 w 8514435"/>
              <a:gd name="connsiteY88" fmla="*/ 1569769 h 5444512"/>
              <a:gd name="connsiteX89" fmla="*/ 5440605 w 8514435"/>
              <a:gd name="connsiteY89" fmla="*/ 1545417 h 5444512"/>
              <a:gd name="connsiteX90" fmla="*/ 5440605 w 8514435"/>
              <a:gd name="connsiteY90" fmla="*/ 1543168 h 5444512"/>
              <a:gd name="connsiteX91" fmla="*/ 5440605 w 8514435"/>
              <a:gd name="connsiteY91" fmla="*/ 1509136 h 5444512"/>
              <a:gd name="connsiteX92" fmla="*/ 5440605 w 8514435"/>
              <a:gd name="connsiteY92" fmla="*/ 1497123 h 5444512"/>
              <a:gd name="connsiteX93" fmla="*/ 5440605 w 8514435"/>
              <a:gd name="connsiteY93" fmla="*/ 1496598 h 5444512"/>
              <a:gd name="connsiteX94" fmla="*/ 5440605 w 8514435"/>
              <a:gd name="connsiteY94" fmla="*/ 1494807 h 5444512"/>
              <a:gd name="connsiteX95" fmla="*/ 5440605 w 8514435"/>
              <a:gd name="connsiteY95" fmla="*/ 1480079 h 5444512"/>
              <a:gd name="connsiteX96" fmla="*/ 5440605 w 8514435"/>
              <a:gd name="connsiteY96" fmla="*/ 1464749 h 5444512"/>
              <a:gd name="connsiteX97" fmla="*/ 5440605 w 8514435"/>
              <a:gd name="connsiteY97" fmla="*/ 1430784 h 5444512"/>
              <a:gd name="connsiteX98" fmla="*/ 5440605 w 8514435"/>
              <a:gd name="connsiteY98" fmla="*/ 1412679 h 5444512"/>
              <a:gd name="connsiteX99" fmla="*/ 5440605 w 8514435"/>
              <a:gd name="connsiteY99" fmla="*/ 1298046 h 5444512"/>
              <a:gd name="connsiteX100" fmla="*/ 5339303 w 8514435"/>
              <a:gd name="connsiteY100" fmla="*/ 1196546 h 5444512"/>
              <a:gd name="connsiteX101" fmla="*/ 0 w 8514435"/>
              <a:gd name="connsiteY101" fmla="*/ 1196546 h 5444512"/>
              <a:gd name="connsiteX102" fmla="*/ 0 w 8514435"/>
              <a:gd name="connsiteY102" fmla="*/ 1183966 h 5444512"/>
              <a:gd name="connsiteX103" fmla="*/ 0 w 8514435"/>
              <a:gd name="connsiteY103" fmla="*/ 76236 h 5444512"/>
              <a:gd name="connsiteX104" fmla="*/ 76192 w 8514435"/>
              <a:gd name="connsiteY104" fmla="*/ 0 h 544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8514435" h="5444512">
                <a:moveTo>
                  <a:pt x="76192" y="0"/>
                </a:moveTo>
                <a:cubicBezTo>
                  <a:pt x="8438243" y="0"/>
                  <a:pt x="8438243" y="0"/>
                  <a:pt x="8438243" y="0"/>
                </a:cubicBezTo>
                <a:cubicBezTo>
                  <a:pt x="8479514" y="0"/>
                  <a:pt x="8514435" y="31765"/>
                  <a:pt x="8514435" y="76236"/>
                </a:cubicBezTo>
                <a:lnTo>
                  <a:pt x="8514435" y="5368276"/>
                </a:lnTo>
                <a:cubicBezTo>
                  <a:pt x="8514435" y="5409571"/>
                  <a:pt x="8479514" y="5444512"/>
                  <a:pt x="8438243" y="5444512"/>
                </a:cubicBezTo>
                <a:cubicBezTo>
                  <a:pt x="76192" y="5444512"/>
                  <a:pt x="76192" y="5444512"/>
                  <a:pt x="76192" y="5444512"/>
                </a:cubicBezTo>
                <a:cubicBezTo>
                  <a:pt x="34921" y="5444512"/>
                  <a:pt x="0" y="5409571"/>
                  <a:pt x="0" y="5368276"/>
                </a:cubicBezTo>
                <a:cubicBezTo>
                  <a:pt x="0" y="5037524"/>
                  <a:pt x="0" y="4727443"/>
                  <a:pt x="0" y="4436743"/>
                </a:cubicBezTo>
                <a:lnTo>
                  <a:pt x="0" y="4309433"/>
                </a:lnTo>
                <a:lnTo>
                  <a:pt x="58948" y="4309433"/>
                </a:lnTo>
                <a:cubicBezTo>
                  <a:pt x="5339303" y="4309433"/>
                  <a:pt x="5339303" y="4309433"/>
                  <a:pt x="5339303" y="4309433"/>
                </a:cubicBezTo>
                <a:cubicBezTo>
                  <a:pt x="5339303" y="4309433"/>
                  <a:pt x="5440605" y="4309433"/>
                  <a:pt x="5440605" y="4207853"/>
                </a:cubicBezTo>
                <a:cubicBezTo>
                  <a:pt x="5440605" y="4082465"/>
                  <a:pt x="5440605" y="3980587"/>
                  <a:pt x="5440605" y="3897812"/>
                </a:cubicBezTo>
                <a:lnTo>
                  <a:pt x="5440605" y="3801329"/>
                </a:lnTo>
                <a:lnTo>
                  <a:pt x="5440605" y="3787424"/>
                </a:lnTo>
                <a:lnTo>
                  <a:pt x="5440605" y="3702383"/>
                </a:lnTo>
                <a:lnTo>
                  <a:pt x="5440605" y="3688513"/>
                </a:lnTo>
                <a:lnTo>
                  <a:pt x="5440605" y="3668591"/>
                </a:lnTo>
                <a:lnTo>
                  <a:pt x="5440605" y="3604568"/>
                </a:lnTo>
                <a:lnTo>
                  <a:pt x="5440605" y="3603839"/>
                </a:lnTo>
                <a:lnTo>
                  <a:pt x="5440605" y="3471830"/>
                </a:lnTo>
                <a:lnTo>
                  <a:pt x="5440605" y="3471101"/>
                </a:lnTo>
                <a:lnTo>
                  <a:pt x="5440605" y="3418688"/>
                </a:lnTo>
                <a:lnTo>
                  <a:pt x="5440605" y="3407078"/>
                </a:lnTo>
                <a:lnTo>
                  <a:pt x="5440605" y="3285950"/>
                </a:lnTo>
                <a:lnTo>
                  <a:pt x="5440605" y="3274340"/>
                </a:lnTo>
                <a:lnTo>
                  <a:pt x="5440605" y="3245478"/>
                </a:lnTo>
                <a:lnTo>
                  <a:pt x="5440605" y="3221927"/>
                </a:lnTo>
                <a:lnTo>
                  <a:pt x="5440605" y="3112740"/>
                </a:lnTo>
                <a:lnTo>
                  <a:pt x="5440605" y="3089189"/>
                </a:lnTo>
                <a:lnTo>
                  <a:pt x="5440605" y="3083811"/>
                </a:lnTo>
                <a:lnTo>
                  <a:pt x="5440605" y="3048717"/>
                </a:lnTo>
                <a:lnTo>
                  <a:pt x="5440605" y="2951073"/>
                </a:lnTo>
                <a:lnTo>
                  <a:pt x="5440605" y="2933288"/>
                </a:lnTo>
                <a:lnTo>
                  <a:pt x="5440605" y="2915979"/>
                </a:lnTo>
                <a:lnTo>
                  <a:pt x="5440605" y="2887050"/>
                </a:lnTo>
                <a:lnTo>
                  <a:pt x="5440605" y="2800550"/>
                </a:lnTo>
                <a:lnTo>
                  <a:pt x="5440605" y="2793513"/>
                </a:lnTo>
                <a:lnTo>
                  <a:pt x="5440605" y="2754312"/>
                </a:lnTo>
                <a:lnTo>
                  <a:pt x="5440605" y="2736527"/>
                </a:lnTo>
                <a:lnTo>
                  <a:pt x="5440605" y="2664086"/>
                </a:lnTo>
                <a:lnTo>
                  <a:pt x="5440605" y="2660775"/>
                </a:lnTo>
                <a:lnTo>
                  <a:pt x="5440605" y="2603789"/>
                </a:lnTo>
                <a:lnTo>
                  <a:pt x="5440605" y="2596752"/>
                </a:lnTo>
                <a:lnTo>
                  <a:pt x="5440605" y="2544610"/>
                </a:lnTo>
                <a:lnTo>
                  <a:pt x="5440605" y="2531348"/>
                </a:lnTo>
                <a:lnTo>
                  <a:pt x="5440605" y="2467325"/>
                </a:lnTo>
                <a:lnTo>
                  <a:pt x="5440605" y="2464014"/>
                </a:lnTo>
                <a:lnTo>
                  <a:pt x="5440605" y="2434687"/>
                </a:lnTo>
                <a:lnTo>
                  <a:pt x="5440605" y="2411872"/>
                </a:lnTo>
                <a:lnTo>
                  <a:pt x="5440605" y="2347849"/>
                </a:lnTo>
                <a:lnTo>
                  <a:pt x="5440605" y="2334587"/>
                </a:lnTo>
                <a:lnTo>
                  <a:pt x="5440605" y="2333919"/>
                </a:lnTo>
                <a:lnTo>
                  <a:pt x="5440605" y="2301949"/>
                </a:lnTo>
                <a:lnTo>
                  <a:pt x="5440605" y="2241907"/>
                </a:lnTo>
                <a:lnTo>
                  <a:pt x="5440605" y="2237926"/>
                </a:lnTo>
                <a:lnTo>
                  <a:pt x="5440605" y="2215111"/>
                </a:lnTo>
                <a:lnTo>
                  <a:pt x="5440605" y="2201181"/>
                </a:lnTo>
                <a:lnTo>
                  <a:pt x="5440605" y="2158254"/>
                </a:lnTo>
                <a:lnTo>
                  <a:pt x="5440605" y="2137158"/>
                </a:lnTo>
                <a:lnTo>
                  <a:pt x="5440605" y="2109169"/>
                </a:lnTo>
                <a:lnTo>
                  <a:pt x="5440605" y="2105188"/>
                </a:lnTo>
                <a:lnTo>
                  <a:pt x="5440605" y="2082562"/>
                </a:lnTo>
                <a:lnTo>
                  <a:pt x="5440605" y="2045146"/>
                </a:lnTo>
                <a:lnTo>
                  <a:pt x="5440605" y="2025516"/>
                </a:lnTo>
                <a:lnTo>
                  <a:pt x="5440605" y="2014432"/>
                </a:lnTo>
                <a:lnTo>
                  <a:pt x="5440605" y="2004420"/>
                </a:lnTo>
                <a:lnTo>
                  <a:pt x="5440605" y="1961493"/>
                </a:lnTo>
                <a:lnTo>
                  <a:pt x="5440605" y="1949824"/>
                </a:lnTo>
                <a:lnTo>
                  <a:pt x="5440605" y="1912408"/>
                </a:lnTo>
                <a:lnTo>
                  <a:pt x="5440605" y="1899268"/>
                </a:lnTo>
                <a:lnTo>
                  <a:pt x="5440605" y="1885801"/>
                </a:lnTo>
                <a:lnTo>
                  <a:pt x="5440605" y="1881694"/>
                </a:lnTo>
                <a:lnTo>
                  <a:pt x="5440605" y="1828755"/>
                </a:lnTo>
                <a:lnTo>
                  <a:pt x="5440605" y="1817671"/>
                </a:lnTo>
                <a:lnTo>
                  <a:pt x="5440605" y="1809578"/>
                </a:lnTo>
                <a:lnTo>
                  <a:pt x="5440605" y="1766530"/>
                </a:lnTo>
                <a:lnTo>
                  <a:pt x="5440605" y="1753063"/>
                </a:lnTo>
                <a:lnTo>
                  <a:pt x="5440605" y="1742178"/>
                </a:lnTo>
                <a:lnTo>
                  <a:pt x="5440605" y="1702507"/>
                </a:lnTo>
                <a:lnTo>
                  <a:pt x="5440605" y="1693884"/>
                </a:lnTo>
                <a:lnTo>
                  <a:pt x="5440605" y="1684933"/>
                </a:lnTo>
                <a:lnTo>
                  <a:pt x="5440605" y="1676840"/>
                </a:lnTo>
                <a:lnTo>
                  <a:pt x="5440605" y="1661510"/>
                </a:lnTo>
                <a:cubicBezTo>
                  <a:pt x="5440605" y="1627545"/>
                  <a:pt x="5440605" y="1627545"/>
                  <a:pt x="5440605" y="1627545"/>
                </a:cubicBezTo>
                <a:lnTo>
                  <a:pt x="5440605" y="1612817"/>
                </a:lnTo>
                <a:lnTo>
                  <a:pt x="5440605" y="1609440"/>
                </a:lnTo>
                <a:cubicBezTo>
                  <a:pt x="5440605" y="1595111"/>
                  <a:pt x="5440605" y="1582573"/>
                  <a:pt x="5440605" y="1571602"/>
                </a:cubicBezTo>
                <a:lnTo>
                  <a:pt x="5440605" y="1569769"/>
                </a:lnTo>
                <a:lnTo>
                  <a:pt x="5440605" y="1545417"/>
                </a:lnTo>
                <a:lnTo>
                  <a:pt x="5440605" y="1543168"/>
                </a:lnTo>
                <a:cubicBezTo>
                  <a:pt x="5440605" y="1527048"/>
                  <a:pt x="5440605" y="1516301"/>
                  <a:pt x="5440605" y="1509136"/>
                </a:cubicBezTo>
                <a:lnTo>
                  <a:pt x="5440605" y="1497123"/>
                </a:lnTo>
                <a:lnTo>
                  <a:pt x="5440605" y="1496598"/>
                </a:lnTo>
                <a:cubicBezTo>
                  <a:pt x="5440605" y="1494807"/>
                  <a:pt x="5440605" y="1494807"/>
                  <a:pt x="5440605" y="1494807"/>
                </a:cubicBezTo>
                <a:lnTo>
                  <a:pt x="5440605" y="1480079"/>
                </a:lnTo>
                <a:lnTo>
                  <a:pt x="5440605" y="1464749"/>
                </a:lnTo>
                <a:cubicBezTo>
                  <a:pt x="5440605" y="1430784"/>
                  <a:pt x="5440605" y="1430784"/>
                  <a:pt x="5440605" y="1430784"/>
                </a:cubicBezTo>
                <a:lnTo>
                  <a:pt x="5440605" y="1412679"/>
                </a:lnTo>
                <a:cubicBezTo>
                  <a:pt x="5440605" y="1298046"/>
                  <a:pt x="5440605" y="1298046"/>
                  <a:pt x="5440605" y="1298046"/>
                </a:cubicBezTo>
                <a:cubicBezTo>
                  <a:pt x="5440605" y="1298046"/>
                  <a:pt x="5440605" y="1196546"/>
                  <a:pt x="5339303" y="1196546"/>
                </a:cubicBezTo>
                <a:lnTo>
                  <a:pt x="0" y="1196546"/>
                </a:lnTo>
                <a:lnTo>
                  <a:pt x="0" y="1183966"/>
                </a:lnTo>
                <a:cubicBezTo>
                  <a:pt x="0" y="76236"/>
                  <a:pt x="0" y="76236"/>
                  <a:pt x="0" y="76236"/>
                </a:cubicBezTo>
                <a:cubicBezTo>
                  <a:pt x="0" y="31765"/>
                  <a:pt x="34921" y="0"/>
                  <a:pt x="76192" y="0"/>
                </a:cubicBezTo>
                <a:close/>
              </a:path>
            </a:pathLst>
          </a:custGeom>
        </p:spPr>
        <p:txBody>
          <a:bodyPr wrap="square" lIns="360000" tIns="360000">
            <a:noAutofit/>
          </a:bodyPr>
          <a:lstStyle>
            <a:lvl1pPr>
              <a:defRPr lang="en-GB" sz="1050" b="1" dirty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6" name="Freeform 45"/>
          <p:cNvSpPr>
            <a:spLocks/>
          </p:cNvSpPr>
          <p:nvPr userDrawn="1"/>
        </p:nvSpPr>
        <p:spPr bwMode="gray">
          <a:xfrm>
            <a:off x="-2" y="4002182"/>
            <a:ext cx="6477001" cy="620920"/>
          </a:xfrm>
          <a:custGeom>
            <a:avLst/>
            <a:gdLst>
              <a:gd name="connsiteX0" fmla="*/ 0 w 5742780"/>
              <a:gd name="connsiteY0" fmla="*/ 0 h 620920"/>
              <a:gd name="connsiteX1" fmla="*/ 5742780 w 5742780"/>
              <a:gd name="connsiteY1" fmla="*/ 0 h 620920"/>
              <a:gd name="connsiteX2" fmla="*/ 5742780 w 5742780"/>
              <a:gd name="connsiteY2" fmla="*/ 13870 h 620920"/>
              <a:gd name="connsiteX3" fmla="*/ 5742780 w 5742780"/>
              <a:gd name="connsiteY3" fmla="*/ 519340 h 620920"/>
              <a:gd name="connsiteX4" fmla="*/ 5641478 w 5742780"/>
              <a:gd name="connsiteY4" fmla="*/ 620920 h 620920"/>
              <a:gd name="connsiteX5" fmla="*/ 361123 w 5742780"/>
              <a:gd name="connsiteY5" fmla="*/ 620920 h 620920"/>
              <a:gd name="connsiteX6" fmla="*/ 0 w 5742780"/>
              <a:gd name="connsiteY6" fmla="*/ 620920 h 620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42780" h="620920">
                <a:moveTo>
                  <a:pt x="0" y="0"/>
                </a:moveTo>
                <a:lnTo>
                  <a:pt x="5742780" y="0"/>
                </a:lnTo>
                <a:lnTo>
                  <a:pt x="5742780" y="13870"/>
                </a:lnTo>
                <a:cubicBezTo>
                  <a:pt x="5742780" y="111829"/>
                  <a:pt x="5742780" y="268564"/>
                  <a:pt x="5742780" y="519340"/>
                </a:cubicBezTo>
                <a:cubicBezTo>
                  <a:pt x="5742780" y="620920"/>
                  <a:pt x="5641478" y="620920"/>
                  <a:pt x="5641478" y="620920"/>
                </a:cubicBezTo>
                <a:cubicBezTo>
                  <a:pt x="5641478" y="620920"/>
                  <a:pt x="5641478" y="620920"/>
                  <a:pt x="361123" y="620920"/>
                </a:cubicBezTo>
                <a:lnTo>
                  <a:pt x="0" y="620920"/>
                </a:lnTo>
                <a:close/>
              </a:path>
            </a:pathLst>
          </a:custGeom>
          <a:solidFill>
            <a:srgbClr val="A8A8A8"/>
          </a:solidFill>
          <a:ln w="9525">
            <a:solidFill>
              <a:srgbClr val="ADADA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97" name="Freeform 96"/>
          <p:cNvSpPr>
            <a:spLocks/>
          </p:cNvSpPr>
          <p:nvPr userDrawn="1"/>
        </p:nvSpPr>
        <p:spPr bwMode="gray">
          <a:xfrm>
            <a:off x="-2" y="1506993"/>
            <a:ext cx="6477001" cy="2498204"/>
          </a:xfrm>
          <a:custGeom>
            <a:avLst/>
            <a:gdLst>
              <a:gd name="connsiteX0" fmla="*/ 0 w 5742780"/>
              <a:gd name="connsiteY0" fmla="*/ 0 h 2498204"/>
              <a:gd name="connsiteX1" fmla="*/ 355272 w 5742780"/>
              <a:gd name="connsiteY1" fmla="*/ 0 h 2498204"/>
              <a:gd name="connsiteX2" fmla="*/ 5679159 w 5742780"/>
              <a:gd name="connsiteY2" fmla="*/ 0 h 2498204"/>
              <a:gd name="connsiteX3" fmla="*/ 5700043 w 5742780"/>
              <a:gd name="connsiteY3" fmla="*/ 9556 h 2498204"/>
              <a:gd name="connsiteX4" fmla="*/ 5742780 w 5742780"/>
              <a:gd name="connsiteY4" fmla="*/ 95197 h 2498204"/>
              <a:gd name="connsiteX5" fmla="*/ 5742780 w 5742780"/>
              <a:gd name="connsiteY5" fmla="*/ 209830 h 2498204"/>
              <a:gd name="connsiteX6" fmla="*/ 5742780 w 5742780"/>
              <a:gd name="connsiteY6" fmla="*/ 227935 h 2498204"/>
              <a:gd name="connsiteX7" fmla="*/ 5742780 w 5742780"/>
              <a:gd name="connsiteY7" fmla="*/ 261900 h 2498204"/>
              <a:gd name="connsiteX8" fmla="*/ 5742780 w 5742780"/>
              <a:gd name="connsiteY8" fmla="*/ 277230 h 2498204"/>
              <a:gd name="connsiteX9" fmla="*/ 5742780 w 5742780"/>
              <a:gd name="connsiteY9" fmla="*/ 291958 h 2498204"/>
              <a:gd name="connsiteX10" fmla="*/ 5742780 w 5742780"/>
              <a:gd name="connsiteY10" fmla="*/ 293749 h 2498204"/>
              <a:gd name="connsiteX11" fmla="*/ 5742780 w 5742780"/>
              <a:gd name="connsiteY11" fmla="*/ 294274 h 2498204"/>
              <a:gd name="connsiteX12" fmla="*/ 5742780 w 5742780"/>
              <a:gd name="connsiteY12" fmla="*/ 306287 h 2498204"/>
              <a:gd name="connsiteX13" fmla="*/ 5742780 w 5742780"/>
              <a:gd name="connsiteY13" fmla="*/ 340319 h 2498204"/>
              <a:gd name="connsiteX14" fmla="*/ 5742780 w 5742780"/>
              <a:gd name="connsiteY14" fmla="*/ 342568 h 2498204"/>
              <a:gd name="connsiteX15" fmla="*/ 5742780 w 5742780"/>
              <a:gd name="connsiteY15" fmla="*/ 366920 h 2498204"/>
              <a:gd name="connsiteX16" fmla="*/ 5742780 w 5742780"/>
              <a:gd name="connsiteY16" fmla="*/ 368753 h 2498204"/>
              <a:gd name="connsiteX17" fmla="*/ 5742780 w 5742780"/>
              <a:gd name="connsiteY17" fmla="*/ 406591 h 2498204"/>
              <a:gd name="connsiteX18" fmla="*/ 5742780 w 5742780"/>
              <a:gd name="connsiteY18" fmla="*/ 409968 h 2498204"/>
              <a:gd name="connsiteX19" fmla="*/ 5742780 w 5742780"/>
              <a:gd name="connsiteY19" fmla="*/ 424696 h 2498204"/>
              <a:gd name="connsiteX20" fmla="*/ 5742780 w 5742780"/>
              <a:gd name="connsiteY20" fmla="*/ 458661 h 2498204"/>
              <a:gd name="connsiteX21" fmla="*/ 5742780 w 5742780"/>
              <a:gd name="connsiteY21" fmla="*/ 473991 h 2498204"/>
              <a:gd name="connsiteX22" fmla="*/ 5742780 w 5742780"/>
              <a:gd name="connsiteY22" fmla="*/ 482084 h 2498204"/>
              <a:gd name="connsiteX23" fmla="*/ 5742780 w 5742780"/>
              <a:gd name="connsiteY23" fmla="*/ 491035 h 2498204"/>
              <a:gd name="connsiteX24" fmla="*/ 5742780 w 5742780"/>
              <a:gd name="connsiteY24" fmla="*/ 499658 h 2498204"/>
              <a:gd name="connsiteX25" fmla="*/ 5742780 w 5742780"/>
              <a:gd name="connsiteY25" fmla="*/ 539329 h 2498204"/>
              <a:gd name="connsiteX26" fmla="*/ 5742780 w 5742780"/>
              <a:gd name="connsiteY26" fmla="*/ 550214 h 2498204"/>
              <a:gd name="connsiteX27" fmla="*/ 5742780 w 5742780"/>
              <a:gd name="connsiteY27" fmla="*/ 563681 h 2498204"/>
              <a:gd name="connsiteX28" fmla="*/ 5742780 w 5742780"/>
              <a:gd name="connsiteY28" fmla="*/ 606729 h 2498204"/>
              <a:gd name="connsiteX29" fmla="*/ 5742780 w 5742780"/>
              <a:gd name="connsiteY29" fmla="*/ 614822 h 2498204"/>
              <a:gd name="connsiteX30" fmla="*/ 5742780 w 5742780"/>
              <a:gd name="connsiteY30" fmla="*/ 625906 h 2498204"/>
              <a:gd name="connsiteX31" fmla="*/ 5742780 w 5742780"/>
              <a:gd name="connsiteY31" fmla="*/ 678845 h 2498204"/>
              <a:gd name="connsiteX32" fmla="*/ 5742780 w 5742780"/>
              <a:gd name="connsiteY32" fmla="*/ 682952 h 2498204"/>
              <a:gd name="connsiteX33" fmla="*/ 5742780 w 5742780"/>
              <a:gd name="connsiteY33" fmla="*/ 696419 h 2498204"/>
              <a:gd name="connsiteX34" fmla="*/ 5742780 w 5742780"/>
              <a:gd name="connsiteY34" fmla="*/ 709559 h 2498204"/>
              <a:gd name="connsiteX35" fmla="*/ 5742780 w 5742780"/>
              <a:gd name="connsiteY35" fmla="*/ 746975 h 2498204"/>
              <a:gd name="connsiteX36" fmla="*/ 5742780 w 5742780"/>
              <a:gd name="connsiteY36" fmla="*/ 758644 h 2498204"/>
              <a:gd name="connsiteX37" fmla="*/ 5742780 w 5742780"/>
              <a:gd name="connsiteY37" fmla="*/ 801571 h 2498204"/>
              <a:gd name="connsiteX38" fmla="*/ 5742780 w 5742780"/>
              <a:gd name="connsiteY38" fmla="*/ 811583 h 2498204"/>
              <a:gd name="connsiteX39" fmla="*/ 5742780 w 5742780"/>
              <a:gd name="connsiteY39" fmla="*/ 822667 h 2498204"/>
              <a:gd name="connsiteX40" fmla="*/ 5742780 w 5742780"/>
              <a:gd name="connsiteY40" fmla="*/ 842297 h 2498204"/>
              <a:gd name="connsiteX41" fmla="*/ 5742780 w 5742780"/>
              <a:gd name="connsiteY41" fmla="*/ 879713 h 2498204"/>
              <a:gd name="connsiteX42" fmla="*/ 5742780 w 5742780"/>
              <a:gd name="connsiteY42" fmla="*/ 902339 h 2498204"/>
              <a:gd name="connsiteX43" fmla="*/ 5742780 w 5742780"/>
              <a:gd name="connsiteY43" fmla="*/ 906320 h 2498204"/>
              <a:gd name="connsiteX44" fmla="*/ 5742780 w 5742780"/>
              <a:gd name="connsiteY44" fmla="*/ 934309 h 2498204"/>
              <a:gd name="connsiteX45" fmla="*/ 5742780 w 5742780"/>
              <a:gd name="connsiteY45" fmla="*/ 955405 h 2498204"/>
              <a:gd name="connsiteX46" fmla="*/ 5742780 w 5742780"/>
              <a:gd name="connsiteY46" fmla="*/ 998332 h 2498204"/>
              <a:gd name="connsiteX47" fmla="*/ 5742780 w 5742780"/>
              <a:gd name="connsiteY47" fmla="*/ 1012262 h 2498204"/>
              <a:gd name="connsiteX48" fmla="*/ 5742780 w 5742780"/>
              <a:gd name="connsiteY48" fmla="*/ 1035077 h 2498204"/>
              <a:gd name="connsiteX49" fmla="*/ 5742780 w 5742780"/>
              <a:gd name="connsiteY49" fmla="*/ 1039058 h 2498204"/>
              <a:gd name="connsiteX50" fmla="*/ 5742780 w 5742780"/>
              <a:gd name="connsiteY50" fmla="*/ 1099100 h 2498204"/>
              <a:gd name="connsiteX51" fmla="*/ 5742780 w 5742780"/>
              <a:gd name="connsiteY51" fmla="*/ 1131070 h 2498204"/>
              <a:gd name="connsiteX52" fmla="*/ 5742780 w 5742780"/>
              <a:gd name="connsiteY52" fmla="*/ 1131738 h 2498204"/>
              <a:gd name="connsiteX53" fmla="*/ 5742780 w 5742780"/>
              <a:gd name="connsiteY53" fmla="*/ 1145000 h 2498204"/>
              <a:gd name="connsiteX54" fmla="*/ 5742780 w 5742780"/>
              <a:gd name="connsiteY54" fmla="*/ 1209023 h 2498204"/>
              <a:gd name="connsiteX55" fmla="*/ 5742780 w 5742780"/>
              <a:gd name="connsiteY55" fmla="*/ 1231838 h 2498204"/>
              <a:gd name="connsiteX56" fmla="*/ 5742780 w 5742780"/>
              <a:gd name="connsiteY56" fmla="*/ 1261165 h 2498204"/>
              <a:gd name="connsiteX57" fmla="*/ 5742780 w 5742780"/>
              <a:gd name="connsiteY57" fmla="*/ 1264476 h 2498204"/>
              <a:gd name="connsiteX58" fmla="*/ 5742780 w 5742780"/>
              <a:gd name="connsiteY58" fmla="*/ 1328499 h 2498204"/>
              <a:gd name="connsiteX59" fmla="*/ 5742780 w 5742780"/>
              <a:gd name="connsiteY59" fmla="*/ 1341761 h 2498204"/>
              <a:gd name="connsiteX60" fmla="*/ 5742780 w 5742780"/>
              <a:gd name="connsiteY60" fmla="*/ 1393903 h 2498204"/>
              <a:gd name="connsiteX61" fmla="*/ 5742780 w 5742780"/>
              <a:gd name="connsiteY61" fmla="*/ 1400940 h 2498204"/>
              <a:gd name="connsiteX62" fmla="*/ 5742780 w 5742780"/>
              <a:gd name="connsiteY62" fmla="*/ 1457926 h 2498204"/>
              <a:gd name="connsiteX63" fmla="*/ 5742780 w 5742780"/>
              <a:gd name="connsiteY63" fmla="*/ 1461237 h 2498204"/>
              <a:gd name="connsiteX64" fmla="*/ 5742780 w 5742780"/>
              <a:gd name="connsiteY64" fmla="*/ 1533678 h 2498204"/>
              <a:gd name="connsiteX65" fmla="*/ 5742780 w 5742780"/>
              <a:gd name="connsiteY65" fmla="*/ 1551463 h 2498204"/>
              <a:gd name="connsiteX66" fmla="*/ 5742780 w 5742780"/>
              <a:gd name="connsiteY66" fmla="*/ 1590664 h 2498204"/>
              <a:gd name="connsiteX67" fmla="*/ 5742780 w 5742780"/>
              <a:gd name="connsiteY67" fmla="*/ 1597701 h 2498204"/>
              <a:gd name="connsiteX68" fmla="*/ 5742780 w 5742780"/>
              <a:gd name="connsiteY68" fmla="*/ 1684201 h 2498204"/>
              <a:gd name="connsiteX69" fmla="*/ 5742780 w 5742780"/>
              <a:gd name="connsiteY69" fmla="*/ 1713130 h 2498204"/>
              <a:gd name="connsiteX70" fmla="*/ 5742780 w 5742780"/>
              <a:gd name="connsiteY70" fmla="*/ 1730439 h 2498204"/>
              <a:gd name="connsiteX71" fmla="*/ 5742780 w 5742780"/>
              <a:gd name="connsiteY71" fmla="*/ 1748224 h 2498204"/>
              <a:gd name="connsiteX72" fmla="*/ 5742780 w 5742780"/>
              <a:gd name="connsiteY72" fmla="*/ 1845868 h 2498204"/>
              <a:gd name="connsiteX73" fmla="*/ 5742780 w 5742780"/>
              <a:gd name="connsiteY73" fmla="*/ 1880962 h 2498204"/>
              <a:gd name="connsiteX74" fmla="*/ 5742780 w 5742780"/>
              <a:gd name="connsiteY74" fmla="*/ 1886340 h 2498204"/>
              <a:gd name="connsiteX75" fmla="*/ 5742780 w 5742780"/>
              <a:gd name="connsiteY75" fmla="*/ 1909891 h 2498204"/>
              <a:gd name="connsiteX76" fmla="*/ 5742780 w 5742780"/>
              <a:gd name="connsiteY76" fmla="*/ 2019078 h 2498204"/>
              <a:gd name="connsiteX77" fmla="*/ 5742780 w 5742780"/>
              <a:gd name="connsiteY77" fmla="*/ 2042629 h 2498204"/>
              <a:gd name="connsiteX78" fmla="*/ 5742780 w 5742780"/>
              <a:gd name="connsiteY78" fmla="*/ 2071491 h 2498204"/>
              <a:gd name="connsiteX79" fmla="*/ 5742780 w 5742780"/>
              <a:gd name="connsiteY79" fmla="*/ 2083101 h 2498204"/>
              <a:gd name="connsiteX80" fmla="*/ 5742780 w 5742780"/>
              <a:gd name="connsiteY80" fmla="*/ 2204229 h 2498204"/>
              <a:gd name="connsiteX81" fmla="*/ 5742780 w 5742780"/>
              <a:gd name="connsiteY81" fmla="*/ 2215839 h 2498204"/>
              <a:gd name="connsiteX82" fmla="*/ 5742780 w 5742780"/>
              <a:gd name="connsiteY82" fmla="*/ 2268252 h 2498204"/>
              <a:gd name="connsiteX83" fmla="*/ 5742780 w 5742780"/>
              <a:gd name="connsiteY83" fmla="*/ 2268981 h 2498204"/>
              <a:gd name="connsiteX84" fmla="*/ 5742780 w 5742780"/>
              <a:gd name="connsiteY84" fmla="*/ 2400990 h 2498204"/>
              <a:gd name="connsiteX85" fmla="*/ 5742780 w 5742780"/>
              <a:gd name="connsiteY85" fmla="*/ 2401719 h 2498204"/>
              <a:gd name="connsiteX86" fmla="*/ 5742780 w 5742780"/>
              <a:gd name="connsiteY86" fmla="*/ 2465742 h 2498204"/>
              <a:gd name="connsiteX87" fmla="*/ 5742780 w 5742780"/>
              <a:gd name="connsiteY87" fmla="*/ 2498204 h 2498204"/>
              <a:gd name="connsiteX88" fmla="*/ 5606311 w 5742780"/>
              <a:gd name="connsiteY88" fmla="*/ 2498204 h 2498204"/>
              <a:gd name="connsiteX89" fmla="*/ 5572772 w 5742780"/>
              <a:gd name="connsiteY89" fmla="*/ 2498204 h 2498204"/>
              <a:gd name="connsiteX90" fmla="*/ 5215584 w 5742780"/>
              <a:gd name="connsiteY90" fmla="*/ 2498204 h 2498204"/>
              <a:gd name="connsiteX91" fmla="*/ 5148090 w 5742780"/>
              <a:gd name="connsiteY91" fmla="*/ 2498204 h 2498204"/>
              <a:gd name="connsiteX92" fmla="*/ 4790902 w 5742780"/>
              <a:gd name="connsiteY92" fmla="*/ 2498204 h 2498204"/>
              <a:gd name="connsiteX93" fmla="*/ 4688037 w 5742780"/>
              <a:gd name="connsiteY93" fmla="*/ 2498204 h 2498204"/>
              <a:gd name="connsiteX94" fmla="*/ 4330849 w 5742780"/>
              <a:gd name="connsiteY94" fmla="*/ 2498204 h 2498204"/>
              <a:gd name="connsiteX95" fmla="*/ 4191198 w 5742780"/>
              <a:gd name="connsiteY95" fmla="*/ 2498204 h 2498204"/>
              <a:gd name="connsiteX96" fmla="*/ 3834010 w 5742780"/>
              <a:gd name="connsiteY96" fmla="*/ 2498204 h 2498204"/>
              <a:gd name="connsiteX97" fmla="*/ 3656160 w 5742780"/>
              <a:gd name="connsiteY97" fmla="*/ 2498204 h 2498204"/>
              <a:gd name="connsiteX98" fmla="*/ 3298972 w 5742780"/>
              <a:gd name="connsiteY98" fmla="*/ 2498204 h 2498204"/>
              <a:gd name="connsiteX99" fmla="*/ 3081506 w 5742780"/>
              <a:gd name="connsiteY99" fmla="*/ 2498204 h 2498204"/>
              <a:gd name="connsiteX100" fmla="*/ 2724318 w 5742780"/>
              <a:gd name="connsiteY100" fmla="*/ 2498204 h 2498204"/>
              <a:gd name="connsiteX101" fmla="*/ 2465823 w 5742780"/>
              <a:gd name="connsiteY101" fmla="*/ 2498204 h 2498204"/>
              <a:gd name="connsiteX102" fmla="*/ 2108635 w 5742780"/>
              <a:gd name="connsiteY102" fmla="*/ 2498204 h 2498204"/>
              <a:gd name="connsiteX103" fmla="*/ 1807695 w 5742780"/>
              <a:gd name="connsiteY103" fmla="*/ 2498204 h 2498204"/>
              <a:gd name="connsiteX104" fmla="*/ 1450507 w 5742780"/>
              <a:gd name="connsiteY104" fmla="*/ 2498204 h 2498204"/>
              <a:gd name="connsiteX105" fmla="*/ 1105707 w 5742780"/>
              <a:gd name="connsiteY105" fmla="*/ 2498204 h 2498204"/>
              <a:gd name="connsiteX106" fmla="*/ 748519 w 5742780"/>
              <a:gd name="connsiteY106" fmla="*/ 2498204 h 2498204"/>
              <a:gd name="connsiteX107" fmla="*/ 355272 w 5742780"/>
              <a:gd name="connsiteY107" fmla="*/ 2498204 h 2498204"/>
              <a:gd name="connsiteX108" fmla="*/ 0 w 5742780"/>
              <a:gd name="connsiteY108" fmla="*/ 2498204 h 2498204"/>
              <a:gd name="connsiteX109" fmla="*/ 0 w 5742780"/>
              <a:gd name="connsiteY109" fmla="*/ 2465742 h 2498204"/>
              <a:gd name="connsiteX110" fmla="*/ 0 w 5742780"/>
              <a:gd name="connsiteY110" fmla="*/ 2401719 h 2498204"/>
              <a:gd name="connsiteX111" fmla="*/ 0 w 5742780"/>
              <a:gd name="connsiteY111" fmla="*/ 2268981 h 2498204"/>
              <a:gd name="connsiteX112" fmla="*/ 0 w 5742780"/>
              <a:gd name="connsiteY112" fmla="*/ 323196 h 2498204"/>
              <a:gd name="connsiteX113" fmla="*/ 0 w 5742780"/>
              <a:gd name="connsiteY113" fmla="*/ 190458 h 2498204"/>
              <a:gd name="connsiteX114" fmla="*/ 0 w 5742780"/>
              <a:gd name="connsiteY114" fmla="*/ 126435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5742780" h="2498204">
                <a:moveTo>
                  <a:pt x="0" y="0"/>
                </a:moveTo>
                <a:lnTo>
                  <a:pt x="355272" y="0"/>
                </a:lnTo>
                <a:lnTo>
                  <a:pt x="5679159" y="0"/>
                </a:lnTo>
                <a:lnTo>
                  <a:pt x="5700043" y="9556"/>
                </a:lnTo>
                <a:cubicBezTo>
                  <a:pt x="5742780" y="38103"/>
                  <a:pt x="5742780" y="95197"/>
                  <a:pt x="5742780" y="95197"/>
                </a:cubicBezTo>
                <a:cubicBezTo>
                  <a:pt x="5742780" y="95197"/>
                  <a:pt x="5742780" y="95197"/>
                  <a:pt x="5742780" y="209830"/>
                </a:cubicBezTo>
                <a:lnTo>
                  <a:pt x="5742780" y="227935"/>
                </a:lnTo>
                <a:cubicBezTo>
                  <a:pt x="5742780" y="227935"/>
                  <a:pt x="5742780" y="227935"/>
                  <a:pt x="5742780" y="261900"/>
                </a:cubicBezTo>
                <a:lnTo>
                  <a:pt x="5742780" y="277230"/>
                </a:lnTo>
                <a:lnTo>
                  <a:pt x="5742780" y="291958"/>
                </a:lnTo>
                <a:cubicBezTo>
                  <a:pt x="5742780" y="291958"/>
                  <a:pt x="5742780" y="291958"/>
                  <a:pt x="5742780" y="293749"/>
                </a:cubicBezTo>
                <a:lnTo>
                  <a:pt x="5742780" y="294274"/>
                </a:lnTo>
                <a:lnTo>
                  <a:pt x="5742780" y="306287"/>
                </a:lnTo>
                <a:cubicBezTo>
                  <a:pt x="5742780" y="313452"/>
                  <a:pt x="5742780" y="324199"/>
                  <a:pt x="5742780" y="340319"/>
                </a:cubicBezTo>
                <a:lnTo>
                  <a:pt x="5742780" y="342568"/>
                </a:lnTo>
                <a:lnTo>
                  <a:pt x="5742780" y="366920"/>
                </a:lnTo>
                <a:lnTo>
                  <a:pt x="5742780" y="368753"/>
                </a:lnTo>
                <a:cubicBezTo>
                  <a:pt x="5742780" y="379724"/>
                  <a:pt x="5742780" y="392262"/>
                  <a:pt x="5742780" y="406591"/>
                </a:cubicBezTo>
                <a:lnTo>
                  <a:pt x="5742780" y="409968"/>
                </a:lnTo>
                <a:lnTo>
                  <a:pt x="5742780" y="424696"/>
                </a:lnTo>
                <a:cubicBezTo>
                  <a:pt x="5742780" y="424696"/>
                  <a:pt x="5742780" y="424696"/>
                  <a:pt x="5742780" y="458661"/>
                </a:cubicBezTo>
                <a:lnTo>
                  <a:pt x="5742780" y="473991"/>
                </a:lnTo>
                <a:lnTo>
                  <a:pt x="5742780" y="482084"/>
                </a:lnTo>
                <a:lnTo>
                  <a:pt x="5742780" y="491035"/>
                </a:lnTo>
                <a:lnTo>
                  <a:pt x="5742780" y="499658"/>
                </a:lnTo>
                <a:lnTo>
                  <a:pt x="5742780" y="539329"/>
                </a:lnTo>
                <a:lnTo>
                  <a:pt x="5742780" y="550214"/>
                </a:lnTo>
                <a:lnTo>
                  <a:pt x="5742780" y="563681"/>
                </a:lnTo>
                <a:lnTo>
                  <a:pt x="5742780" y="606729"/>
                </a:lnTo>
                <a:lnTo>
                  <a:pt x="5742780" y="614822"/>
                </a:lnTo>
                <a:lnTo>
                  <a:pt x="5742780" y="625906"/>
                </a:lnTo>
                <a:lnTo>
                  <a:pt x="5742780" y="678845"/>
                </a:lnTo>
                <a:lnTo>
                  <a:pt x="5742780" y="682952"/>
                </a:lnTo>
                <a:lnTo>
                  <a:pt x="5742780" y="696419"/>
                </a:lnTo>
                <a:lnTo>
                  <a:pt x="5742780" y="709559"/>
                </a:lnTo>
                <a:lnTo>
                  <a:pt x="5742780" y="746975"/>
                </a:lnTo>
                <a:lnTo>
                  <a:pt x="5742780" y="758644"/>
                </a:lnTo>
                <a:lnTo>
                  <a:pt x="5742780" y="801571"/>
                </a:lnTo>
                <a:lnTo>
                  <a:pt x="5742780" y="811583"/>
                </a:lnTo>
                <a:lnTo>
                  <a:pt x="5742780" y="822667"/>
                </a:lnTo>
                <a:lnTo>
                  <a:pt x="5742780" y="842297"/>
                </a:lnTo>
                <a:lnTo>
                  <a:pt x="5742780" y="879713"/>
                </a:lnTo>
                <a:lnTo>
                  <a:pt x="5742780" y="902339"/>
                </a:lnTo>
                <a:lnTo>
                  <a:pt x="5742780" y="906320"/>
                </a:lnTo>
                <a:lnTo>
                  <a:pt x="5742780" y="934309"/>
                </a:lnTo>
                <a:lnTo>
                  <a:pt x="5742780" y="955405"/>
                </a:lnTo>
                <a:lnTo>
                  <a:pt x="5742780" y="998332"/>
                </a:lnTo>
                <a:lnTo>
                  <a:pt x="5742780" y="1012262"/>
                </a:lnTo>
                <a:lnTo>
                  <a:pt x="5742780" y="1035077"/>
                </a:lnTo>
                <a:lnTo>
                  <a:pt x="5742780" y="1039058"/>
                </a:lnTo>
                <a:lnTo>
                  <a:pt x="5742780" y="1099100"/>
                </a:lnTo>
                <a:lnTo>
                  <a:pt x="5742780" y="1131070"/>
                </a:lnTo>
                <a:lnTo>
                  <a:pt x="5742780" y="1131738"/>
                </a:lnTo>
                <a:lnTo>
                  <a:pt x="5742780" y="1145000"/>
                </a:lnTo>
                <a:lnTo>
                  <a:pt x="5742780" y="1209023"/>
                </a:lnTo>
                <a:lnTo>
                  <a:pt x="5742780" y="1231838"/>
                </a:lnTo>
                <a:lnTo>
                  <a:pt x="5742780" y="1261165"/>
                </a:lnTo>
                <a:lnTo>
                  <a:pt x="5742780" y="1264476"/>
                </a:lnTo>
                <a:lnTo>
                  <a:pt x="5742780" y="1328499"/>
                </a:lnTo>
                <a:lnTo>
                  <a:pt x="5742780" y="1341761"/>
                </a:lnTo>
                <a:lnTo>
                  <a:pt x="5742780" y="1393903"/>
                </a:lnTo>
                <a:lnTo>
                  <a:pt x="5742780" y="1400940"/>
                </a:lnTo>
                <a:lnTo>
                  <a:pt x="5742780" y="1457926"/>
                </a:lnTo>
                <a:lnTo>
                  <a:pt x="5742780" y="1461237"/>
                </a:lnTo>
                <a:lnTo>
                  <a:pt x="5742780" y="1533678"/>
                </a:lnTo>
                <a:lnTo>
                  <a:pt x="5742780" y="1551463"/>
                </a:lnTo>
                <a:lnTo>
                  <a:pt x="5742780" y="1590664"/>
                </a:lnTo>
                <a:lnTo>
                  <a:pt x="5742780" y="1597701"/>
                </a:lnTo>
                <a:lnTo>
                  <a:pt x="5742780" y="1684201"/>
                </a:lnTo>
                <a:lnTo>
                  <a:pt x="5742780" y="1713130"/>
                </a:lnTo>
                <a:lnTo>
                  <a:pt x="5742780" y="1730439"/>
                </a:lnTo>
                <a:lnTo>
                  <a:pt x="5742780" y="1748224"/>
                </a:lnTo>
                <a:lnTo>
                  <a:pt x="5742780" y="1845868"/>
                </a:lnTo>
                <a:lnTo>
                  <a:pt x="5742780" y="1880962"/>
                </a:lnTo>
                <a:lnTo>
                  <a:pt x="5742780" y="1886340"/>
                </a:lnTo>
                <a:lnTo>
                  <a:pt x="5742780" y="1909891"/>
                </a:lnTo>
                <a:lnTo>
                  <a:pt x="5742780" y="2019078"/>
                </a:lnTo>
                <a:lnTo>
                  <a:pt x="5742780" y="2042629"/>
                </a:lnTo>
                <a:lnTo>
                  <a:pt x="5742780" y="2071491"/>
                </a:lnTo>
                <a:lnTo>
                  <a:pt x="5742780" y="2083101"/>
                </a:lnTo>
                <a:lnTo>
                  <a:pt x="5742780" y="2204229"/>
                </a:lnTo>
                <a:lnTo>
                  <a:pt x="5742780" y="2215839"/>
                </a:lnTo>
                <a:lnTo>
                  <a:pt x="5742780" y="2268252"/>
                </a:lnTo>
                <a:lnTo>
                  <a:pt x="5742780" y="2268981"/>
                </a:lnTo>
                <a:lnTo>
                  <a:pt x="5742780" y="2400990"/>
                </a:lnTo>
                <a:lnTo>
                  <a:pt x="5742780" y="2401719"/>
                </a:lnTo>
                <a:lnTo>
                  <a:pt x="5742780" y="2465742"/>
                </a:lnTo>
                <a:lnTo>
                  <a:pt x="5742780" y="2498204"/>
                </a:lnTo>
                <a:lnTo>
                  <a:pt x="5606311" y="2498204"/>
                </a:lnTo>
                <a:lnTo>
                  <a:pt x="5572772" y="2498204"/>
                </a:lnTo>
                <a:lnTo>
                  <a:pt x="5215584" y="2498204"/>
                </a:lnTo>
                <a:lnTo>
                  <a:pt x="5148090" y="2498204"/>
                </a:lnTo>
                <a:lnTo>
                  <a:pt x="4790902" y="2498204"/>
                </a:lnTo>
                <a:lnTo>
                  <a:pt x="4688037" y="2498204"/>
                </a:lnTo>
                <a:lnTo>
                  <a:pt x="4330849" y="2498204"/>
                </a:lnTo>
                <a:lnTo>
                  <a:pt x="4191198" y="2498204"/>
                </a:lnTo>
                <a:lnTo>
                  <a:pt x="3834010" y="2498204"/>
                </a:lnTo>
                <a:lnTo>
                  <a:pt x="3656160" y="2498204"/>
                </a:lnTo>
                <a:lnTo>
                  <a:pt x="3298972" y="2498204"/>
                </a:lnTo>
                <a:lnTo>
                  <a:pt x="3081506" y="2498204"/>
                </a:lnTo>
                <a:lnTo>
                  <a:pt x="2724318" y="2498204"/>
                </a:lnTo>
                <a:lnTo>
                  <a:pt x="2465823" y="2498204"/>
                </a:lnTo>
                <a:lnTo>
                  <a:pt x="2108635" y="2498204"/>
                </a:lnTo>
                <a:lnTo>
                  <a:pt x="1807695" y="2498204"/>
                </a:lnTo>
                <a:lnTo>
                  <a:pt x="1450507" y="2498204"/>
                </a:lnTo>
                <a:lnTo>
                  <a:pt x="1105707" y="2498204"/>
                </a:lnTo>
                <a:lnTo>
                  <a:pt x="748519" y="2498204"/>
                </a:lnTo>
                <a:lnTo>
                  <a:pt x="355272" y="2498204"/>
                </a:lnTo>
                <a:lnTo>
                  <a:pt x="0" y="2498204"/>
                </a:lnTo>
                <a:lnTo>
                  <a:pt x="0" y="2465742"/>
                </a:lnTo>
                <a:lnTo>
                  <a:pt x="0" y="2401719"/>
                </a:lnTo>
                <a:lnTo>
                  <a:pt x="0" y="2268981"/>
                </a:lnTo>
                <a:lnTo>
                  <a:pt x="0" y="323196"/>
                </a:lnTo>
                <a:lnTo>
                  <a:pt x="0" y="190458"/>
                </a:lnTo>
                <a:lnTo>
                  <a:pt x="0" y="126435"/>
                </a:lnTo>
                <a:close/>
              </a:path>
            </a:pathLst>
          </a:custGeom>
          <a:solidFill>
            <a:srgbClr val="F0F0F0"/>
          </a:solidFill>
          <a:ln w="9525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78002" y="1835149"/>
            <a:ext cx="5366541" cy="897682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3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52" name="Subtitle 2"/>
          <p:cNvSpPr>
            <a:spLocks noGrp="1"/>
          </p:cNvSpPr>
          <p:nvPr>
            <p:ph type="subTitle" idx="1"/>
          </p:nvPr>
        </p:nvSpPr>
        <p:spPr bwMode="gray">
          <a:xfrm>
            <a:off x="378001" y="4150519"/>
            <a:ext cx="4971123" cy="13849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900" b="0" i="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520697" y="2967108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78001" y="4320078"/>
            <a:ext cx="4971123" cy="177538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sp>
        <p:nvSpPr>
          <p:cNvPr id="49" name="Rectangle 48"/>
          <p:cNvSpPr/>
          <p:nvPr userDrawn="1"/>
        </p:nvSpPr>
        <p:spPr>
          <a:xfrm>
            <a:off x="378000" y="6426526"/>
            <a:ext cx="2479040" cy="23505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900" noProof="0" dirty="0">
                <a:solidFill>
                  <a:schemeClr val="bg2"/>
                </a:solidFill>
              </a:rPr>
              <a:t>Wholesale Banking</a:t>
            </a:r>
          </a:p>
        </p:txBody>
      </p:sp>
      <p:pic>
        <p:nvPicPr>
          <p:cNvPr id="50" name="Picture 4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98" name="Group 97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99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3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4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5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46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7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48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49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0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51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2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53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54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5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56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7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58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9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60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1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62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3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64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65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6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67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8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69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0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71" name="Group 170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83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4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5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86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7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88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9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9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92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93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4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195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6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197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8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199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0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201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2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20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205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6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207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8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209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0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11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2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1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51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52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53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72" name="Group 171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76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7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8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79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80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1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82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73" name="Picture 17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74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5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100" name="Group 99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101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02" name="Group 101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103" name="Straight Connector 102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4" name="Straight Connector 103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05" name="Group 104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06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07" name="Group 106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08" name="Straight Connector 107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9" name="Straight Connector 108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1572295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or Picture 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/>
          <p:cNvSpPr>
            <a:spLocks noGrp="1"/>
          </p:cNvSpPr>
          <p:nvPr>
            <p:ph type="pic" sz="quarter" idx="15"/>
          </p:nvPr>
        </p:nvSpPr>
        <p:spPr bwMode="gray">
          <a:xfrm>
            <a:off x="302174" y="304144"/>
            <a:ext cx="8514435" cy="4823951"/>
          </a:xfrm>
          <a:custGeom>
            <a:avLst/>
            <a:gdLst>
              <a:gd name="connsiteX0" fmla="*/ 76220 w 8514435"/>
              <a:gd name="connsiteY0" fmla="*/ 0 h 4823951"/>
              <a:gd name="connsiteX1" fmla="*/ 8438215 w 8514435"/>
              <a:gd name="connsiteY1" fmla="*/ 0 h 4823951"/>
              <a:gd name="connsiteX2" fmla="*/ 8514435 w 8514435"/>
              <a:gd name="connsiteY2" fmla="*/ 76268 h 4823951"/>
              <a:gd name="connsiteX3" fmla="*/ 8514435 w 8514435"/>
              <a:gd name="connsiteY3" fmla="*/ 4747683 h 4823951"/>
              <a:gd name="connsiteX4" fmla="*/ 8438215 w 8514435"/>
              <a:gd name="connsiteY4" fmla="*/ 4823951 h 4823951"/>
              <a:gd name="connsiteX5" fmla="*/ 5678104 w 8514435"/>
              <a:gd name="connsiteY5" fmla="*/ 4823951 h 4823951"/>
              <a:gd name="connsiteX6" fmla="*/ 5440606 w 8514435"/>
              <a:gd name="connsiteY6" fmla="*/ 4823951 h 4823951"/>
              <a:gd name="connsiteX7" fmla="*/ 5440606 w 8514435"/>
              <a:gd name="connsiteY7" fmla="*/ 4820936 h 4823951"/>
              <a:gd name="connsiteX8" fmla="*/ 5440606 w 8514435"/>
              <a:gd name="connsiteY8" fmla="*/ 4791489 h 4823951"/>
              <a:gd name="connsiteX9" fmla="*/ 5440606 w 8514435"/>
              <a:gd name="connsiteY9" fmla="*/ 4727466 h 4823951"/>
              <a:gd name="connsiteX10" fmla="*/ 5440606 w 8514435"/>
              <a:gd name="connsiteY10" fmla="*/ 4726737 h 4823951"/>
              <a:gd name="connsiteX11" fmla="*/ 5440606 w 8514435"/>
              <a:gd name="connsiteY11" fmla="*/ 4594728 h 4823951"/>
              <a:gd name="connsiteX12" fmla="*/ 5440606 w 8514435"/>
              <a:gd name="connsiteY12" fmla="*/ 4593999 h 4823951"/>
              <a:gd name="connsiteX13" fmla="*/ 5440606 w 8514435"/>
              <a:gd name="connsiteY13" fmla="*/ 4541586 h 4823951"/>
              <a:gd name="connsiteX14" fmla="*/ 5440606 w 8514435"/>
              <a:gd name="connsiteY14" fmla="*/ 4529976 h 4823951"/>
              <a:gd name="connsiteX15" fmla="*/ 5440606 w 8514435"/>
              <a:gd name="connsiteY15" fmla="*/ 4408848 h 4823951"/>
              <a:gd name="connsiteX16" fmla="*/ 5440606 w 8514435"/>
              <a:gd name="connsiteY16" fmla="*/ 4397238 h 4823951"/>
              <a:gd name="connsiteX17" fmla="*/ 5440606 w 8514435"/>
              <a:gd name="connsiteY17" fmla="*/ 4368376 h 4823951"/>
              <a:gd name="connsiteX18" fmla="*/ 5440606 w 8514435"/>
              <a:gd name="connsiteY18" fmla="*/ 4344825 h 4823951"/>
              <a:gd name="connsiteX19" fmla="*/ 5440606 w 8514435"/>
              <a:gd name="connsiteY19" fmla="*/ 4235638 h 4823951"/>
              <a:gd name="connsiteX20" fmla="*/ 5440606 w 8514435"/>
              <a:gd name="connsiteY20" fmla="*/ 4212087 h 4823951"/>
              <a:gd name="connsiteX21" fmla="*/ 5440606 w 8514435"/>
              <a:gd name="connsiteY21" fmla="*/ 4206709 h 4823951"/>
              <a:gd name="connsiteX22" fmla="*/ 5440606 w 8514435"/>
              <a:gd name="connsiteY22" fmla="*/ 4171615 h 4823951"/>
              <a:gd name="connsiteX23" fmla="*/ 5440606 w 8514435"/>
              <a:gd name="connsiteY23" fmla="*/ 4073971 h 4823951"/>
              <a:gd name="connsiteX24" fmla="*/ 5440606 w 8514435"/>
              <a:gd name="connsiteY24" fmla="*/ 4056186 h 4823951"/>
              <a:gd name="connsiteX25" fmla="*/ 5440606 w 8514435"/>
              <a:gd name="connsiteY25" fmla="*/ 4038877 h 4823951"/>
              <a:gd name="connsiteX26" fmla="*/ 5440606 w 8514435"/>
              <a:gd name="connsiteY26" fmla="*/ 4009948 h 4823951"/>
              <a:gd name="connsiteX27" fmla="*/ 5440606 w 8514435"/>
              <a:gd name="connsiteY27" fmla="*/ 3923448 h 4823951"/>
              <a:gd name="connsiteX28" fmla="*/ 5440606 w 8514435"/>
              <a:gd name="connsiteY28" fmla="*/ 3916411 h 4823951"/>
              <a:gd name="connsiteX29" fmla="*/ 5440606 w 8514435"/>
              <a:gd name="connsiteY29" fmla="*/ 3877210 h 4823951"/>
              <a:gd name="connsiteX30" fmla="*/ 5440606 w 8514435"/>
              <a:gd name="connsiteY30" fmla="*/ 3859425 h 4823951"/>
              <a:gd name="connsiteX31" fmla="*/ 5440606 w 8514435"/>
              <a:gd name="connsiteY31" fmla="*/ 3786984 h 4823951"/>
              <a:gd name="connsiteX32" fmla="*/ 5440606 w 8514435"/>
              <a:gd name="connsiteY32" fmla="*/ 3783673 h 4823951"/>
              <a:gd name="connsiteX33" fmla="*/ 5440606 w 8514435"/>
              <a:gd name="connsiteY33" fmla="*/ 3726687 h 4823951"/>
              <a:gd name="connsiteX34" fmla="*/ 5440606 w 8514435"/>
              <a:gd name="connsiteY34" fmla="*/ 3719650 h 4823951"/>
              <a:gd name="connsiteX35" fmla="*/ 5440606 w 8514435"/>
              <a:gd name="connsiteY35" fmla="*/ 3667508 h 4823951"/>
              <a:gd name="connsiteX36" fmla="*/ 5440606 w 8514435"/>
              <a:gd name="connsiteY36" fmla="*/ 3654246 h 4823951"/>
              <a:gd name="connsiteX37" fmla="*/ 5440606 w 8514435"/>
              <a:gd name="connsiteY37" fmla="*/ 3590223 h 4823951"/>
              <a:gd name="connsiteX38" fmla="*/ 5440606 w 8514435"/>
              <a:gd name="connsiteY38" fmla="*/ 3586912 h 4823951"/>
              <a:gd name="connsiteX39" fmla="*/ 5440606 w 8514435"/>
              <a:gd name="connsiteY39" fmla="*/ 3557585 h 4823951"/>
              <a:gd name="connsiteX40" fmla="*/ 5440606 w 8514435"/>
              <a:gd name="connsiteY40" fmla="*/ 3534770 h 4823951"/>
              <a:gd name="connsiteX41" fmla="*/ 5440606 w 8514435"/>
              <a:gd name="connsiteY41" fmla="*/ 3470747 h 4823951"/>
              <a:gd name="connsiteX42" fmla="*/ 5440606 w 8514435"/>
              <a:gd name="connsiteY42" fmla="*/ 3457485 h 4823951"/>
              <a:gd name="connsiteX43" fmla="*/ 5440606 w 8514435"/>
              <a:gd name="connsiteY43" fmla="*/ 3456817 h 4823951"/>
              <a:gd name="connsiteX44" fmla="*/ 5440606 w 8514435"/>
              <a:gd name="connsiteY44" fmla="*/ 3424847 h 4823951"/>
              <a:gd name="connsiteX45" fmla="*/ 5440606 w 8514435"/>
              <a:gd name="connsiteY45" fmla="*/ 3364805 h 4823951"/>
              <a:gd name="connsiteX46" fmla="*/ 5440606 w 8514435"/>
              <a:gd name="connsiteY46" fmla="*/ 3360824 h 4823951"/>
              <a:gd name="connsiteX47" fmla="*/ 5440606 w 8514435"/>
              <a:gd name="connsiteY47" fmla="*/ 3338009 h 4823951"/>
              <a:gd name="connsiteX48" fmla="*/ 5440606 w 8514435"/>
              <a:gd name="connsiteY48" fmla="*/ 3324079 h 4823951"/>
              <a:gd name="connsiteX49" fmla="*/ 5440606 w 8514435"/>
              <a:gd name="connsiteY49" fmla="*/ 3281152 h 4823951"/>
              <a:gd name="connsiteX50" fmla="*/ 5440606 w 8514435"/>
              <a:gd name="connsiteY50" fmla="*/ 3260056 h 4823951"/>
              <a:gd name="connsiteX51" fmla="*/ 5440606 w 8514435"/>
              <a:gd name="connsiteY51" fmla="*/ 3232067 h 4823951"/>
              <a:gd name="connsiteX52" fmla="*/ 5440606 w 8514435"/>
              <a:gd name="connsiteY52" fmla="*/ 3228086 h 4823951"/>
              <a:gd name="connsiteX53" fmla="*/ 5440606 w 8514435"/>
              <a:gd name="connsiteY53" fmla="*/ 3205460 h 4823951"/>
              <a:gd name="connsiteX54" fmla="*/ 5440606 w 8514435"/>
              <a:gd name="connsiteY54" fmla="*/ 3168044 h 4823951"/>
              <a:gd name="connsiteX55" fmla="*/ 5440606 w 8514435"/>
              <a:gd name="connsiteY55" fmla="*/ 3148414 h 4823951"/>
              <a:gd name="connsiteX56" fmla="*/ 5440606 w 8514435"/>
              <a:gd name="connsiteY56" fmla="*/ 3137330 h 4823951"/>
              <a:gd name="connsiteX57" fmla="*/ 5440606 w 8514435"/>
              <a:gd name="connsiteY57" fmla="*/ 3127318 h 4823951"/>
              <a:gd name="connsiteX58" fmla="*/ 5440606 w 8514435"/>
              <a:gd name="connsiteY58" fmla="*/ 3084391 h 4823951"/>
              <a:gd name="connsiteX59" fmla="*/ 5440606 w 8514435"/>
              <a:gd name="connsiteY59" fmla="*/ 3072722 h 4823951"/>
              <a:gd name="connsiteX60" fmla="*/ 5440606 w 8514435"/>
              <a:gd name="connsiteY60" fmla="*/ 3035306 h 4823951"/>
              <a:gd name="connsiteX61" fmla="*/ 5440606 w 8514435"/>
              <a:gd name="connsiteY61" fmla="*/ 3022166 h 4823951"/>
              <a:gd name="connsiteX62" fmla="*/ 5440606 w 8514435"/>
              <a:gd name="connsiteY62" fmla="*/ 3008699 h 4823951"/>
              <a:gd name="connsiteX63" fmla="*/ 5440606 w 8514435"/>
              <a:gd name="connsiteY63" fmla="*/ 3004592 h 4823951"/>
              <a:gd name="connsiteX64" fmla="*/ 5440606 w 8514435"/>
              <a:gd name="connsiteY64" fmla="*/ 2951653 h 4823951"/>
              <a:gd name="connsiteX65" fmla="*/ 5440606 w 8514435"/>
              <a:gd name="connsiteY65" fmla="*/ 2940569 h 4823951"/>
              <a:gd name="connsiteX66" fmla="*/ 5440606 w 8514435"/>
              <a:gd name="connsiteY66" fmla="*/ 2932476 h 4823951"/>
              <a:gd name="connsiteX67" fmla="*/ 5440606 w 8514435"/>
              <a:gd name="connsiteY67" fmla="*/ 2889428 h 4823951"/>
              <a:gd name="connsiteX68" fmla="*/ 5440606 w 8514435"/>
              <a:gd name="connsiteY68" fmla="*/ 2875961 h 4823951"/>
              <a:gd name="connsiteX69" fmla="*/ 5440606 w 8514435"/>
              <a:gd name="connsiteY69" fmla="*/ 2865076 h 4823951"/>
              <a:gd name="connsiteX70" fmla="*/ 5440606 w 8514435"/>
              <a:gd name="connsiteY70" fmla="*/ 2825405 h 4823951"/>
              <a:gd name="connsiteX71" fmla="*/ 5440606 w 8514435"/>
              <a:gd name="connsiteY71" fmla="*/ 2816782 h 4823951"/>
              <a:gd name="connsiteX72" fmla="*/ 5440606 w 8514435"/>
              <a:gd name="connsiteY72" fmla="*/ 2807831 h 4823951"/>
              <a:gd name="connsiteX73" fmla="*/ 5440606 w 8514435"/>
              <a:gd name="connsiteY73" fmla="*/ 2799738 h 4823951"/>
              <a:gd name="connsiteX74" fmla="*/ 5440606 w 8514435"/>
              <a:gd name="connsiteY74" fmla="*/ 2784408 h 4823951"/>
              <a:gd name="connsiteX75" fmla="*/ 5440606 w 8514435"/>
              <a:gd name="connsiteY75" fmla="*/ 2750443 h 4823951"/>
              <a:gd name="connsiteX76" fmla="*/ 5440606 w 8514435"/>
              <a:gd name="connsiteY76" fmla="*/ 2735715 h 4823951"/>
              <a:gd name="connsiteX77" fmla="*/ 5440606 w 8514435"/>
              <a:gd name="connsiteY77" fmla="*/ 2732338 h 4823951"/>
              <a:gd name="connsiteX78" fmla="*/ 5440606 w 8514435"/>
              <a:gd name="connsiteY78" fmla="*/ 2694500 h 4823951"/>
              <a:gd name="connsiteX79" fmla="*/ 5440606 w 8514435"/>
              <a:gd name="connsiteY79" fmla="*/ 2692667 h 4823951"/>
              <a:gd name="connsiteX80" fmla="*/ 5440606 w 8514435"/>
              <a:gd name="connsiteY80" fmla="*/ 2668315 h 4823951"/>
              <a:gd name="connsiteX81" fmla="*/ 5440606 w 8514435"/>
              <a:gd name="connsiteY81" fmla="*/ 2666066 h 4823951"/>
              <a:gd name="connsiteX82" fmla="*/ 5440606 w 8514435"/>
              <a:gd name="connsiteY82" fmla="*/ 2632034 h 4823951"/>
              <a:gd name="connsiteX83" fmla="*/ 5440606 w 8514435"/>
              <a:gd name="connsiteY83" fmla="*/ 2620021 h 4823951"/>
              <a:gd name="connsiteX84" fmla="*/ 5440606 w 8514435"/>
              <a:gd name="connsiteY84" fmla="*/ 2619496 h 4823951"/>
              <a:gd name="connsiteX85" fmla="*/ 5440606 w 8514435"/>
              <a:gd name="connsiteY85" fmla="*/ 2617705 h 4823951"/>
              <a:gd name="connsiteX86" fmla="*/ 5440606 w 8514435"/>
              <a:gd name="connsiteY86" fmla="*/ 2602977 h 4823951"/>
              <a:gd name="connsiteX87" fmla="*/ 5440606 w 8514435"/>
              <a:gd name="connsiteY87" fmla="*/ 2587647 h 4823951"/>
              <a:gd name="connsiteX88" fmla="*/ 5440606 w 8514435"/>
              <a:gd name="connsiteY88" fmla="*/ 2553682 h 4823951"/>
              <a:gd name="connsiteX89" fmla="*/ 5440606 w 8514435"/>
              <a:gd name="connsiteY89" fmla="*/ 2535577 h 4823951"/>
              <a:gd name="connsiteX90" fmla="*/ 5440606 w 8514435"/>
              <a:gd name="connsiteY90" fmla="*/ 2420944 h 4823951"/>
              <a:gd name="connsiteX91" fmla="*/ 5397869 w 8514435"/>
              <a:gd name="connsiteY91" fmla="*/ 2335303 h 4823951"/>
              <a:gd name="connsiteX92" fmla="*/ 5376985 w 8514435"/>
              <a:gd name="connsiteY92" fmla="*/ 2325747 h 4823951"/>
              <a:gd name="connsiteX93" fmla="*/ 53098 w 8514435"/>
              <a:gd name="connsiteY93" fmla="*/ 2325747 h 4823951"/>
              <a:gd name="connsiteX94" fmla="*/ 0 w 8514435"/>
              <a:gd name="connsiteY94" fmla="*/ 2325747 h 4823951"/>
              <a:gd name="connsiteX95" fmla="*/ 0 w 8514435"/>
              <a:gd name="connsiteY95" fmla="*/ 2303772 h 4823951"/>
              <a:gd name="connsiteX96" fmla="*/ 0 w 8514435"/>
              <a:gd name="connsiteY96" fmla="*/ 76268 h 4823951"/>
              <a:gd name="connsiteX97" fmla="*/ 76220 w 8514435"/>
              <a:gd name="connsiteY97" fmla="*/ 0 h 4823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514435" h="4823951">
                <a:moveTo>
                  <a:pt x="76220" y="0"/>
                </a:moveTo>
                <a:cubicBezTo>
                  <a:pt x="8438215" y="0"/>
                  <a:pt x="8438215" y="0"/>
                  <a:pt x="8438215" y="0"/>
                </a:cubicBezTo>
                <a:cubicBezTo>
                  <a:pt x="8482677" y="0"/>
                  <a:pt x="8514435" y="34956"/>
                  <a:pt x="8514435" y="76268"/>
                </a:cubicBezTo>
                <a:lnTo>
                  <a:pt x="8514435" y="4747683"/>
                </a:lnTo>
                <a:cubicBezTo>
                  <a:pt x="8514435" y="4788995"/>
                  <a:pt x="8482677" y="4823951"/>
                  <a:pt x="8438215" y="4823951"/>
                </a:cubicBezTo>
                <a:cubicBezTo>
                  <a:pt x="7392966" y="4823951"/>
                  <a:pt x="6478373" y="4823951"/>
                  <a:pt x="5678104" y="4823951"/>
                </a:cubicBezTo>
                <a:lnTo>
                  <a:pt x="5440606" y="4823951"/>
                </a:lnTo>
                <a:lnTo>
                  <a:pt x="5440606" y="4820936"/>
                </a:lnTo>
                <a:lnTo>
                  <a:pt x="5440606" y="4791489"/>
                </a:lnTo>
                <a:lnTo>
                  <a:pt x="5440606" y="4727466"/>
                </a:lnTo>
                <a:lnTo>
                  <a:pt x="5440606" y="4726737"/>
                </a:lnTo>
                <a:lnTo>
                  <a:pt x="5440606" y="4594728"/>
                </a:lnTo>
                <a:lnTo>
                  <a:pt x="5440606" y="4593999"/>
                </a:lnTo>
                <a:lnTo>
                  <a:pt x="5440606" y="4541586"/>
                </a:lnTo>
                <a:lnTo>
                  <a:pt x="5440606" y="4529976"/>
                </a:lnTo>
                <a:lnTo>
                  <a:pt x="5440606" y="4408848"/>
                </a:lnTo>
                <a:lnTo>
                  <a:pt x="5440606" y="4397238"/>
                </a:lnTo>
                <a:lnTo>
                  <a:pt x="5440606" y="4368376"/>
                </a:lnTo>
                <a:lnTo>
                  <a:pt x="5440606" y="4344825"/>
                </a:lnTo>
                <a:lnTo>
                  <a:pt x="5440606" y="4235638"/>
                </a:lnTo>
                <a:lnTo>
                  <a:pt x="5440606" y="4212087"/>
                </a:lnTo>
                <a:lnTo>
                  <a:pt x="5440606" y="4206709"/>
                </a:lnTo>
                <a:lnTo>
                  <a:pt x="5440606" y="4171615"/>
                </a:lnTo>
                <a:lnTo>
                  <a:pt x="5440606" y="4073971"/>
                </a:lnTo>
                <a:lnTo>
                  <a:pt x="5440606" y="4056186"/>
                </a:lnTo>
                <a:lnTo>
                  <a:pt x="5440606" y="4038877"/>
                </a:lnTo>
                <a:lnTo>
                  <a:pt x="5440606" y="4009948"/>
                </a:lnTo>
                <a:lnTo>
                  <a:pt x="5440606" y="3923448"/>
                </a:lnTo>
                <a:lnTo>
                  <a:pt x="5440606" y="3916411"/>
                </a:lnTo>
                <a:lnTo>
                  <a:pt x="5440606" y="3877210"/>
                </a:lnTo>
                <a:lnTo>
                  <a:pt x="5440606" y="3859425"/>
                </a:lnTo>
                <a:lnTo>
                  <a:pt x="5440606" y="3786984"/>
                </a:lnTo>
                <a:lnTo>
                  <a:pt x="5440606" y="3783673"/>
                </a:lnTo>
                <a:lnTo>
                  <a:pt x="5440606" y="3726687"/>
                </a:lnTo>
                <a:lnTo>
                  <a:pt x="5440606" y="3719650"/>
                </a:lnTo>
                <a:lnTo>
                  <a:pt x="5440606" y="3667508"/>
                </a:lnTo>
                <a:lnTo>
                  <a:pt x="5440606" y="3654246"/>
                </a:lnTo>
                <a:lnTo>
                  <a:pt x="5440606" y="3590223"/>
                </a:lnTo>
                <a:lnTo>
                  <a:pt x="5440606" y="3586912"/>
                </a:lnTo>
                <a:lnTo>
                  <a:pt x="5440606" y="3557585"/>
                </a:lnTo>
                <a:lnTo>
                  <a:pt x="5440606" y="3534770"/>
                </a:lnTo>
                <a:lnTo>
                  <a:pt x="5440606" y="3470747"/>
                </a:lnTo>
                <a:lnTo>
                  <a:pt x="5440606" y="3457485"/>
                </a:lnTo>
                <a:lnTo>
                  <a:pt x="5440606" y="3456817"/>
                </a:lnTo>
                <a:lnTo>
                  <a:pt x="5440606" y="3424847"/>
                </a:lnTo>
                <a:lnTo>
                  <a:pt x="5440606" y="3364805"/>
                </a:lnTo>
                <a:lnTo>
                  <a:pt x="5440606" y="3360824"/>
                </a:lnTo>
                <a:lnTo>
                  <a:pt x="5440606" y="3338009"/>
                </a:lnTo>
                <a:lnTo>
                  <a:pt x="5440606" y="3324079"/>
                </a:lnTo>
                <a:lnTo>
                  <a:pt x="5440606" y="3281152"/>
                </a:lnTo>
                <a:lnTo>
                  <a:pt x="5440606" y="3260056"/>
                </a:lnTo>
                <a:lnTo>
                  <a:pt x="5440606" y="3232067"/>
                </a:lnTo>
                <a:lnTo>
                  <a:pt x="5440606" y="3228086"/>
                </a:lnTo>
                <a:lnTo>
                  <a:pt x="5440606" y="3205460"/>
                </a:lnTo>
                <a:lnTo>
                  <a:pt x="5440606" y="3168044"/>
                </a:lnTo>
                <a:lnTo>
                  <a:pt x="5440606" y="3148414"/>
                </a:lnTo>
                <a:lnTo>
                  <a:pt x="5440606" y="3137330"/>
                </a:lnTo>
                <a:lnTo>
                  <a:pt x="5440606" y="3127318"/>
                </a:lnTo>
                <a:lnTo>
                  <a:pt x="5440606" y="3084391"/>
                </a:lnTo>
                <a:lnTo>
                  <a:pt x="5440606" y="3072722"/>
                </a:lnTo>
                <a:lnTo>
                  <a:pt x="5440606" y="3035306"/>
                </a:lnTo>
                <a:lnTo>
                  <a:pt x="5440606" y="3022166"/>
                </a:lnTo>
                <a:lnTo>
                  <a:pt x="5440606" y="3008699"/>
                </a:lnTo>
                <a:lnTo>
                  <a:pt x="5440606" y="3004592"/>
                </a:lnTo>
                <a:lnTo>
                  <a:pt x="5440606" y="2951653"/>
                </a:lnTo>
                <a:lnTo>
                  <a:pt x="5440606" y="2940569"/>
                </a:lnTo>
                <a:lnTo>
                  <a:pt x="5440606" y="2932476"/>
                </a:lnTo>
                <a:lnTo>
                  <a:pt x="5440606" y="2889428"/>
                </a:lnTo>
                <a:lnTo>
                  <a:pt x="5440606" y="2875961"/>
                </a:lnTo>
                <a:lnTo>
                  <a:pt x="5440606" y="2865076"/>
                </a:lnTo>
                <a:lnTo>
                  <a:pt x="5440606" y="2825405"/>
                </a:lnTo>
                <a:lnTo>
                  <a:pt x="5440606" y="2816782"/>
                </a:lnTo>
                <a:lnTo>
                  <a:pt x="5440606" y="2807831"/>
                </a:lnTo>
                <a:lnTo>
                  <a:pt x="5440606" y="2799738"/>
                </a:lnTo>
                <a:lnTo>
                  <a:pt x="5440606" y="2784408"/>
                </a:lnTo>
                <a:cubicBezTo>
                  <a:pt x="5440606" y="2750443"/>
                  <a:pt x="5440606" y="2750443"/>
                  <a:pt x="5440606" y="2750443"/>
                </a:cubicBezTo>
                <a:lnTo>
                  <a:pt x="5440606" y="2735715"/>
                </a:lnTo>
                <a:lnTo>
                  <a:pt x="5440606" y="2732338"/>
                </a:lnTo>
                <a:cubicBezTo>
                  <a:pt x="5440606" y="2718009"/>
                  <a:pt x="5440606" y="2705471"/>
                  <a:pt x="5440606" y="2694500"/>
                </a:cubicBezTo>
                <a:lnTo>
                  <a:pt x="5440606" y="2692667"/>
                </a:lnTo>
                <a:lnTo>
                  <a:pt x="5440606" y="2668315"/>
                </a:lnTo>
                <a:lnTo>
                  <a:pt x="5440606" y="2666066"/>
                </a:lnTo>
                <a:cubicBezTo>
                  <a:pt x="5440606" y="2649946"/>
                  <a:pt x="5440606" y="2639199"/>
                  <a:pt x="5440606" y="2632034"/>
                </a:cubicBezTo>
                <a:lnTo>
                  <a:pt x="5440606" y="2620021"/>
                </a:lnTo>
                <a:lnTo>
                  <a:pt x="5440606" y="2619496"/>
                </a:lnTo>
                <a:cubicBezTo>
                  <a:pt x="5440606" y="2617705"/>
                  <a:pt x="5440606" y="2617705"/>
                  <a:pt x="5440606" y="2617705"/>
                </a:cubicBezTo>
                <a:lnTo>
                  <a:pt x="5440606" y="2602977"/>
                </a:lnTo>
                <a:lnTo>
                  <a:pt x="5440606" y="2587647"/>
                </a:lnTo>
                <a:cubicBezTo>
                  <a:pt x="5440606" y="2553682"/>
                  <a:pt x="5440606" y="2553682"/>
                  <a:pt x="5440606" y="2553682"/>
                </a:cubicBezTo>
                <a:lnTo>
                  <a:pt x="5440606" y="2535577"/>
                </a:lnTo>
                <a:cubicBezTo>
                  <a:pt x="5440606" y="2420944"/>
                  <a:pt x="5440606" y="2420944"/>
                  <a:pt x="5440606" y="2420944"/>
                </a:cubicBezTo>
                <a:cubicBezTo>
                  <a:pt x="5440606" y="2420944"/>
                  <a:pt x="5440606" y="2363850"/>
                  <a:pt x="5397869" y="2335303"/>
                </a:cubicBezTo>
                <a:lnTo>
                  <a:pt x="5376985" y="2325747"/>
                </a:lnTo>
                <a:lnTo>
                  <a:pt x="53098" y="2325747"/>
                </a:lnTo>
                <a:lnTo>
                  <a:pt x="0" y="2325747"/>
                </a:lnTo>
                <a:lnTo>
                  <a:pt x="0" y="2303772"/>
                </a:lnTo>
                <a:cubicBezTo>
                  <a:pt x="0" y="76268"/>
                  <a:pt x="0" y="76268"/>
                  <a:pt x="0" y="76268"/>
                </a:cubicBezTo>
                <a:cubicBezTo>
                  <a:pt x="0" y="34956"/>
                  <a:pt x="31758" y="0"/>
                  <a:pt x="76220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360000" tIns="360000">
            <a:noAutofit/>
          </a:bodyPr>
          <a:lstStyle>
            <a:lvl1pPr>
              <a:defRPr sz="105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6" name="Freeform 45"/>
          <p:cNvSpPr>
            <a:spLocks/>
          </p:cNvSpPr>
          <p:nvPr userDrawn="1"/>
        </p:nvSpPr>
        <p:spPr bwMode="gray">
          <a:xfrm>
            <a:off x="-1" y="5121583"/>
            <a:ext cx="5740401" cy="620920"/>
          </a:xfrm>
          <a:custGeom>
            <a:avLst/>
            <a:gdLst>
              <a:gd name="connsiteX0" fmla="*/ 0 w 5742780"/>
              <a:gd name="connsiteY0" fmla="*/ 0 h 620920"/>
              <a:gd name="connsiteX1" fmla="*/ 5742780 w 5742780"/>
              <a:gd name="connsiteY1" fmla="*/ 0 h 620920"/>
              <a:gd name="connsiteX2" fmla="*/ 5742780 w 5742780"/>
              <a:gd name="connsiteY2" fmla="*/ 13870 h 620920"/>
              <a:gd name="connsiteX3" fmla="*/ 5742780 w 5742780"/>
              <a:gd name="connsiteY3" fmla="*/ 519340 h 620920"/>
              <a:gd name="connsiteX4" fmla="*/ 5641478 w 5742780"/>
              <a:gd name="connsiteY4" fmla="*/ 620920 h 620920"/>
              <a:gd name="connsiteX5" fmla="*/ 361123 w 5742780"/>
              <a:gd name="connsiteY5" fmla="*/ 620920 h 620920"/>
              <a:gd name="connsiteX6" fmla="*/ 0 w 5742780"/>
              <a:gd name="connsiteY6" fmla="*/ 620920 h 620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42780" h="620920">
                <a:moveTo>
                  <a:pt x="0" y="0"/>
                </a:moveTo>
                <a:lnTo>
                  <a:pt x="5742780" y="0"/>
                </a:lnTo>
                <a:lnTo>
                  <a:pt x="5742780" y="13870"/>
                </a:lnTo>
                <a:cubicBezTo>
                  <a:pt x="5742780" y="111829"/>
                  <a:pt x="5742780" y="268564"/>
                  <a:pt x="5742780" y="519340"/>
                </a:cubicBezTo>
                <a:cubicBezTo>
                  <a:pt x="5742780" y="620920"/>
                  <a:pt x="5641478" y="620920"/>
                  <a:pt x="5641478" y="620920"/>
                </a:cubicBezTo>
                <a:cubicBezTo>
                  <a:pt x="5641478" y="620920"/>
                  <a:pt x="5641478" y="620920"/>
                  <a:pt x="361123" y="620920"/>
                </a:cubicBezTo>
                <a:lnTo>
                  <a:pt x="0" y="620920"/>
                </a:lnTo>
                <a:close/>
              </a:path>
            </a:pathLst>
          </a:custGeom>
          <a:solidFill>
            <a:srgbClr val="A8A8A8"/>
          </a:solidFill>
          <a:ln w="9525">
            <a:solidFill>
              <a:srgbClr val="ADADA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97" name="Freeform 96"/>
          <p:cNvSpPr>
            <a:spLocks/>
          </p:cNvSpPr>
          <p:nvPr userDrawn="1"/>
        </p:nvSpPr>
        <p:spPr bwMode="gray">
          <a:xfrm>
            <a:off x="-1" y="2626394"/>
            <a:ext cx="5742780" cy="2498204"/>
          </a:xfrm>
          <a:custGeom>
            <a:avLst/>
            <a:gdLst>
              <a:gd name="connsiteX0" fmla="*/ 0 w 5742780"/>
              <a:gd name="connsiteY0" fmla="*/ 0 h 2498204"/>
              <a:gd name="connsiteX1" fmla="*/ 355272 w 5742780"/>
              <a:gd name="connsiteY1" fmla="*/ 0 h 2498204"/>
              <a:gd name="connsiteX2" fmla="*/ 5679159 w 5742780"/>
              <a:gd name="connsiteY2" fmla="*/ 0 h 2498204"/>
              <a:gd name="connsiteX3" fmla="*/ 5700043 w 5742780"/>
              <a:gd name="connsiteY3" fmla="*/ 9556 h 2498204"/>
              <a:gd name="connsiteX4" fmla="*/ 5742780 w 5742780"/>
              <a:gd name="connsiteY4" fmla="*/ 95197 h 2498204"/>
              <a:gd name="connsiteX5" fmla="*/ 5742780 w 5742780"/>
              <a:gd name="connsiteY5" fmla="*/ 209830 h 2498204"/>
              <a:gd name="connsiteX6" fmla="*/ 5742780 w 5742780"/>
              <a:gd name="connsiteY6" fmla="*/ 227935 h 2498204"/>
              <a:gd name="connsiteX7" fmla="*/ 5742780 w 5742780"/>
              <a:gd name="connsiteY7" fmla="*/ 261900 h 2498204"/>
              <a:gd name="connsiteX8" fmla="*/ 5742780 w 5742780"/>
              <a:gd name="connsiteY8" fmla="*/ 277230 h 2498204"/>
              <a:gd name="connsiteX9" fmla="*/ 5742780 w 5742780"/>
              <a:gd name="connsiteY9" fmla="*/ 291958 h 2498204"/>
              <a:gd name="connsiteX10" fmla="*/ 5742780 w 5742780"/>
              <a:gd name="connsiteY10" fmla="*/ 293749 h 2498204"/>
              <a:gd name="connsiteX11" fmla="*/ 5742780 w 5742780"/>
              <a:gd name="connsiteY11" fmla="*/ 294274 h 2498204"/>
              <a:gd name="connsiteX12" fmla="*/ 5742780 w 5742780"/>
              <a:gd name="connsiteY12" fmla="*/ 306287 h 2498204"/>
              <a:gd name="connsiteX13" fmla="*/ 5742780 w 5742780"/>
              <a:gd name="connsiteY13" fmla="*/ 340319 h 2498204"/>
              <a:gd name="connsiteX14" fmla="*/ 5742780 w 5742780"/>
              <a:gd name="connsiteY14" fmla="*/ 342568 h 2498204"/>
              <a:gd name="connsiteX15" fmla="*/ 5742780 w 5742780"/>
              <a:gd name="connsiteY15" fmla="*/ 366920 h 2498204"/>
              <a:gd name="connsiteX16" fmla="*/ 5742780 w 5742780"/>
              <a:gd name="connsiteY16" fmla="*/ 368753 h 2498204"/>
              <a:gd name="connsiteX17" fmla="*/ 5742780 w 5742780"/>
              <a:gd name="connsiteY17" fmla="*/ 406591 h 2498204"/>
              <a:gd name="connsiteX18" fmla="*/ 5742780 w 5742780"/>
              <a:gd name="connsiteY18" fmla="*/ 409968 h 2498204"/>
              <a:gd name="connsiteX19" fmla="*/ 5742780 w 5742780"/>
              <a:gd name="connsiteY19" fmla="*/ 424696 h 2498204"/>
              <a:gd name="connsiteX20" fmla="*/ 5742780 w 5742780"/>
              <a:gd name="connsiteY20" fmla="*/ 458661 h 2498204"/>
              <a:gd name="connsiteX21" fmla="*/ 5742780 w 5742780"/>
              <a:gd name="connsiteY21" fmla="*/ 473991 h 2498204"/>
              <a:gd name="connsiteX22" fmla="*/ 5742780 w 5742780"/>
              <a:gd name="connsiteY22" fmla="*/ 482084 h 2498204"/>
              <a:gd name="connsiteX23" fmla="*/ 5742780 w 5742780"/>
              <a:gd name="connsiteY23" fmla="*/ 491035 h 2498204"/>
              <a:gd name="connsiteX24" fmla="*/ 5742780 w 5742780"/>
              <a:gd name="connsiteY24" fmla="*/ 499658 h 2498204"/>
              <a:gd name="connsiteX25" fmla="*/ 5742780 w 5742780"/>
              <a:gd name="connsiteY25" fmla="*/ 539329 h 2498204"/>
              <a:gd name="connsiteX26" fmla="*/ 5742780 w 5742780"/>
              <a:gd name="connsiteY26" fmla="*/ 550214 h 2498204"/>
              <a:gd name="connsiteX27" fmla="*/ 5742780 w 5742780"/>
              <a:gd name="connsiteY27" fmla="*/ 563681 h 2498204"/>
              <a:gd name="connsiteX28" fmla="*/ 5742780 w 5742780"/>
              <a:gd name="connsiteY28" fmla="*/ 606729 h 2498204"/>
              <a:gd name="connsiteX29" fmla="*/ 5742780 w 5742780"/>
              <a:gd name="connsiteY29" fmla="*/ 614822 h 2498204"/>
              <a:gd name="connsiteX30" fmla="*/ 5742780 w 5742780"/>
              <a:gd name="connsiteY30" fmla="*/ 625906 h 2498204"/>
              <a:gd name="connsiteX31" fmla="*/ 5742780 w 5742780"/>
              <a:gd name="connsiteY31" fmla="*/ 678845 h 2498204"/>
              <a:gd name="connsiteX32" fmla="*/ 5742780 w 5742780"/>
              <a:gd name="connsiteY32" fmla="*/ 682952 h 2498204"/>
              <a:gd name="connsiteX33" fmla="*/ 5742780 w 5742780"/>
              <a:gd name="connsiteY33" fmla="*/ 696419 h 2498204"/>
              <a:gd name="connsiteX34" fmla="*/ 5742780 w 5742780"/>
              <a:gd name="connsiteY34" fmla="*/ 709559 h 2498204"/>
              <a:gd name="connsiteX35" fmla="*/ 5742780 w 5742780"/>
              <a:gd name="connsiteY35" fmla="*/ 746975 h 2498204"/>
              <a:gd name="connsiteX36" fmla="*/ 5742780 w 5742780"/>
              <a:gd name="connsiteY36" fmla="*/ 758644 h 2498204"/>
              <a:gd name="connsiteX37" fmla="*/ 5742780 w 5742780"/>
              <a:gd name="connsiteY37" fmla="*/ 801571 h 2498204"/>
              <a:gd name="connsiteX38" fmla="*/ 5742780 w 5742780"/>
              <a:gd name="connsiteY38" fmla="*/ 811583 h 2498204"/>
              <a:gd name="connsiteX39" fmla="*/ 5742780 w 5742780"/>
              <a:gd name="connsiteY39" fmla="*/ 822667 h 2498204"/>
              <a:gd name="connsiteX40" fmla="*/ 5742780 w 5742780"/>
              <a:gd name="connsiteY40" fmla="*/ 842297 h 2498204"/>
              <a:gd name="connsiteX41" fmla="*/ 5742780 w 5742780"/>
              <a:gd name="connsiteY41" fmla="*/ 879713 h 2498204"/>
              <a:gd name="connsiteX42" fmla="*/ 5742780 w 5742780"/>
              <a:gd name="connsiteY42" fmla="*/ 902339 h 2498204"/>
              <a:gd name="connsiteX43" fmla="*/ 5742780 w 5742780"/>
              <a:gd name="connsiteY43" fmla="*/ 906320 h 2498204"/>
              <a:gd name="connsiteX44" fmla="*/ 5742780 w 5742780"/>
              <a:gd name="connsiteY44" fmla="*/ 934309 h 2498204"/>
              <a:gd name="connsiteX45" fmla="*/ 5742780 w 5742780"/>
              <a:gd name="connsiteY45" fmla="*/ 955405 h 2498204"/>
              <a:gd name="connsiteX46" fmla="*/ 5742780 w 5742780"/>
              <a:gd name="connsiteY46" fmla="*/ 998332 h 2498204"/>
              <a:gd name="connsiteX47" fmla="*/ 5742780 w 5742780"/>
              <a:gd name="connsiteY47" fmla="*/ 1012262 h 2498204"/>
              <a:gd name="connsiteX48" fmla="*/ 5742780 w 5742780"/>
              <a:gd name="connsiteY48" fmla="*/ 1035077 h 2498204"/>
              <a:gd name="connsiteX49" fmla="*/ 5742780 w 5742780"/>
              <a:gd name="connsiteY49" fmla="*/ 1039058 h 2498204"/>
              <a:gd name="connsiteX50" fmla="*/ 5742780 w 5742780"/>
              <a:gd name="connsiteY50" fmla="*/ 1099100 h 2498204"/>
              <a:gd name="connsiteX51" fmla="*/ 5742780 w 5742780"/>
              <a:gd name="connsiteY51" fmla="*/ 1131070 h 2498204"/>
              <a:gd name="connsiteX52" fmla="*/ 5742780 w 5742780"/>
              <a:gd name="connsiteY52" fmla="*/ 1131738 h 2498204"/>
              <a:gd name="connsiteX53" fmla="*/ 5742780 w 5742780"/>
              <a:gd name="connsiteY53" fmla="*/ 1145000 h 2498204"/>
              <a:gd name="connsiteX54" fmla="*/ 5742780 w 5742780"/>
              <a:gd name="connsiteY54" fmla="*/ 1209023 h 2498204"/>
              <a:gd name="connsiteX55" fmla="*/ 5742780 w 5742780"/>
              <a:gd name="connsiteY55" fmla="*/ 1231838 h 2498204"/>
              <a:gd name="connsiteX56" fmla="*/ 5742780 w 5742780"/>
              <a:gd name="connsiteY56" fmla="*/ 1261165 h 2498204"/>
              <a:gd name="connsiteX57" fmla="*/ 5742780 w 5742780"/>
              <a:gd name="connsiteY57" fmla="*/ 1264476 h 2498204"/>
              <a:gd name="connsiteX58" fmla="*/ 5742780 w 5742780"/>
              <a:gd name="connsiteY58" fmla="*/ 1328499 h 2498204"/>
              <a:gd name="connsiteX59" fmla="*/ 5742780 w 5742780"/>
              <a:gd name="connsiteY59" fmla="*/ 1341761 h 2498204"/>
              <a:gd name="connsiteX60" fmla="*/ 5742780 w 5742780"/>
              <a:gd name="connsiteY60" fmla="*/ 1393903 h 2498204"/>
              <a:gd name="connsiteX61" fmla="*/ 5742780 w 5742780"/>
              <a:gd name="connsiteY61" fmla="*/ 1400940 h 2498204"/>
              <a:gd name="connsiteX62" fmla="*/ 5742780 w 5742780"/>
              <a:gd name="connsiteY62" fmla="*/ 1457926 h 2498204"/>
              <a:gd name="connsiteX63" fmla="*/ 5742780 w 5742780"/>
              <a:gd name="connsiteY63" fmla="*/ 1461237 h 2498204"/>
              <a:gd name="connsiteX64" fmla="*/ 5742780 w 5742780"/>
              <a:gd name="connsiteY64" fmla="*/ 1533678 h 2498204"/>
              <a:gd name="connsiteX65" fmla="*/ 5742780 w 5742780"/>
              <a:gd name="connsiteY65" fmla="*/ 1551463 h 2498204"/>
              <a:gd name="connsiteX66" fmla="*/ 5742780 w 5742780"/>
              <a:gd name="connsiteY66" fmla="*/ 1590664 h 2498204"/>
              <a:gd name="connsiteX67" fmla="*/ 5742780 w 5742780"/>
              <a:gd name="connsiteY67" fmla="*/ 1597701 h 2498204"/>
              <a:gd name="connsiteX68" fmla="*/ 5742780 w 5742780"/>
              <a:gd name="connsiteY68" fmla="*/ 1684201 h 2498204"/>
              <a:gd name="connsiteX69" fmla="*/ 5742780 w 5742780"/>
              <a:gd name="connsiteY69" fmla="*/ 1713130 h 2498204"/>
              <a:gd name="connsiteX70" fmla="*/ 5742780 w 5742780"/>
              <a:gd name="connsiteY70" fmla="*/ 1730439 h 2498204"/>
              <a:gd name="connsiteX71" fmla="*/ 5742780 w 5742780"/>
              <a:gd name="connsiteY71" fmla="*/ 1748224 h 2498204"/>
              <a:gd name="connsiteX72" fmla="*/ 5742780 w 5742780"/>
              <a:gd name="connsiteY72" fmla="*/ 1845868 h 2498204"/>
              <a:gd name="connsiteX73" fmla="*/ 5742780 w 5742780"/>
              <a:gd name="connsiteY73" fmla="*/ 1880962 h 2498204"/>
              <a:gd name="connsiteX74" fmla="*/ 5742780 w 5742780"/>
              <a:gd name="connsiteY74" fmla="*/ 1886340 h 2498204"/>
              <a:gd name="connsiteX75" fmla="*/ 5742780 w 5742780"/>
              <a:gd name="connsiteY75" fmla="*/ 1909891 h 2498204"/>
              <a:gd name="connsiteX76" fmla="*/ 5742780 w 5742780"/>
              <a:gd name="connsiteY76" fmla="*/ 2019078 h 2498204"/>
              <a:gd name="connsiteX77" fmla="*/ 5742780 w 5742780"/>
              <a:gd name="connsiteY77" fmla="*/ 2042629 h 2498204"/>
              <a:gd name="connsiteX78" fmla="*/ 5742780 w 5742780"/>
              <a:gd name="connsiteY78" fmla="*/ 2071491 h 2498204"/>
              <a:gd name="connsiteX79" fmla="*/ 5742780 w 5742780"/>
              <a:gd name="connsiteY79" fmla="*/ 2083101 h 2498204"/>
              <a:gd name="connsiteX80" fmla="*/ 5742780 w 5742780"/>
              <a:gd name="connsiteY80" fmla="*/ 2204229 h 2498204"/>
              <a:gd name="connsiteX81" fmla="*/ 5742780 w 5742780"/>
              <a:gd name="connsiteY81" fmla="*/ 2215839 h 2498204"/>
              <a:gd name="connsiteX82" fmla="*/ 5742780 w 5742780"/>
              <a:gd name="connsiteY82" fmla="*/ 2268252 h 2498204"/>
              <a:gd name="connsiteX83" fmla="*/ 5742780 w 5742780"/>
              <a:gd name="connsiteY83" fmla="*/ 2268981 h 2498204"/>
              <a:gd name="connsiteX84" fmla="*/ 5742780 w 5742780"/>
              <a:gd name="connsiteY84" fmla="*/ 2400990 h 2498204"/>
              <a:gd name="connsiteX85" fmla="*/ 5742780 w 5742780"/>
              <a:gd name="connsiteY85" fmla="*/ 2401719 h 2498204"/>
              <a:gd name="connsiteX86" fmla="*/ 5742780 w 5742780"/>
              <a:gd name="connsiteY86" fmla="*/ 2465742 h 2498204"/>
              <a:gd name="connsiteX87" fmla="*/ 5742780 w 5742780"/>
              <a:gd name="connsiteY87" fmla="*/ 2498204 h 2498204"/>
              <a:gd name="connsiteX88" fmla="*/ 5606311 w 5742780"/>
              <a:gd name="connsiteY88" fmla="*/ 2498204 h 2498204"/>
              <a:gd name="connsiteX89" fmla="*/ 5572772 w 5742780"/>
              <a:gd name="connsiteY89" fmla="*/ 2498204 h 2498204"/>
              <a:gd name="connsiteX90" fmla="*/ 5215584 w 5742780"/>
              <a:gd name="connsiteY90" fmla="*/ 2498204 h 2498204"/>
              <a:gd name="connsiteX91" fmla="*/ 5148090 w 5742780"/>
              <a:gd name="connsiteY91" fmla="*/ 2498204 h 2498204"/>
              <a:gd name="connsiteX92" fmla="*/ 4790902 w 5742780"/>
              <a:gd name="connsiteY92" fmla="*/ 2498204 h 2498204"/>
              <a:gd name="connsiteX93" fmla="*/ 4688037 w 5742780"/>
              <a:gd name="connsiteY93" fmla="*/ 2498204 h 2498204"/>
              <a:gd name="connsiteX94" fmla="*/ 4330849 w 5742780"/>
              <a:gd name="connsiteY94" fmla="*/ 2498204 h 2498204"/>
              <a:gd name="connsiteX95" fmla="*/ 4191198 w 5742780"/>
              <a:gd name="connsiteY95" fmla="*/ 2498204 h 2498204"/>
              <a:gd name="connsiteX96" fmla="*/ 3834010 w 5742780"/>
              <a:gd name="connsiteY96" fmla="*/ 2498204 h 2498204"/>
              <a:gd name="connsiteX97" fmla="*/ 3656160 w 5742780"/>
              <a:gd name="connsiteY97" fmla="*/ 2498204 h 2498204"/>
              <a:gd name="connsiteX98" fmla="*/ 3298972 w 5742780"/>
              <a:gd name="connsiteY98" fmla="*/ 2498204 h 2498204"/>
              <a:gd name="connsiteX99" fmla="*/ 3081506 w 5742780"/>
              <a:gd name="connsiteY99" fmla="*/ 2498204 h 2498204"/>
              <a:gd name="connsiteX100" fmla="*/ 2724318 w 5742780"/>
              <a:gd name="connsiteY100" fmla="*/ 2498204 h 2498204"/>
              <a:gd name="connsiteX101" fmla="*/ 2465823 w 5742780"/>
              <a:gd name="connsiteY101" fmla="*/ 2498204 h 2498204"/>
              <a:gd name="connsiteX102" fmla="*/ 2108635 w 5742780"/>
              <a:gd name="connsiteY102" fmla="*/ 2498204 h 2498204"/>
              <a:gd name="connsiteX103" fmla="*/ 1807695 w 5742780"/>
              <a:gd name="connsiteY103" fmla="*/ 2498204 h 2498204"/>
              <a:gd name="connsiteX104" fmla="*/ 1450507 w 5742780"/>
              <a:gd name="connsiteY104" fmla="*/ 2498204 h 2498204"/>
              <a:gd name="connsiteX105" fmla="*/ 1105707 w 5742780"/>
              <a:gd name="connsiteY105" fmla="*/ 2498204 h 2498204"/>
              <a:gd name="connsiteX106" fmla="*/ 748519 w 5742780"/>
              <a:gd name="connsiteY106" fmla="*/ 2498204 h 2498204"/>
              <a:gd name="connsiteX107" fmla="*/ 355272 w 5742780"/>
              <a:gd name="connsiteY107" fmla="*/ 2498204 h 2498204"/>
              <a:gd name="connsiteX108" fmla="*/ 0 w 5742780"/>
              <a:gd name="connsiteY108" fmla="*/ 2498204 h 2498204"/>
              <a:gd name="connsiteX109" fmla="*/ 0 w 5742780"/>
              <a:gd name="connsiteY109" fmla="*/ 2465742 h 2498204"/>
              <a:gd name="connsiteX110" fmla="*/ 0 w 5742780"/>
              <a:gd name="connsiteY110" fmla="*/ 2401719 h 2498204"/>
              <a:gd name="connsiteX111" fmla="*/ 0 w 5742780"/>
              <a:gd name="connsiteY111" fmla="*/ 2268981 h 2498204"/>
              <a:gd name="connsiteX112" fmla="*/ 0 w 5742780"/>
              <a:gd name="connsiteY112" fmla="*/ 323196 h 2498204"/>
              <a:gd name="connsiteX113" fmla="*/ 0 w 5742780"/>
              <a:gd name="connsiteY113" fmla="*/ 190458 h 2498204"/>
              <a:gd name="connsiteX114" fmla="*/ 0 w 5742780"/>
              <a:gd name="connsiteY114" fmla="*/ 126435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5742780" h="2498204">
                <a:moveTo>
                  <a:pt x="0" y="0"/>
                </a:moveTo>
                <a:lnTo>
                  <a:pt x="355272" y="0"/>
                </a:lnTo>
                <a:lnTo>
                  <a:pt x="5679159" y="0"/>
                </a:lnTo>
                <a:lnTo>
                  <a:pt x="5700043" y="9556"/>
                </a:lnTo>
                <a:cubicBezTo>
                  <a:pt x="5742780" y="38103"/>
                  <a:pt x="5742780" y="95197"/>
                  <a:pt x="5742780" y="95197"/>
                </a:cubicBezTo>
                <a:cubicBezTo>
                  <a:pt x="5742780" y="95197"/>
                  <a:pt x="5742780" y="95197"/>
                  <a:pt x="5742780" y="209830"/>
                </a:cubicBezTo>
                <a:lnTo>
                  <a:pt x="5742780" y="227935"/>
                </a:lnTo>
                <a:cubicBezTo>
                  <a:pt x="5742780" y="227935"/>
                  <a:pt x="5742780" y="227935"/>
                  <a:pt x="5742780" y="261900"/>
                </a:cubicBezTo>
                <a:lnTo>
                  <a:pt x="5742780" y="277230"/>
                </a:lnTo>
                <a:lnTo>
                  <a:pt x="5742780" y="291958"/>
                </a:lnTo>
                <a:cubicBezTo>
                  <a:pt x="5742780" y="291958"/>
                  <a:pt x="5742780" y="291958"/>
                  <a:pt x="5742780" y="293749"/>
                </a:cubicBezTo>
                <a:lnTo>
                  <a:pt x="5742780" y="294274"/>
                </a:lnTo>
                <a:lnTo>
                  <a:pt x="5742780" y="306287"/>
                </a:lnTo>
                <a:cubicBezTo>
                  <a:pt x="5742780" y="313452"/>
                  <a:pt x="5742780" y="324199"/>
                  <a:pt x="5742780" y="340319"/>
                </a:cubicBezTo>
                <a:lnTo>
                  <a:pt x="5742780" y="342568"/>
                </a:lnTo>
                <a:lnTo>
                  <a:pt x="5742780" y="366920"/>
                </a:lnTo>
                <a:lnTo>
                  <a:pt x="5742780" y="368753"/>
                </a:lnTo>
                <a:cubicBezTo>
                  <a:pt x="5742780" y="379724"/>
                  <a:pt x="5742780" y="392262"/>
                  <a:pt x="5742780" y="406591"/>
                </a:cubicBezTo>
                <a:lnTo>
                  <a:pt x="5742780" y="409968"/>
                </a:lnTo>
                <a:lnTo>
                  <a:pt x="5742780" y="424696"/>
                </a:lnTo>
                <a:cubicBezTo>
                  <a:pt x="5742780" y="424696"/>
                  <a:pt x="5742780" y="424696"/>
                  <a:pt x="5742780" y="458661"/>
                </a:cubicBezTo>
                <a:lnTo>
                  <a:pt x="5742780" y="473991"/>
                </a:lnTo>
                <a:lnTo>
                  <a:pt x="5742780" y="482084"/>
                </a:lnTo>
                <a:lnTo>
                  <a:pt x="5742780" y="491035"/>
                </a:lnTo>
                <a:lnTo>
                  <a:pt x="5742780" y="499658"/>
                </a:lnTo>
                <a:lnTo>
                  <a:pt x="5742780" y="539329"/>
                </a:lnTo>
                <a:lnTo>
                  <a:pt x="5742780" y="550214"/>
                </a:lnTo>
                <a:lnTo>
                  <a:pt x="5742780" y="563681"/>
                </a:lnTo>
                <a:lnTo>
                  <a:pt x="5742780" y="606729"/>
                </a:lnTo>
                <a:lnTo>
                  <a:pt x="5742780" y="614822"/>
                </a:lnTo>
                <a:lnTo>
                  <a:pt x="5742780" y="625906"/>
                </a:lnTo>
                <a:lnTo>
                  <a:pt x="5742780" y="678845"/>
                </a:lnTo>
                <a:lnTo>
                  <a:pt x="5742780" y="682952"/>
                </a:lnTo>
                <a:lnTo>
                  <a:pt x="5742780" y="696419"/>
                </a:lnTo>
                <a:lnTo>
                  <a:pt x="5742780" y="709559"/>
                </a:lnTo>
                <a:lnTo>
                  <a:pt x="5742780" y="746975"/>
                </a:lnTo>
                <a:lnTo>
                  <a:pt x="5742780" y="758644"/>
                </a:lnTo>
                <a:lnTo>
                  <a:pt x="5742780" y="801571"/>
                </a:lnTo>
                <a:lnTo>
                  <a:pt x="5742780" y="811583"/>
                </a:lnTo>
                <a:lnTo>
                  <a:pt x="5742780" y="822667"/>
                </a:lnTo>
                <a:lnTo>
                  <a:pt x="5742780" y="842297"/>
                </a:lnTo>
                <a:lnTo>
                  <a:pt x="5742780" y="879713"/>
                </a:lnTo>
                <a:lnTo>
                  <a:pt x="5742780" y="902339"/>
                </a:lnTo>
                <a:lnTo>
                  <a:pt x="5742780" y="906320"/>
                </a:lnTo>
                <a:lnTo>
                  <a:pt x="5742780" y="934309"/>
                </a:lnTo>
                <a:lnTo>
                  <a:pt x="5742780" y="955405"/>
                </a:lnTo>
                <a:lnTo>
                  <a:pt x="5742780" y="998332"/>
                </a:lnTo>
                <a:lnTo>
                  <a:pt x="5742780" y="1012262"/>
                </a:lnTo>
                <a:lnTo>
                  <a:pt x="5742780" y="1035077"/>
                </a:lnTo>
                <a:lnTo>
                  <a:pt x="5742780" y="1039058"/>
                </a:lnTo>
                <a:lnTo>
                  <a:pt x="5742780" y="1099100"/>
                </a:lnTo>
                <a:lnTo>
                  <a:pt x="5742780" y="1131070"/>
                </a:lnTo>
                <a:lnTo>
                  <a:pt x="5742780" y="1131738"/>
                </a:lnTo>
                <a:lnTo>
                  <a:pt x="5742780" y="1145000"/>
                </a:lnTo>
                <a:lnTo>
                  <a:pt x="5742780" y="1209023"/>
                </a:lnTo>
                <a:lnTo>
                  <a:pt x="5742780" y="1231838"/>
                </a:lnTo>
                <a:lnTo>
                  <a:pt x="5742780" y="1261165"/>
                </a:lnTo>
                <a:lnTo>
                  <a:pt x="5742780" y="1264476"/>
                </a:lnTo>
                <a:lnTo>
                  <a:pt x="5742780" y="1328499"/>
                </a:lnTo>
                <a:lnTo>
                  <a:pt x="5742780" y="1341761"/>
                </a:lnTo>
                <a:lnTo>
                  <a:pt x="5742780" y="1393903"/>
                </a:lnTo>
                <a:lnTo>
                  <a:pt x="5742780" y="1400940"/>
                </a:lnTo>
                <a:lnTo>
                  <a:pt x="5742780" y="1457926"/>
                </a:lnTo>
                <a:lnTo>
                  <a:pt x="5742780" y="1461237"/>
                </a:lnTo>
                <a:lnTo>
                  <a:pt x="5742780" y="1533678"/>
                </a:lnTo>
                <a:lnTo>
                  <a:pt x="5742780" y="1551463"/>
                </a:lnTo>
                <a:lnTo>
                  <a:pt x="5742780" y="1590664"/>
                </a:lnTo>
                <a:lnTo>
                  <a:pt x="5742780" y="1597701"/>
                </a:lnTo>
                <a:lnTo>
                  <a:pt x="5742780" y="1684201"/>
                </a:lnTo>
                <a:lnTo>
                  <a:pt x="5742780" y="1713130"/>
                </a:lnTo>
                <a:lnTo>
                  <a:pt x="5742780" y="1730439"/>
                </a:lnTo>
                <a:lnTo>
                  <a:pt x="5742780" y="1748224"/>
                </a:lnTo>
                <a:lnTo>
                  <a:pt x="5742780" y="1845868"/>
                </a:lnTo>
                <a:lnTo>
                  <a:pt x="5742780" y="1880962"/>
                </a:lnTo>
                <a:lnTo>
                  <a:pt x="5742780" y="1886340"/>
                </a:lnTo>
                <a:lnTo>
                  <a:pt x="5742780" y="1909891"/>
                </a:lnTo>
                <a:lnTo>
                  <a:pt x="5742780" y="2019078"/>
                </a:lnTo>
                <a:lnTo>
                  <a:pt x="5742780" y="2042629"/>
                </a:lnTo>
                <a:lnTo>
                  <a:pt x="5742780" y="2071491"/>
                </a:lnTo>
                <a:lnTo>
                  <a:pt x="5742780" y="2083101"/>
                </a:lnTo>
                <a:lnTo>
                  <a:pt x="5742780" y="2204229"/>
                </a:lnTo>
                <a:lnTo>
                  <a:pt x="5742780" y="2215839"/>
                </a:lnTo>
                <a:lnTo>
                  <a:pt x="5742780" y="2268252"/>
                </a:lnTo>
                <a:lnTo>
                  <a:pt x="5742780" y="2268981"/>
                </a:lnTo>
                <a:lnTo>
                  <a:pt x="5742780" y="2400990"/>
                </a:lnTo>
                <a:lnTo>
                  <a:pt x="5742780" y="2401719"/>
                </a:lnTo>
                <a:lnTo>
                  <a:pt x="5742780" y="2465742"/>
                </a:lnTo>
                <a:lnTo>
                  <a:pt x="5742780" y="2498204"/>
                </a:lnTo>
                <a:lnTo>
                  <a:pt x="5606311" y="2498204"/>
                </a:lnTo>
                <a:lnTo>
                  <a:pt x="5572772" y="2498204"/>
                </a:lnTo>
                <a:lnTo>
                  <a:pt x="5215584" y="2498204"/>
                </a:lnTo>
                <a:lnTo>
                  <a:pt x="5148090" y="2498204"/>
                </a:lnTo>
                <a:lnTo>
                  <a:pt x="4790902" y="2498204"/>
                </a:lnTo>
                <a:lnTo>
                  <a:pt x="4688037" y="2498204"/>
                </a:lnTo>
                <a:lnTo>
                  <a:pt x="4330849" y="2498204"/>
                </a:lnTo>
                <a:lnTo>
                  <a:pt x="4191198" y="2498204"/>
                </a:lnTo>
                <a:lnTo>
                  <a:pt x="3834010" y="2498204"/>
                </a:lnTo>
                <a:lnTo>
                  <a:pt x="3656160" y="2498204"/>
                </a:lnTo>
                <a:lnTo>
                  <a:pt x="3298972" y="2498204"/>
                </a:lnTo>
                <a:lnTo>
                  <a:pt x="3081506" y="2498204"/>
                </a:lnTo>
                <a:lnTo>
                  <a:pt x="2724318" y="2498204"/>
                </a:lnTo>
                <a:lnTo>
                  <a:pt x="2465823" y="2498204"/>
                </a:lnTo>
                <a:lnTo>
                  <a:pt x="2108635" y="2498204"/>
                </a:lnTo>
                <a:lnTo>
                  <a:pt x="1807695" y="2498204"/>
                </a:lnTo>
                <a:lnTo>
                  <a:pt x="1450507" y="2498204"/>
                </a:lnTo>
                <a:lnTo>
                  <a:pt x="1105707" y="2498204"/>
                </a:lnTo>
                <a:lnTo>
                  <a:pt x="748519" y="2498204"/>
                </a:lnTo>
                <a:lnTo>
                  <a:pt x="355272" y="2498204"/>
                </a:lnTo>
                <a:lnTo>
                  <a:pt x="0" y="2498204"/>
                </a:lnTo>
                <a:lnTo>
                  <a:pt x="0" y="2465742"/>
                </a:lnTo>
                <a:lnTo>
                  <a:pt x="0" y="2401719"/>
                </a:lnTo>
                <a:lnTo>
                  <a:pt x="0" y="2268981"/>
                </a:lnTo>
                <a:lnTo>
                  <a:pt x="0" y="323196"/>
                </a:lnTo>
                <a:lnTo>
                  <a:pt x="0" y="190458"/>
                </a:lnTo>
                <a:lnTo>
                  <a:pt x="0" y="126435"/>
                </a:lnTo>
                <a:close/>
              </a:path>
            </a:pathLst>
          </a:custGeom>
          <a:solidFill>
            <a:srgbClr val="F0F0F0"/>
          </a:solidFill>
          <a:ln w="9525">
            <a:solidFill>
              <a:srgbClr val="F2F2F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78002" y="2954550"/>
            <a:ext cx="5366541" cy="897682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3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52" name="Subtitle 2"/>
          <p:cNvSpPr>
            <a:spLocks noGrp="1"/>
          </p:cNvSpPr>
          <p:nvPr>
            <p:ph type="subTitle" idx="1"/>
          </p:nvPr>
        </p:nvSpPr>
        <p:spPr bwMode="gray">
          <a:xfrm>
            <a:off x="378001" y="5269926"/>
            <a:ext cx="4971123" cy="13849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900" b="0" i="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520697" y="4086503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9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78001" y="5439479"/>
            <a:ext cx="4971123" cy="177538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chemeClr val="bg1"/>
                </a:solidFill>
                <a:latin typeface="+mn-lt"/>
              </a:defRPr>
            </a:lvl1pPr>
            <a:lvl2pPr>
              <a:defRPr sz="2200">
                <a:solidFill>
                  <a:srgbClr val="000000"/>
                </a:solidFill>
              </a:defRPr>
            </a:lvl2pPr>
            <a:lvl3pPr>
              <a:defRPr sz="2200">
                <a:solidFill>
                  <a:srgbClr val="000000"/>
                </a:solidFill>
              </a:defRPr>
            </a:lvl3pPr>
            <a:lvl4pPr>
              <a:defRPr sz="2200">
                <a:solidFill>
                  <a:srgbClr val="000000"/>
                </a:solidFill>
              </a:defRPr>
            </a:lvl4pPr>
            <a:lvl5pPr>
              <a:defRPr sz="2200"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location and date</a:t>
            </a:r>
          </a:p>
        </p:txBody>
      </p:sp>
      <p:sp>
        <p:nvSpPr>
          <p:cNvPr id="49" name="Rectangle 48"/>
          <p:cNvSpPr/>
          <p:nvPr userDrawn="1"/>
        </p:nvSpPr>
        <p:spPr>
          <a:xfrm>
            <a:off x="378000" y="6426526"/>
            <a:ext cx="2479040" cy="23505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GB" sz="900" noProof="0" dirty="0">
                <a:solidFill>
                  <a:schemeClr val="bg2"/>
                </a:solidFill>
              </a:rPr>
              <a:t>Wholesale Banking</a:t>
            </a:r>
          </a:p>
        </p:txBody>
      </p:sp>
      <p:pic>
        <p:nvPicPr>
          <p:cNvPr id="50" name="Picture 4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96" name="Group 95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98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99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3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4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45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6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47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48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9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50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1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52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53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4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55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6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57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8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59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0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61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2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63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64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5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66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7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68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9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70" name="Group 169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82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3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4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85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6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87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8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89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0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91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92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3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194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5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196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7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19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20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20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20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20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20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1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1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50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51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52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71" name="Group 170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75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6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7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78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79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0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81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72" name="Picture 17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73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4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100" name="Group 99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101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02" name="Group 101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103" name="Straight Connector 102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4" name="Straight Connector 103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05" name="Group 104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06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07" name="Group 106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08" name="Straight Connector 107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9" name="Straight Connector 108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9529845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77"/>
          <p:cNvSpPr>
            <a:spLocks/>
          </p:cNvSpPr>
          <p:nvPr/>
        </p:nvSpPr>
        <p:spPr bwMode="gray">
          <a:xfrm>
            <a:off x="3314" y="3990207"/>
            <a:ext cx="8829207" cy="625110"/>
          </a:xfrm>
          <a:custGeom>
            <a:avLst/>
            <a:gdLst>
              <a:gd name="connsiteX0" fmla="*/ 0 w 8829207"/>
              <a:gd name="connsiteY0" fmla="*/ 0 h 625110"/>
              <a:gd name="connsiteX1" fmla="*/ 351957 w 8829207"/>
              <a:gd name="connsiteY1" fmla="*/ 0 h 625110"/>
              <a:gd name="connsiteX2" fmla="*/ 8477250 w 8829207"/>
              <a:gd name="connsiteY2" fmla="*/ 0 h 625110"/>
              <a:gd name="connsiteX3" fmla="*/ 8829207 w 8829207"/>
              <a:gd name="connsiteY3" fmla="*/ 0 h 625110"/>
              <a:gd name="connsiteX4" fmla="*/ 8829207 w 8829207"/>
              <a:gd name="connsiteY4" fmla="*/ 7441 h 625110"/>
              <a:gd name="connsiteX5" fmla="*/ 8829207 w 8829207"/>
              <a:gd name="connsiteY5" fmla="*/ 521446 h 625110"/>
              <a:gd name="connsiteX6" fmla="*/ 8725918 w 8829207"/>
              <a:gd name="connsiteY6" fmla="*/ 625110 h 625110"/>
              <a:gd name="connsiteX7" fmla="*/ 8606268 w 8829207"/>
              <a:gd name="connsiteY7" fmla="*/ 625110 h 625110"/>
              <a:gd name="connsiteX8" fmla="*/ 8373961 w 8829207"/>
              <a:gd name="connsiteY8" fmla="*/ 625110 h 625110"/>
              <a:gd name="connsiteX9" fmla="*/ 8359005 w 8829207"/>
              <a:gd name="connsiteY9" fmla="*/ 625110 h 625110"/>
              <a:gd name="connsiteX10" fmla="*/ 8322099 w 8829207"/>
              <a:gd name="connsiteY10" fmla="*/ 625110 h 625110"/>
              <a:gd name="connsiteX11" fmla="*/ 8254311 w 8829207"/>
              <a:gd name="connsiteY11" fmla="*/ 625110 h 625110"/>
              <a:gd name="connsiteX12" fmla="*/ 7970142 w 8829207"/>
              <a:gd name="connsiteY12" fmla="*/ 625110 h 625110"/>
              <a:gd name="connsiteX13" fmla="*/ 7768716 w 8829207"/>
              <a:gd name="connsiteY13" fmla="*/ 625110 h 625110"/>
              <a:gd name="connsiteX14" fmla="*/ 7416759 w 8829207"/>
              <a:gd name="connsiteY14" fmla="*/ 625110 h 625110"/>
              <a:gd name="connsiteX15" fmla="*/ 7363027 w 8829207"/>
              <a:gd name="connsiteY15" fmla="*/ 625110 h 625110"/>
              <a:gd name="connsiteX16" fmla="*/ 7011070 w 8829207"/>
              <a:gd name="connsiteY16" fmla="*/ 625110 h 625110"/>
              <a:gd name="connsiteX17" fmla="*/ 6856382 w 8829207"/>
              <a:gd name="connsiteY17" fmla="*/ 625110 h 625110"/>
              <a:gd name="connsiteX18" fmla="*/ 6504425 w 8829207"/>
              <a:gd name="connsiteY18" fmla="*/ 625110 h 625110"/>
              <a:gd name="connsiteX19" fmla="*/ 6237566 w 8829207"/>
              <a:gd name="connsiteY19" fmla="*/ 625110 h 625110"/>
              <a:gd name="connsiteX20" fmla="*/ 5885609 w 8829207"/>
              <a:gd name="connsiteY20" fmla="*/ 625110 h 625110"/>
              <a:gd name="connsiteX21" fmla="*/ 5495360 w 8829207"/>
              <a:gd name="connsiteY21" fmla="*/ 625110 h 625110"/>
              <a:gd name="connsiteX22" fmla="*/ 5143403 w 8829207"/>
              <a:gd name="connsiteY22" fmla="*/ 625110 h 625110"/>
              <a:gd name="connsiteX23" fmla="*/ 4618548 w 8829207"/>
              <a:gd name="connsiteY23" fmla="*/ 625110 h 625110"/>
              <a:gd name="connsiteX24" fmla="*/ 4266591 w 8829207"/>
              <a:gd name="connsiteY24" fmla="*/ 625110 h 625110"/>
              <a:gd name="connsiteX25" fmla="*/ 3595912 w 8829207"/>
              <a:gd name="connsiteY25" fmla="*/ 625110 h 625110"/>
              <a:gd name="connsiteX26" fmla="*/ 3243955 w 8829207"/>
              <a:gd name="connsiteY26" fmla="*/ 625110 h 625110"/>
              <a:gd name="connsiteX27" fmla="*/ 2416235 w 8829207"/>
              <a:gd name="connsiteY27" fmla="*/ 625110 h 625110"/>
              <a:gd name="connsiteX28" fmla="*/ 2064278 w 8829207"/>
              <a:gd name="connsiteY28" fmla="*/ 625110 h 625110"/>
              <a:gd name="connsiteX29" fmla="*/ 1068299 w 8829207"/>
              <a:gd name="connsiteY29" fmla="*/ 625110 h 625110"/>
              <a:gd name="connsiteX30" fmla="*/ 716342 w 8829207"/>
              <a:gd name="connsiteY30" fmla="*/ 625110 h 625110"/>
              <a:gd name="connsiteX31" fmla="*/ 351957 w 8829207"/>
              <a:gd name="connsiteY31" fmla="*/ 625110 h 625110"/>
              <a:gd name="connsiteX32" fmla="*/ 0 w 8829207"/>
              <a:gd name="connsiteY32" fmla="*/ 625110 h 625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8829207" h="625110">
                <a:moveTo>
                  <a:pt x="0" y="0"/>
                </a:moveTo>
                <a:lnTo>
                  <a:pt x="351957" y="0"/>
                </a:lnTo>
                <a:lnTo>
                  <a:pt x="8477250" y="0"/>
                </a:lnTo>
                <a:lnTo>
                  <a:pt x="8829207" y="0"/>
                </a:lnTo>
                <a:lnTo>
                  <a:pt x="8829207" y="7441"/>
                </a:lnTo>
                <a:cubicBezTo>
                  <a:pt x="8829207" y="80871"/>
                  <a:pt x="8829207" y="227729"/>
                  <a:pt x="8829207" y="521446"/>
                </a:cubicBezTo>
                <a:cubicBezTo>
                  <a:pt x="8829207" y="625110"/>
                  <a:pt x="8725918" y="625110"/>
                  <a:pt x="8725918" y="625110"/>
                </a:cubicBezTo>
                <a:cubicBezTo>
                  <a:pt x="8725918" y="625110"/>
                  <a:pt x="8725918" y="625110"/>
                  <a:pt x="8606268" y="625110"/>
                </a:cubicBezTo>
                <a:lnTo>
                  <a:pt x="8373961" y="625110"/>
                </a:lnTo>
                <a:cubicBezTo>
                  <a:pt x="8373961" y="625110"/>
                  <a:pt x="8373961" y="625110"/>
                  <a:pt x="8359005" y="625110"/>
                </a:cubicBezTo>
                <a:lnTo>
                  <a:pt x="8322099" y="625110"/>
                </a:lnTo>
                <a:lnTo>
                  <a:pt x="8254311" y="625110"/>
                </a:lnTo>
                <a:cubicBezTo>
                  <a:pt x="8194486" y="625110"/>
                  <a:pt x="8104748" y="625110"/>
                  <a:pt x="7970142" y="625110"/>
                </a:cubicBezTo>
                <a:lnTo>
                  <a:pt x="7768716" y="625110"/>
                </a:lnTo>
                <a:lnTo>
                  <a:pt x="7416759" y="625110"/>
                </a:lnTo>
                <a:lnTo>
                  <a:pt x="7363027" y="625110"/>
                </a:lnTo>
                <a:lnTo>
                  <a:pt x="7011070" y="625110"/>
                </a:lnTo>
                <a:lnTo>
                  <a:pt x="6856382" y="625110"/>
                </a:lnTo>
                <a:lnTo>
                  <a:pt x="6504425" y="625110"/>
                </a:lnTo>
                <a:lnTo>
                  <a:pt x="6237566" y="625110"/>
                </a:lnTo>
                <a:lnTo>
                  <a:pt x="5885609" y="625110"/>
                </a:lnTo>
                <a:lnTo>
                  <a:pt x="5495360" y="625110"/>
                </a:lnTo>
                <a:lnTo>
                  <a:pt x="5143403" y="625110"/>
                </a:lnTo>
                <a:lnTo>
                  <a:pt x="4618548" y="625110"/>
                </a:lnTo>
                <a:lnTo>
                  <a:pt x="4266591" y="625110"/>
                </a:lnTo>
                <a:lnTo>
                  <a:pt x="3595912" y="625110"/>
                </a:lnTo>
                <a:lnTo>
                  <a:pt x="3243955" y="625110"/>
                </a:lnTo>
                <a:lnTo>
                  <a:pt x="2416235" y="625110"/>
                </a:lnTo>
                <a:lnTo>
                  <a:pt x="2064278" y="625110"/>
                </a:lnTo>
                <a:lnTo>
                  <a:pt x="1068299" y="625110"/>
                </a:lnTo>
                <a:lnTo>
                  <a:pt x="716342" y="625110"/>
                </a:lnTo>
                <a:lnTo>
                  <a:pt x="351957" y="625110"/>
                </a:lnTo>
                <a:lnTo>
                  <a:pt x="0" y="625110"/>
                </a:lnTo>
                <a:close/>
              </a:path>
            </a:pathLst>
          </a:custGeom>
          <a:solidFill>
            <a:srgbClr val="F0F0F0"/>
          </a:solidFill>
          <a:ln>
            <a:solidFill>
              <a:schemeClr val="bg1">
                <a:lumMod val="95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76" name="Freeform 75"/>
          <p:cNvSpPr>
            <a:spLocks/>
          </p:cNvSpPr>
          <p:nvPr userDrawn="1"/>
        </p:nvSpPr>
        <p:spPr bwMode="gray">
          <a:xfrm>
            <a:off x="-1917" y="1506993"/>
            <a:ext cx="8834438" cy="2498204"/>
          </a:xfrm>
          <a:custGeom>
            <a:avLst/>
            <a:gdLst>
              <a:gd name="connsiteX0" fmla="*/ 0 w 8834438"/>
              <a:gd name="connsiteY0" fmla="*/ 0 h 2498204"/>
              <a:gd name="connsiteX1" fmla="*/ 357188 w 8834438"/>
              <a:gd name="connsiteY1" fmla="*/ 0 h 2498204"/>
              <a:gd name="connsiteX2" fmla="*/ 8373961 w 8834438"/>
              <a:gd name="connsiteY2" fmla="*/ 0 h 2498204"/>
              <a:gd name="connsiteX3" fmla="*/ 8731149 w 8834438"/>
              <a:gd name="connsiteY3" fmla="*/ 0 h 2498204"/>
              <a:gd name="connsiteX4" fmla="*/ 8834438 w 8834438"/>
              <a:gd name="connsiteY4" fmla="*/ 103596 h 2498204"/>
              <a:gd name="connsiteX5" fmla="*/ 8834438 w 8834438"/>
              <a:gd name="connsiteY5" fmla="*/ 174202 h 2498204"/>
              <a:gd name="connsiteX6" fmla="*/ 8834438 w 8834438"/>
              <a:gd name="connsiteY6" fmla="*/ 184574 h 2498204"/>
              <a:gd name="connsiteX7" fmla="*/ 8834438 w 8834438"/>
              <a:gd name="connsiteY7" fmla="*/ 220725 h 2498204"/>
              <a:gd name="connsiteX8" fmla="*/ 8834438 w 8834438"/>
              <a:gd name="connsiteY8" fmla="*/ 225604 h 2498204"/>
              <a:gd name="connsiteX9" fmla="*/ 8834438 w 8834438"/>
              <a:gd name="connsiteY9" fmla="*/ 255180 h 2498204"/>
              <a:gd name="connsiteX10" fmla="*/ 8834438 w 8834438"/>
              <a:gd name="connsiteY10" fmla="*/ 297340 h 2498204"/>
              <a:gd name="connsiteX11" fmla="*/ 8834438 w 8834438"/>
              <a:gd name="connsiteY11" fmla="*/ 306582 h 2498204"/>
              <a:gd name="connsiteX12" fmla="*/ 8834438 w 8834438"/>
              <a:gd name="connsiteY12" fmla="*/ 378318 h 2498204"/>
              <a:gd name="connsiteX13" fmla="*/ 8834438 w 8834438"/>
              <a:gd name="connsiteY13" fmla="*/ 392800 h 2498204"/>
              <a:gd name="connsiteX14" fmla="*/ 8834438 w 8834438"/>
              <a:gd name="connsiteY14" fmla="*/ 450485 h 2498204"/>
              <a:gd name="connsiteX15" fmla="*/ 8834438 w 8834438"/>
              <a:gd name="connsiteY15" fmla="*/ 473778 h 2498204"/>
              <a:gd name="connsiteX16" fmla="*/ 8834438 w 8834438"/>
              <a:gd name="connsiteY16" fmla="*/ 515373 h 2498204"/>
              <a:gd name="connsiteX17" fmla="*/ 8834438 w 8834438"/>
              <a:gd name="connsiteY17" fmla="*/ 531463 h 2498204"/>
              <a:gd name="connsiteX18" fmla="*/ 8834438 w 8834438"/>
              <a:gd name="connsiteY18" fmla="*/ 587885 h 2498204"/>
              <a:gd name="connsiteX19" fmla="*/ 8834438 w 8834438"/>
              <a:gd name="connsiteY19" fmla="*/ 596351 h 2498204"/>
              <a:gd name="connsiteX20" fmla="*/ 8834438 w 8834438"/>
              <a:gd name="connsiteY20" fmla="*/ 668447 h 2498204"/>
              <a:gd name="connsiteX21" fmla="*/ 8834438 w 8834438"/>
              <a:gd name="connsiteY21" fmla="*/ 668863 h 2498204"/>
              <a:gd name="connsiteX22" fmla="*/ 8834438 w 8834438"/>
              <a:gd name="connsiteY22" fmla="*/ 749425 h 2498204"/>
              <a:gd name="connsiteX23" fmla="*/ 8834438 w 8834438"/>
              <a:gd name="connsiteY23" fmla="*/ 757482 h 2498204"/>
              <a:gd name="connsiteX24" fmla="*/ 8834438 w 8834438"/>
              <a:gd name="connsiteY24" fmla="*/ 838460 h 2498204"/>
              <a:gd name="connsiteX25" fmla="*/ 8834438 w 8834438"/>
              <a:gd name="connsiteY25" fmla="*/ 855413 h 2498204"/>
              <a:gd name="connsiteX26" fmla="*/ 8834438 w 8834438"/>
              <a:gd name="connsiteY26" fmla="*/ 936391 h 2498204"/>
              <a:gd name="connsiteX27" fmla="*/ 8834438 w 8834438"/>
              <a:gd name="connsiteY27" fmla="*/ 962664 h 2498204"/>
              <a:gd name="connsiteX28" fmla="*/ 8834438 w 8834438"/>
              <a:gd name="connsiteY28" fmla="*/ 1043642 h 2498204"/>
              <a:gd name="connsiteX29" fmla="*/ 8834438 w 8834438"/>
              <a:gd name="connsiteY29" fmla="*/ 1079659 h 2498204"/>
              <a:gd name="connsiteX30" fmla="*/ 8834438 w 8834438"/>
              <a:gd name="connsiteY30" fmla="*/ 1160637 h 2498204"/>
              <a:gd name="connsiteX31" fmla="*/ 8834438 w 8834438"/>
              <a:gd name="connsiteY31" fmla="*/ 1206821 h 2498204"/>
              <a:gd name="connsiteX32" fmla="*/ 8834438 w 8834438"/>
              <a:gd name="connsiteY32" fmla="*/ 1287799 h 2498204"/>
              <a:gd name="connsiteX33" fmla="*/ 8834438 w 8834438"/>
              <a:gd name="connsiteY33" fmla="*/ 1344574 h 2498204"/>
              <a:gd name="connsiteX34" fmla="*/ 8834438 w 8834438"/>
              <a:gd name="connsiteY34" fmla="*/ 1425552 h 2498204"/>
              <a:gd name="connsiteX35" fmla="*/ 8834438 w 8834438"/>
              <a:gd name="connsiteY35" fmla="*/ 1493342 h 2498204"/>
              <a:gd name="connsiteX36" fmla="*/ 8834438 w 8834438"/>
              <a:gd name="connsiteY36" fmla="*/ 1574320 h 2498204"/>
              <a:gd name="connsiteX37" fmla="*/ 8834438 w 8834438"/>
              <a:gd name="connsiteY37" fmla="*/ 1653547 h 2498204"/>
              <a:gd name="connsiteX38" fmla="*/ 8834438 w 8834438"/>
              <a:gd name="connsiteY38" fmla="*/ 1734526 h 2498204"/>
              <a:gd name="connsiteX39" fmla="*/ 8834438 w 8834438"/>
              <a:gd name="connsiteY39" fmla="*/ 1825615 h 2498204"/>
              <a:gd name="connsiteX40" fmla="*/ 8834438 w 8834438"/>
              <a:gd name="connsiteY40" fmla="*/ 1906593 h 2498204"/>
              <a:gd name="connsiteX41" fmla="*/ 8834438 w 8834438"/>
              <a:gd name="connsiteY41" fmla="*/ 2009968 h 2498204"/>
              <a:gd name="connsiteX42" fmla="*/ 8834438 w 8834438"/>
              <a:gd name="connsiteY42" fmla="*/ 2090947 h 2498204"/>
              <a:gd name="connsiteX43" fmla="*/ 8834438 w 8834438"/>
              <a:gd name="connsiteY43" fmla="*/ 2207031 h 2498204"/>
              <a:gd name="connsiteX44" fmla="*/ 8834438 w 8834438"/>
              <a:gd name="connsiteY44" fmla="*/ 2288009 h 2498204"/>
              <a:gd name="connsiteX45" fmla="*/ 8834438 w 8834438"/>
              <a:gd name="connsiteY45" fmla="*/ 2417226 h 2498204"/>
              <a:gd name="connsiteX46" fmla="*/ 8834438 w 8834438"/>
              <a:gd name="connsiteY46" fmla="*/ 2498204 h 2498204"/>
              <a:gd name="connsiteX47" fmla="*/ 8598634 w 8834438"/>
              <a:gd name="connsiteY47" fmla="*/ 2498204 h 2498204"/>
              <a:gd name="connsiteX48" fmla="*/ 8477250 w 8834438"/>
              <a:gd name="connsiteY48" fmla="*/ 2498204 h 2498204"/>
              <a:gd name="connsiteX49" fmla="*/ 8462159 w 8834438"/>
              <a:gd name="connsiteY49" fmla="*/ 2498204 h 2498204"/>
              <a:gd name="connsiteX50" fmla="*/ 8426969 w 8834438"/>
              <a:gd name="connsiteY50" fmla="*/ 2498204 h 2498204"/>
              <a:gd name="connsiteX51" fmla="*/ 8426316 w 8834438"/>
              <a:gd name="connsiteY51" fmla="*/ 2498204 h 2498204"/>
              <a:gd name="connsiteX52" fmla="*/ 8356519 w 8834438"/>
              <a:gd name="connsiteY52" fmla="*/ 2498204 h 2498204"/>
              <a:gd name="connsiteX53" fmla="*/ 8241447 w 8834438"/>
              <a:gd name="connsiteY53" fmla="*/ 2498204 h 2498204"/>
              <a:gd name="connsiteX54" fmla="*/ 8187393 w 8834438"/>
              <a:gd name="connsiteY54" fmla="*/ 2498204 h 2498204"/>
              <a:gd name="connsiteX55" fmla="*/ 8069781 w 8834438"/>
              <a:gd name="connsiteY55" fmla="*/ 2498204 h 2498204"/>
              <a:gd name="connsiteX56" fmla="*/ 7868586 w 8834438"/>
              <a:gd name="connsiteY56" fmla="*/ 2498204 h 2498204"/>
              <a:gd name="connsiteX57" fmla="*/ 7830205 w 8834438"/>
              <a:gd name="connsiteY57" fmla="*/ 2498204 h 2498204"/>
              <a:gd name="connsiteX58" fmla="*/ 7511398 w 8834438"/>
              <a:gd name="connsiteY58" fmla="*/ 2498204 h 2498204"/>
              <a:gd name="connsiteX59" fmla="*/ 7459231 w 8834438"/>
              <a:gd name="connsiteY59" fmla="*/ 2498204 h 2498204"/>
              <a:gd name="connsiteX60" fmla="*/ 7217061 w 8834438"/>
              <a:gd name="connsiteY60" fmla="*/ 2498204 h 2498204"/>
              <a:gd name="connsiteX61" fmla="*/ 7102043 w 8834438"/>
              <a:gd name="connsiteY61" fmla="*/ 2498204 h 2498204"/>
              <a:gd name="connsiteX62" fmla="*/ 6948009 w 8834438"/>
              <a:gd name="connsiteY62" fmla="*/ 2498204 h 2498204"/>
              <a:gd name="connsiteX63" fmla="*/ 6859873 w 8834438"/>
              <a:gd name="connsiteY63" fmla="*/ 2498204 h 2498204"/>
              <a:gd name="connsiteX64" fmla="*/ 6650660 w 8834438"/>
              <a:gd name="connsiteY64" fmla="*/ 2498204 h 2498204"/>
              <a:gd name="connsiteX65" fmla="*/ 6590821 w 8834438"/>
              <a:gd name="connsiteY65" fmla="*/ 2498204 h 2498204"/>
              <a:gd name="connsiteX66" fmla="*/ 6323601 w 8834438"/>
              <a:gd name="connsiteY66" fmla="*/ 2498204 h 2498204"/>
              <a:gd name="connsiteX67" fmla="*/ 6293472 w 8834438"/>
              <a:gd name="connsiteY67" fmla="*/ 2498204 h 2498204"/>
              <a:gd name="connsiteX68" fmla="*/ 5966413 w 8834438"/>
              <a:gd name="connsiteY68" fmla="*/ 2498204 h 2498204"/>
              <a:gd name="connsiteX69" fmla="*/ 5965415 w 8834438"/>
              <a:gd name="connsiteY69" fmla="*/ 2498204 h 2498204"/>
              <a:gd name="connsiteX70" fmla="*/ 5608227 w 8834438"/>
              <a:gd name="connsiteY70" fmla="*/ 2498204 h 2498204"/>
              <a:gd name="connsiteX71" fmla="*/ 5574688 w 8834438"/>
              <a:gd name="connsiteY71" fmla="*/ 2498204 h 2498204"/>
              <a:gd name="connsiteX72" fmla="*/ 5217500 w 8834438"/>
              <a:gd name="connsiteY72" fmla="*/ 2498204 h 2498204"/>
              <a:gd name="connsiteX73" fmla="*/ 5150006 w 8834438"/>
              <a:gd name="connsiteY73" fmla="*/ 2498204 h 2498204"/>
              <a:gd name="connsiteX74" fmla="*/ 4792818 w 8834438"/>
              <a:gd name="connsiteY74" fmla="*/ 2498204 h 2498204"/>
              <a:gd name="connsiteX75" fmla="*/ 4689953 w 8834438"/>
              <a:gd name="connsiteY75" fmla="*/ 2498204 h 2498204"/>
              <a:gd name="connsiteX76" fmla="*/ 4332765 w 8834438"/>
              <a:gd name="connsiteY76" fmla="*/ 2498204 h 2498204"/>
              <a:gd name="connsiteX77" fmla="*/ 4193114 w 8834438"/>
              <a:gd name="connsiteY77" fmla="*/ 2498204 h 2498204"/>
              <a:gd name="connsiteX78" fmla="*/ 3835926 w 8834438"/>
              <a:gd name="connsiteY78" fmla="*/ 2498204 h 2498204"/>
              <a:gd name="connsiteX79" fmla="*/ 3658076 w 8834438"/>
              <a:gd name="connsiteY79" fmla="*/ 2498204 h 2498204"/>
              <a:gd name="connsiteX80" fmla="*/ 3300888 w 8834438"/>
              <a:gd name="connsiteY80" fmla="*/ 2498204 h 2498204"/>
              <a:gd name="connsiteX81" fmla="*/ 3083422 w 8834438"/>
              <a:gd name="connsiteY81" fmla="*/ 2498204 h 2498204"/>
              <a:gd name="connsiteX82" fmla="*/ 2726234 w 8834438"/>
              <a:gd name="connsiteY82" fmla="*/ 2498204 h 2498204"/>
              <a:gd name="connsiteX83" fmla="*/ 2467739 w 8834438"/>
              <a:gd name="connsiteY83" fmla="*/ 2498204 h 2498204"/>
              <a:gd name="connsiteX84" fmla="*/ 2110551 w 8834438"/>
              <a:gd name="connsiteY84" fmla="*/ 2498204 h 2498204"/>
              <a:gd name="connsiteX85" fmla="*/ 1809611 w 8834438"/>
              <a:gd name="connsiteY85" fmla="*/ 2498204 h 2498204"/>
              <a:gd name="connsiteX86" fmla="*/ 1452423 w 8834438"/>
              <a:gd name="connsiteY86" fmla="*/ 2498204 h 2498204"/>
              <a:gd name="connsiteX87" fmla="*/ 1107623 w 8834438"/>
              <a:gd name="connsiteY87" fmla="*/ 2498204 h 2498204"/>
              <a:gd name="connsiteX88" fmla="*/ 750435 w 8834438"/>
              <a:gd name="connsiteY88" fmla="*/ 2498204 h 2498204"/>
              <a:gd name="connsiteX89" fmla="*/ 357188 w 8834438"/>
              <a:gd name="connsiteY89" fmla="*/ 2498204 h 2498204"/>
              <a:gd name="connsiteX90" fmla="*/ 0 w 8834438"/>
              <a:gd name="connsiteY90" fmla="*/ 2498204 h 2498204"/>
              <a:gd name="connsiteX91" fmla="*/ 0 w 8834438"/>
              <a:gd name="connsiteY91" fmla="*/ 2417226 h 2498204"/>
              <a:gd name="connsiteX92" fmla="*/ 0 w 8834438"/>
              <a:gd name="connsiteY92" fmla="*/ 80978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8834438" h="2498204">
                <a:moveTo>
                  <a:pt x="0" y="0"/>
                </a:moveTo>
                <a:lnTo>
                  <a:pt x="357188" y="0"/>
                </a:lnTo>
                <a:lnTo>
                  <a:pt x="8373961" y="0"/>
                </a:lnTo>
                <a:lnTo>
                  <a:pt x="8731149" y="0"/>
                </a:lnTo>
                <a:cubicBezTo>
                  <a:pt x="8834438" y="0"/>
                  <a:pt x="8834438" y="103596"/>
                  <a:pt x="8834438" y="103596"/>
                </a:cubicBezTo>
                <a:cubicBezTo>
                  <a:pt x="8834438" y="103596"/>
                  <a:pt x="8834438" y="103596"/>
                  <a:pt x="8834438" y="174202"/>
                </a:cubicBezTo>
                <a:lnTo>
                  <a:pt x="8834438" y="184574"/>
                </a:lnTo>
                <a:cubicBezTo>
                  <a:pt x="8834438" y="184574"/>
                  <a:pt x="8834438" y="184574"/>
                  <a:pt x="8834438" y="220725"/>
                </a:cubicBezTo>
                <a:lnTo>
                  <a:pt x="8834438" y="225604"/>
                </a:lnTo>
                <a:lnTo>
                  <a:pt x="8834438" y="255180"/>
                </a:lnTo>
                <a:lnTo>
                  <a:pt x="8834438" y="297340"/>
                </a:lnTo>
                <a:lnTo>
                  <a:pt x="8834438" y="306582"/>
                </a:lnTo>
                <a:cubicBezTo>
                  <a:pt x="8834438" y="326917"/>
                  <a:pt x="8834438" y="350640"/>
                  <a:pt x="8834438" y="378318"/>
                </a:cubicBezTo>
                <a:lnTo>
                  <a:pt x="8834438" y="392800"/>
                </a:lnTo>
                <a:lnTo>
                  <a:pt x="8834438" y="450485"/>
                </a:lnTo>
                <a:lnTo>
                  <a:pt x="8834438" y="473778"/>
                </a:lnTo>
                <a:lnTo>
                  <a:pt x="8834438" y="515373"/>
                </a:lnTo>
                <a:lnTo>
                  <a:pt x="8834438" y="531463"/>
                </a:lnTo>
                <a:lnTo>
                  <a:pt x="8834438" y="587885"/>
                </a:lnTo>
                <a:lnTo>
                  <a:pt x="8834438" y="596351"/>
                </a:lnTo>
                <a:lnTo>
                  <a:pt x="8834438" y="668447"/>
                </a:lnTo>
                <a:lnTo>
                  <a:pt x="8834438" y="668863"/>
                </a:lnTo>
                <a:cubicBezTo>
                  <a:pt x="8834438" y="694352"/>
                  <a:pt x="8834438" y="721183"/>
                  <a:pt x="8834438" y="749425"/>
                </a:cubicBezTo>
                <a:lnTo>
                  <a:pt x="8834438" y="757482"/>
                </a:lnTo>
                <a:lnTo>
                  <a:pt x="8834438" y="838460"/>
                </a:lnTo>
                <a:lnTo>
                  <a:pt x="8834438" y="855413"/>
                </a:lnTo>
                <a:lnTo>
                  <a:pt x="8834438" y="936391"/>
                </a:lnTo>
                <a:lnTo>
                  <a:pt x="8834438" y="962664"/>
                </a:lnTo>
                <a:lnTo>
                  <a:pt x="8834438" y="1043642"/>
                </a:lnTo>
                <a:lnTo>
                  <a:pt x="8834438" y="1079659"/>
                </a:lnTo>
                <a:lnTo>
                  <a:pt x="8834438" y="1160637"/>
                </a:lnTo>
                <a:lnTo>
                  <a:pt x="8834438" y="1206821"/>
                </a:lnTo>
                <a:lnTo>
                  <a:pt x="8834438" y="1287799"/>
                </a:lnTo>
                <a:lnTo>
                  <a:pt x="8834438" y="1344574"/>
                </a:lnTo>
                <a:lnTo>
                  <a:pt x="8834438" y="1425552"/>
                </a:lnTo>
                <a:lnTo>
                  <a:pt x="8834438" y="1493342"/>
                </a:lnTo>
                <a:lnTo>
                  <a:pt x="8834438" y="1574320"/>
                </a:lnTo>
                <a:lnTo>
                  <a:pt x="8834438" y="1653547"/>
                </a:lnTo>
                <a:lnTo>
                  <a:pt x="8834438" y="1734526"/>
                </a:lnTo>
                <a:lnTo>
                  <a:pt x="8834438" y="1825615"/>
                </a:lnTo>
                <a:lnTo>
                  <a:pt x="8834438" y="1906593"/>
                </a:lnTo>
                <a:lnTo>
                  <a:pt x="8834438" y="2009968"/>
                </a:lnTo>
                <a:lnTo>
                  <a:pt x="8834438" y="2090947"/>
                </a:lnTo>
                <a:lnTo>
                  <a:pt x="8834438" y="2207031"/>
                </a:lnTo>
                <a:lnTo>
                  <a:pt x="8834438" y="2288009"/>
                </a:lnTo>
                <a:lnTo>
                  <a:pt x="8834438" y="2417226"/>
                </a:lnTo>
                <a:lnTo>
                  <a:pt x="8834438" y="2498204"/>
                </a:lnTo>
                <a:cubicBezTo>
                  <a:pt x="8834438" y="2498204"/>
                  <a:pt x="8834438" y="2498204"/>
                  <a:pt x="8598634" y="2498204"/>
                </a:cubicBezTo>
                <a:lnTo>
                  <a:pt x="8477250" y="2498204"/>
                </a:lnTo>
                <a:lnTo>
                  <a:pt x="8462159" y="2498204"/>
                </a:lnTo>
                <a:lnTo>
                  <a:pt x="8426969" y="2498204"/>
                </a:lnTo>
                <a:lnTo>
                  <a:pt x="8426316" y="2498204"/>
                </a:lnTo>
                <a:lnTo>
                  <a:pt x="8356519" y="2498204"/>
                </a:lnTo>
                <a:lnTo>
                  <a:pt x="8241447" y="2498204"/>
                </a:lnTo>
                <a:lnTo>
                  <a:pt x="8187393" y="2498204"/>
                </a:lnTo>
                <a:lnTo>
                  <a:pt x="8069781" y="2498204"/>
                </a:lnTo>
                <a:lnTo>
                  <a:pt x="7868586" y="2498204"/>
                </a:lnTo>
                <a:lnTo>
                  <a:pt x="7830205" y="2498204"/>
                </a:lnTo>
                <a:lnTo>
                  <a:pt x="7511398" y="2498204"/>
                </a:lnTo>
                <a:lnTo>
                  <a:pt x="7459231" y="2498204"/>
                </a:lnTo>
                <a:cubicBezTo>
                  <a:pt x="7382831" y="2498204"/>
                  <a:pt x="7302186" y="2498204"/>
                  <a:pt x="7217061" y="2498204"/>
                </a:cubicBezTo>
                <a:lnTo>
                  <a:pt x="7102043" y="2498204"/>
                </a:lnTo>
                <a:lnTo>
                  <a:pt x="6948009" y="2498204"/>
                </a:lnTo>
                <a:lnTo>
                  <a:pt x="6859873" y="2498204"/>
                </a:lnTo>
                <a:lnTo>
                  <a:pt x="6650660" y="2498204"/>
                </a:lnTo>
                <a:lnTo>
                  <a:pt x="6590821" y="2498204"/>
                </a:lnTo>
                <a:lnTo>
                  <a:pt x="6323601" y="2498204"/>
                </a:lnTo>
                <a:lnTo>
                  <a:pt x="6293472" y="2498204"/>
                </a:lnTo>
                <a:lnTo>
                  <a:pt x="5966413" y="2498204"/>
                </a:lnTo>
                <a:lnTo>
                  <a:pt x="5965415" y="2498204"/>
                </a:lnTo>
                <a:lnTo>
                  <a:pt x="5608227" y="2498204"/>
                </a:lnTo>
                <a:lnTo>
                  <a:pt x="5574688" y="2498204"/>
                </a:lnTo>
                <a:lnTo>
                  <a:pt x="5217500" y="2498204"/>
                </a:lnTo>
                <a:lnTo>
                  <a:pt x="5150006" y="2498204"/>
                </a:lnTo>
                <a:lnTo>
                  <a:pt x="4792818" y="2498204"/>
                </a:lnTo>
                <a:lnTo>
                  <a:pt x="4689953" y="2498204"/>
                </a:lnTo>
                <a:lnTo>
                  <a:pt x="4332765" y="2498204"/>
                </a:lnTo>
                <a:lnTo>
                  <a:pt x="4193114" y="2498204"/>
                </a:lnTo>
                <a:lnTo>
                  <a:pt x="3835926" y="2498204"/>
                </a:lnTo>
                <a:lnTo>
                  <a:pt x="3658076" y="2498204"/>
                </a:lnTo>
                <a:lnTo>
                  <a:pt x="3300888" y="2498204"/>
                </a:lnTo>
                <a:lnTo>
                  <a:pt x="3083422" y="2498204"/>
                </a:lnTo>
                <a:lnTo>
                  <a:pt x="2726234" y="2498204"/>
                </a:lnTo>
                <a:lnTo>
                  <a:pt x="2467739" y="2498204"/>
                </a:lnTo>
                <a:lnTo>
                  <a:pt x="2110551" y="2498204"/>
                </a:lnTo>
                <a:lnTo>
                  <a:pt x="1809611" y="2498204"/>
                </a:lnTo>
                <a:lnTo>
                  <a:pt x="1452423" y="2498204"/>
                </a:lnTo>
                <a:lnTo>
                  <a:pt x="1107623" y="2498204"/>
                </a:lnTo>
                <a:lnTo>
                  <a:pt x="750435" y="2498204"/>
                </a:lnTo>
                <a:lnTo>
                  <a:pt x="357188" y="2498204"/>
                </a:lnTo>
                <a:lnTo>
                  <a:pt x="0" y="2498204"/>
                </a:lnTo>
                <a:lnTo>
                  <a:pt x="0" y="2417226"/>
                </a:lnTo>
                <a:lnTo>
                  <a:pt x="0" y="80978"/>
                </a:lnTo>
                <a:close/>
              </a:path>
            </a:pathLst>
          </a:custGeom>
          <a:solidFill>
            <a:srgbClr val="A8A8A8"/>
          </a:solidFill>
          <a:ln>
            <a:solidFill>
              <a:schemeClr val="accent2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41" name="Title 1"/>
          <p:cNvSpPr>
            <a:spLocks noGrp="1"/>
          </p:cNvSpPr>
          <p:nvPr userDrawn="1">
            <p:ph type="ctrTitle" hasCustomPrompt="1"/>
          </p:nvPr>
        </p:nvSpPr>
        <p:spPr bwMode="gray">
          <a:xfrm>
            <a:off x="378004" y="1835149"/>
            <a:ext cx="7731403" cy="900000"/>
          </a:xfrm>
        </p:spPr>
        <p:txBody>
          <a:bodyPr anchor="t" anchorCtr="0">
            <a:noAutofit/>
          </a:bodyPr>
          <a:lstStyle>
            <a:lvl1pPr marL="360363" indent="-360363" algn="l">
              <a:lnSpc>
                <a:spcPts val="3500"/>
              </a:lnSpc>
              <a:buFont typeface="+mj-lt"/>
              <a:buNone/>
              <a:tabLst>
                <a:tab pos="360363" algn="l"/>
              </a:tabLst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43" name="Text Placeholder 6"/>
          <p:cNvSpPr>
            <a:spLocks noGrp="1"/>
          </p:cNvSpPr>
          <p:nvPr userDrawn="1">
            <p:ph type="body" sz="quarter" idx="11"/>
          </p:nvPr>
        </p:nvSpPr>
        <p:spPr bwMode="gray">
          <a:xfrm>
            <a:off x="378000" y="2967108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 dirty="0"/>
              <a:t>[Insert </a:t>
            </a:r>
            <a:r>
              <a:rPr lang="en-GB" noProof="0" dirty="0" err="1"/>
              <a:t>filepath</a:t>
            </a:r>
            <a:r>
              <a:rPr lang="en-GB" noProof="0" dirty="0"/>
              <a:t> here]</a:t>
            </a:r>
          </a:p>
        </p:txBody>
      </p:sp>
      <p:grpSp>
        <p:nvGrpSpPr>
          <p:cNvPr id="92" name="Group 91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111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2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3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4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15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6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17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18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9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20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1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22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25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6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27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8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29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0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33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34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5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36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7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38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9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40" name="Group 139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52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3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4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55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6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57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8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59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0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61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62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3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164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5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166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7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16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17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17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17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17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17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18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18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184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185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186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41" name="Group 140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45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6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7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48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49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0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51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42" name="Picture 1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43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4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93" name="Group 92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94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95" name="Group 94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96" name="Straight Connector 95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7" name="Straight Connector 96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98" name="Group 97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99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00" name="Group 99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01" name="Straight Connector 100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2" name="Straight Connector 101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8859281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  <p15:guide id="2" orient="horz" pos="329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>
            <a:spLocks/>
          </p:cNvSpPr>
          <p:nvPr userDrawn="1"/>
        </p:nvSpPr>
        <p:spPr bwMode="gray">
          <a:xfrm>
            <a:off x="-1" y="5121583"/>
            <a:ext cx="5740401" cy="620920"/>
          </a:xfrm>
          <a:custGeom>
            <a:avLst/>
            <a:gdLst>
              <a:gd name="connsiteX0" fmla="*/ 0 w 5742780"/>
              <a:gd name="connsiteY0" fmla="*/ 0 h 620920"/>
              <a:gd name="connsiteX1" fmla="*/ 5742780 w 5742780"/>
              <a:gd name="connsiteY1" fmla="*/ 0 h 620920"/>
              <a:gd name="connsiteX2" fmla="*/ 5742780 w 5742780"/>
              <a:gd name="connsiteY2" fmla="*/ 13870 h 620920"/>
              <a:gd name="connsiteX3" fmla="*/ 5742780 w 5742780"/>
              <a:gd name="connsiteY3" fmla="*/ 519340 h 620920"/>
              <a:gd name="connsiteX4" fmla="*/ 5641478 w 5742780"/>
              <a:gd name="connsiteY4" fmla="*/ 620920 h 620920"/>
              <a:gd name="connsiteX5" fmla="*/ 361123 w 5742780"/>
              <a:gd name="connsiteY5" fmla="*/ 620920 h 620920"/>
              <a:gd name="connsiteX6" fmla="*/ 0 w 5742780"/>
              <a:gd name="connsiteY6" fmla="*/ 620920 h 620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42780" h="620920">
                <a:moveTo>
                  <a:pt x="0" y="0"/>
                </a:moveTo>
                <a:lnTo>
                  <a:pt x="5742780" y="0"/>
                </a:lnTo>
                <a:lnTo>
                  <a:pt x="5742780" y="13870"/>
                </a:lnTo>
                <a:cubicBezTo>
                  <a:pt x="5742780" y="111829"/>
                  <a:pt x="5742780" y="268564"/>
                  <a:pt x="5742780" y="519340"/>
                </a:cubicBezTo>
                <a:cubicBezTo>
                  <a:pt x="5742780" y="620920"/>
                  <a:pt x="5641478" y="620920"/>
                  <a:pt x="5641478" y="620920"/>
                </a:cubicBezTo>
                <a:cubicBezTo>
                  <a:pt x="5641478" y="620920"/>
                  <a:pt x="5641478" y="620920"/>
                  <a:pt x="361123" y="620920"/>
                </a:cubicBezTo>
                <a:lnTo>
                  <a:pt x="0" y="620920"/>
                </a:lnTo>
                <a:close/>
              </a:path>
            </a:pathLst>
          </a:custGeom>
          <a:solidFill>
            <a:srgbClr val="F0F0F0"/>
          </a:solidFill>
          <a:ln w="9525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97" name="Freeform 96"/>
          <p:cNvSpPr>
            <a:spLocks/>
          </p:cNvSpPr>
          <p:nvPr userDrawn="1"/>
        </p:nvSpPr>
        <p:spPr bwMode="gray">
          <a:xfrm>
            <a:off x="-1" y="2626394"/>
            <a:ext cx="5742780" cy="2498204"/>
          </a:xfrm>
          <a:custGeom>
            <a:avLst/>
            <a:gdLst>
              <a:gd name="connsiteX0" fmla="*/ 0 w 5742780"/>
              <a:gd name="connsiteY0" fmla="*/ 0 h 2498204"/>
              <a:gd name="connsiteX1" fmla="*/ 355272 w 5742780"/>
              <a:gd name="connsiteY1" fmla="*/ 0 h 2498204"/>
              <a:gd name="connsiteX2" fmla="*/ 5679159 w 5742780"/>
              <a:gd name="connsiteY2" fmla="*/ 0 h 2498204"/>
              <a:gd name="connsiteX3" fmla="*/ 5700043 w 5742780"/>
              <a:gd name="connsiteY3" fmla="*/ 9556 h 2498204"/>
              <a:gd name="connsiteX4" fmla="*/ 5742780 w 5742780"/>
              <a:gd name="connsiteY4" fmla="*/ 95197 h 2498204"/>
              <a:gd name="connsiteX5" fmla="*/ 5742780 w 5742780"/>
              <a:gd name="connsiteY5" fmla="*/ 209830 h 2498204"/>
              <a:gd name="connsiteX6" fmla="*/ 5742780 w 5742780"/>
              <a:gd name="connsiteY6" fmla="*/ 227935 h 2498204"/>
              <a:gd name="connsiteX7" fmla="*/ 5742780 w 5742780"/>
              <a:gd name="connsiteY7" fmla="*/ 261900 h 2498204"/>
              <a:gd name="connsiteX8" fmla="*/ 5742780 w 5742780"/>
              <a:gd name="connsiteY8" fmla="*/ 277230 h 2498204"/>
              <a:gd name="connsiteX9" fmla="*/ 5742780 w 5742780"/>
              <a:gd name="connsiteY9" fmla="*/ 291958 h 2498204"/>
              <a:gd name="connsiteX10" fmla="*/ 5742780 w 5742780"/>
              <a:gd name="connsiteY10" fmla="*/ 293749 h 2498204"/>
              <a:gd name="connsiteX11" fmla="*/ 5742780 w 5742780"/>
              <a:gd name="connsiteY11" fmla="*/ 294274 h 2498204"/>
              <a:gd name="connsiteX12" fmla="*/ 5742780 w 5742780"/>
              <a:gd name="connsiteY12" fmla="*/ 306287 h 2498204"/>
              <a:gd name="connsiteX13" fmla="*/ 5742780 w 5742780"/>
              <a:gd name="connsiteY13" fmla="*/ 340319 h 2498204"/>
              <a:gd name="connsiteX14" fmla="*/ 5742780 w 5742780"/>
              <a:gd name="connsiteY14" fmla="*/ 342568 h 2498204"/>
              <a:gd name="connsiteX15" fmla="*/ 5742780 w 5742780"/>
              <a:gd name="connsiteY15" fmla="*/ 366920 h 2498204"/>
              <a:gd name="connsiteX16" fmla="*/ 5742780 w 5742780"/>
              <a:gd name="connsiteY16" fmla="*/ 368753 h 2498204"/>
              <a:gd name="connsiteX17" fmla="*/ 5742780 w 5742780"/>
              <a:gd name="connsiteY17" fmla="*/ 406591 h 2498204"/>
              <a:gd name="connsiteX18" fmla="*/ 5742780 w 5742780"/>
              <a:gd name="connsiteY18" fmla="*/ 409968 h 2498204"/>
              <a:gd name="connsiteX19" fmla="*/ 5742780 w 5742780"/>
              <a:gd name="connsiteY19" fmla="*/ 424696 h 2498204"/>
              <a:gd name="connsiteX20" fmla="*/ 5742780 w 5742780"/>
              <a:gd name="connsiteY20" fmla="*/ 458661 h 2498204"/>
              <a:gd name="connsiteX21" fmla="*/ 5742780 w 5742780"/>
              <a:gd name="connsiteY21" fmla="*/ 473991 h 2498204"/>
              <a:gd name="connsiteX22" fmla="*/ 5742780 w 5742780"/>
              <a:gd name="connsiteY22" fmla="*/ 482084 h 2498204"/>
              <a:gd name="connsiteX23" fmla="*/ 5742780 w 5742780"/>
              <a:gd name="connsiteY23" fmla="*/ 491035 h 2498204"/>
              <a:gd name="connsiteX24" fmla="*/ 5742780 w 5742780"/>
              <a:gd name="connsiteY24" fmla="*/ 499658 h 2498204"/>
              <a:gd name="connsiteX25" fmla="*/ 5742780 w 5742780"/>
              <a:gd name="connsiteY25" fmla="*/ 539329 h 2498204"/>
              <a:gd name="connsiteX26" fmla="*/ 5742780 w 5742780"/>
              <a:gd name="connsiteY26" fmla="*/ 550214 h 2498204"/>
              <a:gd name="connsiteX27" fmla="*/ 5742780 w 5742780"/>
              <a:gd name="connsiteY27" fmla="*/ 563681 h 2498204"/>
              <a:gd name="connsiteX28" fmla="*/ 5742780 w 5742780"/>
              <a:gd name="connsiteY28" fmla="*/ 606729 h 2498204"/>
              <a:gd name="connsiteX29" fmla="*/ 5742780 w 5742780"/>
              <a:gd name="connsiteY29" fmla="*/ 614822 h 2498204"/>
              <a:gd name="connsiteX30" fmla="*/ 5742780 w 5742780"/>
              <a:gd name="connsiteY30" fmla="*/ 625906 h 2498204"/>
              <a:gd name="connsiteX31" fmla="*/ 5742780 w 5742780"/>
              <a:gd name="connsiteY31" fmla="*/ 678845 h 2498204"/>
              <a:gd name="connsiteX32" fmla="*/ 5742780 w 5742780"/>
              <a:gd name="connsiteY32" fmla="*/ 682952 h 2498204"/>
              <a:gd name="connsiteX33" fmla="*/ 5742780 w 5742780"/>
              <a:gd name="connsiteY33" fmla="*/ 696419 h 2498204"/>
              <a:gd name="connsiteX34" fmla="*/ 5742780 w 5742780"/>
              <a:gd name="connsiteY34" fmla="*/ 709559 h 2498204"/>
              <a:gd name="connsiteX35" fmla="*/ 5742780 w 5742780"/>
              <a:gd name="connsiteY35" fmla="*/ 746975 h 2498204"/>
              <a:gd name="connsiteX36" fmla="*/ 5742780 w 5742780"/>
              <a:gd name="connsiteY36" fmla="*/ 758644 h 2498204"/>
              <a:gd name="connsiteX37" fmla="*/ 5742780 w 5742780"/>
              <a:gd name="connsiteY37" fmla="*/ 801571 h 2498204"/>
              <a:gd name="connsiteX38" fmla="*/ 5742780 w 5742780"/>
              <a:gd name="connsiteY38" fmla="*/ 811583 h 2498204"/>
              <a:gd name="connsiteX39" fmla="*/ 5742780 w 5742780"/>
              <a:gd name="connsiteY39" fmla="*/ 822667 h 2498204"/>
              <a:gd name="connsiteX40" fmla="*/ 5742780 w 5742780"/>
              <a:gd name="connsiteY40" fmla="*/ 842297 h 2498204"/>
              <a:gd name="connsiteX41" fmla="*/ 5742780 w 5742780"/>
              <a:gd name="connsiteY41" fmla="*/ 879713 h 2498204"/>
              <a:gd name="connsiteX42" fmla="*/ 5742780 w 5742780"/>
              <a:gd name="connsiteY42" fmla="*/ 902339 h 2498204"/>
              <a:gd name="connsiteX43" fmla="*/ 5742780 w 5742780"/>
              <a:gd name="connsiteY43" fmla="*/ 906320 h 2498204"/>
              <a:gd name="connsiteX44" fmla="*/ 5742780 w 5742780"/>
              <a:gd name="connsiteY44" fmla="*/ 934309 h 2498204"/>
              <a:gd name="connsiteX45" fmla="*/ 5742780 w 5742780"/>
              <a:gd name="connsiteY45" fmla="*/ 955405 h 2498204"/>
              <a:gd name="connsiteX46" fmla="*/ 5742780 w 5742780"/>
              <a:gd name="connsiteY46" fmla="*/ 998332 h 2498204"/>
              <a:gd name="connsiteX47" fmla="*/ 5742780 w 5742780"/>
              <a:gd name="connsiteY47" fmla="*/ 1012262 h 2498204"/>
              <a:gd name="connsiteX48" fmla="*/ 5742780 w 5742780"/>
              <a:gd name="connsiteY48" fmla="*/ 1035077 h 2498204"/>
              <a:gd name="connsiteX49" fmla="*/ 5742780 w 5742780"/>
              <a:gd name="connsiteY49" fmla="*/ 1039058 h 2498204"/>
              <a:gd name="connsiteX50" fmla="*/ 5742780 w 5742780"/>
              <a:gd name="connsiteY50" fmla="*/ 1099100 h 2498204"/>
              <a:gd name="connsiteX51" fmla="*/ 5742780 w 5742780"/>
              <a:gd name="connsiteY51" fmla="*/ 1131070 h 2498204"/>
              <a:gd name="connsiteX52" fmla="*/ 5742780 w 5742780"/>
              <a:gd name="connsiteY52" fmla="*/ 1131738 h 2498204"/>
              <a:gd name="connsiteX53" fmla="*/ 5742780 w 5742780"/>
              <a:gd name="connsiteY53" fmla="*/ 1145000 h 2498204"/>
              <a:gd name="connsiteX54" fmla="*/ 5742780 w 5742780"/>
              <a:gd name="connsiteY54" fmla="*/ 1209023 h 2498204"/>
              <a:gd name="connsiteX55" fmla="*/ 5742780 w 5742780"/>
              <a:gd name="connsiteY55" fmla="*/ 1231838 h 2498204"/>
              <a:gd name="connsiteX56" fmla="*/ 5742780 w 5742780"/>
              <a:gd name="connsiteY56" fmla="*/ 1261165 h 2498204"/>
              <a:gd name="connsiteX57" fmla="*/ 5742780 w 5742780"/>
              <a:gd name="connsiteY57" fmla="*/ 1264476 h 2498204"/>
              <a:gd name="connsiteX58" fmla="*/ 5742780 w 5742780"/>
              <a:gd name="connsiteY58" fmla="*/ 1328499 h 2498204"/>
              <a:gd name="connsiteX59" fmla="*/ 5742780 w 5742780"/>
              <a:gd name="connsiteY59" fmla="*/ 1341761 h 2498204"/>
              <a:gd name="connsiteX60" fmla="*/ 5742780 w 5742780"/>
              <a:gd name="connsiteY60" fmla="*/ 1393903 h 2498204"/>
              <a:gd name="connsiteX61" fmla="*/ 5742780 w 5742780"/>
              <a:gd name="connsiteY61" fmla="*/ 1400940 h 2498204"/>
              <a:gd name="connsiteX62" fmla="*/ 5742780 w 5742780"/>
              <a:gd name="connsiteY62" fmla="*/ 1457926 h 2498204"/>
              <a:gd name="connsiteX63" fmla="*/ 5742780 w 5742780"/>
              <a:gd name="connsiteY63" fmla="*/ 1461237 h 2498204"/>
              <a:gd name="connsiteX64" fmla="*/ 5742780 w 5742780"/>
              <a:gd name="connsiteY64" fmla="*/ 1533678 h 2498204"/>
              <a:gd name="connsiteX65" fmla="*/ 5742780 w 5742780"/>
              <a:gd name="connsiteY65" fmla="*/ 1551463 h 2498204"/>
              <a:gd name="connsiteX66" fmla="*/ 5742780 w 5742780"/>
              <a:gd name="connsiteY66" fmla="*/ 1590664 h 2498204"/>
              <a:gd name="connsiteX67" fmla="*/ 5742780 w 5742780"/>
              <a:gd name="connsiteY67" fmla="*/ 1597701 h 2498204"/>
              <a:gd name="connsiteX68" fmla="*/ 5742780 w 5742780"/>
              <a:gd name="connsiteY68" fmla="*/ 1684201 h 2498204"/>
              <a:gd name="connsiteX69" fmla="*/ 5742780 w 5742780"/>
              <a:gd name="connsiteY69" fmla="*/ 1713130 h 2498204"/>
              <a:gd name="connsiteX70" fmla="*/ 5742780 w 5742780"/>
              <a:gd name="connsiteY70" fmla="*/ 1730439 h 2498204"/>
              <a:gd name="connsiteX71" fmla="*/ 5742780 w 5742780"/>
              <a:gd name="connsiteY71" fmla="*/ 1748224 h 2498204"/>
              <a:gd name="connsiteX72" fmla="*/ 5742780 w 5742780"/>
              <a:gd name="connsiteY72" fmla="*/ 1845868 h 2498204"/>
              <a:gd name="connsiteX73" fmla="*/ 5742780 w 5742780"/>
              <a:gd name="connsiteY73" fmla="*/ 1880962 h 2498204"/>
              <a:gd name="connsiteX74" fmla="*/ 5742780 w 5742780"/>
              <a:gd name="connsiteY74" fmla="*/ 1886340 h 2498204"/>
              <a:gd name="connsiteX75" fmla="*/ 5742780 w 5742780"/>
              <a:gd name="connsiteY75" fmla="*/ 1909891 h 2498204"/>
              <a:gd name="connsiteX76" fmla="*/ 5742780 w 5742780"/>
              <a:gd name="connsiteY76" fmla="*/ 2019078 h 2498204"/>
              <a:gd name="connsiteX77" fmla="*/ 5742780 w 5742780"/>
              <a:gd name="connsiteY77" fmla="*/ 2042629 h 2498204"/>
              <a:gd name="connsiteX78" fmla="*/ 5742780 w 5742780"/>
              <a:gd name="connsiteY78" fmla="*/ 2071491 h 2498204"/>
              <a:gd name="connsiteX79" fmla="*/ 5742780 w 5742780"/>
              <a:gd name="connsiteY79" fmla="*/ 2083101 h 2498204"/>
              <a:gd name="connsiteX80" fmla="*/ 5742780 w 5742780"/>
              <a:gd name="connsiteY80" fmla="*/ 2204229 h 2498204"/>
              <a:gd name="connsiteX81" fmla="*/ 5742780 w 5742780"/>
              <a:gd name="connsiteY81" fmla="*/ 2215839 h 2498204"/>
              <a:gd name="connsiteX82" fmla="*/ 5742780 w 5742780"/>
              <a:gd name="connsiteY82" fmla="*/ 2268252 h 2498204"/>
              <a:gd name="connsiteX83" fmla="*/ 5742780 w 5742780"/>
              <a:gd name="connsiteY83" fmla="*/ 2268981 h 2498204"/>
              <a:gd name="connsiteX84" fmla="*/ 5742780 w 5742780"/>
              <a:gd name="connsiteY84" fmla="*/ 2400990 h 2498204"/>
              <a:gd name="connsiteX85" fmla="*/ 5742780 w 5742780"/>
              <a:gd name="connsiteY85" fmla="*/ 2401719 h 2498204"/>
              <a:gd name="connsiteX86" fmla="*/ 5742780 w 5742780"/>
              <a:gd name="connsiteY86" fmla="*/ 2465742 h 2498204"/>
              <a:gd name="connsiteX87" fmla="*/ 5742780 w 5742780"/>
              <a:gd name="connsiteY87" fmla="*/ 2498204 h 2498204"/>
              <a:gd name="connsiteX88" fmla="*/ 5606311 w 5742780"/>
              <a:gd name="connsiteY88" fmla="*/ 2498204 h 2498204"/>
              <a:gd name="connsiteX89" fmla="*/ 5572772 w 5742780"/>
              <a:gd name="connsiteY89" fmla="*/ 2498204 h 2498204"/>
              <a:gd name="connsiteX90" fmla="*/ 5215584 w 5742780"/>
              <a:gd name="connsiteY90" fmla="*/ 2498204 h 2498204"/>
              <a:gd name="connsiteX91" fmla="*/ 5148090 w 5742780"/>
              <a:gd name="connsiteY91" fmla="*/ 2498204 h 2498204"/>
              <a:gd name="connsiteX92" fmla="*/ 4790902 w 5742780"/>
              <a:gd name="connsiteY92" fmla="*/ 2498204 h 2498204"/>
              <a:gd name="connsiteX93" fmla="*/ 4688037 w 5742780"/>
              <a:gd name="connsiteY93" fmla="*/ 2498204 h 2498204"/>
              <a:gd name="connsiteX94" fmla="*/ 4330849 w 5742780"/>
              <a:gd name="connsiteY94" fmla="*/ 2498204 h 2498204"/>
              <a:gd name="connsiteX95" fmla="*/ 4191198 w 5742780"/>
              <a:gd name="connsiteY95" fmla="*/ 2498204 h 2498204"/>
              <a:gd name="connsiteX96" fmla="*/ 3834010 w 5742780"/>
              <a:gd name="connsiteY96" fmla="*/ 2498204 h 2498204"/>
              <a:gd name="connsiteX97" fmla="*/ 3656160 w 5742780"/>
              <a:gd name="connsiteY97" fmla="*/ 2498204 h 2498204"/>
              <a:gd name="connsiteX98" fmla="*/ 3298972 w 5742780"/>
              <a:gd name="connsiteY98" fmla="*/ 2498204 h 2498204"/>
              <a:gd name="connsiteX99" fmla="*/ 3081506 w 5742780"/>
              <a:gd name="connsiteY99" fmla="*/ 2498204 h 2498204"/>
              <a:gd name="connsiteX100" fmla="*/ 2724318 w 5742780"/>
              <a:gd name="connsiteY100" fmla="*/ 2498204 h 2498204"/>
              <a:gd name="connsiteX101" fmla="*/ 2465823 w 5742780"/>
              <a:gd name="connsiteY101" fmla="*/ 2498204 h 2498204"/>
              <a:gd name="connsiteX102" fmla="*/ 2108635 w 5742780"/>
              <a:gd name="connsiteY102" fmla="*/ 2498204 h 2498204"/>
              <a:gd name="connsiteX103" fmla="*/ 1807695 w 5742780"/>
              <a:gd name="connsiteY103" fmla="*/ 2498204 h 2498204"/>
              <a:gd name="connsiteX104" fmla="*/ 1450507 w 5742780"/>
              <a:gd name="connsiteY104" fmla="*/ 2498204 h 2498204"/>
              <a:gd name="connsiteX105" fmla="*/ 1105707 w 5742780"/>
              <a:gd name="connsiteY105" fmla="*/ 2498204 h 2498204"/>
              <a:gd name="connsiteX106" fmla="*/ 748519 w 5742780"/>
              <a:gd name="connsiteY106" fmla="*/ 2498204 h 2498204"/>
              <a:gd name="connsiteX107" fmla="*/ 355272 w 5742780"/>
              <a:gd name="connsiteY107" fmla="*/ 2498204 h 2498204"/>
              <a:gd name="connsiteX108" fmla="*/ 0 w 5742780"/>
              <a:gd name="connsiteY108" fmla="*/ 2498204 h 2498204"/>
              <a:gd name="connsiteX109" fmla="*/ 0 w 5742780"/>
              <a:gd name="connsiteY109" fmla="*/ 2465742 h 2498204"/>
              <a:gd name="connsiteX110" fmla="*/ 0 w 5742780"/>
              <a:gd name="connsiteY110" fmla="*/ 2401719 h 2498204"/>
              <a:gd name="connsiteX111" fmla="*/ 0 w 5742780"/>
              <a:gd name="connsiteY111" fmla="*/ 2268981 h 2498204"/>
              <a:gd name="connsiteX112" fmla="*/ 0 w 5742780"/>
              <a:gd name="connsiteY112" fmla="*/ 323196 h 2498204"/>
              <a:gd name="connsiteX113" fmla="*/ 0 w 5742780"/>
              <a:gd name="connsiteY113" fmla="*/ 190458 h 2498204"/>
              <a:gd name="connsiteX114" fmla="*/ 0 w 5742780"/>
              <a:gd name="connsiteY114" fmla="*/ 126435 h 24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5742780" h="2498204">
                <a:moveTo>
                  <a:pt x="0" y="0"/>
                </a:moveTo>
                <a:lnTo>
                  <a:pt x="355272" y="0"/>
                </a:lnTo>
                <a:lnTo>
                  <a:pt x="5679159" y="0"/>
                </a:lnTo>
                <a:lnTo>
                  <a:pt x="5700043" y="9556"/>
                </a:lnTo>
                <a:cubicBezTo>
                  <a:pt x="5742780" y="38103"/>
                  <a:pt x="5742780" y="95197"/>
                  <a:pt x="5742780" y="95197"/>
                </a:cubicBezTo>
                <a:cubicBezTo>
                  <a:pt x="5742780" y="95197"/>
                  <a:pt x="5742780" y="95197"/>
                  <a:pt x="5742780" y="209830"/>
                </a:cubicBezTo>
                <a:lnTo>
                  <a:pt x="5742780" y="227935"/>
                </a:lnTo>
                <a:cubicBezTo>
                  <a:pt x="5742780" y="227935"/>
                  <a:pt x="5742780" y="227935"/>
                  <a:pt x="5742780" y="261900"/>
                </a:cubicBezTo>
                <a:lnTo>
                  <a:pt x="5742780" y="277230"/>
                </a:lnTo>
                <a:lnTo>
                  <a:pt x="5742780" y="291958"/>
                </a:lnTo>
                <a:cubicBezTo>
                  <a:pt x="5742780" y="291958"/>
                  <a:pt x="5742780" y="291958"/>
                  <a:pt x="5742780" y="293749"/>
                </a:cubicBezTo>
                <a:lnTo>
                  <a:pt x="5742780" y="294274"/>
                </a:lnTo>
                <a:lnTo>
                  <a:pt x="5742780" y="306287"/>
                </a:lnTo>
                <a:cubicBezTo>
                  <a:pt x="5742780" y="313452"/>
                  <a:pt x="5742780" y="324199"/>
                  <a:pt x="5742780" y="340319"/>
                </a:cubicBezTo>
                <a:lnTo>
                  <a:pt x="5742780" y="342568"/>
                </a:lnTo>
                <a:lnTo>
                  <a:pt x="5742780" y="366920"/>
                </a:lnTo>
                <a:lnTo>
                  <a:pt x="5742780" y="368753"/>
                </a:lnTo>
                <a:cubicBezTo>
                  <a:pt x="5742780" y="379724"/>
                  <a:pt x="5742780" y="392262"/>
                  <a:pt x="5742780" y="406591"/>
                </a:cubicBezTo>
                <a:lnTo>
                  <a:pt x="5742780" y="409968"/>
                </a:lnTo>
                <a:lnTo>
                  <a:pt x="5742780" y="424696"/>
                </a:lnTo>
                <a:cubicBezTo>
                  <a:pt x="5742780" y="424696"/>
                  <a:pt x="5742780" y="424696"/>
                  <a:pt x="5742780" y="458661"/>
                </a:cubicBezTo>
                <a:lnTo>
                  <a:pt x="5742780" y="473991"/>
                </a:lnTo>
                <a:lnTo>
                  <a:pt x="5742780" y="482084"/>
                </a:lnTo>
                <a:lnTo>
                  <a:pt x="5742780" y="491035"/>
                </a:lnTo>
                <a:lnTo>
                  <a:pt x="5742780" y="499658"/>
                </a:lnTo>
                <a:lnTo>
                  <a:pt x="5742780" y="539329"/>
                </a:lnTo>
                <a:lnTo>
                  <a:pt x="5742780" y="550214"/>
                </a:lnTo>
                <a:lnTo>
                  <a:pt x="5742780" y="563681"/>
                </a:lnTo>
                <a:lnTo>
                  <a:pt x="5742780" y="606729"/>
                </a:lnTo>
                <a:lnTo>
                  <a:pt x="5742780" y="614822"/>
                </a:lnTo>
                <a:lnTo>
                  <a:pt x="5742780" y="625906"/>
                </a:lnTo>
                <a:lnTo>
                  <a:pt x="5742780" y="678845"/>
                </a:lnTo>
                <a:lnTo>
                  <a:pt x="5742780" y="682952"/>
                </a:lnTo>
                <a:lnTo>
                  <a:pt x="5742780" y="696419"/>
                </a:lnTo>
                <a:lnTo>
                  <a:pt x="5742780" y="709559"/>
                </a:lnTo>
                <a:lnTo>
                  <a:pt x="5742780" y="746975"/>
                </a:lnTo>
                <a:lnTo>
                  <a:pt x="5742780" y="758644"/>
                </a:lnTo>
                <a:lnTo>
                  <a:pt x="5742780" y="801571"/>
                </a:lnTo>
                <a:lnTo>
                  <a:pt x="5742780" y="811583"/>
                </a:lnTo>
                <a:lnTo>
                  <a:pt x="5742780" y="822667"/>
                </a:lnTo>
                <a:lnTo>
                  <a:pt x="5742780" y="842297"/>
                </a:lnTo>
                <a:lnTo>
                  <a:pt x="5742780" y="879713"/>
                </a:lnTo>
                <a:lnTo>
                  <a:pt x="5742780" y="902339"/>
                </a:lnTo>
                <a:lnTo>
                  <a:pt x="5742780" y="906320"/>
                </a:lnTo>
                <a:lnTo>
                  <a:pt x="5742780" y="934309"/>
                </a:lnTo>
                <a:lnTo>
                  <a:pt x="5742780" y="955405"/>
                </a:lnTo>
                <a:lnTo>
                  <a:pt x="5742780" y="998332"/>
                </a:lnTo>
                <a:lnTo>
                  <a:pt x="5742780" y="1012262"/>
                </a:lnTo>
                <a:lnTo>
                  <a:pt x="5742780" y="1035077"/>
                </a:lnTo>
                <a:lnTo>
                  <a:pt x="5742780" y="1039058"/>
                </a:lnTo>
                <a:lnTo>
                  <a:pt x="5742780" y="1099100"/>
                </a:lnTo>
                <a:lnTo>
                  <a:pt x="5742780" y="1131070"/>
                </a:lnTo>
                <a:lnTo>
                  <a:pt x="5742780" y="1131738"/>
                </a:lnTo>
                <a:lnTo>
                  <a:pt x="5742780" y="1145000"/>
                </a:lnTo>
                <a:lnTo>
                  <a:pt x="5742780" y="1209023"/>
                </a:lnTo>
                <a:lnTo>
                  <a:pt x="5742780" y="1231838"/>
                </a:lnTo>
                <a:lnTo>
                  <a:pt x="5742780" y="1261165"/>
                </a:lnTo>
                <a:lnTo>
                  <a:pt x="5742780" y="1264476"/>
                </a:lnTo>
                <a:lnTo>
                  <a:pt x="5742780" y="1328499"/>
                </a:lnTo>
                <a:lnTo>
                  <a:pt x="5742780" y="1341761"/>
                </a:lnTo>
                <a:lnTo>
                  <a:pt x="5742780" y="1393903"/>
                </a:lnTo>
                <a:lnTo>
                  <a:pt x="5742780" y="1400940"/>
                </a:lnTo>
                <a:lnTo>
                  <a:pt x="5742780" y="1457926"/>
                </a:lnTo>
                <a:lnTo>
                  <a:pt x="5742780" y="1461237"/>
                </a:lnTo>
                <a:lnTo>
                  <a:pt x="5742780" y="1533678"/>
                </a:lnTo>
                <a:lnTo>
                  <a:pt x="5742780" y="1551463"/>
                </a:lnTo>
                <a:lnTo>
                  <a:pt x="5742780" y="1590664"/>
                </a:lnTo>
                <a:lnTo>
                  <a:pt x="5742780" y="1597701"/>
                </a:lnTo>
                <a:lnTo>
                  <a:pt x="5742780" y="1684201"/>
                </a:lnTo>
                <a:lnTo>
                  <a:pt x="5742780" y="1713130"/>
                </a:lnTo>
                <a:lnTo>
                  <a:pt x="5742780" y="1730439"/>
                </a:lnTo>
                <a:lnTo>
                  <a:pt x="5742780" y="1748224"/>
                </a:lnTo>
                <a:lnTo>
                  <a:pt x="5742780" y="1845868"/>
                </a:lnTo>
                <a:lnTo>
                  <a:pt x="5742780" y="1880962"/>
                </a:lnTo>
                <a:lnTo>
                  <a:pt x="5742780" y="1886340"/>
                </a:lnTo>
                <a:lnTo>
                  <a:pt x="5742780" y="1909891"/>
                </a:lnTo>
                <a:lnTo>
                  <a:pt x="5742780" y="2019078"/>
                </a:lnTo>
                <a:lnTo>
                  <a:pt x="5742780" y="2042629"/>
                </a:lnTo>
                <a:lnTo>
                  <a:pt x="5742780" y="2071491"/>
                </a:lnTo>
                <a:lnTo>
                  <a:pt x="5742780" y="2083101"/>
                </a:lnTo>
                <a:lnTo>
                  <a:pt x="5742780" y="2204229"/>
                </a:lnTo>
                <a:lnTo>
                  <a:pt x="5742780" y="2215839"/>
                </a:lnTo>
                <a:lnTo>
                  <a:pt x="5742780" y="2268252"/>
                </a:lnTo>
                <a:lnTo>
                  <a:pt x="5742780" y="2268981"/>
                </a:lnTo>
                <a:lnTo>
                  <a:pt x="5742780" y="2400990"/>
                </a:lnTo>
                <a:lnTo>
                  <a:pt x="5742780" y="2401719"/>
                </a:lnTo>
                <a:lnTo>
                  <a:pt x="5742780" y="2465742"/>
                </a:lnTo>
                <a:lnTo>
                  <a:pt x="5742780" y="2498204"/>
                </a:lnTo>
                <a:lnTo>
                  <a:pt x="5606311" y="2498204"/>
                </a:lnTo>
                <a:lnTo>
                  <a:pt x="5572772" y="2498204"/>
                </a:lnTo>
                <a:lnTo>
                  <a:pt x="5215584" y="2498204"/>
                </a:lnTo>
                <a:lnTo>
                  <a:pt x="5148090" y="2498204"/>
                </a:lnTo>
                <a:lnTo>
                  <a:pt x="4790902" y="2498204"/>
                </a:lnTo>
                <a:lnTo>
                  <a:pt x="4688037" y="2498204"/>
                </a:lnTo>
                <a:lnTo>
                  <a:pt x="4330849" y="2498204"/>
                </a:lnTo>
                <a:lnTo>
                  <a:pt x="4191198" y="2498204"/>
                </a:lnTo>
                <a:lnTo>
                  <a:pt x="3834010" y="2498204"/>
                </a:lnTo>
                <a:lnTo>
                  <a:pt x="3656160" y="2498204"/>
                </a:lnTo>
                <a:lnTo>
                  <a:pt x="3298972" y="2498204"/>
                </a:lnTo>
                <a:lnTo>
                  <a:pt x="3081506" y="2498204"/>
                </a:lnTo>
                <a:lnTo>
                  <a:pt x="2724318" y="2498204"/>
                </a:lnTo>
                <a:lnTo>
                  <a:pt x="2465823" y="2498204"/>
                </a:lnTo>
                <a:lnTo>
                  <a:pt x="2108635" y="2498204"/>
                </a:lnTo>
                <a:lnTo>
                  <a:pt x="1807695" y="2498204"/>
                </a:lnTo>
                <a:lnTo>
                  <a:pt x="1450507" y="2498204"/>
                </a:lnTo>
                <a:lnTo>
                  <a:pt x="1105707" y="2498204"/>
                </a:lnTo>
                <a:lnTo>
                  <a:pt x="748519" y="2498204"/>
                </a:lnTo>
                <a:lnTo>
                  <a:pt x="355272" y="2498204"/>
                </a:lnTo>
                <a:lnTo>
                  <a:pt x="0" y="2498204"/>
                </a:lnTo>
                <a:lnTo>
                  <a:pt x="0" y="2465742"/>
                </a:lnTo>
                <a:lnTo>
                  <a:pt x="0" y="2401719"/>
                </a:lnTo>
                <a:lnTo>
                  <a:pt x="0" y="2268981"/>
                </a:lnTo>
                <a:lnTo>
                  <a:pt x="0" y="323196"/>
                </a:lnTo>
                <a:lnTo>
                  <a:pt x="0" y="190458"/>
                </a:lnTo>
                <a:lnTo>
                  <a:pt x="0" y="126435"/>
                </a:lnTo>
                <a:close/>
              </a:path>
            </a:pathLst>
          </a:custGeom>
          <a:solidFill>
            <a:srgbClr val="A8A8A8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noProof="0" dirty="0"/>
          </a:p>
        </p:txBody>
      </p:sp>
      <p:sp>
        <p:nvSpPr>
          <p:cNvPr id="61" name="Picture Placeholder 60"/>
          <p:cNvSpPr>
            <a:spLocks noGrp="1"/>
          </p:cNvSpPr>
          <p:nvPr>
            <p:ph type="pic" sz="quarter" idx="16"/>
          </p:nvPr>
        </p:nvSpPr>
        <p:spPr bwMode="gray">
          <a:xfrm>
            <a:off x="314105" y="919504"/>
            <a:ext cx="8514435" cy="4205094"/>
          </a:xfrm>
          <a:custGeom>
            <a:avLst/>
            <a:gdLst>
              <a:gd name="connsiteX0" fmla="*/ 76220 w 8514435"/>
              <a:gd name="connsiteY0" fmla="*/ 0 h 4192062"/>
              <a:gd name="connsiteX1" fmla="*/ 8438215 w 8514435"/>
              <a:gd name="connsiteY1" fmla="*/ 0 h 4192062"/>
              <a:gd name="connsiteX2" fmla="*/ 8514435 w 8514435"/>
              <a:gd name="connsiteY2" fmla="*/ 76268 h 4192062"/>
              <a:gd name="connsiteX3" fmla="*/ 8514435 w 8514435"/>
              <a:gd name="connsiteY3" fmla="*/ 1202877 h 4192062"/>
              <a:gd name="connsiteX4" fmla="*/ 8514435 w 8514435"/>
              <a:gd name="connsiteY4" fmla="*/ 1309780 h 4192062"/>
              <a:gd name="connsiteX5" fmla="*/ 8514435 w 8514435"/>
              <a:gd name="connsiteY5" fmla="*/ 1564709 h 4192062"/>
              <a:gd name="connsiteX6" fmla="*/ 8514435 w 8514435"/>
              <a:gd name="connsiteY6" fmla="*/ 1803710 h 4192062"/>
              <a:gd name="connsiteX7" fmla="*/ 8514435 w 8514435"/>
              <a:gd name="connsiteY7" fmla="*/ 2027297 h 4192062"/>
              <a:gd name="connsiteX8" fmla="*/ 8514435 w 8514435"/>
              <a:gd name="connsiteY8" fmla="*/ 2235984 h 4192062"/>
              <a:gd name="connsiteX9" fmla="*/ 8514435 w 8514435"/>
              <a:gd name="connsiteY9" fmla="*/ 2430285 h 4192062"/>
              <a:gd name="connsiteX10" fmla="*/ 8514435 w 8514435"/>
              <a:gd name="connsiteY10" fmla="*/ 2610713 h 4192062"/>
              <a:gd name="connsiteX11" fmla="*/ 8514435 w 8514435"/>
              <a:gd name="connsiteY11" fmla="*/ 2777782 h 4192062"/>
              <a:gd name="connsiteX12" fmla="*/ 8514435 w 8514435"/>
              <a:gd name="connsiteY12" fmla="*/ 2932007 h 4192062"/>
              <a:gd name="connsiteX13" fmla="*/ 8514435 w 8514435"/>
              <a:gd name="connsiteY13" fmla="*/ 2989185 h 4192062"/>
              <a:gd name="connsiteX14" fmla="*/ 8514435 w 8514435"/>
              <a:gd name="connsiteY14" fmla="*/ 3073900 h 4192062"/>
              <a:gd name="connsiteX15" fmla="*/ 8514435 w 8514435"/>
              <a:gd name="connsiteY15" fmla="*/ 4115794 h 4192062"/>
              <a:gd name="connsiteX16" fmla="*/ 8438215 w 8514435"/>
              <a:gd name="connsiteY16" fmla="*/ 4192062 h 4192062"/>
              <a:gd name="connsiteX17" fmla="*/ 5678104 w 8514435"/>
              <a:gd name="connsiteY17" fmla="*/ 4192062 h 4192062"/>
              <a:gd name="connsiteX18" fmla="*/ 5433485 w 8514435"/>
              <a:gd name="connsiteY18" fmla="*/ 4192062 h 4192062"/>
              <a:gd name="connsiteX19" fmla="*/ 5433485 w 8514435"/>
              <a:gd name="connsiteY19" fmla="*/ 4168095 h 4192062"/>
              <a:gd name="connsiteX20" fmla="*/ 5433485 w 8514435"/>
              <a:gd name="connsiteY20" fmla="*/ 4104072 h 4192062"/>
              <a:gd name="connsiteX21" fmla="*/ 5433485 w 8514435"/>
              <a:gd name="connsiteY21" fmla="*/ 4103343 h 4192062"/>
              <a:gd name="connsiteX22" fmla="*/ 5433485 w 8514435"/>
              <a:gd name="connsiteY22" fmla="*/ 3971334 h 4192062"/>
              <a:gd name="connsiteX23" fmla="*/ 5433485 w 8514435"/>
              <a:gd name="connsiteY23" fmla="*/ 3970605 h 4192062"/>
              <a:gd name="connsiteX24" fmla="*/ 5433485 w 8514435"/>
              <a:gd name="connsiteY24" fmla="*/ 3918192 h 4192062"/>
              <a:gd name="connsiteX25" fmla="*/ 5433485 w 8514435"/>
              <a:gd name="connsiteY25" fmla="*/ 3906582 h 4192062"/>
              <a:gd name="connsiteX26" fmla="*/ 5433485 w 8514435"/>
              <a:gd name="connsiteY26" fmla="*/ 3785454 h 4192062"/>
              <a:gd name="connsiteX27" fmla="*/ 5433485 w 8514435"/>
              <a:gd name="connsiteY27" fmla="*/ 3773844 h 4192062"/>
              <a:gd name="connsiteX28" fmla="*/ 5433485 w 8514435"/>
              <a:gd name="connsiteY28" fmla="*/ 3744982 h 4192062"/>
              <a:gd name="connsiteX29" fmla="*/ 5433485 w 8514435"/>
              <a:gd name="connsiteY29" fmla="*/ 3721431 h 4192062"/>
              <a:gd name="connsiteX30" fmla="*/ 5433485 w 8514435"/>
              <a:gd name="connsiteY30" fmla="*/ 3612244 h 4192062"/>
              <a:gd name="connsiteX31" fmla="*/ 5433485 w 8514435"/>
              <a:gd name="connsiteY31" fmla="*/ 3588693 h 4192062"/>
              <a:gd name="connsiteX32" fmla="*/ 5433485 w 8514435"/>
              <a:gd name="connsiteY32" fmla="*/ 3583315 h 4192062"/>
              <a:gd name="connsiteX33" fmla="*/ 5433485 w 8514435"/>
              <a:gd name="connsiteY33" fmla="*/ 3548221 h 4192062"/>
              <a:gd name="connsiteX34" fmla="*/ 5433485 w 8514435"/>
              <a:gd name="connsiteY34" fmla="*/ 3450577 h 4192062"/>
              <a:gd name="connsiteX35" fmla="*/ 5433485 w 8514435"/>
              <a:gd name="connsiteY35" fmla="*/ 3432792 h 4192062"/>
              <a:gd name="connsiteX36" fmla="*/ 5433485 w 8514435"/>
              <a:gd name="connsiteY36" fmla="*/ 3415483 h 4192062"/>
              <a:gd name="connsiteX37" fmla="*/ 5433485 w 8514435"/>
              <a:gd name="connsiteY37" fmla="*/ 3386554 h 4192062"/>
              <a:gd name="connsiteX38" fmla="*/ 5433485 w 8514435"/>
              <a:gd name="connsiteY38" fmla="*/ 3300054 h 4192062"/>
              <a:gd name="connsiteX39" fmla="*/ 5433485 w 8514435"/>
              <a:gd name="connsiteY39" fmla="*/ 3293017 h 4192062"/>
              <a:gd name="connsiteX40" fmla="*/ 5433485 w 8514435"/>
              <a:gd name="connsiteY40" fmla="*/ 3253816 h 4192062"/>
              <a:gd name="connsiteX41" fmla="*/ 5433485 w 8514435"/>
              <a:gd name="connsiteY41" fmla="*/ 3236031 h 4192062"/>
              <a:gd name="connsiteX42" fmla="*/ 5433485 w 8514435"/>
              <a:gd name="connsiteY42" fmla="*/ 3163590 h 4192062"/>
              <a:gd name="connsiteX43" fmla="*/ 5433485 w 8514435"/>
              <a:gd name="connsiteY43" fmla="*/ 3160279 h 4192062"/>
              <a:gd name="connsiteX44" fmla="*/ 5433485 w 8514435"/>
              <a:gd name="connsiteY44" fmla="*/ 3103293 h 4192062"/>
              <a:gd name="connsiteX45" fmla="*/ 5433485 w 8514435"/>
              <a:gd name="connsiteY45" fmla="*/ 3096256 h 4192062"/>
              <a:gd name="connsiteX46" fmla="*/ 5433485 w 8514435"/>
              <a:gd name="connsiteY46" fmla="*/ 3044114 h 4192062"/>
              <a:gd name="connsiteX47" fmla="*/ 5433485 w 8514435"/>
              <a:gd name="connsiteY47" fmla="*/ 3030852 h 4192062"/>
              <a:gd name="connsiteX48" fmla="*/ 5433485 w 8514435"/>
              <a:gd name="connsiteY48" fmla="*/ 2966829 h 4192062"/>
              <a:gd name="connsiteX49" fmla="*/ 5433485 w 8514435"/>
              <a:gd name="connsiteY49" fmla="*/ 2963518 h 4192062"/>
              <a:gd name="connsiteX50" fmla="*/ 5433485 w 8514435"/>
              <a:gd name="connsiteY50" fmla="*/ 2934191 h 4192062"/>
              <a:gd name="connsiteX51" fmla="*/ 5433485 w 8514435"/>
              <a:gd name="connsiteY51" fmla="*/ 2911376 h 4192062"/>
              <a:gd name="connsiteX52" fmla="*/ 5433485 w 8514435"/>
              <a:gd name="connsiteY52" fmla="*/ 2847353 h 4192062"/>
              <a:gd name="connsiteX53" fmla="*/ 5433485 w 8514435"/>
              <a:gd name="connsiteY53" fmla="*/ 2834091 h 4192062"/>
              <a:gd name="connsiteX54" fmla="*/ 5433485 w 8514435"/>
              <a:gd name="connsiteY54" fmla="*/ 2833423 h 4192062"/>
              <a:gd name="connsiteX55" fmla="*/ 5433485 w 8514435"/>
              <a:gd name="connsiteY55" fmla="*/ 2801453 h 4192062"/>
              <a:gd name="connsiteX56" fmla="*/ 5433485 w 8514435"/>
              <a:gd name="connsiteY56" fmla="*/ 2741411 h 4192062"/>
              <a:gd name="connsiteX57" fmla="*/ 5433485 w 8514435"/>
              <a:gd name="connsiteY57" fmla="*/ 2737430 h 4192062"/>
              <a:gd name="connsiteX58" fmla="*/ 5433485 w 8514435"/>
              <a:gd name="connsiteY58" fmla="*/ 2714615 h 4192062"/>
              <a:gd name="connsiteX59" fmla="*/ 5433485 w 8514435"/>
              <a:gd name="connsiteY59" fmla="*/ 2700685 h 4192062"/>
              <a:gd name="connsiteX60" fmla="*/ 5433485 w 8514435"/>
              <a:gd name="connsiteY60" fmla="*/ 2657758 h 4192062"/>
              <a:gd name="connsiteX61" fmla="*/ 5433485 w 8514435"/>
              <a:gd name="connsiteY61" fmla="*/ 2636662 h 4192062"/>
              <a:gd name="connsiteX62" fmla="*/ 5433485 w 8514435"/>
              <a:gd name="connsiteY62" fmla="*/ 2608673 h 4192062"/>
              <a:gd name="connsiteX63" fmla="*/ 5433485 w 8514435"/>
              <a:gd name="connsiteY63" fmla="*/ 2604692 h 4192062"/>
              <a:gd name="connsiteX64" fmla="*/ 5433485 w 8514435"/>
              <a:gd name="connsiteY64" fmla="*/ 2582066 h 4192062"/>
              <a:gd name="connsiteX65" fmla="*/ 5433485 w 8514435"/>
              <a:gd name="connsiteY65" fmla="*/ 2544650 h 4192062"/>
              <a:gd name="connsiteX66" fmla="*/ 5433485 w 8514435"/>
              <a:gd name="connsiteY66" fmla="*/ 2525020 h 4192062"/>
              <a:gd name="connsiteX67" fmla="*/ 5433485 w 8514435"/>
              <a:gd name="connsiteY67" fmla="*/ 2513936 h 4192062"/>
              <a:gd name="connsiteX68" fmla="*/ 5433485 w 8514435"/>
              <a:gd name="connsiteY68" fmla="*/ 2503924 h 4192062"/>
              <a:gd name="connsiteX69" fmla="*/ 5433485 w 8514435"/>
              <a:gd name="connsiteY69" fmla="*/ 2460997 h 4192062"/>
              <a:gd name="connsiteX70" fmla="*/ 5433485 w 8514435"/>
              <a:gd name="connsiteY70" fmla="*/ 2449328 h 4192062"/>
              <a:gd name="connsiteX71" fmla="*/ 5433485 w 8514435"/>
              <a:gd name="connsiteY71" fmla="*/ 2411912 h 4192062"/>
              <a:gd name="connsiteX72" fmla="*/ 5433485 w 8514435"/>
              <a:gd name="connsiteY72" fmla="*/ 2398772 h 4192062"/>
              <a:gd name="connsiteX73" fmla="*/ 5433485 w 8514435"/>
              <a:gd name="connsiteY73" fmla="*/ 2385305 h 4192062"/>
              <a:gd name="connsiteX74" fmla="*/ 5433485 w 8514435"/>
              <a:gd name="connsiteY74" fmla="*/ 2381198 h 4192062"/>
              <a:gd name="connsiteX75" fmla="*/ 5433485 w 8514435"/>
              <a:gd name="connsiteY75" fmla="*/ 2328259 h 4192062"/>
              <a:gd name="connsiteX76" fmla="*/ 5433485 w 8514435"/>
              <a:gd name="connsiteY76" fmla="*/ 2317175 h 4192062"/>
              <a:gd name="connsiteX77" fmla="*/ 5433485 w 8514435"/>
              <a:gd name="connsiteY77" fmla="*/ 2309082 h 4192062"/>
              <a:gd name="connsiteX78" fmla="*/ 5433485 w 8514435"/>
              <a:gd name="connsiteY78" fmla="*/ 2266034 h 4192062"/>
              <a:gd name="connsiteX79" fmla="*/ 5433485 w 8514435"/>
              <a:gd name="connsiteY79" fmla="*/ 2252567 h 4192062"/>
              <a:gd name="connsiteX80" fmla="*/ 5433485 w 8514435"/>
              <a:gd name="connsiteY80" fmla="*/ 2241682 h 4192062"/>
              <a:gd name="connsiteX81" fmla="*/ 5433485 w 8514435"/>
              <a:gd name="connsiteY81" fmla="*/ 2202011 h 4192062"/>
              <a:gd name="connsiteX82" fmla="*/ 5433485 w 8514435"/>
              <a:gd name="connsiteY82" fmla="*/ 2193388 h 4192062"/>
              <a:gd name="connsiteX83" fmla="*/ 5433485 w 8514435"/>
              <a:gd name="connsiteY83" fmla="*/ 2184437 h 4192062"/>
              <a:gd name="connsiteX84" fmla="*/ 5433485 w 8514435"/>
              <a:gd name="connsiteY84" fmla="*/ 2176344 h 4192062"/>
              <a:gd name="connsiteX85" fmla="*/ 5433485 w 8514435"/>
              <a:gd name="connsiteY85" fmla="*/ 2161014 h 4192062"/>
              <a:gd name="connsiteX86" fmla="*/ 5433485 w 8514435"/>
              <a:gd name="connsiteY86" fmla="*/ 2127049 h 4192062"/>
              <a:gd name="connsiteX87" fmla="*/ 5433485 w 8514435"/>
              <a:gd name="connsiteY87" fmla="*/ 2112321 h 4192062"/>
              <a:gd name="connsiteX88" fmla="*/ 5433485 w 8514435"/>
              <a:gd name="connsiteY88" fmla="*/ 2108944 h 4192062"/>
              <a:gd name="connsiteX89" fmla="*/ 5433485 w 8514435"/>
              <a:gd name="connsiteY89" fmla="*/ 2071106 h 4192062"/>
              <a:gd name="connsiteX90" fmla="*/ 5433485 w 8514435"/>
              <a:gd name="connsiteY90" fmla="*/ 2069273 h 4192062"/>
              <a:gd name="connsiteX91" fmla="*/ 5433485 w 8514435"/>
              <a:gd name="connsiteY91" fmla="*/ 2044921 h 4192062"/>
              <a:gd name="connsiteX92" fmla="*/ 5433485 w 8514435"/>
              <a:gd name="connsiteY92" fmla="*/ 2042672 h 4192062"/>
              <a:gd name="connsiteX93" fmla="*/ 5433485 w 8514435"/>
              <a:gd name="connsiteY93" fmla="*/ 2008640 h 4192062"/>
              <a:gd name="connsiteX94" fmla="*/ 5433485 w 8514435"/>
              <a:gd name="connsiteY94" fmla="*/ 1996627 h 4192062"/>
              <a:gd name="connsiteX95" fmla="*/ 5433485 w 8514435"/>
              <a:gd name="connsiteY95" fmla="*/ 1996102 h 4192062"/>
              <a:gd name="connsiteX96" fmla="*/ 5433485 w 8514435"/>
              <a:gd name="connsiteY96" fmla="*/ 1994311 h 4192062"/>
              <a:gd name="connsiteX97" fmla="*/ 5433485 w 8514435"/>
              <a:gd name="connsiteY97" fmla="*/ 1979583 h 4192062"/>
              <a:gd name="connsiteX98" fmla="*/ 5433485 w 8514435"/>
              <a:gd name="connsiteY98" fmla="*/ 1964253 h 4192062"/>
              <a:gd name="connsiteX99" fmla="*/ 5433485 w 8514435"/>
              <a:gd name="connsiteY99" fmla="*/ 1930288 h 4192062"/>
              <a:gd name="connsiteX100" fmla="*/ 5433485 w 8514435"/>
              <a:gd name="connsiteY100" fmla="*/ 1912183 h 4192062"/>
              <a:gd name="connsiteX101" fmla="*/ 5433485 w 8514435"/>
              <a:gd name="connsiteY101" fmla="*/ 1797550 h 4192062"/>
              <a:gd name="connsiteX102" fmla="*/ 5390748 w 8514435"/>
              <a:gd name="connsiteY102" fmla="*/ 1711909 h 4192062"/>
              <a:gd name="connsiteX103" fmla="*/ 5369864 w 8514435"/>
              <a:gd name="connsiteY103" fmla="*/ 1702353 h 4192062"/>
              <a:gd name="connsiteX104" fmla="*/ 45977 w 8514435"/>
              <a:gd name="connsiteY104" fmla="*/ 1702353 h 4192062"/>
              <a:gd name="connsiteX105" fmla="*/ 0 w 8514435"/>
              <a:gd name="connsiteY105" fmla="*/ 1702353 h 4192062"/>
              <a:gd name="connsiteX106" fmla="*/ 0 w 8514435"/>
              <a:gd name="connsiteY106" fmla="*/ 1581349 h 4192062"/>
              <a:gd name="connsiteX107" fmla="*/ 0 w 8514435"/>
              <a:gd name="connsiteY107" fmla="*/ 1260055 h 4192062"/>
              <a:gd name="connsiteX108" fmla="*/ 0 w 8514435"/>
              <a:gd name="connsiteY108" fmla="*/ 1202877 h 4192062"/>
              <a:gd name="connsiteX109" fmla="*/ 0 w 8514435"/>
              <a:gd name="connsiteY109" fmla="*/ 1118162 h 4192062"/>
              <a:gd name="connsiteX110" fmla="*/ 0 w 8514435"/>
              <a:gd name="connsiteY110" fmla="*/ 76268 h 4192062"/>
              <a:gd name="connsiteX111" fmla="*/ 76220 w 8514435"/>
              <a:gd name="connsiteY111" fmla="*/ 0 h 419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8514435" h="4192062">
                <a:moveTo>
                  <a:pt x="76220" y="0"/>
                </a:moveTo>
                <a:cubicBezTo>
                  <a:pt x="8438215" y="0"/>
                  <a:pt x="8438215" y="0"/>
                  <a:pt x="8438215" y="0"/>
                </a:cubicBezTo>
                <a:cubicBezTo>
                  <a:pt x="8482677" y="0"/>
                  <a:pt x="8514435" y="34956"/>
                  <a:pt x="8514435" y="76268"/>
                </a:cubicBezTo>
                <a:lnTo>
                  <a:pt x="8514435" y="1202877"/>
                </a:lnTo>
                <a:lnTo>
                  <a:pt x="8514435" y="1309780"/>
                </a:lnTo>
                <a:lnTo>
                  <a:pt x="8514435" y="1564709"/>
                </a:lnTo>
                <a:lnTo>
                  <a:pt x="8514435" y="1803710"/>
                </a:lnTo>
                <a:lnTo>
                  <a:pt x="8514435" y="2027297"/>
                </a:lnTo>
                <a:lnTo>
                  <a:pt x="8514435" y="2235984"/>
                </a:lnTo>
                <a:lnTo>
                  <a:pt x="8514435" y="2430285"/>
                </a:lnTo>
                <a:lnTo>
                  <a:pt x="8514435" y="2610713"/>
                </a:lnTo>
                <a:lnTo>
                  <a:pt x="8514435" y="2777782"/>
                </a:lnTo>
                <a:lnTo>
                  <a:pt x="8514435" y="2932007"/>
                </a:lnTo>
                <a:lnTo>
                  <a:pt x="8514435" y="2989185"/>
                </a:lnTo>
                <a:lnTo>
                  <a:pt x="8514435" y="3073900"/>
                </a:lnTo>
                <a:cubicBezTo>
                  <a:pt x="8514435" y="4115794"/>
                  <a:pt x="8514435" y="4115794"/>
                  <a:pt x="8514435" y="4115794"/>
                </a:cubicBezTo>
                <a:cubicBezTo>
                  <a:pt x="8514435" y="4157106"/>
                  <a:pt x="8482676" y="4192062"/>
                  <a:pt x="8438215" y="4192062"/>
                </a:cubicBezTo>
                <a:cubicBezTo>
                  <a:pt x="7392966" y="4192062"/>
                  <a:pt x="6478373" y="4192062"/>
                  <a:pt x="5678104" y="4192062"/>
                </a:cubicBezTo>
                <a:lnTo>
                  <a:pt x="5433485" y="4192062"/>
                </a:lnTo>
                <a:lnTo>
                  <a:pt x="5433485" y="4168095"/>
                </a:lnTo>
                <a:lnTo>
                  <a:pt x="5433485" y="4104072"/>
                </a:lnTo>
                <a:lnTo>
                  <a:pt x="5433485" y="4103343"/>
                </a:lnTo>
                <a:lnTo>
                  <a:pt x="5433485" y="3971334"/>
                </a:lnTo>
                <a:lnTo>
                  <a:pt x="5433485" y="3970605"/>
                </a:lnTo>
                <a:lnTo>
                  <a:pt x="5433485" y="3918192"/>
                </a:lnTo>
                <a:lnTo>
                  <a:pt x="5433485" y="3906582"/>
                </a:lnTo>
                <a:lnTo>
                  <a:pt x="5433485" y="3785454"/>
                </a:lnTo>
                <a:lnTo>
                  <a:pt x="5433485" y="3773844"/>
                </a:lnTo>
                <a:lnTo>
                  <a:pt x="5433485" y="3744982"/>
                </a:lnTo>
                <a:lnTo>
                  <a:pt x="5433485" y="3721431"/>
                </a:lnTo>
                <a:lnTo>
                  <a:pt x="5433485" y="3612244"/>
                </a:lnTo>
                <a:lnTo>
                  <a:pt x="5433485" y="3588693"/>
                </a:lnTo>
                <a:lnTo>
                  <a:pt x="5433485" y="3583315"/>
                </a:lnTo>
                <a:lnTo>
                  <a:pt x="5433485" y="3548221"/>
                </a:lnTo>
                <a:lnTo>
                  <a:pt x="5433485" y="3450577"/>
                </a:lnTo>
                <a:lnTo>
                  <a:pt x="5433485" y="3432792"/>
                </a:lnTo>
                <a:lnTo>
                  <a:pt x="5433485" y="3415483"/>
                </a:lnTo>
                <a:lnTo>
                  <a:pt x="5433485" y="3386554"/>
                </a:lnTo>
                <a:lnTo>
                  <a:pt x="5433485" y="3300054"/>
                </a:lnTo>
                <a:lnTo>
                  <a:pt x="5433485" y="3293017"/>
                </a:lnTo>
                <a:lnTo>
                  <a:pt x="5433485" y="3253816"/>
                </a:lnTo>
                <a:lnTo>
                  <a:pt x="5433485" y="3236031"/>
                </a:lnTo>
                <a:lnTo>
                  <a:pt x="5433485" y="3163590"/>
                </a:lnTo>
                <a:lnTo>
                  <a:pt x="5433485" y="3160279"/>
                </a:lnTo>
                <a:lnTo>
                  <a:pt x="5433485" y="3103293"/>
                </a:lnTo>
                <a:lnTo>
                  <a:pt x="5433485" y="3096256"/>
                </a:lnTo>
                <a:lnTo>
                  <a:pt x="5433485" y="3044114"/>
                </a:lnTo>
                <a:lnTo>
                  <a:pt x="5433485" y="3030852"/>
                </a:lnTo>
                <a:lnTo>
                  <a:pt x="5433485" y="2966829"/>
                </a:lnTo>
                <a:lnTo>
                  <a:pt x="5433485" y="2963518"/>
                </a:lnTo>
                <a:lnTo>
                  <a:pt x="5433485" y="2934191"/>
                </a:lnTo>
                <a:lnTo>
                  <a:pt x="5433485" y="2911376"/>
                </a:lnTo>
                <a:lnTo>
                  <a:pt x="5433485" y="2847353"/>
                </a:lnTo>
                <a:lnTo>
                  <a:pt x="5433485" y="2834091"/>
                </a:lnTo>
                <a:lnTo>
                  <a:pt x="5433485" y="2833423"/>
                </a:lnTo>
                <a:lnTo>
                  <a:pt x="5433485" y="2801453"/>
                </a:lnTo>
                <a:lnTo>
                  <a:pt x="5433485" y="2741411"/>
                </a:lnTo>
                <a:lnTo>
                  <a:pt x="5433485" y="2737430"/>
                </a:lnTo>
                <a:lnTo>
                  <a:pt x="5433485" y="2714615"/>
                </a:lnTo>
                <a:lnTo>
                  <a:pt x="5433485" y="2700685"/>
                </a:lnTo>
                <a:lnTo>
                  <a:pt x="5433485" y="2657758"/>
                </a:lnTo>
                <a:lnTo>
                  <a:pt x="5433485" y="2636662"/>
                </a:lnTo>
                <a:lnTo>
                  <a:pt x="5433485" y="2608673"/>
                </a:lnTo>
                <a:lnTo>
                  <a:pt x="5433485" y="2604692"/>
                </a:lnTo>
                <a:lnTo>
                  <a:pt x="5433485" y="2582066"/>
                </a:lnTo>
                <a:lnTo>
                  <a:pt x="5433485" y="2544650"/>
                </a:lnTo>
                <a:lnTo>
                  <a:pt x="5433485" y="2525020"/>
                </a:lnTo>
                <a:lnTo>
                  <a:pt x="5433485" y="2513936"/>
                </a:lnTo>
                <a:lnTo>
                  <a:pt x="5433485" y="2503924"/>
                </a:lnTo>
                <a:lnTo>
                  <a:pt x="5433485" y="2460997"/>
                </a:lnTo>
                <a:lnTo>
                  <a:pt x="5433485" y="2449328"/>
                </a:lnTo>
                <a:lnTo>
                  <a:pt x="5433485" y="2411912"/>
                </a:lnTo>
                <a:lnTo>
                  <a:pt x="5433485" y="2398772"/>
                </a:lnTo>
                <a:lnTo>
                  <a:pt x="5433485" y="2385305"/>
                </a:lnTo>
                <a:lnTo>
                  <a:pt x="5433485" y="2381198"/>
                </a:lnTo>
                <a:lnTo>
                  <a:pt x="5433485" y="2328259"/>
                </a:lnTo>
                <a:lnTo>
                  <a:pt x="5433485" y="2317175"/>
                </a:lnTo>
                <a:lnTo>
                  <a:pt x="5433485" y="2309082"/>
                </a:lnTo>
                <a:lnTo>
                  <a:pt x="5433485" y="2266034"/>
                </a:lnTo>
                <a:lnTo>
                  <a:pt x="5433485" y="2252567"/>
                </a:lnTo>
                <a:lnTo>
                  <a:pt x="5433485" y="2241682"/>
                </a:lnTo>
                <a:lnTo>
                  <a:pt x="5433485" y="2202011"/>
                </a:lnTo>
                <a:lnTo>
                  <a:pt x="5433485" y="2193388"/>
                </a:lnTo>
                <a:lnTo>
                  <a:pt x="5433485" y="2184437"/>
                </a:lnTo>
                <a:lnTo>
                  <a:pt x="5433485" y="2176344"/>
                </a:lnTo>
                <a:lnTo>
                  <a:pt x="5433485" y="2161014"/>
                </a:lnTo>
                <a:cubicBezTo>
                  <a:pt x="5433485" y="2127049"/>
                  <a:pt x="5433485" y="2127049"/>
                  <a:pt x="5433485" y="2127049"/>
                </a:cubicBezTo>
                <a:lnTo>
                  <a:pt x="5433485" y="2112321"/>
                </a:lnTo>
                <a:lnTo>
                  <a:pt x="5433485" y="2108944"/>
                </a:lnTo>
                <a:cubicBezTo>
                  <a:pt x="5433485" y="2094615"/>
                  <a:pt x="5433485" y="2082077"/>
                  <a:pt x="5433485" y="2071106"/>
                </a:cubicBezTo>
                <a:lnTo>
                  <a:pt x="5433485" y="2069273"/>
                </a:lnTo>
                <a:lnTo>
                  <a:pt x="5433485" y="2044921"/>
                </a:lnTo>
                <a:lnTo>
                  <a:pt x="5433485" y="2042672"/>
                </a:lnTo>
                <a:cubicBezTo>
                  <a:pt x="5433485" y="2026552"/>
                  <a:pt x="5433485" y="2015805"/>
                  <a:pt x="5433485" y="2008640"/>
                </a:cubicBezTo>
                <a:lnTo>
                  <a:pt x="5433485" y="1996627"/>
                </a:lnTo>
                <a:lnTo>
                  <a:pt x="5433485" y="1996102"/>
                </a:lnTo>
                <a:cubicBezTo>
                  <a:pt x="5433485" y="1994311"/>
                  <a:pt x="5433485" y="1994311"/>
                  <a:pt x="5433485" y="1994311"/>
                </a:cubicBezTo>
                <a:lnTo>
                  <a:pt x="5433485" y="1979583"/>
                </a:lnTo>
                <a:lnTo>
                  <a:pt x="5433485" y="1964253"/>
                </a:lnTo>
                <a:cubicBezTo>
                  <a:pt x="5433485" y="1930288"/>
                  <a:pt x="5433485" y="1930288"/>
                  <a:pt x="5433485" y="1930288"/>
                </a:cubicBezTo>
                <a:lnTo>
                  <a:pt x="5433485" y="1912183"/>
                </a:lnTo>
                <a:cubicBezTo>
                  <a:pt x="5433485" y="1797550"/>
                  <a:pt x="5433485" y="1797550"/>
                  <a:pt x="5433485" y="1797550"/>
                </a:cubicBezTo>
                <a:cubicBezTo>
                  <a:pt x="5433485" y="1797550"/>
                  <a:pt x="5433485" y="1740456"/>
                  <a:pt x="5390748" y="1711909"/>
                </a:cubicBezTo>
                <a:lnTo>
                  <a:pt x="5369864" y="1702353"/>
                </a:lnTo>
                <a:lnTo>
                  <a:pt x="45977" y="1702353"/>
                </a:lnTo>
                <a:lnTo>
                  <a:pt x="0" y="1702353"/>
                </a:lnTo>
                <a:lnTo>
                  <a:pt x="0" y="1581349"/>
                </a:lnTo>
                <a:cubicBezTo>
                  <a:pt x="0" y="1465574"/>
                  <a:pt x="0" y="1358704"/>
                  <a:pt x="0" y="1260055"/>
                </a:cubicBezTo>
                <a:lnTo>
                  <a:pt x="0" y="1202877"/>
                </a:lnTo>
                <a:lnTo>
                  <a:pt x="0" y="1118162"/>
                </a:lnTo>
                <a:cubicBezTo>
                  <a:pt x="0" y="76268"/>
                  <a:pt x="0" y="76268"/>
                  <a:pt x="0" y="76268"/>
                </a:cubicBezTo>
                <a:cubicBezTo>
                  <a:pt x="0" y="34956"/>
                  <a:pt x="31759" y="0"/>
                  <a:pt x="76220" y="0"/>
                </a:cubicBezTo>
                <a:close/>
              </a:path>
            </a:pathLst>
          </a:custGeom>
        </p:spPr>
        <p:txBody>
          <a:bodyPr wrap="square" lIns="360000" tIns="360000">
            <a:noAutofit/>
          </a:bodyPr>
          <a:lstStyle>
            <a:lvl1pPr>
              <a:defRPr sz="105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11"/>
          </p:nvPr>
        </p:nvSpPr>
        <p:spPr bwMode="gray">
          <a:xfrm>
            <a:off x="378000" y="4117822"/>
            <a:ext cx="4392000" cy="385233"/>
          </a:xfrm>
        </p:spPr>
        <p:txBody>
          <a:bodyPr anchor="ctr"/>
          <a:lstStyle>
            <a:lvl1pPr>
              <a:lnSpc>
                <a:spcPts val="2200"/>
              </a:lnSpc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1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78002" y="2954549"/>
            <a:ext cx="5366541" cy="900000"/>
          </a:xfrm>
        </p:spPr>
        <p:txBody>
          <a:bodyPr anchor="t" anchorCtr="0">
            <a:noAutofit/>
          </a:bodyPr>
          <a:lstStyle>
            <a:lvl1pPr marL="360363" indent="-360363" algn="l">
              <a:lnSpc>
                <a:spcPts val="3500"/>
              </a:lnSpc>
              <a:buFont typeface="+mj-lt"/>
              <a:buNone/>
              <a:tabLst>
                <a:tab pos="360363" algn="l"/>
              </a:tabLst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817" y="6203775"/>
            <a:ext cx="1518197" cy="378000"/>
          </a:xfrm>
          <a:prstGeom prst="rect">
            <a:avLst/>
          </a:prstGeom>
        </p:spPr>
      </p:pic>
      <p:grpSp>
        <p:nvGrpSpPr>
          <p:cNvPr id="92" name="Group 91"/>
          <p:cNvGrpSpPr/>
          <p:nvPr userDrawn="1"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93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94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3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4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15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6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17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18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19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20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1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22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23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4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25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6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27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28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29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0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31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2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33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34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5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36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7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38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39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40" name="Group 139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52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3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4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55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6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157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8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159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0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161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162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3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164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5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166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7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16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6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17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17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17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17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17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7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18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18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8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184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185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186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41" name="Group 140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45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6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47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48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49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50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51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fill</a:t>
                </a:r>
              </a:p>
            </p:txBody>
          </p:sp>
        </p:grpSp>
        <p:pic>
          <p:nvPicPr>
            <p:cNvPr id="142" name="Picture 1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43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44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95" name="Group 94"/>
          <p:cNvGrpSpPr/>
          <p:nvPr userDrawn="1"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96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98" name="Group 97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99" name="Straight Connector 98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0" name="Straight Connector 99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101" name="Group 100"/>
          <p:cNvGrpSpPr/>
          <p:nvPr userDrawn="1"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102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103" name="Group 102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104" name="Straight Connector 103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5" name="Straight Connector 104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29538207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13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noProof="0"/>
              <a:t>[Insert filepath here]</a:t>
            </a:r>
            <a:endParaRPr lang="en-GB" noProof="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idx="13"/>
          </p:nvPr>
        </p:nvSpPr>
        <p:spPr bwMode="gray">
          <a:xfrm>
            <a:off x="378000" y="1144800"/>
            <a:ext cx="8474400" cy="50387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tabLst>
                <a:tab pos="8429625" algn="r"/>
              </a:tabLst>
              <a:defRPr>
                <a:solidFill>
                  <a:schemeClr val="tx1"/>
                </a:solidFill>
              </a:defRPr>
            </a:lvl1pPr>
            <a:lvl2pPr marL="180975" indent="-180975">
              <a:buFont typeface="+mj-lt"/>
              <a:buAutoNum type="arabicPeriod"/>
              <a:tabLst>
                <a:tab pos="8429625" algn="r"/>
              </a:tabLst>
              <a:defRPr b="0"/>
            </a:lvl2pPr>
            <a:lvl3pPr marL="180975" indent="-180975">
              <a:buClr>
                <a:schemeClr val="tx1"/>
              </a:buClr>
              <a:buFont typeface="+mj-lt"/>
              <a:buAutoNum type="romanUcPeriod"/>
              <a:tabLst>
                <a:tab pos="8429625" algn="r"/>
              </a:tabLst>
              <a:defRPr/>
            </a:lvl3pPr>
            <a:lvl4pPr marL="269875" indent="-88900">
              <a:buClrTx/>
              <a:buFont typeface="ING Me" panose="02000506040000020004" pitchFamily="2" charset="0"/>
              <a:buChar char="•"/>
              <a:tabLst>
                <a:tab pos="8429625" algn="r"/>
              </a:tabLst>
              <a:defRPr>
                <a:solidFill>
                  <a:schemeClr val="tx1"/>
                </a:solidFill>
              </a:defRPr>
            </a:lvl4pPr>
            <a:lvl5pPr marL="358775" indent="-88900">
              <a:tabLst>
                <a:tab pos="8429625" algn="r"/>
              </a:tabLst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531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vmlDrawing" Target="../drawings/vmlDrawing1.vml"/><Relationship Id="rId45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41"/>
            </p:custDataLst>
            <p:extLst>
              <p:ext uri="{D42A27DB-BD31-4B8C-83A1-F6EECF244321}">
                <p14:modId xmlns:p14="http://schemas.microsoft.com/office/powerpoint/2010/main" val="2517260467"/>
              </p:ext>
            </p:extLst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3" name="think-cell Slide" r:id="rId42" imgW="479" imgH="478" progId="TCLayout.ActiveDocument.1">
                  <p:embed/>
                </p:oleObj>
              </mc:Choice>
              <mc:Fallback>
                <p:oleObj name="think-cell Slide" r:id="rId42" imgW="479" imgH="47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Freeform 5"/>
          <p:cNvSpPr>
            <a:spLocks/>
          </p:cNvSpPr>
          <p:nvPr/>
        </p:nvSpPr>
        <p:spPr bwMode="auto">
          <a:xfrm>
            <a:off x="381395" y="6432361"/>
            <a:ext cx="6979101" cy="130175"/>
          </a:xfrm>
          <a:custGeom>
            <a:avLst/>
            <a:gdLst>
              <a:gd name="T0" fmla="*/ 2207 w 2207"/>
              <a:gd name="T1" fmla="*/ 0 h 32"/>
              <a:gd name="T2" fmla="*/ 32 w 2207"/>
              <a:gd name="T3" fmla="*/ 0 h 32"/>
              <a:gd name="T4" fmla="*/ 0 w 2207"/>
              <a:gd name="T5" fmla="*/ 32 h 32"/>
              <a:gd name="connsiteX0" fmla="*/ 8422 w 8422"/>
              <a:gd name="connsiteY0" fmla="*/ 0 h 10000"/>
              <a:gd name="connsiteX1" fmla="*/ 145 w 8422"/>
              <a:gd name="connsiteY1" fmla="*/ 0 h 10000"/>
              <a:gd name="connsiteX2" fmla="*/ 0 w 8422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22" h="10000">
                <a:moveTo>
                  <a:pt x="8422" y="0"/>
                </a:moveTo>
                <a:lnTo>
                  <a:pt x="145" y="0"/>
                </a:lnTo>
                <a:cubicBezTo>
                  <a:pt x="0" y="0"/>
                  <a:pt x="0" y="10000"/>
                  <a:pt x="0" y="10000"/>
                </a:cubicBezTo>
              </a:path>
            </a:pathLst>
          </a:custGeom>
          <a:noFill/>
          <a:ln w="3175" cap="flat">
            <a:solidFill>
              <a:srgbClr val="33333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8000" y="550800"/>
            <a:ext cx="8474400" cy="34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41" y="1143000"/>
            <a:ext cx="8472487" cy="50355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7666270" y="6366762"/>
            <a:ext cx="1183250" cy="294605"/>
          </a:xfrm>
          <a:prstGeom prst="rect">
            <a:avLst/>
          </a:prstGeom>
        </p:spPr>
      </p:pic>
      <p:sp>
        <p:nvSpPr>
          <p:cNvPr id="150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108877" y="6568064"/>
            <a:ext cx="253206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700" b="0">
                <a:solidFill>
                  <a:schemeClr val="tx1"/>
                </a:solidFill>
                <a:latin typeface="+mn-lt"/>
              </a:defRPr>
            </a:lvl1pPr>
          </a:lstStyle>
          <a:p>
            <a:fld id="{DDD2A080-DA64-4F5C-9131-47EB793B441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732239" y="140579"/>
            <a:ext cx="2116485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[Insert filepath here]</a:t>
            </a:r>
            <a:endParaRPr lang="en-GB" noProof="0" dirty="0"/>
          </a:p>
        </p:txBody>
      </p:sp>
      <p:grpSp>
        <p:nvGrpSpPr>
          <p:cNvPr id="154" name="Group 153"/>
          <p:cNvGrpSpPr/>
          <p:nvPr/>
        </p:nvGrpSpPr>
        <p:grpSpPr>
          <a:xfrm>
            <a:off x="-3757621" y="34623"/>
            <a:ext cx="3592454" cy="6143927"/>
            <a:chOff x="-3757621" y="34623"/>
            <a:chExt cx="3592454" cy="6143927"/>
          </a:xfrm>
        </p:grpSpPr>
        <p:sp>
          <p:nvSpPr>
            <p:cNvPr id="155" name="Rectangle 104"/>
            <p:cNvSpPr>
              <a:spLocks noChangeArrowheads="1"/>
            </p:cNvSpPr>
            <p:nvPr userDrawn="1"/>
          </p:nvSpPr>
          <p:spPr bwMode="gray">
            <a:xfrm>
              <a:off x="-2037167" y="2392680"/>
              <a:ext cx="1872000" cy="29604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6" name="Rectangle 104"/>
            <p:cNvSpPr>
              <a:spLocks noChangeArrowheads="1"/>
            </p:cNvSpPr>
            <p:nvPr userDrawn="1"/>
          </p:nvSpPr>
          <p:spPr bwMode="gray">
            <a:xfrm>
              <a:off x="-2037167" y="282273"/>
              <a:ext cx="1872000" cy="20723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180000" tIns="180000" rIns="180000" bIns="180000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7" name="Rectangle 105"/>
            <p:cNvSpPr>
              <a:spLocks noChangeArrowheads="1"/>
            </p:cNvSpPr>
            <p:nvPr userDrawn="1"/>
          </p:nvSpPr>
          <p:spPr bwMode="gray">
            <a:xfrm>
              <a:off x="-1905405" y="545505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58" name="Rectangle 106"/>
            <p:cNvSpPr>
              <a:spLocks noChangeArrowheads="1"/>
            </p:cNvSpPr>
            <p:nvPr userDrawn="1"/>
          </p:nvSpPr>
          <p:spPr bwMode="gray">
            <a:xfrm>
              <a:off x="-1614892" y="51058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59" name="Rectangle 107"/>
            <p:cNvSpPr>
              <a:spLocks noChangeArrowheads="1"/>
            </p:cNvSpPr>
            <p:nvPr userDrawn="1"/>
          </p:nvSpPr>
          <p:spPr bwMode="gray">
            <a:xfrm>
              <a:off x="-1905405" y="892730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0" name="Rectangle 108"/>
            <p:cNvSpPr>
              <a:spLocks noChangeArrowheads="1"/>
            </p:cNvSpPr>
            <p:nvPr userDrawn="1"/>
          </p:nvSpPr>
          <p:spPr bwMode="gray">
            <a:xfrm>
              <a:off x="-1614892" y="857805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61" name="Rectangle 113"/>
            <p:cNvSpPr>
              <a:spLocks noChangeArrowheads="1"/>
            </p:cNvSpPr>
            <p:nvPr userDrawn="1"/>
          </p:nvSpPr>
          <p:spPr bwMode="gray">
            <a:xfrm>
              <a:off x="-1905405" y="34623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200" b="1" noProof="0" dirty="0">
                  <a:solidFill>
                    <a:srgbClr val="333333"/>
                  </a:solidFill>
                  <a:latin typeface="+mn-lt"/>
                </a:rPr>
                <a:t>Colour Guidelines</a:t>
              </a:r>
            </a:p>
          </p:txBody>
        </p:sp>
        <p:sp>
          <p:nvSpPr>
            <p:cNvPr id="162" name="Rectangle 109"/>
            <p:cNvSpPr>
              <a:spLocks noChangeArrowheads="1"/>
            </p:cNvSpPr>
            <p:nvPr/>
          </p:nvSpPr>
          <p:spPr bwMode="gray">
            <a:xfrm>
              <a:off x="-1905405" y="1239904"/>
              <a:ext cx="215900" cy="2159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3" name="Rectangle 110"/>
            <p:cNvSpPr>
              <a:spLocks noChangeArrowheads="1"/>
            </p:cNvSpPr>
            <p:nvPr/>
          </p:nvSpPr>
          <p:spPr bwMode="gray">
            <a:xfrm>
              <a:off x="-1614892" y="120497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Mid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118, 118, 118</a:t>
              </a:r>
            </a:p>
          </p:txBody>
        </p:sp>
        <p:sp>
          <p:nvSpPr>
            <p:cNvPr id="164" name="Rectangle 111"/>
            <p:cNvSpPr>
              <a:spLocks noChangeArrowheads="1"/>
            </p:cNvSpPr>
            <p:nvPr/>
          </p:nvSpPr>
          <p:spPr bwMode="gray">
            <a:xfrm>
              <a:off x="-1905405" y="1579286"/>
              <a:ext cx="215900" cy="2159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5" name="Rectangle 112"/>
            <p:cNvSpPr>
              <a:spLocks noChangeArrowheads="1"/>
            </p:cNvSpPr>
            <p:nvPr/>
          </p:nvSpPr>
          <p:spPr bwMode="gray">
            <a:xfrm>
              <a:off x="-1614892" y="15443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Text Colour only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51, 51, 51</a:t>
              </a:r>
            </a:p>
          </p:txBody>
        </p:sp>
        <p:sp>
          <p:nvSpPr>
            <p:cNvPr id="166" name="Rectangle 113"/>
            <p:cNvSpPr>
              <a:spLocks noChangeArrowheads="1"/>
            </p:cNvSpPr>
            <p:nvPr userDrawn="1"/>
          </p:nvSpPr>
          <p:spPr bwMode="gray">
            <a:xfrm>
              <a:off x="-1905405" y="366607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</a:t>
              </a:r>
              <a:r>
                <a:rPr lang="en-GB" altLang="en-US" sz="1000" b="1" baseline="0" noProof="0" dirty="0">
                  <a:solidFill>
                    <a:srgbClr val="333333"/>
                  </a:solidFill>
                  <a:latin typeface="+mn-lt"/>
                </a:rPr>
                <a:t> colours</a:t>
              </a:r>
              <a:endParaRPr lang="en-GB" altLang="en-US" sz="1000" b="1" noProof="0" dirty="0">
                <a:solidFill>
                  <a:srgbClr val="333333"/>
                </a:solidFill>
                <a:latin typeface="+mn-lt"/>
              </a:endParaRPr>
            </a:p>
          </p:txBody>
        </p:sp>
        <p:sp>
          <p:nvSpPr>
            <p:cNvPr id="167" name="Rectangle 107"/>
            <p:cNvSpPr>
              <a:spLocks noChangeArrowheads="1"/>
            </p:cNvSpPr>
            <p:nvPr userDrawn="1"/>
          </p:nvSpPr>
          <p:spPr bwMode="gray">
            <a:xfrm>
              <a:off x="-1905405" y="1991719"/>
              <a:ext cx="215900" cy="215900"/>
            </a:xfrm>
            <a:prstGeom prst="rect">
              <a:avLst/>
            </a:prstGeom>
            <a:solidFill>
              <a:srgbClr val="F0F0F0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68" name="Rectangle 108"/>
            <p:cNvSpPr>
              <a:spLocks noChangeArrowheads="1"/>
            </p:cNvSpPr>
            <p:nvPr userDrawn="1"/>
          </p:nvSpPr>
          <p:spPr bwMode="gray">
            <a:xfrm>
              <a:off x="-1614893" y="1956794"/>
              <a:ext cx="14497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Background colour &amp; 3</a:t>
              </a:r>
              <a:r>
                <a:rPr lang="en-GB" altLang="en-US" sz="1000" baseline="30000" noProof="0" dirty="0">
                  <a:solidFill>
                    <a:srgbClr val="333333"/>
                  </a:solidFill>
                  <a:latin typeface="+mn-lt"/>
                </a:rPr>
                <a:t>rd</a:t>
              </a: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 Grey where needed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240, 240, 240</a:t>
              </a:r>
            </a:p>
          </p:txBody>
        </p:sp>
        <p:sp>
          <p:nvSpPr>
            <p:cNvPr id="169" name="Rectangle 105"/>
            <p:cNvSpPr>
              <a:spLocks noChangeArrowheads="1"/>
            </p:cNvSpPr>
            <p:nvPr userDrawn="1"/>
          </p:nvSpPr>
          <p:spPr bwMode="gray">
            <a:xfrm>
              <a:off x="-1905405" y="2648931"/>
              <a:ext cx="215900" cy="215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0" name="Rectangle 106"/>
            <p:cNvSpPr>
              <a:spLocks noChangeArrowheads="1"/>
            </p:cNvSpPr>
            <p:nvPr userDrawn="1"/>
          </p:nvSpPr>
          <p:spPr bwMode="gray">
            <a:xfrm>
              <a:off x="-1614892" y="2614006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Orange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255, 98, 0</a:t>
              </a:r>
            </a:p>
          </p:txBody>
        </p:sp>
        <p:sp>
          <p:nvSpPr>
            <p:cNvPr id="171" name="Rectangle 107"/>
            <p:cNvSpPr>
              <a:spLocks noChangeArrowheads="1"/>
            </p:cNvSpPr>
            <p:nvPr userDrawn="1"/>
          </p:nvSpPr>
          <p:spPr bwMode="gray">
            <a:xfrm>
              <a:off x="-1905405" y="2981235"/>
              <a:ext cx="215900" cy="215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2" name="Rectangle 108"/>
            <p:cNvSpPr>
              <a:spLocks noChangeArrowheads="1"/>
            </p:cNvSpPr>
            <p:nvPr userDrawn="1"/>
          </p:nvSpPr>
          <p:spPr bwMode="gray">
            <a:xfrm>
              <a:off x="-1614892" y="2945857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Light Grey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168, 168, 168</a:t>
              </a:r>
            </a:p>
          </p:txBody>
        </p:sp>
        <p:sp>
          <p:nvSpPr>
            <p:cNvPr id="173" name="Rectangle 109"/>
            <p:cNvSpPr>
              <a:spLocks noChangeArrowheads="1"/>
            </p:cNvSpPr>
            <p:nvPr/>
          </p:nvSpPr>
          <p:spPr bwMode="gray">
            <a:xfrm>
              <a:off x="-1905405" y="3313539"/>
              <a:ext cx="215900" cy="215900"/>
            </a:xfrm>
            <a:prstGeom prst="rect">
              <a:avLst/>
            </a:prstGeom>
            <a:solidFill>
              <a:srgbClr val="52519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4" name="Rectangle 110"/>
            <p:cNvSpPr>
              <a:spLocks noChangeArrowheads="1"/>
            </p:cNvSpPr>
            <p:nvPr/>
          </p:nvSpPr>
          <p:spPr bwMode="gray">
            <a:xfrm>
              <a:off x="-1614892" y="3277708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Indigo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82, 81, 153</a:t>
              </a:r>
            </a:p>
          </p:txBody>
        </p:sp>
        <p:sp>
          <p:nvSpPr>
            <p:cNvPr id="175" name="Rectangle 111"/>
            <p:cNvSpPr>
              <a:spLocks noChangeArrowheads="1"/>
            </p:cNvSpPr>
            <p:nvPr/>
          </p:nvSpPr>
          <p:spPr bwMode="gray">
            <a:xfrm>
              <a:off x="-1905405" y="3645843"/>
              <a:ext cx="215900" cy="215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6" name="Rectangle 112"/>
            <p:cNvSpPr>
              <a:spLocks noChangeArrowheads="1"/>
            </p:cNvSpPr>
            <p:nvPr/>
          </p:nvSpPr>
          <p:spPr bwMode="gray">
            <a:xfrm>
              <a:off x="-1614892" y="3609559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Sky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96, 166, 218</a:t>
              </a:r>
            </a:p>
          </p:txBody>
        </p:sp>
        <p:sp>
          <p:nvSpPr>
            <p:cNvPr id="177" name="Rectangle 113"/>
            <p:cNvSpPr>
              <a:spLocks noChangeArrowheads="1"/>
            </p:cNvSpPr>
            <p:nvPr/>
          </p:nvSpPr>
          <p:spPr bwMode="gray">
            <a:xfrm>
              <a:off x="-1905405" y="2420992"/>
              <a:ext cx="169200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1000" b="1" noProof="0" dirty="0">
                  <a:solidFill>
                    <a:srgbClr val="333333"/>
                  </a:solidFill>
                  <a:latin typeface="+mn-lt"/>
                </a:rPr>
                <a:t>Primary chart colours</a:t>
              </a:r>
            </a:p>
          </p:txBody>
        </p:sp>
        <p:sp>
          <p:nvSpPr>
            <p:cNvPr id="178" name="Rectangle 107"/>
            <p:cNvSpPr>
              <a:spLocks noChangeArrowheads="1"/>
            </p:cNvSpPr>
            <p:nvPr/>
          </p:nvSpPr>
          <p:spPr bwMode="gray">
            <a:xfrm>
              <a:off x="-1905405" y="3978147"/>
              <a:ext cx="215900" cy="215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79" name="Rectangle 108"/>
            <p:cNvSpPr>
              <a:spLocks noChangeArrowheads="1"/>
            </p:cNvSpPr>
            <p:nvPr/>
          </p:nvSpPr>
          <p:spPr bwMode="gray">
            <a:xfrm>
              <a:off x="-1614892" y="3941410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Fuchsia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171, 0, 102</a:t>
              </a:r>
            </a:p>
          </p:txBody>
        </p:sp>
        <p:sp>
          <p:nvSpPr>
            <p:cNvPr id="180" name="Rectangle 109"/>
            <p:cNvSpPr>
              <a:spLocks noChangeArrowheads="1"/>
            </p:cNvSpPr>
            <p:nvPr/>
          </p:nvSpPr>
          <p:spPr bwMode="gray">
            <a:xfrm>
              <a:off x="-1905405" y="4310451"/>
              <a:ext cx="215900" cy="215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81" name="Rectangle 110"/>
            <p:cNvSpPr>
              <a:spLocks noChangeArrowheads="1"/>
            </p:cNvSpPr>
            <p:nvPr/>
          </p:nvSpPr>
          <p:spPr bwMode="gray">
            <a:xfrm>
              <a:off x="-1614892" y="4273261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Lime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208, 217, 60</a:t>
              </a:r>
            </a:p>
          </p:txBody>
        </p:sp>
        <p:sp>
          <p:nvSpPr>
            <p:cNvPr id="182" name="Rectangle 111"/>
            <p:cNvSpPr>
              <a:spLocks noChangeArrowheads="1"/>
            </p:cNvSpPr>
            <p:nvPr/>
          </p:nvSpPr>
          <p:spPr bwMode="gray">
            <a:xfrm>
              <a:off x="-1905405" y="4642755"/>
              <a:ext cx="215900" cy="215900"/>
            </a:xfrm>
            <a:prstGeom prst="rect">
              <a:avLst/>
            </a:prstGeom>
            <a:solidFill>
              <a:srgbClr val="34965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83" name="Rectangle 112"/>
            <p:cNvSpPr>
              <a:spLocks noChangeArrowheads="1"/>
            </p:cNvSpPr>
            <p:nvPr/>
          </p:nvSpPr>
          <p:spPr bwMode="gray">
            <a:xfrm>
              <a:off x="-1614892" y="4605112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ING Leaf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52, 150, 81</a:t>
              </a:r>
            </a:p>
          </p:txBody>
        </p:sp>
        <p:grpSp>
          <p:nvGrpSpPr>
            <p:cNvPr id="184" name="Group 183"/>
            <p:cNvGrpSpPr/>
            <p:nvPr/>
          </p:nvGrpSpPr>
          <p:grpSpPr bwMode="gray">
            <a:xfrm>
              <a:off x="-3757621" y="282274"/>
              <a:ext cx="1823762" cy="5896276"/>
              <a:chOff x="-2581275" y="588529"/>
              <a:chExt cx="1823762" cy="5896276"/>
            </a:xfrm>
          </p:grpSpPr>
          <p:sp>
            <p:nvSpPr>
              <p:cNvPr id="196" name="Rectangle 104"/>
              <p:cNvSpPr>
                <a:spLocks noChangeArrowheads="1"/>
              </p:cNvSpPr>
              <p:nvPr userDrawn="1"/>
            </p:nvSpPr>
            <p:spPr bwMode="gray">
              <a:xfrm>
                <a:off x="-2581275" y="588529"/>
                <a:ext cx="1632754" cy="58962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7" name="Rectangle 105"/>
              <p:cNvSpPr>
                <a:spLocks noChangeArrowheads="1"/>
              </p:cNvSpPr>
              <p:nvPr userDrawn="1"/>
            </p:nvSpPr>
            <p:spPr bwMode="gray">
              <a:xfrm>
                <a:off x="-2449513" y="1176337"/>
                <a:ext cx="215900" cy="215900"/>
              </a:xfrm>
              <a:prstGeom prst="rect">
                <a:avLst/>
              </a:prstGeom>
              <a:solidFill>
                <a:srgbClr val="9797C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8" name="Rectangle 106"/>
              <p:cNvSpPr>
                <a:spLocks noChangeArrowheads="1"/>
              </p:cNvSpPr>
              <p:nvPr userDrawn="1"/>
            </p:nvSpPr>
            <p:spPr bwMode="gray">
              <a:xfrm>
                <a:off x="-2159000" y="114141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151, 151, 194</a:t>
                </a:r>
              </a:p>
            </p:txBody>
          </p:sp>
          <p:sp>
            <p:nvSpPr>
              <p:cNvPr id="199" name="Rectangle 107"/>
              <p:cNvSpPr>
                <a:spLocks noChangeArrowheads="1"/>
              </p:cNvSpPr>
              <p:nvPr userDrawn="1"/>
            </p:nvSpPr>
            <p:spPr bwMode="gray">
              <a:xfrm>
                <a:off x="-2449513" y="1440644"/>
                <a:ext cx="215900" cy="215900"/>
              </a:xfrm>
              <a:prstGeom prst="rect">
                <a:avLst/>
              </a:prstGeom>
              <a:solidFill>
                <a:srgbClr val="A0CAE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0" name="Rectangle 108"/>
              <p:cNvSpPr>
                <a:spLocks noChangeArrowheads="1"/>
              </p:cNvSpPr>
              <p:nvPr userDrawn="1"/>
            </p:nvSpPr>
            <p:spPr bwMode="gray">
              <a:xfrm>
                <a:off x="-2159000" y="140571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160, 202, 233</a:t>
                </a:r>
              </a:p>
            </p:txBody>
          </p:sp>
          <p:sp>
            <p:nvSpPr>
              <p:cNvPr id="201" name="Rectangle 109"/>
              <p:cNvSpPr>
                <a:spLocks noChangeArrowheads="1"/>
              </p:cNvSpPr>
              <p:nvPr userDrawn="1"/>
            </p:nvSpPr>
            <p:spPr bwMode="gray">
              <a:xfrm>
                <a:off x="-2449513" y="1701603"/>
                <a:ext cx="215900" cy="215900"/>
              </a:xfrm>
              <a:prstGeom prst="rect">
                <a:avLst/>
              </a:prstGeom>
              <a:solidFill>
                <a:srgbClr val="CD66A3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2" name="Rectangle 110"/>
              <p:cNvSpPr>
                <a:spLocks noChangeArrowheads="1"/>
              </p:cNvSpPr>
              <p:nvPr userDrawn="1"/>
            </p:nvSpPr>
            <p:spPr bwMode="gray">
              <a:xfrm>
                <a:off x="-2159000" y="166667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205, 102, 163</a:t>
                </a:r>
              </a:p>
            </p:txBody>
          </p:sp>
          <p:sp>
            <p:nvSpPr>
              <p:cNvPr id="203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1987353"/>
                <a:ext cx="215900" cy="215900"/>
              </a:xfrm>
              <a:prstGeom prst="rect">
                <a:avLst/>
              </a:prstGeom>
              <a:solidFill>
                <a:srgbClr val="E3E88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4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195242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227, 232, 138</a:t>
                </a:r>
              </a:p>
            </p:txBody>
          </p:sp>
          <p:sp>
            <p:nvSpPr>
              <p:cNvPr id="205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679450"/>
                <a:ext cx="1648401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Secondary chart colours</a:t>
                </a:r>
              </a:p>
            </p:txBody>
          </p:sp>
          <p:sp>
            <p:nvSpPr>
              <p:cNvPr id="206" name="Rectangle 107"/>
              <p:cNvSpPr>
                <a:spLocks noChangeArrowheads="1"/>
              </p:cNvSpPr>
              <p:nvPr/>
            </p:nvSpPr>
            <p:spPr bwMode="gray">
              <a:xfrm>
                <a:off x="-2449513" y="2277866"/>
                <a:ext cx="215900" cy="215900"/>
              </a:xfrm>
              <a:prstGeom prst="rect">
                <a:avLst/>
              </a:prstGeom>
              <a:solidFill>
                <a:srgbClr val="85C097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7" name="Rectangle 108"/>
              <p:cNvSpPr>
                <a:spLocks noChangeArrowheads="1"/>
              </p:cNvSpPr>
              <p:nvPr/>
            </p:nvSpPr>
            <p:spPr bwMode="gray">
              <a:xfrm>
                <a:off x="-2159000" y="2242941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133, 192, 151</a:t>
                </a:r>
              </a:p>
            </p:txBody>
          </p:sp>
          <p:sp>
            <p:nvSpPr>
              <p:cNvPr id="208" name="Rectangle 109"/>
              <p:cNvSpPr>
                <a:spLocks noChangeArrowheads="1"/>
              </p:cNvSpPr>
              <p:nvPr/>
            </p:nvSpPr>
            <p:spPr bwMode="gray">
              <a:xfrm>
                <a:off x="-2449513" y="3111995"/>
                <a:ext cx="215900" cy="215900"/>
              </a:xfrm>
              <a:prstGeom prst="rect">
                <a:avLst/>
              </a:prstGeom>
              <a:solidFill>
                <a:srgbClr val="CBCAE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09" name="Rectangle 110"/>
              <p:cNvSpPr>
                <a:spLocks noChangeArrowheads="1"/>
              </p:cNvSpPr>
              <p:nvPr/>
            </p:nvSpPr>
            <p:spPr bwMode="gray">
              <a:xfrm>
                <a:off x="-2159000" y="307707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203, 202, 224</a:t>
                </a:r>
              </a:p>
            </p:txBody>
          </p:sp>
          <p:sp>
            <p:nvSpPr>
              <p:cNvPr id="210" name="Rectangle 111"/>
              <p:cNvSpPr>
                <a:spLocks noChangeArrowheads="1"/>
              </p:cNvSpPr>
              <p:nvPr/>
            </p:nvSpPr>
            <p:spPr bwMode="gray">
              <a:xfrm>
                <a:off x="-2449513" y="3397745"/>
                <a:ext cx="215900" cy="215900"/>
              </a:xfrm>
              <a:prstGeom prst="rect">
                <a:avLst/>
              </a:prstGeom>
              <a:solidFill>
                <a:srgbClr val="CFE4F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1" name="Rectangle 112"/>
              <p:cNvSpPr>
                <a:spLocks noChangeArrowheads="1"/>
              </p:cNvSpPr>
              <p:nvPr/>
            </p:nvSpPr>
            <p:spPr bwMode="gray">
              <a:xfrm>
                <a:off x="-2159000" y="3362820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207, 228, 244</a:t>
                </a:r>
              </a:p>
            </p:txBody>
          </p:sp>
          <p:sp>
            <p:nvSpPr>
              <p:cNvPr id="21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668954"/>
                <a:ext cx="215900" cy="215900"/>
              </a:xfrm>
              <a:prstGeom prst="rect">
                <a:avLst/>
              </a:prstGeom>
              <a:solidFill>
                <a:srgbClr val="E6B2D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634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230, 178, 209</a:t>
                </a:r>
              </a:p>
            </p:txBody>
          </p:sp>
          <p:sp>
            <p:nvSpPr>
              <p:cNvPr id="21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3954704"/>
                <a:ext cx="215900" cy="215900"/>
              </a:xfrm>
              <a:prstGeom prst="rect">
                <a:avLst/>
              </a:prstGeom>
              <a:solidFill>
                <a:srgbClr val="F1F4C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391977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241, 244, 196</a:t>
                </a:r>
              </a:p>
            </p:txBody>
          </p:sp>
          <p:sp>
            <p:nvSpPr>
              <p:cNvPr id="21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240454"/>
                <a:ext cx="215900" cy="215900"/>
              </a:xfrm>
              <a:prstGeom prst="rect">
                <a:avLst/>
              </a:prstGeom>
              <a:solidFill>
                <a:srgbClr val="C2DFCA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2055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194, 223, 202</a:t>
                </a:r>
              </a:p>
            </p:txBody>
          </p:sp>
          <p:sp>
            <p:nvSpPr>
              <p:cNvPr id="218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4992390"/>
                <a:ext cx="215900" cy="215900"/>
              </a:xfrm>
              <a:prstGeom prst="rect">
                <a:avLst/>
              </a:prstGeom>
              <a:solidFill>
                <a:srgbClr val="E5E5F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19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4957465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229, 229, 240</a:t>
                </a:r>
              </a:p>
            </p:txBody>
          </p:sp>
          <p:sp>
            <p:nvSpPr>
              <p:cNvPr id="220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274954"/>
                <a:ext cx="215900" cy="215900"/>
              </a:xfrm>
              <a:prstGeom prst="rect">
                <a:avLst/>
              </a:prstGeom>
              <a:solidFill>
                <a:srgbClr val="E7F2F9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21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240029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231, 242, 249</a:t>
                </a:r>
              </a:p>
            </p:txBody>
          </p:sp>
          <p:sp>
            <p:nvSpPr>
              <p:cNvPr id="222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551483"/>
                <a:ext cx="215900" cy="215900"/>
              </a:xfrm>
              <a:prstGeom prst="rect">
                <a:avLst/>
              </a:prstGeom>
              <a:solidFill>
                <a:srgbClr val="F2D9E8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23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516558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242, 217, 232</a:t>
                </a:r>
              </a:p>
            </p:txBody>
          </p:sp>
          <p:sp>
            <p:nvSpPr>
              <p:cNvPr id="224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5840449"/>
                <a:ext cx="215900" cy="215900"/>
              </a:xfrm>
              <a:prstGeom prst="rect">
                <a:avLst/>
              </a:prstGeom>
              <a:solidFill>
                <a:srgbClr val="F8F9E2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25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5805524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248, 249, 226</a:t>
                </a:r>
              </a:p>
            </p:txBody>
          </p:sp>
          <p:sp>
            <p:nvSpPr>
              <p:cNvPr id="226" name="Rectangle 111"/>
              <p:cNvSpPr>
                <a:spLocks noChangeArrowheads="1"/>
              </p:cNvSpPr>
              <p:nvPr userDrawn="1"/>
            </p:nvSpPr>
            <p:spPr bwMode="gray">
              <a:xfrm>
                <a:off x="-2449513" y="6126951"/>
                <a:ext cx="215900" cy="215900"/>
              </a:xfrm>
              <a:prstGeom prst="rect">
                <a:avLst/>
              </a:prstGeom>
              <a:solidFill>
                <a:srgbClr val="E1EFE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227" name="Rectangle 112"/>
              <p:cNvSpPr>
                <a:spLocks noChangeArrowheads="1"/>
              </p:cNvSpPr>
              <p:nvPr userDrawn="1"/>
            </p:nvSpPr>
            <p:spPr bwMode="gray">
              <a:xfrm>
                <a:off x="-2159000" y="6092026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225, 239, 229</a:t>
                </a:r>
              </a:p>
            </p:txBody>
          </p:sp>
          <p:sp>
            <p:nvSpPr>
              <p:cNvPr id="228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97294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60% tints</a:t>
                </a:r>
              </a:p>
            </p:txBody>
          </p:sp>
          <p:sp>
            <p:nvSpPr>
              <p:cNvPr id="229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2860261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30% tints</a:t>
                </a:r>
              </a:p>
            </p:txBody>
          </p:sp>
          <p:sp>
            <p:nvSpPr>
              <p:cNvPr id="230" name="Rectangle 113"/>
              <p:cNvSpPr>
                <a:spLocks noChangeArrowheads="1"/>
              </p:cNvSpPr>
              <p:nvPr userDrawn="1"/>
            </p:nvSpPr>
            <p:spPr bwMode="gray">
              <a:xfrm>
                <a:off x="-2449513" y="4746818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15% tints</a:t>
                </a:r>
              </a:p>
            </p:txBody>
          </p:sp>
        </p:grpSp>
        <p:grpSp>
          <p:nvGrpSpPr>
            <p:cNvPr id="185" name="Group 184"/>
            <p:cNvGrpSpPr/>
            <p:nvPr/>
          </p:nvGrpSpPr>
          <p:grpSpPr bwMode="gray">
            <a:xfrm>
              <a:off x="-2037167" y="4944062"/>
              <a:ext cx="1872000" cy="1234488"/>
              <a:chOff x="-4322546" y="1625900"/>
              <a:chExt cx="1872000" cy="1234488"/>
            </a:xfrm>
          </p:grpSpPr>
          <p:sp>
            <p:nvSpPr>
              <p:cNvPr id="189" name="Rectangle 104"/>
              <p:cNvSpPr>
                <a:spLocks noChangeArrowheads="1"/>
              </p:cNvSpPr>
              <p:nvPr userDrawn="1"/>
            </p:nvSpPr>
            <p:spPr bwMode="gray">
              <a:xfrm>
                <a:off x="-4322546" y="2035016"/>
                <a:ext cx="1872000" cy="8253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lIns="180000" tIns="180000" rIns="180000" bIns="180000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0" name="Rectangle 109"/>
              <p:cNvSpPr>
                <a:spLocks noChangeArrowheads="1"/>
              </p:cNvSpPr>
              <p:nvPr userDrawn="1"/>
            </p:nvSpPr>
            <p:spPr bwMode="gray">
              <a:xfrm>
                <a:off x="-4190784" y="2285167"/>
                <a:ext cx="215900" cy="2159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1" name="Rectangle 110"/>
              <p:cNvSpPr>
                <a:spLocks noChangeArrowheads="1"/>
              </p:cNvSpPr>
              <p:nvPr userDrawn="1"/>
            </p:nvSpPr>
            <p:spPr bwMode="gray">
              <a:xfrm>
                <a:off x="-3900271" y="2247067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Minus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255, 0, 0</a:t>
                </a:r>
              </a:p>
            </p:txBody>
          </p:sp>
          <p:sp>
            <p:nvSpPr>
              <p:cNvPr id="192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2060416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Positive and Negative</a:t>
                </a:r>
              </a:p>
            </p:txBody>
          </p:sp>
          <p:sp>
            <p:nvSpPr>
              <p:cNvPr id="193" name="Rectangle 111"/>
              <p:cNvSpPr>
                <a:spLocks noChangeArrowheads="1"/>
              </p:cNvSpPr>
              <p:nvPr/>
            </p:nvSpPr>
            <p:spPr bwMode="gray">
              <a:xfrm>
                <a:off x="-4190784" y="2599492"/>
                <a:ext cx="215900" cy="215900"/>
              </a:xfrm>
              <a:prstGeom prst="rect">
                <a:avLst/>
              </a:prstGeom>
              <a:solidFill>
                <a:srgbClr val="34965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GB" sz="1000" noProof="0" dirty="0">
                  <a:latin typeface="+mn-lt"/>
                </a:endParaRPr>
              </a:p>
            </p:txBody>
          </p:sp>
          <p:sp>
            <p:nvSpPr>
              <p:cNvPr id="194" name="Rectangle 112"/>
              <p:cNvSpPr>
                <a:spLocks noChangeArrowheads="1"/>
              </p:cNvSpPr>
              <p:nvPr/>
            </p:nvSpPr>
            <p:spPr bwMode="gray">
              <a:xfrm>
                <a:off x="-3900271" y="2561392"/>
                <a:ext cx="1368000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ING Plus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altLang="en-US" sz="1000" noProof="0" dirty="0">
                    <a:solidFill>
                      <a:srgbClr val="333333"/>
                    </a:solidFill>
                    <a:latin typeface="+mn-lt"/>
                  </a:rPr>
                  <a:t>RGB= 52, 150, 81</a:t>
                </a:r>
              </a:p>
            </p:txBody>
          </p:sp>
          <p:sp>
            <p:nvSpPr>
              <p:cNvPr id="195" name="Rectangle 113"/>
              <p:cNvSpPr>
                <a:spLocks noChangeArrowheads="1"/>
              </p:cNvSpPr>
              <p:nvPr userDrawn="1"/>
            </p:nvSpPr>
            <p:spPr bwMode="gray">
              <a:xfrm>
                <a:off x="-4190784" y="1625900"/>
                <a:ext cx="1692000" cy="1651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 anchor="ctr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GB" altLang="en-US" sz="1000" b="1" noProof="0" dirty="0">
                    <a:solidFill>
                      <a:srgbClr val="333333"/>
                    </a:solidFill>
                    <a:latin typeface="+mn-lt"/>
                  </a:rPr>
                  <a:t>Map Base Colour</a:t>
                </a:r>
              </a:p>
            </p:txBody>
          </p:sp>
        </p:grpSp>
        <p:pic>
          <p:nvPicPr>
            <p:cNvPr id="186" name="Picture 185"/>
            <p:cNvPicPr>
              <a:picLocks noChangeAspect="1"/>
            </p:cNvPicPr>
            <p:nvPr/>
          </p:nvPicPr>
          <p:blipFill>
            <a:blip r:embed="rId45"/>
            <a:stretch>
              <a:fillRect/>
            </a:stretch>
          </p:blipFill>
          <p:spPr>
            <a:xfrm>
              <a:off x="-1905405" y="1725732"/>
              <a:ext cx="154783" cy="138908"/>
            </a:xfrm>
            <a:prstGeom prst="rect">
              <a:avLst/>
            </a:prstGeom>
          </p:spPr>
        </p:pic>
        <p:sp>
          <p:nvSpPr>
            <p:cNvPr id="187" name="Rectangle 111"/>
            <p:cNvSpPr>
              <a:spLocks noChangeArrowheads="1"/>
            </p:cNvSpPr>
            <p:nvPr userDrawn="1"/>
          </p:nvSpPr>
          <p:spPr bwMode="gray">
            <a:xfrm>
              <a:off x="-1905405" y="5140784"/>
              <a:ext cx="215900" cy="2159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GB" sz="1000" noProof="0" dirty="0">
                <a:latin typeface="+mn-lt"/>
              </a:endParaRPr>
            </a:p>
          </p:txBody>
        </p:sp>
        <p:sp>
          <p:nvSpPr>
            <p:cNvPr id="188" name="Rectangle 112"/>
            <p:cNvSpPr>
              <a:spLocks noChangeArrowheads="1"/>
            </p:cNvSpPr>
            <p:nvPr userDrawn="1"/>
          </p:nvSpPr>
          <p:spPr bwMode="gray">
            <a:xfrm>
              <a:off x="-1614892" y="5102684"/>
              <a:ext cx="1368000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altLang="en-US" sz="1000" noProof="0" dirty="0">
                  <a:solidFill>
                    <a:srgbClr val="333333"/>
                  </a:solidFill>
                  <a:latin typeface="+mn-lt"/>
                </a:rPr>
                <a:t>RGB= 217, 217, 217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-2040443" y="6199189"/>
            <a:ext cx="1872000" cy="663584"/>
            <a:chOff x="-2040443" y="6302385"/>
            <a:chExt cx="1872000" cy="560378"/>
          </a:xfrm>
        </p:grpSpPr>
        <p:sp>
          <p:nvSpPr>
            <p:cNvPr id="92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93" name="Group 92"/>
            <p:cNvGrpSpPr/>
            <p:nvPr userDrawn="1"/>
          </p:nvGrpSpPr>
          <p:grpSpPr bwMode="gray">
            <a:xfrm>
              <a:off x="-546100" y="6302385"/>
              <a:ext cx="377657" cy="553234"/>
              <a:chOff x="-2035174" y="6304766"/>
              <a:chExt cx="1872000" cy="553234"/>
            </a:xfrm>
          </p:grpSpPr>
          <p:cxnSp>
            <p:nvCxnSpPr>
              <p:cNvPr id="94" name="Straight Connector 93"/>
              <p:cNvCxnSpPr/>
              <p:nvPr userDrawn="1"/>
            </p:nvCxnSpPr>
            <p:spPr bwMode="gray">
              <a:xfrm>
                <a:off x="-2035174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95" name="Straight Connector 94"/>
              <p:cNvCxnSpPr/>
              <p:nvPr userDrawn="1"/>
            </p:nvCxnSpPr>
            <p:spPr bwMode="gray">
              <a:xfrm>
                <a:off x="-2035174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  <p:grpSp>
        <p:nvGrpSpPr>
          <p:cNvPr id="96" name="Group 95"/>
          <p:cNvGrpSpPr/>
          <p:nvPr/>
        </p:nvGrpSpPr>
        <p:grpSpPr>
          <a:xfrm>
            <a:off x="9288294" y="6178551"/>
            <a:ext cx="1836436" cy="684222"/>
            <a:chOff x="-2414286" y="6302385"/>
            <a:chExt cx="1836436" cy="560378"/>
          </a:xfrm>
        </p:grpSpPr>
        <p:sp>
          <p:nvSpPr>
            <p:cNvPr id="97" name="Rectangle 104"/>
            <p:cNvSpPr>
              <a:spLocks noChangeArrowheads="1"/>
            </p:cNvSpPr>
            <p:nvPr userDrawn="1"/>
          </p:nvSpPr>
          <p:spPr bwMode="gray">
            <a:xfrm>
              <a:off x="-2040443" y="6305273"/>
              <a:ext cx="1462593" cy="557490"/>
            </a:xfrm>
            <a:prstGeom prst="rect">
              <a:avLst/>
            </a:prstGeom>
            <a:solidFill>
              <a:srgbClr val="60A6DA"/>
            </a:solidFill>
            <a:ln>
              <a:noFill/>
            </a:ln>
            <a:effectLst/>
          </p:spPr>
          <p:txBody>
            <a:bodyPr wrap="square" lIns="72000" tIns="180000" rIns="72000" bIns="18000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No content below </a:t>
              </a:r>
              <a:b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</a:b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DFDFD"/>
                  </a:solidFill>
                  <a:effectLst/>
                  <a:uLnTx/>
                  <a:uFillTx/>
                  <a:latin typeface="+mn-lt"/>
                </a:rPr>
                <a:t>this point</a:t>
              </a:r>
            </a:p>
          </p:txBody>
        </p:sp>
        <p:grpSp>
          <p:nvGrpSpPr>
            <p:cNvPr id="98" name="Group 97"/>
            <p:cNvGrpSpPr/>
            <p:nvPr userDrawn="1"/>
          </p:nvGrpSpPr>
          <p:grpSpPr bwMode="gray">
            <a:xfrm>
              <a:off x="-2414286" y="6302385"/>
              <a:ext cx="377657" cy="553234"/>
              <a:chOff x="-11295546" y="6304766"/>
              <a:chExt cx="1872000" cy="553234"/>
            </a:xfrm>
          </p:grpSpPr>
          <p:cxnSp>
            <p:nvCxnSpPr>
              <p:cNvPr id="99" name="Straight Connector 98"/>
              <p:cNvCxnSpPr/>
              <p:nvPr userDrawn="1"/>
            </p:nvCxnSpPr>
            <p:spPr bwMode="gray">
              <a:xfrm>
                <a:off x="-11295546" y="6858000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100" name="Straight Connector 99"/>
              <p:cNvCxnSpPr/>
              <p:nvPr userDrawn="1"/>
            </p:nvCxnSpPr>
            <p:spPr bwMode="gray">
              <a:xfrm>
                <a:off x="-11295546" y="6304766"/>
                <a:ext cx="1872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C90068"/>
                </a:solidFill>
                <a:prstDash val="dash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32479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50" r:id="rId2"/>
    <p:sldLayoutId id="2147483951" r:id="rId3"/>
    <p:sldLayoutId id="2147483952" r:id="rId4"/>
    <p:sldLayoutId id="2147483944" r:id="rId5"/>
    <p:sldLayoutId id="2147483945" r:id="rId6"/>
    <p:sldLayoutId id="2147483946" r:id="rId7"/>
    <p:sldLayoutId id="2147483947" r:id="rId8"/>
    <p:sldLayoutId id="2147483891" r:id="rId9"/>
    <p:sldLayoutId id="2147483835" r:id="rId10"/>
    <p:sldLayoutId id="2147483948" r:id="rId11"/>
    <p:sldLayoutId id="2147483949" r:id="rId12"/>
    <p:sldLayoutId id="2147483839" r:id="rId13"/>
    <p:sldLayoutId id="2147483840" r:id="rId14"/>
    <p:sldLayoutId id="2147483846" r:id="rId15"/>
    <p:sldLayoutId id="2147483847" r:id="rId16"/>
    <p:sldLayoutId id="2147483848" r:id="rId17"/>
    <p:sldLayoutId id="2147483849" r:id="rId18"/>
    <p:sldLayoutId id="2147483850" r:id="rId19"/>
    <p:sldLayoutId id="2147483851" r:id="rId20"/>
    <p:sldLayoutId id="2147483852" r:id="rId21"/>
    <p:sldLayoutId id="2147483854" r:id="rId22"/>
    <p:sldLayoutId id="2147483855" r:id="rId23"/>
    <p:sldLayoutId id="2147483856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64" r:id="rId31"/>
    <p:sldLayoutId id="2147483865" r:id="rId32"/>
    <p:sldLayoutId id="2147483866" r:id="rId33"/>
    <p:sldLayoutId id="2147483883" r:id="rId34"/>
    <p:sldLayoutId id="2147483881" r:id="rId35"/>
    <p:sldLayoutId id="2147483882" r:id="rId36"/>
    <p:sldLayoutId id="2147484007" r:id="rId37"/>
    <p:sldLayoutId id="2147484009" r:id="rId38"/>
  </p:sldLayoutIdLst>
  <p:hf hdr="0" ftr="0" dt="0"/>
  <p:txStyles>
    <p:titleStyle>
      <a:lvl1pPr algn="l" defTabSz="914400" rtl="0" eaLnBrk="1" latinLnBrk="0" hangingPunct="1">
        <a:lnSpc>
          <a:spcPct val="92000"/>
        </a:lnSpc>
        <a:spcBef>
          <a:spcPct val="0"/>
        </a:spcBef>
        <a:buNone/>
        <a:defRPr sz="1800" b="0" kern="1200" baseline="0">
          <a:solidFill>
            <a:schemeClr val="tx2"/>
          </a:solidFill>
          <a:latin typeface="+mj-lt"/>
          <a:ea typeface="+mj-ea"/>
          <a:cs typeface="ING Me" panose="02000506040000020004" pitchFamily="2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Font typeface="Arial" panose="020B0604020202020204" pitchFamily="34" charset="0"/>
        <a:buNone/>
        <a:defRPr sz="1000" b="1" kern="1200" baseline="0">
          <a:solidFill>
            <a:schemeClr val="tx2"/>
          </a:solidFill>
          <a:latin typeface="+mn-lt"/>
          <a:ea typeface="+mn-ea"/>
          <a:cs typeface="ING Me" panose="02000506040000020004" pitchFamily="2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Font typeface="Arial" panose="020B0604020202020204" pitchFamily="34" charset="0"/>
        <a:buNone/>
        <a:defRPr sz="900" b="0" kern="1200" baseline="0">
          <a:solidFill>
            <a:schemeClr val="tx1"/>
          </a:solidFill>
          <a:latin typeface="+mn-lt"/>
          <a:ea typeface="+mn-ea"/>
          <a:cs typeface="ING Me" panose="02000506040000020004" pitchFamily="2" charset="0"/>
        </a:defRPr>
      </a:lvl2pPr>
      <a:lvl3pPr marL="88900" indent="-889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tx1"/>
        </a:buClr>
        <a:buFont typeface="ING Me" panose="02000506040000020004" pitchFamily="2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ING Me" panose="02000506040000020004" pitchFamily="2" charset="0"/>
        </a:defRPr>
      </a:lvl3pPr>
      <a:lvl4pPr marL="179388" indent="-889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bg2"/>
        </a:buClr>
        <a:buFont typeface="ING Me" panose="02000506040000020004" pitchFamily="2" charset="0"/>
        <a:buChar char="-"/>
        <a:defRPr sz="900" kern="1200" baseline="0">
          <a:solidFill>
            <a:schemeClr val="bg2"/>
          </a:solidFill>
          <a:latin typeface="+mn-lt"/>
          <a:ea typeface="+mn-ea"/>
          <a:cs typeface="ING Me" panose="02000506040000020004" pitchFamily="2" charset="0"/>
        </a:defRPr>
      </a:lvl4pPr>
      <a:lvl5pPr marL="269875" indent="-8890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Clr>
          <a:schemeClr val="bg2"/>
        </a:buClr>
        <a:buFont typeface="ING Me" panose="02000506040000020004" pitchFamily="2" charset="0"/>
        <a:buChar char="-"/>
        <a:defRPr sz="900" kern="1200" baseline="0">
          <a:solidFill>
            <a:schemeClr val="bg2"/>
          </a:solidFill>
          <a:latin typeface="+mn-lt"/>
          <a:ea typeface="+mn-ea"/>
          <a:cs typeface="ING Me" panose="02000506040000020004" pitchFamily="2" charset="0"/>
        </a:defRPr>
      </a:lvl5pPr>
      <a:lvl6pPr marL="714375" indent="-176213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bg2"/>
        </a:buClr>
        <a:buFont typeface="ING Me" panose="02000506040000020004" pitchFamily="2" charset="0"/>
        <a:buChar char="-"/>
        <a:defRPr sz="9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720" userDrawn="1">
          <p15:clr>
            <a:srgbClr val="F26B43"/>
          </p15:clr>
        </p15:guide>
        <p15:guide id="8" pos="335" userDrawn="1">
          <p15:clr>
            <a:srgbClr val="F26B43"/>
          </p15:clr>
        </p15:guide>
        <p15:guide id="9" orient="horz" pos="176" userDrawn="1">
          <p15:clr>
            <a:srgbClr val="F26B43"/>
          </p15:clr>
        </p15:guide>
        <p15:guide id="10" orient="horz" pos="4008" userDrawn="1">
          <p15:clr>
            <a:srgbClr val="F26B43"/>
          </p15:clr>
        </p15:guide>
        <p15:guide id="11" orient="horz" pos="3894" userDrawn="1">
          <p15:clr>
            <a:srgbClr val="F26B43"/>
          </p15:clr>
        </p15:guide>
        <p15:guide id="12" orient="horz" pos="1422" userDrawn="1">
          <p15:clr>
            <a:srgbClr val="F26B43"/>
          </p15:clr>
        </p15:guide>
        <p15:guide id="14" pos="5574" userDrawn="1">
          <p15:clr>
            <a:srgbClr val="F26B43"/>
          </p15:clr>
        </p15:guide>
        <p15:guide id="15" pos="5475" userDrawn="1">
          <p15:clr>
            <a:srgbClr val="F26B43"/>
          </p15:clr>
        </p15:guide>
        <p15:guide id="16" pos="2904" userDrawn="1">
          <p15:clr>
            <a:srgbClr val="F26B43"/>
          </p15:clr>
        </p15:guide>
        <p15:guide id="17" orient="horz" pos="2359" userDrawn="1">
          <p15:clr>
            <a:srgbClr val="F26B43"/>
          </p15:clr>
        </p15:guide>
        <p15:guide id="18" orient="horz" pos="595" userDrawn="1">
          <p15:clr>
            <a:srgbClr val="F26B43"/>
          </p15:clr>
        </p15:guide>
        <p15:guide id="19" orient="horz" pos="1218" userDrawn="1">
          <p15:clr>
            <a:srgbClr val="F26B43"/>
          </p15:clr>
        </p15:guide>
        <p15:guide id="21" pos="2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14600"/>
            <a:ext cx="6477000" cy="1441451"/>
          </a:xfrm>
        </p:spPr>
        <p:txBody>
          <a:bodyPr/>
          <a:lstStyle/>
          <a:p>
            <a:pPr marL="268288" indent="-268288">
              <a:tabLst>
                <a:tab pos="268288" algn="l"/>
              </a:tabLst>
            </a:pPr>
            <a:r>
              <a:rPr lang="en-US" sz="3200" dirty="0"/>
              <a:t>	ING Virtual Cash Management </a:t>
            </a:r>
            <a:br>
              <a:rPr lang="en-US" sz="3200" dirty="0"/>
            </a:br>
            <a:r>
              <a:rPr lang="en-US" sz="2100" dirty="0"/>
              <a:t>increase your cash visibility, access and control</a:t>
            </a:r>
            <a:endParaRPr lang="nl-NL" sz="2100" dirty="0"/>
          </a:p>
        </p:txBody>
      </p:sp>
    </p:spTree>
    <p:extLst>
      <p:ext uri="{BB962C8B-B14F-4D97-AF65-F5344CB8AC3E}">
        <p14:creationId xmlns:p14="http://schemas.microsoft.com/office/powerpoint/2010/main" val="2236192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1</a:t>
            </a:fld>
            <a:endParaRPr lang="en-GB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000" y="404813"/>
            <a:ext cx="8474400" cy="491587"/>
          </a:xfrm>
        </p:spPr>
        <p:txBody>
          <a:bodyPr/>
          <a:lstStyle/>
          <a:p>
            <a:r>
              <a:rPr lang="nl-NL" sz="2000" dirty="0"/>
              <a:t>ING Virtual Cash Management – Virtual Bank Accounts</a:t>
            </a:r>
            <a:br>
              <a:rPr lang="nl-NL" sz="2000" dirty="0"/>
            </a:br>
            <a:r>
              <a:rPr lang="nl-NL" dirty="0" err="1"/>
              <a:t>Increase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cash </a:t>
            </a:r>
            <a:r>
              <a:rPr lang="nl-NL" dirty="0" err="1"/>
              <a:t>visibility</a:t>
            </a:r>
            <a:r>
              <a:rPr lang="nl-NL" dirty="0"/>
              <a:t>, acces &amp; control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378000" y="1221843"/>
            <a:ext cx="3324394" cy="5038726"/>
          </a:xfrm>
          <a:prstGeom prst="roundRect">
            <a:avLst>
              <a:gd name="adj" fmla="val 2959"/>
            </a:avLst>
          </a:prstGeom>
          <a:solidFill>
            <a:schemeClr val="bg1">
              <a:lumMod val="95000"/>
            </a:schemeClr>
          </a:solidFill>
        </p:spPr>
        <p:txBody>
          <a:bodyPr lIns="72000" tIns="72000" rIns="72000" bIns="72000"/>
          <a:lstStyle/>
          <a:p>
            <a:pPr marL="177800" indent="-177800">
              <a:buClr>
                <a:srgbClr val="FF6200"/>
              </a:buClr>
            </a:pPr>
            <a:r>
              <a:rPr lang="en-US" sz="1800" b="0" dirty="0">
                <a:solidFill>
                  <a:schemeClr val="tx2"/>
                </a:solidFill>
              </a:rPr>
              <a:t>Virtual Bank Accounts (VBA)</a:t>
            </a:r>
            <a:endParaRPr lang="en-US" sz="1800" b="0" dirty="0"/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Cross border (with local IBANs)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Both payments &amp; collections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Optimize the number of physical accounts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Concentrate cash &amp; centralize transactions (POBO/COBO)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Unique IBAN per department, client or supplier</a:t>
            </a:r>
            <a:endParaRPr lang="en-US" sz="16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1221842"/>
            <a:ext cx="4495800" cy="497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65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080-DA64-4F5C-9131-47EB793B4410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000" y="404813"/>
            <a:ext cx="8474400" cy="491587"/>
          </a:xfrm>
        </p:spPr>
        <p:txBody>
          <a:bodyPr/>
          <a:lstStyle/>
          <a:p>
            <a:r>
              <a:rPr lang="nl-NL" sz="2000" dirty="0"/>
              <a:t>ING Virtual Cash Management – Virtual </a:t>
            </a:r>
            <a:r>
              <a:rPr lang="nl-NL" sz="2000" dirty="0" err="1"/>
              <a:t>Ledger</a:t>
            </a:r>
            <a:r>
              <a:rPr lang="nl-NL" sz="2000" dirty="0"/>
              <a:t> Accounts</a:t>
            </a:r>
            <a:br>
              <a:rPr lang="nl-NL" sz="2000" dirty="0"/>
            </a:br>
            <a:r>
              <a:rPr lang="nl-NL" dirty="0" err="1">
                <a:solidFill>
                  <a:srgbClr val="FF6200"/>
                </a:solidFill>
              </a:rPr>
              <a:t>Increase</a:t>
            </a:r>
            <a:r>
              <a:rPr lang="nl-NL" dirty="0">
                <a:solidFill>
                  <a:srgbClr val="FF6200"/>
                </a:solidFill>
              </a:rPr>
              <a:t> </a:t>
            </a:r>
            <a:r>
              <a:rPr lang="nl-NL" dirty="0" err="1">
                <a:solidFill>
                  <a:srgbClr val="FF6200"/>
                </a:solidFill>
              </a:rPr>
              <a:t>your</a:t>
            </a:r>
            <a:r>
              <a:rPr lang="nl-NL" dirty="0">
                <a:solidFill>
                  <a:srgbClr val="FF6200"/>
                </a:solidFill>
              </a:rPr>
              <a:t> cash </a:t>
            </a:r>
            <a:r>
              <a:rPr lang="nl-NL" dirty="0" err="1">
                <a:solidFill>
                  <a:srgbClr val="FF6200"/>
                </a:solidFill>
              </a:rPr>
              <a:t>visibility</a:t>
            </a:r>
            <a:r>
              <a:rPr lang="nl-NL" dirty="0">
                <a:solidFill>
                  <a:srgbClr val="FF6200"/>
                </a:solidFill>
              </a:rPr>
              <a:t>, acces &amp; control</a:t>
            </a:r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378000" y="1221843"/>
            <a:ext cx="3324394" cy="5038726"/>
          </a:xfrm>
          <a:prstGeom prst="roundRect">
            <a:avLst>
              <a:gd name="adj" fmla="val 2959"/>
            </a:avLst>
          </a:prstGeom>
          <a:solidFill>
            <a:schemeClr val="bg1">
              <a:lumMod val="95000"/>
            </a:schemeClr>
          </a:solidFill>
        </p:spPr>
        <p:txBody>
          <a:bodyPr lIns="72000" tIns="72000" rIns="72000" bIns="72000"/>
          <a:lstStyle/>
          <a:p>
            <a:pPr>
              <a:buClr>
                <a:srgbClr val="FF6200"/>
              </a:buClr>
            </a:pPr>
            <a:r>
              <a:rPr lang="en-US" sz="1800" b="0" dirty="0">
                <a:solidFill>
                  <a:schemeClr val="tx2"/>
                </a:solidFill>
              </a:rPr>
              <a:t>Virtual Ledger Accounts (VLA)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Real-time overview of cash positions, payments &amp; collections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Multi-currency &amp; cross border 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Multi-bank 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Invoice matching &amp; enhanced reporting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Fully automated matching of payments with your internal ledger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Intercompany loan administration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Optimized cash flow forecast </a:t>
            </a:r>
          </a:p>
          <a:p>
            <a:pPr marL="177800" indent="-177800">
              <a:lnSpc>
                <a:spcPct val="150000"/>
              </a:lnSpc>
              <a:buClr>
                <a:srgbClr val="FF6200"/>
              </a:buClr>
              <a:buFont typeface="Arial" panose="020B0604020202020204" pitchFamily="34" charset="0"/>
              <a:buChar char="•"/>
            </a:pPr>
            <a:r>
              <a:rPr lang="en-US" sz="1400" b="0" dirty="0"/>
              <a:t>Cost-effective set-up of an in-house bank</a:t>
            </a:r>
          </a:p>
          <a:p>
            <a:pPr>
              <a:lnSpc>
                <a:spcPct val="150000"/>
              </a:lnSpc>
              <a:buClr>
                <a:srgbClr val="FF6200"/>
              </a:buClr>
            </a:pPr>
            <a:endParaRPr lang="en-US" sz="1600" b="0" dirty="0"/>
          </a:p>
          <a:p>
            <a:pPr marL="177800" indent="-177800"/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10666" b="4021"/>
          <a:stretch/>
        </p:blipFill>
        <p:spPr>
          <a:xfrm>
            <a:off x="3581400" y="1179629"/>
            <a:ext cx="5105400" cy="453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48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d9bf9b94cd74a3ee94c9f04df193563c674ef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4. ING WB PitchBook Template">
  <a:themeElements>
    <a:clrScheme name="_ING_CB_Pitchbook_2015">
      <a:dk1>
        <a:srgbClr val="333333"/>
      </a:dk1>
      <a:lt1>
        <a:sysClr val="window" lastClr="FFFFFF"/>
      </a:lt1>
      <a:dk2>
        <a:srgbClr val="FF6200"/>
      </a:dk2>
      <a:lt2>
        <a:srgbClr val="767676"/>
      </a:lt2>
      <a:accent1>
        <a:srgbClr val="FF6200"/>
      </a:accent1>
      <a:accent2>
        <a:srgbClr val="A8A8A8"/>
      </a:accent2>
      <a:accent3>
        <a:srgbClr val="525199"/>
      </a:accent3>
      <a:accent4>
        <a:srgbClr val="60A6DA"/>
      </a:accent4>
      <a:accent5>
        <a:srgbClr val="AB0066"/>
      </a:accent5>
      <a:accent6>
        <a:srgbClr val="D0D93C"/>
      </a:accent6>
      <a:hlink>
        <a:srgbClr val="349651"/>
      </a:hlink>
      <a:folHlink>
        <a:srgbClr val="9797C2"/>
      </a:folHlink>
    </a:clrScheme>
    <a:fontScheme name="ING ME">
      <a:majorFont>
        <a:latin typeface="ING Me"/>
        <a:ea typeface=""/>
        <a:cs typeface=""/>
      </a:majorFont>
      <a:minorFont>
        <a:latin typeface="ING Me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6350">
          <a:noFill/>
        </a:ln>
      </a:spPr>
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buClr>
            <a:srgbClr val="FF6200"/>
          </a:buClr>
          <a:defRPr sz="900" dirty="0" err="1" smtClean="0">
            <a:solidFill>
              <a:schemeClr val="bg1"/>
            </a:solidFill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>
          <a:buClr>
            <a:srgbClr val="FF6200"/>
          </a:buClr>
          <a:defRPr sz="900" dirty="0" err="1" smtClean="0">
            <a:cs typeface="Arial" panose="020B0604020202020204" pitchFamily="34" charset="0"/>
          </a:defRPr>
        </a:defPPr>
      </a:lstStyle>
    </a:txDef>
  </a:objectDefaults>
  <a:extraClrSchemeLst/>
  <a:custClrLst>
    <a:custClr name="ING Leaf">
      <a:srgbClr val="349651"/>
    </a:custClr>
    <a:custClr name="ING Indigo 60%">
      <a:srgbClr val="9797C2"/>
    </a:custClr>
    <a:custClr name="ING Sky 60%">
      <a:srgbClr val="A0CAE9"/>
    </a:custClr>
    <a:custClr name="ING Fuchsia 60%">
      <a:srgbClr val="CD66A3"/>
    </a:custClr>
    <a:custClr name="ING Lime 60%">
      <a:srgbClr val="E3E88A"/>
    </a:custClr>
    <a:custClr name="ING Leaf 60%">
      <a:srgbClr val="85C097"/>
    </a:custClr>
    <a:custClr name="ING Indigo 30%">
      <a:srgbClr val="CBCAE0"/>
    </a:custClr>
    <a:custClr name="ING Sky 30%">
      <a:srgbClr val="CFE4F4"/>
    </a:custClr>
    <a:custClr name="ING Fuchsia 30%">
      <a:srgbClr val="E6B2D1"/>
    </a:custClr>
    <a:custClr name="ING Lime 30%">
      <a:srgbClr val="F1F4C4"/>
    </a:custClr>
    <a:custClr name="ING Leaf 30%">
      <a:srgbClr val="C2DFCA"/>
    </a:custClr>
    <a:custClr name="ING Indigo 15%">
      <a:srgbClr val="E5E5F0"/>
    </a:custClr>
    <a:custClr name="ING Sky 15%">
      <a:srgbClr val="E7F2F9"/>
    </a:custClr>
    <a:custClr name="ING Fuchsia 15%">
      <a:srgbClr val="F2D9E8"/>
    </a:custClr>
    <a:custClr name="ING Lime 15%">
      <a:srgbClr val="F8F9E2"/>
    </a:custClr>
    <a:custClr name="ING Leaf 15%">
      <a:srgbClr val="E1EFE5"/>
    </a:custClr>
    <a:custClr name="ING Minus">
      <a:srgbClr val="FF0000"/>
    </a:custClr>
    <a:custClr name="ING Plus">
      <a:srgbClr val="349651"/>
    </a:custClr>
    <a:custClr name="Background colour only">
      <a:srgbClr val="F0F0F0"/>
    </a:custClr>
    <a:custClr name="Map Base Colour">
      <a:srgbClr val="D9D9D9"/>
    </a:custClr>
  </a:custClrLst>
  <a:extLst>
    <a:ext uri="{05A4C25C-085E-4340-85A3-A5531E510DB2}">
      <thm15:themeFamily xmlns:thm15="http://schemas.microsoft.com/office/thememl/2012/main" name="ING_CB_Pitchbook_Example_4x3_20150904.pptx" id="{4E94CEBD-3B9F-42E1-977D-6DD9E5D4452A}" vid="{C03D3F28-C29A-471D-8145-BDCDB74D71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G ME">
      <a:majorFont>
        <a:latin typeface="ING Me"/>
        <a:ea typeface=""/>
        <a:cs typeface=""/>
      </a:majorFont>
      <a:minorFont>
        <a:latin typeface="ING 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NG ME">
      <a:majorFont>
        <a:latin typeface="ING Me"/>
        <a:ea typeface=""/>
        <a:cs typeface=""/>
      </a:majorFont>
      <a:minorFont>
        <a:latin typeface="ING 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EB59FAC9E6DB4DB382667853A7208B" ma:contentTypeVersion="0" ma:contentTypeDescription="Create a new document." ma:contentTypeScope="" ma:versionID="8cef004c7dd0a0a13187a23999e2614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67e30616eeadeb776f014c5fbcfd81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D9513B-6D16-4689-977C-7D7872D36F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14F523-72D5-454B-A924-31AC50E7BF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E32AA7-157E-44AC-9D42-42FE353A8594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4. ING WB PitchBook Template</Template>
  <TotalTime>980</TotalTime>
  <Words>107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ING Me</vt:lpstr>
      <vt:lpstr>4. ING WB PitchBook Template</vt:lpstr>
      <vt:lpstr>think-cell Slide</vt:lpstr>
      <vt:lpstr> ING Virtual Cash Management  increase your cash visibility, access and control</vt:lpstr>
      <vt:lpstr>ING Virtual Cash Management – Virtual Bank Accounts Increase your cash visibility, acces &amp; control</vt:lpstr>
      <vt:lpstr>ING Virtual Cash Management – Virtual Ledger Accounts Increase your cash visibility, acces &amp; control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Pitch Presentation – ING Wholesale Banking</dc:title>
  <dc:creator>Microsoft</dc:creator>
  <cp:keywords>ING Me, Template 4x3</cp:keywords>
  <cp:lastModifiedBy>Guillermo De_La_Fuente</cp:lastModifiedBy>
  <cp:revision>217</cp:revision>
  <cp:lastPrinted>2016-09-27T07:48:26Z</cp:lastPrinted>
  <dcterms:created xsi:type="dcterms:W3CDTF">2016-02-25T04:03:42Z</dcterms:created>
  <dcterms:modified xsi:type="dcterms:W3CDTF">2017-06-12T10:37:36Z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0x01010043EB59FAC9E6DB4DB382667853A7208B</vt:lpwstr>
  </property>
</Properties>
</file>