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9.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ags/tag11.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ags/tag12.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tags/tag13.xml" ContentType="application/vnd.openxmlformats-officedocument.presentationml.tags+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tags/tag14.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tags/tag15.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tags/tag16.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tags/tag17.xml" ContentType="application/vnd.openxmlformats-officedocument.presentationml.tags+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tags/tag18.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tags/tag19.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tags/tag20.xml" ContentType="application/vnd.openxmlformats-officedocument.presentationml.tags+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tags/tag23.xml" ContentType="application/vnd.openxmlformats-officedocument.presentationml.tags+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tags/tag24.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tags/tag25.xml" ContentType="application/vnd.openxmlformats-officedocument.presentationml.tags+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2.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4.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tags/tag26.xml" ContentType="application/vnd.openxmlformats-officedocument.presentationml.tags+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6.xml" ContentType="application/vnd.openxmlformats-officedocument.theme+xml"/>
  <Override PartName="/ppt/tags/tag27.xml" ContentType="application/vnd.openxmlformats-officedocument.presentationml.tags+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tags/tag30.xml" ContentType="application/vnd.openxmlformats-officedocument.presentationml.tags+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tags/tag31.xml" ContentType="application/vnd.openxmlformats-officedocument.presentationml.tags+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0.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tags/tag32.xml" ContentType="application/vnd.openxmlformats-officedocument.presentationml.tags+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3.xml" ContentType="application/vnd.openxmlformats-officedocument.theme+xml"/>
  <Override PartName="/ppt/tags/tag33.xml" ContentType="application/vnd.openxmlformats-officedocument.presentationml.tags+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4.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5.xml" ContentType="application/vnd.openxmlformats-officedocument.theme+xml"/>
  <Override PartName="/ppt/tags/tag34.xml" ContentType="application/vnd.openxmlformats-officedocument.presentationml.tags+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6.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7.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8.xml" ContentType="application/vnd.openxmlformats-officedocument.theme+xml"/>
  <Override PartName="/ppt/tags/tag47.xml" ContentType="application/vnd.openxmlformats-officedocument.presentationml.tags+xml"/>
  <Override PartName="/ppt/slideLayouts/slideLayout400.xml" ContentType="application/vnd.openxmlformats-officedocument.presentationml.slideLayout+xml"/>
  <Override PartName="/ppt/theme/theme39.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9.xml" ContentType="application/vnd.openxmlformats-officedocument.presentationml.tags+xml"/>
  <Override PartName="/ppt/notesSlides/notesSlide10.xml" ContentType="application/vnd.openxmlformats-officedocument.presentationml.notesSlide+xml"/>
  <Override PartName="/ppt/tags/tag5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1.xml" ContentType="application/vnd.openxmlformats-officedocument.presentationml.tags+xml"/>
  <Override PartName="/ppt/notesSlides/notesSlide13.xml" ContentType="application/vnd.openxmlformats-officedocument.presentationml.notesSlide+xml"/>
  <Override PartName="/ppt/charts/chart1.xml" ContentType="application/vnd.openxmlformats-officedocument.drawingml.chart+xml"/>
  <Override PartName="/ppt/tags/tag52.xml" ContentType="application/vnd.openxmlformats-officedocument.presentationml.tags+xml"/>
  <Override PartName="/ppt/notesSlides/notesSlide14.xml" ContentType="application/vnd.openxmlformats-officedocument.presentationml.notesSlide+xml"/>
  <Override PartName="/ppt/tags/tag5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4.xml" ContentType="application/vnd.openxmlformats-officedocument.presentationml.tags+xml"/>
  <Override PartName="/ppt/notesSlides/notesSlide17.xml" ContentType="application/vnd.openxmlformats-officedocument.presentationml.notesSlide+xml"/>
  <Override PartName="/ppt/tags/tag55.xml" ContentType="application/vnd.openxmlformats-officedocument.presentationml.tags+xml"/>
  <Override PartName="/ppt/notesSlides/notesSlide1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56.xml" ContentType="application/vnd.openxmlformats-officedocument.presentationml.tags+xml"/>
  <Override PartName="/ppt/notesSlides/notesSlide19.xml" ContentType="application/vnd.openxmlformats-officedocument.presentationml.notesSlide+xml"/>
  <Override PartName="/ppt/tags/tag57.xml" ContentType="application/vnd.openxmlformats-officedocument.presentationml.tags+xml"/>
  <Override PartName="/ppt/notesSlides/notesSlide20.xml" ContentType="application/vnd.openxmlformats-officedocument.presentationml.notesSlide+xml"/>
  <Override PartName="/ppt/tags/tag58.xml" ContentType="application/vnd.openxmlformats-officedocument.presentationml.tags+xml"/>
  <Override PartName="/ppt/notesSlides/notesSlide2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ags/tag59.xml" ContentType="application/vnd.openxmlformats-officedocument.presentationml.tags+xml"/>
  <Override PartName="/ppt/notesSlides/notesSlide22.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tags/tag60.xml" ContentType="application/vnd.openxmlformats-officedocument.presentationml.tags+xml"/>
  <Override PartName="/ppt/notesSlides/notesSlide24.xml" ContentType="application/vnd.openxmlformats-officedocument.presentationml.notesSlide+xml"/>
  <Override PartName="/ppt/tags/tag61.xml" ContentType="application/vnd.openxmlformats-officedocument.presentationml.tags+xml"/>
  <Override PartName="/ppt/notesSlides/notesSlide25.xml" ContentType="application/vnd.openxmlformats-officedocument.presentationml.notesSlide+xml"/>
  <Override PartName="/ppt/tags/tag62.xml" ContentType="application/vnd.openxmlformats-officedocument.presentationml.tags+xml"/>
  <Override PartName="/ppt/notesSlides/notesSlide26.xml" ContentType="application/vnd.openxmlformats-officedocument.presentationml.notesSlide+xml"/>
  <Override PartName="/ppt/tags/tag63.xml" ContentType="application/vnd.openxmlformats-officedocument.presentationml.tags+xml"/>
  <Override PartName="/ppt/notesSlides/notesSlide27.xml" ContentType="application/vnd.openxmlformats-officedocument.presentationml.notesSlide+xml"/>
  <Override PartName="/ppt/tags/tag64.xml" ContentType="application/vnd.openxmlformats-officedocument.presentationml.tags+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4" r:id="rId6"/>
    <p:sldMasterId id="2147483841" r:id="rId7"/>
    <p:sldMasterId id="2147483867" r:id="rId8"/>
    <p:sldMasterId id="2147483882" r:id="rId9"/>
    <p:sldMasterId id="2147483895" r:id="rId10"/>
    <p:sldMasterId id="2147483908" r:id="rId11"/>
    <p:sldMasterId id="2147483919" r:id="rId12"/>
    <p:sldMasterId id="2147483932" r:id="rId13"/>
    <p:sldMasterId id="2147483943" r:id="rId14"/>
    <p:sldMasterId id="2147483952" r:id="rId15"/>
    <p:sldMasterId id="2147483965" r:id="rId16"/>
    <p:sldMasterId id="2147483978" r:id="rId17"/>
    <p:sldMasterId id="2147483990" r:id="rId18"/>
    <p:sldMasterId id="2147484002" r:id="rId19"/>
    <p:sldMasterId id="2147484014" r:id="rId20"/>
    <p:sldMasterId id="2147484045" r:id="rId21"/>
    <p:sldMasterId id="2147484055" r:id="rId22"/>
    <p:sldMasterId id="2147484068" r:id="rId23"/>
    <p:sldMasterId id="2147484083" r:id="rId24"/>
    <p:sldMasterId id="2147484095" r:id="rId25"/>
    <p:sldMasterId id="2147484106" r:id="rId26"/>
    <p:sldMasterId id="2147484115" r:id="rId27"/>
    <p:sldMasterId id="2147484126" r:id="rId28"/>
    <p:sldMasterId id="2147484140" r:id="rId29"/>
    <p:sldMasterId id="2147484150" r:id="rId30"/>
    <p:sldMasterId id="2147484180" r:id="rId31"/>
    <p:sldMasterId id="2147484191" r:id="rId32"/>
    <p:sldMasterId id="2147484204" r:id="rId33"/>
    <p:sldMasterId id="2147484215" r:id="rId34"/>
    <p:sldMasterId id="2147484226" r:id="rId35"/>
    <p:sldMasterId id="2147484236" r:id="rId36"/>
    <p:sldMasterId id="2147484269" r:id="rId37"/>
    <p:sldMasterId id="2147484281" r:id="rId38"/>
    <p:sldMasterId id="2147484290" r:id="rId39"/>
    <p:sldMasterId id="2147484299" r:id="rId40"/>
    <p:sldMasterId id="2147484310" r:id="rId41"/>
    <p:sldMasterId id="2147484324" r:id="rId42"/>
    <p:sldMasterId id="2147484334" r:id="rId43"/>
    <p:sldMasterId id="2147484358" r:id="rId44"/>
    <p:sldMasterId id="2147484360" r:id="rId45"/>
  </p:sldMasterIdLst>
  <p:notesMasterIdLst>
    <p:notesMasterId r:id="rId76"/>
  </p:notesMasterIdLst>
  <p:handoutMasterIdLst>
    <p:handoutMasterId r:id="rId77"/>
  </p:handoutMasterIdLst>
  <p:sldIdLst>
    <p:sldId id="1045" r:id="rId46"/>
    <p:sldId id="1071" r:id="rId47"/>
    <p:sldId id="1072" r:id="rId48"/>
    <p:sldId id="1074" r:id="rId49"/>
    <p:sldId id="1077" r:id="rId50"/>
    <p:sldId id="1079" r:id="rId51"/>
    <p:sldId id="1080" r:id="rId52"/>
    <p:sldId id="1087" r:id="rId53"/>
    <p:sldId id="1046" r:id="rId54"/>
    <p:sldId id="1047" r:id="rId55"/>
    <p:sldId id="866" r:id="rId56"/>
    <p:sldId id="1050" r:id="rId57"/>
    <p:sldId id="1055" r:id="rId58"/>
    <p:sldId id="1052" r:id="rId59"/>
    <p:sldId id="1053" r:id="rId60"/>
    <p:sldId id="1054" r:id="rId61"/>
    <p:sldId id="1056" r:id="rId62"/>
    <p:sldId id="1058" r:id="rId63"/>
    <p:sldId id="1059" r:id="rId64"/>
    <p:sldId id="1060" r:id="rId65"/>
    <p:sldId id="1063" r:id="rId66"/>
    <p:sldId id="1061" r:id="rId67"/>
    <p:sldId id="1069" r:id="rId68"/>
    <p:sldId id="957" r:id="rId69"/>
    <p:sldId id="1065" r:id="rId70"/>
    <p:sldId id="947" r:id="rId71"/>
    <p:sldId id="1064" r:id="rId72"/>
    <p:sldId id="1067" r:id="rId73"/>
    <p:sldId id="1068" r:id="rId74"/>
    <p:sldId id="1066" r:id="rId75"/>
  </p:sldIdLst>
  <p:sldSz cx="12192000" cy="6858000"/>
  <p:notesSz cx="6735763" cy="9866313"/>
  <p:custDataLst>
    <p:tags r:id="rId78"/>
  </p:custDataLst>
  <p:defaultTextStyle>
    <a:defPPr>
      <a:defRPr lang="en-US"/>
    </a:defPPr>
    <a:lvl1pPr algn="l" rtl="0" fontAlgn="base">
      <a:spcBef>
        <a:spcPct val="0"/>
      </a:spcBef>
      <a:spcAft>
        <a:spcPct val="0"/>
      </a:spcAft>
      <a:defRPr sz="1600" kern="1200">
        <a:solidFill>
          <a:schemeClr val="bg1"/>
        </a:solidFill>
        <a:latin typeface="Arial" pitchFamily="34" charset="0"/>
        <a:ea typeface="ＭＳ Ｐゴシック" pitchFamily="80" charset="-128"/>
        <a:cs typeface="+mn-cs"/>
      </a:defRPr>
    </a:lvl1pPr>
    <a:lvl2pPr marL="457200" algn="l" rtl="0" fontAlgn="base">
      <a:spcBef>
        <a:spcPct val="0"/>
      </a:spcBef>
      <a:spcAft>
        <a:spcPct val="0"/>
      </a:spcAft>
      <a:defRPr sz="1600" kern="1200">
        <a:solidFill>
          <a:schemeClr val="bg1"/>
        </a:solidFill>
        <a:latin typeface="Arial" pitchFamily="34" charset="0"/>
        <a:ea typeface="ＭＳ Ｐゴシック" pitchFamily="80" charset="-128"/>
        <a:cs typeface="+mn-cs"/>
      </a:defRPr>
    </a:lvl2pPr>
    <a:lvl3pPr marL="914400" algn="l" rtl="0" fontAlgn="base">
      <a:spcBef>
        <a:spcPct val="0"/>
      </a:spcBef>
      <a:spcAft>
        <a:spcPct val="0"/>
      </a:spcAft>
      <a:defRPr sz="1600" kern="1200">
        <a:solidFill>
          <a:schemeClr val="bg1"/>
        </a:solidFill>
        <a:latin typeface="Arial" pitchFamily="34" charset="0"/>
        <a:ea typeface="ＭＳ Ｐゴシック" pitchFamily="80" charset="-128"/>
        <a:cs typeface="+mn-cs"/>
      </a:defRPr>
    </a:lvl3pPr>
    <a:lvl4pPr marL="1371600" algn="l" rtl="0" fontAlgn="base">
      <a:spcBef>
        <a:spcPct val="0"/>
      </a:spcBef>
      <a:spcAft>
        <a:spcPct val="0"/>
      </a:spcAft>
      <a:defRPr sz="1600" kern="1200">
        <a:solidFill>
          <a:schemeClr val="bg1"/>
        </a:solidFill>
        <a:latin typeface="Arial" pitchFamily="34" charset="0"/>
        <a:ea typeface="ＭＳ Ｐゴシック" pitchFamily="80" charset="-128"/>
        <a:cs typeface="+mn-cs"/>
      </a:defRPr>
    </a:lvl4pPr>
    <a:lvl5pPr marL="1828800" algn="l" rtl="0" fontAlgn="base">
      <a:spcBef>
        <a:spcPct val="0"/>
      </a:spcBef>
      <a:spcAft>
        <a:spcPct val="0"/>
      </a:spcAft>
      <a:defRPr sz="1600" kern="1200">
        <a:solidFill>
          <a:schemeClr val="bg1"/>
        </a:solidFill>
        <a:latin typeface="Arial" pitchFamily="34" charset="0"/>
        <a:ea typeface="ＭＳ Ｐゴシック" pitchFamily="80" charset="-128"/>
        <a:cs typeface="+mn-cs"/>
      </a:defRPr>
    </a:lvl5pPr>
    <a:lvl6pPr marL="2286000" algn="l" defTabSz="914400" rtl="0" eaLnBrk="1" latinLnBrk="0" hangingPunct="1">
      <a:defRPr sz="1600" kern="1200">
        <a:solidFill>
          <a:schemeClr val="bg1"/>
        </a:solidFill>
        <a:latin typeface="Arial" pitchFamily="34" charset="0"/>
        <a:ea typeface="ＭＳ Ｐゴシック" pitchFamily="80" charset="-128"/>
        <a:cs typeface="+mn-cs"/>
      </a:defRPr>
    </a:lvl6pPr>
    <a:lvl7pPr marL="2743200" algn="l" defTabSz="914400" rtl="0" eaLnBrk="1" latinLnBrk="0" hangingPunct="1">
      <a:defRPr sz="1600" kern="1200">
        <a:solidFill>
          <a:schemeClr val="bg1"/>
        </a:solidFill>
        <a:latin typeface="Arial" pitchFamily="34" charset="0"/>
        <a:ea typeface="ＭＳ Ｐゴシック" pitchFamily="80" charset="-128"/>
        <a:cs typeface="+mn-cs"/>
      </a:defRPr>
    </a:lvl7pPr>
    <a:lvl8pPr marL="3200400" algn="l" defTabSz="914400" rtl="0" eaLnBrk="1" latinLnBrk="0" hangingPunct="1">
      <a:defRPr sz="1600" kern="1200">
        <a:solidFill>
          <a:schemeClr val="bg1"/>
        </a:solidFill>
        <a:latin typeface="Arial" pitchFamily="34" charset="0"/>
        <a:ea typeface="ＭＳ Ｐゴシック" pitchFamily="80" charset="-128"/>
        <a:cs typeface="+mn-cs"/>
      </a:defRPr>
    </a:lvl8pPr>
    <a:lvl9pPr marL="3657600" algn="l" defTabSz="914400" rtl="0" eaLnBrk="1" latinLnBrk="0" hangingPunct="1">
      <a:defRPr sz="1600" kern="1200">
        <a:solidFill>
          <a:schemeClr val="bg1"/>
        </a:solidFill>
        <a:latin typeface="Arial" pitchFamily="34" charset="0"/>
        <a:ea typeface="ＭＳ Ｐゴシック" pitchFamily="80" charset="-128"/>
        <a:cs typeface="+mn-cs"/>
      </a:defRPr>
    </a:lvl9pPr>
  </p:defaultTextStyle>
  <p:extLst>
    <p:ext uri="{EFAFB233-063F-42B5-8137-9DF3F51BA10A}">
      <p15:sldGuideLst xmlns:p15="http://schemas.microsoft.com/office/powerpoint/2012/main">
        <p15:guide id="1" orient="horz" pos="3284" userDrawn="1">
          <p15:clr>
            <a:srgbClr val="A4A3A4"/>
          </p15:clr>
        </p15:guide>
        <p15:guide id="2" orient="horz" pos="3946" userDrawn="1">
          <p15:clr>
            <a:srgbClr val="A4A3A4"/>
          </p15:clr>
        </p15:guide>
        <p15:guide id="3" orient="horz" pos="402" userDrawn="1">
          <p15:clr>
            <a:srgbClr val="A4A3A4"/>
          </p15:clr>
        </p15:guide>
        <p15:guide id="4" orient="horz" pos="1292" userDrawn="1">
          <p15:clr>
            <a:srgbClr val="A4A3A4"/>
          </p15:clr>
        </p15:guide>
        <p15:guide id="5" orient="horz" pos="1956" userDrawn="1">
          <p15:clr>
            <a:srgbClr val="A4A3A4"/>
          </p15:clr>
        </p15:guide>
        <p15:guide id="6" orient="horz" pos="2613" userDrawn="1">
          <p15:clr>
            <a:srgbClr val="A4A3A4"/>
          </p15:clr>
        </p15:guide>
        <p15:guide id="7" pos="490" userDrawn="1">
          <p15:clr>
            <a:srgbClr val="A4A3A4"/>
          </p15:clr>
        </p15:guide>
        <p15:guide id="8" pos="7179" userDrawn="1">
          <p15:clr>
            <a:srgbClr val="A4A3A4"/>
          </p15:clr>
        </p15:guide>
        <p15:guide id="9" pos="3835" userDrawn="1">
          <p15:clr>
            <a:srgbClr val="A4A3A4"/>
          </p15:clr>
        </p15:guide>
        <p15:guide id="10" pos="4950" userDrawn="1">
          <p15:clr>
            <a:srgbClr val="A4A3A4"/>
          </p15:clr>
        </p15:guide>
        <p15:guide id="11" pos="2721" userDrawn="1">
          <p15:clr>
            <a:srgbClr val="A4A3A4"/>
          </p15:clr>
        </p15:guide>
        <p15:guide id="12" pos="1605" userDrawn="1">
          <p15:clr>
            <a:srgbClr val="A4A3A4"/>
          </p15:clr>
        </p15:guide>
        <p15:guide id="13" pos="6065" userDrawn="1">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ckx, Mattijs" initials="MB" lastIdx="2" clrIdx="0"/>
  <p:cmAuthor id="1" name="Hobson, Anthony" initials="HA" lastIdx="1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ECE6"/>
    <a:srgbClr val="4E5E67"/>
    <a:srgbClr val="FF66CC"/>
    <a:srgbClr val="D1EBE4"/>
    <a:srgbClr val="4D5C65"/>
    <a:srgbClr val="FFFFFF"/>
    <a:srgbClr val="606467"/>
    <a:srgbClr val="122632"/>
    <a:srgbClr val="BEE6D4"/>
    <a:srgbClr val="3478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6" autoAdjust="0"/>
    <p:restoredTop sz="91466" autoAdjust="0"/>
  </p:normalViewPr>
  <p:slideViewPr>
    <p:cSldViewPr snapToGrid="0" showGuides="1">
      <p:cViewPr varScale="1">
        <p:scale>
          <a:sx n="79" d="100"/>
          <a:sy n="79" d="100"/>
        </p:scale>
        <p:origin x="710" y="77"/>
      </p:cViewPr>
      <p:guideLst>
        <p:guide orient="horz" pos="3284"/>
        <p:guide orient="horz" pos="3946"/>
        <p:guide orient="horz" pos="402"/>
        <p:guide orient="horz" pos="1292"/>
        <p:guide orient="horz" pos="1956"/>
        <p:guide orient="horz" pos="2613"/>
        <p:guide pos="490"/>
        <p:guide pos="7179"/>
        <p:guide pos="3835"/>
        <p:guide pos="4950"/>
        <p:guide pos="2721"/>
        <p:guide pos="1605"/>
        <p:guide pos="6065"/>
      </p:guideLst>
    </p:cSldViewPr>
  </p:slideViewPr>
  <p:outlineViewPr>
    <p:cViewPr>
      <p:scale>
        <a:sx n="33" d="100"/>
        <a:sy n="33" d="100"/>
      </p:scale>
      <p:origin x="0" y="2616"/>
    </p:cViewPr>
  </p:outlineViewPr>
  <p:notesTextViewPr>
    <p:cViewPr>
      <p:scale>
        <a:sx n="3" d="2"/>
        <a:sy n="3" d="2"/>
      </p:scale>
      <p:origin x="0" y="0"/>
    </p:cViewPr>
  </p:notesTextViewPr>
  <p:sorterViewPr>
    <p:cViewPr>
      <p:scale>
        <a:sx n="80" d="100"/>
        <a:sy n="80" d="100"/>
      </p:scale>
      <p:origin x="0" y="0"/>
    </p:cViewPr>
  </p:sorterViewPr>
  <p:notesViewPr>
    <p:cSldViewPr snapToGrid="0" showGuides="1">
      <p:cViewPr varScale="1">
        <p:scale>
          <a:sx n="74" d="100"/>
          <a:sy n="74" d="100"/>
        </p:scale>
        <p:origin x="-2172" y="-108"/>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8.xml"/><Relationship Id="rId18" Type="http://schemas.openxmlformats.org/officeDocument/2006/relationships/slideMaster" Target="slideMasters/slideMaster13.xml"/><Relationship Id="rId26" Type="http://schemas.openxmlformats.org/officeDocument/2006/relationships/slideMaster" Target="slideMasters/slideMaster21.xml"/><Relationship Id="rId39" Type="http://schemas.openxmlformats.org/officeDocument/2006/relationships/slideMaster" Target="slideMasters/slideMaster34.xml"/><Relationship Id="rId21" Type="http://schemas.openxmlformats.org/officeDocument/2006/relationships/slideMaster" Target="slideMasters/slideMaster16.xml"/><Relationship Id="rId34" Type="http://schemas.openxmlformats.org/officeDocument/2006/relationships/slideMaster" Target="slideMasters/slideMaster29.xml"/><Relationship Id="rId42" Type="http://schemas.openxmlformats.org/officeDocument/2006/relationships/slideMaster" Target="slideMasters/slideMaster37.xml"/><Relationship Id="rId47" Type="http://schemas.openxmlformats.org/officeDocument/2006/relationships/slide" Target="slides/slide2.xml"/><Relationship Id="rId50" Type="http://schemas.openxmlformats.org/officeDocument/2006/relationships/slide" Target="slides/slide5.xml"/><Relationship Id="rId55" Type="http://schemas.openxmlformats.org/officeDocument/2006/relationships/slide" Target="slides/slide10.xml"/><Relationship Id="rId63" Type="http://schemas.openxmlformats.org/officeDocument/2006/relationships/slide" Target="slides/slide18.xml"/><Relationship Id="rId68" Type="http://schemas.openxmlformats.org/officeDocument/2006/relationships/slide" Target="slides/slide23.xml"/><Relationship Id="rId76" Type="http://schemas.openxmlformats.org/officeDocument/2006/relationships/notesMaster" Target="notesMasters/notesMaster1.xml"/><Relationship Id="rId84" Type="http://schemas.microsoft.com/office/2015/10/relationships/revisionInfo" Target="revisionInfo.xml"/><Relationship Id="rId7" Type="http://schemas.openxmlformats.org/officeDocument/2006/relationships/slideMaster" Target="slideMasters/slideMaster2.xml"/><Relationship Id="rId71" Type="http://schemas.openxmlformats.org/officeDocument/2006/relationships/slide" Target="slides/slide26.xml"/><Relationship Id="rId2" Type="http://schemas.openxmlformats.org/officeDocument/2006/relationships/customXml" Target="../customXml/item2.xml"/><Relationship Id="rId16" Type="http://schemas.openxmlformats.org/officeDocument/2006/relationships/slideMaster" Target="slideMasters/slideMaster11.xml"/><Relationship Id="rId29" Type="http://schemas.openxmlformats.org/officeDocument/2006/relationships/slideMaster" Target="slideMasters/slideMaster24.xml"/><Relationship Id="rId11" Type="http://schemas.openxmlformats.org/officeDocument/2006/relationships/slideMaster" Target="slideMasters/slideMaster6.xml"/><Relationship Id="rId24" Type="http://schemas.openxmlformats.org/officeDocument/2006/relationships/slideMaster" Target="slideMasters/slideMaster19.xml"/><Relationship Id="rId32" Type="http://schemas.openxmlformats.org/officeDocument/2006/relationships/slideMaster" Target="slideMasters/slideMaster27.xml"/><Relationship Id="rId37" Type="http://schemas.openxmlformats.org/officeDocument/2006/relationships/slideMaster" Target="slideMasters/slideMaster32.xml"/><Relationship Id="rId40" Type="http://schemas.openxmlformats.org/officeDocument/2006/relationships/slideMaster" Target="slideMasters/slideMaster35.xml"/><Relationship Id="rId45" Type="http://schemas.openxmlformats.org/officeDocument/2006/relationships/slideMaster" Target="slideMasters/slideMaster40.xml"/><Relationship Id="rId53" Type="http://schemas.openxmlformats.org/officeDocument/2006/relationships/slide" Target="slides/slide8.xml"/><Relationship Id="rId58" Type="http://schemas.openxmlformats.org/officeDocument/2006/relationships/slide" Target="slides/slide13.xml"/><Relationship Id="rId66" Type="http://schemas.openxmlformats.org/officeDocument/2006/relationships/slide" Target="slides/slide21.xml"/><Relationship Id="rId74" Type="http://schemas.openxmlformats.org/officeDocument/2006/relationships/slide" Target="slides/slide29.xml"/><Relationship Id="rId79" Type="http://schemas.openxmlformats.org/officeDocument/2006/relationships/commentAuthors" Target="commentAuthors.xml"/><Relationship Id="rId5" Type="http://schemas.openxmlformats.org/officeDocument/2006/relationships/customXml" Target="../customXml/item5.xml"/><Relationship Id="rId61" Type="http://schemas.openxmlformats.org/officeDocument/2006/relationships/slide" Target="slides/slide16.xml"/><Relationship Id="rId82" Type="http://schemas.openxmlformats.org/officeDocument/2006/relationships/theme" Target="theme/theme1.xml"/><Relationship Id="rId10" Type="http://schemas.openxmlformats.org/officeDocument/2006/relationships/slideMaster" Target="slideMasters/slideMaster5.xml"/><Relationship Id="rId19" Type="http://schemas.openxmlformats.org/officeDocument/2006/relationships/slideMaster" Target="slideMasters/slideMaster14.xml"/><Relationship Id="rId31" Type="http://schemas.openxmlformats.org/officeDocument/2006/relationships/slideMaster" Target="slideMasters/slideMaster26.xml"/><Relationship Id="rId44" Type="http://schemas.openxmlformats.org/officeDocument/2006/relationships/slideMaster" Target="slideMasters/slideMaster39.xml"/><Relationship Id="rId52" Type="http://schemas.openxmlformats.org/officeDocument/2006/relationships/slide" Target="slides/slide7.xml"/><Relationship Id="rId60" Type="http://schemas.openxmlformats.org/officeDocument/2006/relationships/slide" Target="slides/slide15.xml"/><Relationship Id="rId65" Type="http://schemas.openxmlformats.org/officeDocument/2006/relationships/slide" Target="slides/slide20.xml"/><Relationship Id="rId73" Type="http://schemas.openxmlformats.org/officeDocument/2006/relationships/slide" Target="slides/slide28.xml"/><Relationship Id="rId78" Type="http://schemas.openxmlformats.org/officeDocument/2006/relationships/tags" Target="tags/tag1.xml"/><Relationship Id="rId8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Master" Target="slideMasters/slideMaster9.xml"/><Relationship Id="rId22" Type="http://schemas.openxmlformats.org/officeDocument/2006/relationships/slideMaster" Target="slideMasters/slideMaster17.xml"/><Relationship Id="rId27" Type="http://schemas.openxmlformats.org/officeDocument/2006/relationships/slideMaster" Target="slideMasters/slideMaster22.xml"/><Relationship Id="rId30" Type="http://schemas.openxmlformats.org/officeDocument/2006/relationships/slideMaster" Target="slideMasters/slideMaster25.xml"/><Relationship Id="rId35" Type="http://schemas.openxmlformats.org/officeDocument/2006/relationships/slideMaster" Target="slideMasters/slideMaster30.xml"/><Relationship Id="rId43" Type="http://schemas.openxmlformats.org/officeDocument/2006/relationships/slideMaster" Target="slideMasters/slideMaster38.xml"/><Relationship Id="rId48" Type="http://schemas.openxmlformats.org/officeDocument/2006/relationships/slide" Target="slides/slide3.xml"/><Relationship Id="rId56" Type="http://schemas.openxmlformats.org/officeDocument/2006/relationships/slide" Target="slides/slide11.xml"/><Relationship Id="rId64" Type="http://schemas.openxmlformats.org/officeDocument/2006/relationships/slide" Target="slides/slide19.xml"/><Relationship Id="rId69" Type="http://schemas.openxmlformats.org/officeDocument/2006/relationships/slide" Target="slides/slide24.xml"/><Relationship Id="rId77" Type="http://schemas.openxmlformats.org/officeDocument/2006/relationships/handoutMaster" Target="handoutMasters/handoutMaster1.xml"/><Relationship Id="rId8" Type="http://schemas.openxmlformats.org/officeDocument/2006/relationships/slideMaster" Target="slideMasters/slideMaster3.xml"/><Relationship Id="rId51" Type="http://schemas.openxmlformats.org/officeDocument/2006/relationships/slide" Target="slides/slide6.xml"/><Relationship Id="rId72" Type="http://schemas.openxmlformats.org/officeDocument/2006/relationships/slide" Target="slides/slide27.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7.xml"/><Relationship Id="rId17" Type="http://schemas.openxmlformats.org/officeDocument/2006/relationships/slideMaster" Target="slideMasters/slideMaster12.xml"/><Relationship Id="rId25" Type="http://schemas.openxmlformats.org/officeDocument/2006/relationships/slideMaster" Target="slideMasters/slideMaster20.xml"/><Relationship Id="rId33" Type="http://schemas.openxmlformats.org/officeDocument/2006/relationships/slideMaster" Target="slideMasters/slideMaster28.xml"/><Relationship Id="rId38" Type="http://schemas.openxmlformats.org/officeDocument/2006/relationships/slideMaster" Target="slideMasters/slideMaster33.xml"/><Relationship Id="rId46" Type="http://schemas.openxmlformats.org/officeDocument/2006/relationships/slide" Target="slides/slide1.xml"/><Relationship Id="rId59" Type="http://schemas.openxmlformats.org/officeDocument/2006/relationships/slide" Target="slides/slide14.xml"/><Relationship Id="rId67" Type="http://schemas.openxmlformats.org/officeDocument/2006/relationships/slide" Target="slides/slide22.xml"/><Relationship Id="rId20" Type="http://schemas.openxmlformats.org/officeDocument/2006/relationships/slideMaster" Target="slideMasters/slideMaster15.xml"/><Relationship Id="rId41" Type="http://schemas.openxmlformats.org/officeDocument/2006/relationships/slideMaster" Target="slideMasters/slideMaster36.xml"/><Relationship Id="rId54" Type="http://schemas.openxmlformats.org/officeDocument/2006/relationships/slide" Target="slides/slide9.xml"/><Relationship Id="rId62" Type="http://schemas.openxmlformats.org/officeDocument/2006/relationships/slide" Target="slides/slide17.xml"/><Relationship Id="rId70" Type="http://schemas.openxmlformats.org/officeDocument/2006/relationships/slide" Target="slides/slide25.xml"/><Relationship Id="rId75" Type="http://schemas.openxmlformats.org/officeDocument/2006/relationships/slide" Target="slides/slide3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Master" Target="slideMasters/slideMaster10.xml"/><Relationship Id="rId23" Type="http://schemas.openxmlformats.org/officeDocument/2006/relationships/slideMaster" Target="slideMasters/slideMaster18.xml"/><Relationship Id="rId28" Type="http://schemas.openxmlformats.org/officeDocument/2006/relationships/slideMaster" Target="slideMasters/slideMaster23.xml"/><Relationship Id="rId36" Type="http://schemas.openxmlformats.org/officeDocument/2006/relationships/slideMaster" Target="slideMasters/slideMaster31.xml"/><Relationship Id="rId49" Type="http://schemas.openxmlformats.org/officeDocument/2006/relationships/slide" Target="slides/slide4.xml"/><Relationship Id="rId57"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oleObject" Target="file:///\\SHSWIGVA01-08\TIDATA\Group%20Treasury\Risk%20and%20Reporting\CFaR\Monte%20Carlo%20Method%20for%20presentation.xlsm"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SHSWIGVA01-08\TIDATA\Group%20Treasury\Risk%20and%20Reporting\CFaR\Parametric-VaR.xls"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SHSWIGVA01-08\TIDATA\Group%20Treasury\Risk%20and%20Reporting\CFaR\Monte%20Carlo%20Method%20for%20presentation%202%20pairs.xlsm"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SHSWIGVA01-08\TIDATA\Group%20Treasury\Risk%20and%20Reporting\CFaR\Monte%20Carlo%20Method%20for%20presentation%202%20pairs.xlsm"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6"/>
          <c:order val="0"/>
          <c:tx>
            <c:strRef>
              <c:f>Sheet1!$H$1</c:f>
              <c:strCache>
                <c:ptCount val="1"/>
                <c:pt idx="0">
                  <c:v>2017</c:v>
                </c:pt>
              </c:strCache>
            </c:strRef>
          </c:tx>
          <c:marker>
            <c:symbol val="none"/>
          </c:marker>
          <c:cat>
            <c:numRef>
              <c:f>Sheet1!$G$3:$G$132</c:f>
              <c:numCache>
                <c:formatCode>General</c:formatCode>
                <c:ptCount val="130"/>
                <c:pt idx="0" formatCode="0.0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numCache>
            </c:numRef>
          </c:cat>
          <c:val>
            <c:numRef>
              <c:f>Sheet1!$H$3:$H$132</c:f>
              <c:numCache>
                <c:formatCode>0%</c:formatCode>
                <c:ptCount val="130"/>
                <c:pt idx="0" formatCode="0.00">
                  <c:v>1</c:v>
                </c:pt>
                <c:pt idx="1">
                  <c:v>1.0048092002090956</c:v>
                </c:pt>
                <c:pt idx="2">
                  <c:v>0.99675901725039207</c:v>
                </c:pt>
                <c:pt idx="3">
                  <c:v>0.98567694720334542</c:v>
                </c:pt>
                <c:pt idx="4">
                  <c:v>0.99247255619445895</c:v>
                </c:pt>
                <c:pt idx="5">
                  <c:v>0.98891792995295336</c:v>
                </c:pt>
                <c:pt idx="6">
                  <c:v>0.99059069524307375</c:v>
                </c:pt>
                <c:pt idx="7">
                  <c:v>0.98797699947726081</c:v>
                </c:pt>
                <c:pt idx="8">
                  <c:v>0.98515420805018294</c:v>
                </c:pt>
                <c:pt idx="9">
                  <c:v>0.98222686879247256</c:v>
                </c:pt>
                <c:pt idx="10">
                  <c:v>0.98630423418714053</c:v>
                </c:pt>
                <c:pt idx="11">
                  <c:v>0.9758494511238891</c:v>
                </c:pt>
                <c:pt idx="12">
                  <c:v>0.98358599059069507</c:v>
                </c:pt>
                <c:pt idx="13">
                  <c:v>0.98034500784108713</c:v>
                </c:pt>
                <c:pt idx="14">
                  <c:v>0.97699947726084668</c:v>
                </c:pt>
                <c:pt idx="15">
                  <c:v>0.97124934657605844</c:v>
                </c:pt>
                <c:pt idx="16">
                  <c:v>0.97428123366440134</c:v>
                </c:pt>
                <c:pt idx="17">
                  <c:v>0.97271301620491368</c:v>
                </c:pt>
                <c:pt idx="18">
                  <c:v>0.97867224255096696</c:v>
                </c:pt>
                <c:pt idx="19">
                  <c:v>0.97720857292211161</c:v>
                </c:pt>
                <c:pt idx="20">
                  <c:v>0.97741766858337664</c:v>
                </c:pt>
                <c:pt idx="21">
                  <c:v>0.96821745948771543</c:v>
                </c:pt>
                <c:pt idx="22">
                  <c:v>0.97083115525352837</c:v>
                </c:pt>
                <c:pt idx="23">
                  <c:v>0.97177208572922102</c:v>
                </c:pt>
                <c:pt idx="24">
                  <c:v>0.96936748562467323</c:v>
                </c:pt>
                <c:pt idx="25">
                  <c:v>0.97250392054364876</c:v>
                </c:pt>
                <c:pt idx="26">
                  <c:v>0.97856769472033467</c:v>
                </c:pt>
                <c:pt idx="27">
                  <c:v>0.97720857292211183</c:v>
                </c:pt>
                <c:pt idx="28">
                  <c:v>0.98118139048614739</c:v>
                </c:pt>
                <c:pt idx="29">
                  <c:v>0.98254051228437012</c:v>
                </c:pt>
                <c:pt idx="30">
                  <c:v>0.98661787767903808</c:v>
                </c:pt>
                <c:pt idx="31">
                  <c:v>0.98839519079979088</c:v>
                </c:pt>
                <c:pt idx="32">
                  <c:v>0.98630423418714064</c:v>
                </c:pt>
                <c:pt idx="33">
                  <c:v>0.97950862519602711</c:v>
                </c:pt>
                <c:pt idx="34">
                  <c:v>0.98504966021955043</c:v>
                </c:pt>
                <c:pt idx="35">
                  <c:v>0.98494511238891791</c:v>
                </c:pt>
                <c:pt idx="36">
                  <c:v>0.99226346053319403</c:v>
                </c:pt>
                <c:pt idx="37">
                  <c:v>0.99017250392054368</c:v>
                </c:pt>
                <c:pt idx="38">
                  <c:v>0.98797699947726081</c:v>
                </c:pt>
                <c:pt idx="39">
                  <c:v>0.98985886042864601</c:v>
                </c:pt>
                <c:pt idx="40">
                  <c:v>0.98755880815473074</c:v>
                </c:pt>
                <c:pt idx="41">
                  <c:v>0.9884997386304234</c:v>
                </c:pt>
                <c:pt idx="42">
                  <c:v>0.99132253005750137</c:v>
                </c:pt>
                <c:pt idx="43">
                  <c:v>0.99508625196027178</c:v>
                </c:pt>
                <c:pt idx="44">
                  <c:v>0.98410872974385777</c:v>
                </c:pt>
                <c:pt idx="45">
                  <c:v>0.98808154730789333</c:v>
                </c:pt>
                <c:pt idx="46">
                  <c:v>0.98944066910611594</c:v>
                </c:pt>
                <c:pt idx="47">
                  <c:v>0.99184526921066374</c:v>
                </c:pt>
                <c:pt idx="48">
                  <c:v>0.98839519079979077</c:v>
                </c:pt>
                <c:pt idx="49">
                  <c:v>0.97950862519602699</c:v>
                </c:pt>
                <c:pt idx="50">
                  <c:v>0.98139048614741231</c:v>
                </c:pt>
                <c:pt idx="51">
                  <c:v>0.98588604286461035</c:v>
                </c:pt>
                <c:pt idx="52">
                  <c:v>0.9740721380031363</c:v>
                </c:pt>
                <c:pt idx="53">
                  <c:v>0.97114479874542581</c:v>
                </c:pt>
                <c:pt idx="54">
                  <c:v>0.9735493988499736</c:v>
                </c:pt>
                <c:pt idx="55">
                  <c:v>0.9735493988499736</c:v>
                </c:pt>
                <c:pt idx="56">
                  <c:v>0.96706743335075773</c:v>
                </c:pt>
                <c:pt idx="57">
                  <c:v>0.96832200731834794</c:v>
                </c:pt>
                <c:pt idx="58">
                  <c:v>0.96957658128593804</c:v>
                </c:pt>
                <c:pt idx="59">
                  <c:v>0.96821745948771532</c:v>
                </c:pt>
                <c:pt idx="60">
                  <c:v>0.96246732880292696</c:v>
                </c:pt>
                <c:pt idx="61">
                  <c:v>0.96675378985886018</c:v>
                </c:pt>
                <c:pt idx="62">
                  <c:v>0.9711447987454257</c:v>
                </c:pt>
                <c:pt idx="63">
                  <c:v>0.97940407736539425</c:v>
                </c:pt>
                <c:pt idx="64">
                  <c:v>0.98118139048614705</c:v>
                </c:pt>
                <c:pt idx="65">
                  <c:v>0.97982226868792444</c:v>
                </c:pt>
                <c:pt idx="66">
                  <c:v>0.97950862519602677</c:v>
                </c:pt>
                <c:pt idx="67">
                  <c:v>0.98044955567171932</c:v>
                </c:pt>
                <c:pt idx="68">
                  <c:v>0.98212232096183971</c:v>
                </c:pt>
                <c:pt idx="69">
                  <c:v>0.98724516466283285</c:v>
                </c:pt>
                <c:pt idx="70">
                  <c:v>0.98661787767903764</c:v>
                </c:pt>
                <c:pt idx="71">
                  <c:v>0.98588604286461001</c:v>
                </c:pt>
                <c:pt idx="72">
                  <c:v>0.98024046001045428</c:v>
                </c:pt>
                <c:pt idx="73">
                  <c:v>0.9851542080501825</c:v>
                </c:pt>
                <c:pt idx="74">
                  <c:v>0.98504966021954998</c:v>
                </c:pt>
                <c:pt idx="75">
                  <c:v>0.98233141662310453</c:v>
                </c:pt>
                <c:pt idx="76">
                  <c:v>0.97428123366440078</c:v>
                </c:pt>
                <c:pt idx="77">
                  <c:v>0.97605854678515358</c:v>
                </c:pt>
                <c:pt idx="78">
                  <c:v>0.9755358076319911</c:v>
                </c:pt>
                <c:pt idx="79">
                  <c:v>0.97490852064819589</c:v>
                </c:pt>
                <c:pt idx="80">
                  <c:v>0.96194458964976415</c:v>
                </c:pt>
                <c:pt idx="81">
                  <c:v>0.9568217459487709</c:v>
                </c:pt>
                <c:pt idx="82">
                  <c:v>0.95880815473078873</c:v>
                </c:pt>
                <c:pt idx="83">
                  <c:v>0.96152639832723408</c:v>
                </c:pt>
                <c:pt idx="84">
                  <c:v>0.95953998954521624</c:v>
                </c:pt>
                <c:pt idx="85">
                  <c:v>0.95922634605331869</c:v>
                </c:pt>
                <c:pt idx="86">
                  <c:v>0.9562990067956082</c:v>
                </c:pt>
                <c:pt idx="87">
                  <c:v>0.96048092002090879</c:v>
                </c:pt>
                <c:pt idx="88">
                  <c:v>0.95180345007841016</c:v>
                </c:pt>
                <c:pt idx="89">
                  <c:v>0.95054887611082006</c:v>
                </c:pt>
                <c:pt idx="90">
                  <c:v>0.95703084161003593</c:v>
                </c:pt>
                <c:pt idx="91">
                  <c:v>0.96142185049660145</c:v>
                </c:pt>
                <c:pt idx="92">
                  <c:v>0.96204913748039655</c:v>
                </c:pt>
                <c:pt idx="93">
                  <c:v>0.96257187663355903</c:v>
                </c:pt>
                <c:pt idx="94">
                  <c:v>0.9562990067956082</c:v>
                </c:pt>
                <c:pt idx="95">
                  <c:v>0.95253528489283779</c:v>
                </c:pt>
                <c:pt idx="96">
                  <c:v>0.94333507579717646</c:v>
                </c:pt>
                <c:pt idx="97">
                  <c:v>0.93685311029796059</c:v>
                </c:pt>
                <c:pt idx="98">
                  <c:v>0.94166231050705607</c:v>
                </c:pt>
                <c:pt idx="99">
                  <c:v>0.93288029273392492</c:v>
                </c:pt>
                <c:pt idx="100">
                  <c:v>0.93037114479874461</c:v>
                </c:pt>
                <c:pt idx="101">
                  <c:v>0.93486670151594264</c:v>
                </c:pt>
                <c:pt idx="102">
                  <c:v>0.93193936225823226</c:v>
                </c:pt>
                <c:pt idx="103">
                  <c:v>0.93256664924202737</c:v>
                </c:pt>
                <c:pt idx="104">
                  <c:v>0.93507579717720779</c:v>
                </c:pt>
                <c:pt idx="105">
                  <c:v>0.93653946680606293</c:v>
                </c:pt>
                <c:pt idx="106">
                  <c:v>0.93465760585467772</c:v>
                </c:pt>
                <c:pt idx="107">
                  <c:v>0.92984840564558202</c:v>
                </c:pt>
                <c:pt idx="108">
                  <c:v>0.93246210141139496</c:v>
                </c:pt>
                <c:pt idx="109">
                  <c:v>0.9266074228959742</c:v>
                </c:pt>
                <c:pt idx="110">
                  <c:v>0.92901202300052188</c:v>
                </c:pt>
                <c:pt idx="111">
                  <c:v>0.92702561421850416</c:v>
                </c:pt>
                <c:pt idx="112">
                  <c:v>0.92880292733925685</c:v>
                </c:pt>
                <c:pt idx="113">
                  <c:v>0.93235755358076233</c:v>
                </c:pt>
                <c:pt idx="114">
                  <c:v>0.93392577104024999</c:v>
                </c:pt>
                <c:pt idx="115">
                  <c:v>0.93319393622582236</c:v>
                </c:pt>
                <c:pt idx="116">
                  <c:v>0.93256664924202737</c:v>
                </c:pt>
                <c:pt idx="117">
                  <c:v>0.93193936225823226</c:v>
                </c:pt>
                <c:pt idx="118">
                  <c:v>0.93810768426555058</c:v>
                </c:pt>
                <c:pt idx="119">
                  <c:v>0.93371667537898495</c:v>
                </c:pt>
                <c:pt idx="120">
                  <c:v>0.93779404077365314</c:v>
                </c:pt>
                <c:pt idx="121">
                  <c:v>0.93894406691061072</c:v>
                </c:pt>
                <c:pt idx="122">
                  <c:v>0.93612127548353274</c:v>
                </c:pt>
                <c:pt idx="123">
                  <c:v>0.93758494511238799</c:v>
                </c:pt>
                <c:pt idx="124">
                  <c:v>0.93392577104024987</c:v>
                </c:pt>
                <c:pt idx="125">
                  <c:v>0.93497124934657494</c:v>
                </c:pt>
                <c:pt idx="126">
                  <c:v>0.9220073183481432</c:v>
                </c:pt>
                <c:pt idx="127">
                  <c:v>0.9189754312598003</c:v>
                </c:pt>
                <c:pt idx="128">
                  <c:v>0.91385258755880705</c:v>
                </c:pt>
                <c:pt idx="129">
                  <c:v>0.91500261369576474</c:v>
                </c:pt>
              </c:numCache>
            </c:numRef>
          </c:val>
          <c:smooth val="0"/>
          <c:extLst>
            <c:ext xmlns:c16="http://schemas.microsoft.com/office/drawing/2014/chart" uri="{C3380CC4-5D6E-409C-BE32-E72D297353CC}">
              <c16:uniqueId val="{00000000-D306-43D8-8517-22F7797BA66C}"/>
            </c:ext>
          </c:extLst>
        </c:ser>
        <c:ser>
          <c:idx val="7"/>
          <c:order val="1"/>
          <c:tx>
            <c:strRef>
              <c:f>Sheet1!$I$1</c:f>
              <c:strCache>
                <c:ptCount val="1"/>
                <c:pt idx="0">
                  <c:v>2016</c:v>
                </c:pt>
              </c:strCache>
            </c:strRef>
          </c:tx>
          <c:marker>
            <c:symbol val="none"/>
          </c:marker>
          <c:cat>
            <c:numRef>
              <c:f>Sheet1!$G$3:$G$132</c:f>
              <c:numCache>
                <c:formatCode>General</c:formatCode>
                <c:ptCount val="130"/>
                <c:pt idx="0" formatCode="0.0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numCache>
            </c:numRef>
          </c:cat>
          <c:val>
            <c:numRef>
              <c:f>Sheet1!$I$3:$I$132</c:f>
              <c:numCache>
                <c:formatCode>0%</c:formatCode>
                <c:ptCount val="130"/>
                <c:pt idx="0" formatCode="0.00">
                  <c:v>1</c:v>
                </c:pt>
                <c:pt idx="1">
                  <c:v>1.0077989601386481</c:v>
                </c:pt>
                <c:pt idx="2">
                  <c:v>1.0047660311958404</c:v>
                </c:pt>
                <c:pt idx="3">
                  <c:v>0.99090121317157698</c:v>
                </c:pt>
                <c:pt idx="4">
                  <c:v>0.99144280762564974</c:v>
                </c:pt>
                <c:pt idx="5">
                  <c:v>0.99750866551126516</c:v>
                </c:pt>
                <c:pt idx="6">
                  <c:v>0.99761698440207969</c:v>
                </c:pt>
                <c:pt idx="7">
                  <c:v>0.99588388214904666</c:v>
                </c:pt>
                <c:pt idx="8">
                  <c:v>0.99685875216637765</c:v>
                </c:pt>
                <c:pt idx="9">
                  <c:v>0.99252599653379525</c:v>
                </c:pt>
                <c:pt idx="10">
                  <c:v>0.99447573656845745</c:v>
                </c:pt>
                <c:pt idx="11">
                  <c:v>0.99306759098786812</c:v>
                </c:pt>
                <c:pt idx="12">
                  <c:v>0.99458405545927198</c:v>
                </c:pt>
                <c:pt idx="13">
                  <c:v>0.99610051993067572</c:v>
                </c:pt>
                <c:pt idx="14">
                  <c:v>1.0031412478336221</c:v>
                </c:pt>
                <c:pt idx="15">
                  <c:v>0.9983752166377815</c:v>
                </c:pt>
                <c:pt idx="16">
                  <c:v>0.99653379549393417</c:v>
                </c:pt>
                <c:pt idx="17">
                  <c:v>0.99436741767764303</c:v>
                </c:pt>
                <c:pt idx="18">
                  <c:v>0.99014298093587527</c:v>
                </c:pt>
                <c:pt idx="19">
                  <c:v>1.0001083188908144</c:v>
                </c:pt>
                <c:pt idx="20">
                  <c:v>0.99480069324090103</c:v>
                </c:pt>
                <c:pt idx="21">
                  <c:v>0.99198440207972249</c:v>
                </c:pt>
                <c:pt idx="22">
                  <c:v>0.9755199306759097</c:v>
                </c:pt>
                <c:pt idx="23">
                  <c:v>0.96642114384748679</c:v>
                </c:pt>
                <c:pt idx="24">
                  <c:v>0.97075389948006907</c:v>
                </c:pt>
                <c:pt idx="25">
                  <c:v>0.96772097053726136</c:v>
                </c:pt>
                <c:pt idx="26">
                  <c:v>0.95905545927209668</c:v>
                </c:pt>
                <c:pt idx="27">
                  <c:v>0.95916377816291132</c:v>
                </c:pt>
                <c:pt idx="28">
                  <c:v>0.95667244367417648</c:v>
                </c:pt>
                <c:pt idx="29">
                  <c:v>0.96230502599653334</c:v>
                </c:pt>
                <c:pt idx="30">
                  <c:v>0.97097053726169791</c:v>
                </c:pt>
                <c:pt idx="31">
                  <c:v>0.97194540727902889</c:v>
                </c:pt>
                <c:pt idx="32">
                  <c:v>0.97346187175043286</c:v>
                </c:pt>
                <c:pt idx="33">
                  <c:v>0.97519497400346566</c:v>
                </c:pt>
                <c:pt idx="34">
                  <c:v>0.97324523396880358</c:v>
                </c:pt>
                <c:pt idx="35">
                  <c:v>0.98212738301559732</c:v>
                </c:pt>
                <c:pt idx="36">
                  <c:v>0.98299393414211378</c:v>
                </c:pt>
                <c:pt idx="37">
                  <c:v>0.98353552859618654</c:v>
                </c:pt>
                <c:pt idx="38">
                  <c:v>0.98310225303292831</c:v>
                </c:pt>
                <c:pt idx="39">
                  <c:v>0.99090121317157642</c:v>
                </c:pt>
                <c:pt idx="40">
                  <c:v>0.99620883882148992</c:v>
                </c:pt>
                <c:pt idx="41">
                  <c:v>0.99664211438474815</c:v>
                </c:pt>
                <c:pt idx="42">
                  <c:v>0.99664211438474815</c:v>
                </c:pt>
                <c:pt idx="43">
                  <c:v>0.98862651646447075</c:v>
                </c:pt>
                <c:pt idx="44">
                  <c:v>0.98418544194107394</c:v>
                </c:pt>
                <c:pt idx="45">
                  <c:v>0.98353552859618665</c:v>
                </c:pt>
                <c:pt idx="46">
                  <c:v>0.98375216637781582</c:v>
                </c:pt>
                <c:pt idx="47">
                  <c:v>0.9847270363951468</c:v>
                </c:pt>
                <c:pt idx="48">
                  <c:v>0.96891247833622129</c:v>
                </c:pt>
                <c:pt idx="49">
                  <c:v>0.97162045060658542</c:v>
                </c:pt>
                <c:pt idx="50">
                  <c:v>0.97562824956672412</c:v>
                </c:pt>
                <c:pt idx="51">
                  <c:v>0.97508665511265136</c:v>
                </c:pt>
                <c:pt idx="52">
                  <c:v>0.96501299826689757</c:v>
                </c:pt>
                <c:pt idx="53">
                  <c:v>0.95699740034662029</c:v>
                </c:pt>
                <c:pt idx="54">
                  <c:v>0.96111351819757362</c:v>
                </c:pt>
                <c:pt idx="55">
                  <c:v>0.96360485268630836</c:v>
                </c:pt>
                <c:pt idx="56">
                  <c:v>0.96566291161178497</c:v>
                </c:pt>
                <c:pt idx="57">
                  <c:v>0.9688041594454071</c:v>
                </c:pt>
                <c:pt idx="58">
                  <c:v>0.96934575389948008</c:v>
                </c:pt>
                <c:pt idx="59">
                  <c:v>0.96999566724436725</c:v>
                </c:pt>
                <c:pt idx="60">
                  <c:v>0.96761265164644705</c:v>
                </c:pt>
                <c:pt idx="61">
                  <c:v>0.95927209705372618</c:v>
                </c:pt>
                <c:pt idx="62">
                  <c:v>0.95537261698440201</c:v>
                </c:pt>
                <c:pt idx="63">
                  <c:v>0.95179809358752165</c:v>
                </c:pt>
                <c:pt idx="64">
                  <c:v>0.9509315424610052</c:v>
                </c:pt>
                <c:pt idx="65">
                  <c:v>0.95103986135181973</c:v>
                </c:pt>
                <c:pt idx="66">
                  <c:v>0.95147313691507784</c:v>
                </c:pt>
                <c:pt idx="67">
                  <c:v>0.95028162911611769</c:v>
                </c:pt>
                <c:pt idx="68">
                  <c:v>0.95201473136915071</c:v>
                </c:pt>
                <c:pt idx="69">
                  <c:v>0.95038994800693233</c:v>
                </c:pt>
                <c:pt idx="70">
                  <c:v>0.94930675909878681</c:v>
                </c:pt>
                <c:pt idx="71">
                  <c:v>0.95136481802426331</c:v>
                </c:pt>
                <c:pt idx="72">
                  <c:v>0.96078856152513004</c:v>
                </c:pt>
                <c:pt idx="73">
                  <c:v>0.9613301559792029</c:v>
                </c:pt>
                <c:pt idx="74">
                  <c:v>0.95992201039861369</c:v>
                </c:pt>
                <c:pt idx="75">
                  <c:v>0.95743067590987885</c:v>
                </c:pt>
                <c:pt idx="76">
                  <c:v>0.95363951473136921</c:v>
                </c:pt>
                <c:pt idx="77">
                  <c:v>0.95883882149046806</c:v>
                </c:pt>
                <c:pt idx="78">
                  <c:v>0.95970537261698452</c:v>
                </c:pt>
                <c:pt idx="79">
                  <c:v>0.9650129982668979</c:v>
                </c:pt>
                <c:pt idx="80">
                  <c:v>0.96111351819757385</c:v>
                </c:pt>
                <c:pt idx="81">
                  <c:v>0.95883882149046817</c:v>
                </c:pt>
                <c:pt idx="82">
                  <c:v>0.95667244367417703</c:v>
                </c:pt>
                <c:pt idx="83">
                  <c:v>0.95418110918544219</c:v>
                </c:pt>
                <c:pt idx="84">
                  <c:v>0.94594887348353562</c:v>
                </c:pt>
                <c:pt idx="85">
                  <c:v>0.9391247833622185</c:v>
                </c:pt>
                <c:pt idx="86">
                  <c:v>0.9421577123050261</c:v>
                </c:pt>
                <c:pt idx="87">
                  <c:v>0.94291594454072813</c:v>
                </c:pt>
                <c:pt idx="88">
                  <c:v>0.94974003466204515</c:v>
                </c:pt>
                <c:pt idx="89">
                  <c:v>0.94984835355285968</c:v>
                </c:pt>
                <c:pt idx="90">
                  <c:v>0.95168977469670724</c:v>
                </c:pt>
                <c:pt idx="91">
                  <c:v>0.95244800693240905</c:v>
                </c:pt>
                <c:pt idx="92">
                  <c:v>0.94800693240901224</c:v>
                </c:pt>
                <c:pt idx="93">
                  <c:v>0.95212305025996546</c:v>
                </c:pt>
                <c:pt idx="94">
                  <c:v>0.95797227036395149</c:v>
                </c:pt>
                <c:pt idx="95">
                  <c:v>0.95688908145580587</c:v>
                </c:pt>
                <c:pt idx="96">
                  <c:v>0.95743067590987863</c:v>
                </c:pt>
                <c:pt idx="97">
                  <c:v>0.96566291161178497</c:v>
                </c:pt>
                <c:pt idx="98">
                  <c:v>0.96685441941074513</c:v>
                </c:pt>
                <c:pt idx="99">
                  <c:v>0.96512131715771232</c:v>
                </c:pt>
                <c:pt idx="100">
                  <c:v>0.96544627383015591</c:v>
                </c:pt>
                <c:pt idx="101">
                  <c:v>0.97227036395147315</c:v>
                </c:pt>
                <c:pt idx="102">
                  <c:v>0.97107885615251299</c:v>
                </c:pt>
                <c:pt idx="103">
                  <c:v>0.96772097053726169</c:v>
                </c:pt>
                <c:pt idx="104">
                  <c:v>0.97454506065857893</c:v>
                </c:pt>
                <c:pt idx="105">
                  <c:v>0.97248700173310232</c:v>
                </c:pt>
                <c:pt idx="106">
                  <c:v>0.97302859618717508</c:v>
                </c:pt>
                <c:pt idx="107">
                  <c:v>0.96826256499133456</c:v>
                </c:pt>
                <c:pt idx="108">
                  <c:v>0.97129549393414216</c:v>
                </c:pt>
                <c:pt idx="109">
                  <c:v>0.95298960138648181</c:v>
                </c:pt>
                <c:pt idx="110">
                  <c:v>0.95396447140381291</c:v>
                </c:pt>
                <c:pt idx="111">
                  <c:v>0.95363951473136921</c:v>
                </c:pt>
                <c:pt idx="112">
                  <c:v>0.95060658578856161</c:v>
                </c:pt>
                <c:pt idx="113">
                  <c:v>0.95721403812824968</c:v>
                </c:pt>
                <c:pt idx="114">
                  <c:v>0.96273830155979212</c:v>
                </c:pt>
                <c:pt idx="115">
                  <c:v>0.95916377816291154</c:v>
                </c:pt>
                <c:pt idx="116">
                  <c:v>0.96652946273830154</c:v>
                </c:pt>
                <c:pt idx="117">
                  <c:v>0.96198006932409008</c:v>
                </c:pt>
                <c:pt idx="118">
                  <c:v>0.96490467937608326</c:v>
                </c:pt>
                <c:pt idx="119">
                  <c:v>0.96057192374350098</c:v>
                </c:pt>
                <c:pt idx="120">
                  <c:v>0.9576473136915078</c:v>
                </c:pt>
                <c:pt idx="121">
                  <c:v>0.96349653379549383</c:v>
                </c:pt>
                <c:pt idx="122">
                  <c:v>0.95883882149046784</c:v>
                </c:pt>
                <c:pt idx="123">
                  <c:v>0.95158145580589237</c:v>
                </c:pt>
                <c:pt idx="124">
                  <c:v>0.97541161178509517</c:v>
                </c:pt>
                <c:pt idx="125">
                  <c:v>0.98245233968804146</c:v>
                </c:pt>
                <c:pt idx="126">
                  <c:v>0.978877816291161</c:v>
                </c:pt>
                <c:pt idx="127">
                  <c:v>0.97367850953206225</c:v>
                </c:pt>
                <c:pt idx="128">
                  <c:v>0.97530329289428053</c:v>
                </c:pt>
                <c:pt idx="129">
                  <c:v>0.97259532062391663</c:v>
                </c:pt>
              </c:numCache>
            </c:numRef>
          </c:val>
          <c:smooth val="0"/>
          <c:extLst>
            <c:ext xmlns:c16="http://schemas.microsoft.com/office/drawing/2014/chart" uri="{C3380CC4-5D6E-409C-BE32-E72D297353CC}">
              <c16:uniqueId val="{00000001-D306-43D8-8517-22F7797BA66C}"/>
            </c:ext>
          </c:extLst>
        </c:ser>
        <c:ser>
          <c:idx val="8"/>
          <c:order val="2"/>
          <c:tx>
            <c:strRef>
              <c:f>Sheet1!$J$1</c:f>
              <c:strCache>
                <c:ptCount val="1"/>
                <c:pt idx="0">
                  <c:v>2015</c:v>
                </c:pt>
              </c:strCache>
            </c:strRef>
          </c:tx>
          <c:marker>
            <c:symbol val="none"/>
          </c:marker>
          <c:cat>
            <c:numRef>
              <c:f>Sheet1!$G$3:$G$132</c:f>
              <c:numCache>
                <c:formatCode>General</c:formatCode>
                <c:ptCount val="130"/>
                <c:pt idx="0" formatCode="0.0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numCache>
            </c:numRef>
          </c:cat>
          <c:val>
            <c:numRef>
              <c:f>Sheet1!$J$3:$J$132</c:f>
              <c:numCache>
                <c:formatCode>0%</c:formatCode>
                <c:ptCount val="130"/>
                <c:pt idx="0" formatCode="0.00">
                  <c:v>1</c:v>
                </c:pt>
                <c:pt idx="1">
                  <c:v>1.008472524812394</c:v>
                </c:pt>
                <c:pt idx="2">
                  <c:v>1.0142822561123213</c:v>
                </c:pt>
                <c:pt idx="3">
                  <c:v>1.0179133381747758</c:v>
                </c:pt>
                <c:pt idx="4">
                  <c:v>1.0222706366497214</c:v>
                </c:pt>
                <c:pt idx="5">
                  <c:v>1.0261437908496729</c:v>
                </c:pt>
                <c:pt idx="6">
                  <c:v>1.0220285645122245</c:v>
                </c:pt>
                <c:pt idx="7">
                  <c:v>1.0228758169934637</c:v>
                </c:pt>
                <c:pt idx="8">
                  <c:v>1.0280803679496489</c:v>
                </c:pt>
                <c:pt idx="9">
                  <c:v>1.026627935124667</c:v>
                </c:pt>
                <c:pt idx="10">
                  <c:v>1.0405470830307431</c:v>
                </c:pt>
                <c:pt idx="11">
                  <c:v>1.0468409586056644</c:v>
                </c:pt>
                <c:pt idx="12">
                  <c:v>1.0428467683369644</c:v>
                </c:pt>
                <c:pt idx="13">
                  <c:v>1.0480513192931493</c:v>
                </c:pt>
                <c:pt idx="14">
                  <c:v>1.0424836601307188</c:v>
                </c:pt>
                <c:pt idx="15">
                  <c:v>1.0651174049866858</c:v>
                </c:pt>
                <c:pt idx="16">
                  <c:v>1.0800048414427497</c:v>
                </c:pt>
                <c:pt idx="17">
                  <c:v>1.0767368675865405</c:v>
                </c:pt>
                <c:pt idx="18">
                  <c:v>1.0635439360929555</c:v>
                </c:pt>
                <c:pt idx="19">
                  <c:v>1.0723795691115949</c:v>
                </c:pt>
                <c:pt idx="20">
                  <c:v>1.0692326313241343</c:v>
                </c:pt>
                <c:pt idx="21">
                  <c:v>1.0725006051803436</c:v>
                </c:pt>
                <c:pt idx="22">
                  <c:v>1.0674170902929072</c:v>
                </c:pt>
                <c:pt idx="23">
                  <c:v>1.0542241587993222</c:v>
                </c:pt>
                <c:pt idx="24">
                  <c:v>1.0675381263616559</c:v>
                </c:pt>
                <c:pt idx="25">
                  <c:v>1.0545872670055676</c:v>
                </c:pt>
                <c:pt idx="26">
                  <c:v>1.0697167755991286</c:v>
                </c:pt>
                <c:pt idx="27">
                  <c:v>1.0689905591866375</c:v>
                </c:pt>
                <c:pt idx="28">
                  <c:v>1.069111595255386</c:v>
                </c:pt>
                <c:pt idx="29">
                  <c:v>1.0679012345679011</c:v>
                </c:pt>
                <c:pt idx="30">
                  <c:v>1.0613652868554828</c:v>
                </c:pt>
                <c:pt idx="31">
                  <c:v>1.0624546114742193</c:v>
                </c:pt>
                <c:pt idx="32">
                  <c:v>1.0659646574679253</c:v>
                </c:pt>
                <c:pt idx="33">
                  <c:v>1.0606390704429918</c:v>
                </c:pt>
                <c:pt idx="34">
                  <c:v>1.0619704671992249</c:v>
                </c:pt>
                <c:pt idx="35">
                  <c:v>1.0647542967804402</c:v>
                </c:pt>
                <c:pt idx="36">
                  <c:v>1.0635439360929553</c:v>
                </c:pt>
                <c:pt idx="37">
                  <c:v>1.0679012345679009</c:v>
                </c:pt>
                <c:pt idx="38">
                  <c:v>1.0672960542241585</c:v>
                </c:pt>
                <c:pt idx="39">
                  <c:v>1.0653594771241826</c:v>
                </c:pt>
                <c:pt idx="40">
                  <c:v>1.080852093923989</c:v>
                </c:pt>
                <c:pt idx="41">
                  <c:v>1.0809731299927374</c:v>
                </c:pt>
                <c:pt idx="42">
                  <c:v>1.0823045267489708</c:v>
                </c:pt>
                <c:pt idx="43">
                  <c:v>1.0830307431614616</c:v>
                </c:pt>
                <c:pt idx="44">
                  <c:v>1.0924715565238436</c:v>
                </c:pt>
                <c:pt idx="45">
                  <c:v>1.0975550714112803</c:v>
                </c:pt>
                <c:pt idx="46">
                  <c:v>1.1163156620672958</c:v>
                </c:pt>
                <c:pt idx="47">
                  <c:v>1.1153473735173078</c:v>
                </c:pt>
                <c:pt idx="48">
                  <c:v>1.1314451706608566</c:v>
                </c:pt>
                <c:pt idx="49">
                  <c:v>1.1475429678044056</c:v>
                </c:pt>
                <c:pt idx="50">
                  <c:v>1.1381021544420236</c:v>
                </c:pt>
                <c:pt idx="51">
                  <c:v>1.1531106269668361</c:v>
                </c:pt>
                <c:pt idx="52">
                  <c:v>1.1452432824981844</c:v>
                </c:pt>
                <c:pt idx="53">
                  <c:v>1.1420963447107237</c:v>
                </c:pt>
                <c:pt idx="54">
                  <c:v>1.1135318324860808</c:v>
                </c:pt>
                <c:pt idx="55">
                  <c:v>1.1355603969983052</c:v>
                </c:pt>
                <c:pt idx="56">
                  <c:v>1.118615347373517</c:v>
                </c:pt>
                <c:pt idx="57">
                  <c:v>1.1057855240861774</c:v>
                </c:pt>
                <c:pt idx="58">
                  <c:v>1.1079641733236503</c:v>
                </c:pt>
                <c:pt idx="59">
                  <c:v>1.1033648027112077</c:v>
                </c:pt>
                <c:pt idx="60">
                  <c:v>1.1120793996610987</c:v>
                </c:pt>
                <c:pt idx="61">
                  <c:v>1.1114742193173563</c:v>
                </c:pt>
                <c:pt idx="62">
                  <c:v>1.1170418784797869</c:v>
                </c:pt>
                <c:pt idx="63">
                  <c:v>1.127814088598402</c:v>
                </c:pt>
                <c:pt idx="64">
                  <c:v>1.1245461147421929</c:v>
                </c:pt>
                <c:pt idx="65">
                  <c:v>1.1124425078673441</c:v>
                </c:pt>
                <c:pt idx="66">
                  <c:v>1.1031227305737106</c:v>
                </c:pt>
                <c:pt idx="67">
                  <c:v>1.108206245461147</c:v>
                </c:pt>
                <c:pt idx="68">
                  <c:v>1.1190994916485109</c:v>
                </c:pt>
                <c:pt idx="69">
                  <c:v>1.1227305737109654</c:v>
                </c:pt>
                <c:pt idx="70">
                  <c:v>1.1354393609295568</c:v>
                </c:pt>
                <c:pt idx="71">
                  <c:v>1.1416122004357296</c:v>
                </c:pt>
                <c:pt idx="72">
                  <c:v>1.1453643185669327</c:v>
                </c:pt>
                <c:pt idx="73">
                  <c:v>1.1359235052045507</c:v>
                </c:pt>
                <c:pt idx="74">
                  <c:v>1.13277656741709</c:v>
                </c:pt>
                <c:pt idx="75">
                  <c:v>1.1247881868796898</c:v>
                </c:pt>
                <c:pt idx="76">
                  <c:v>1.1200677801984988</c:v>
                </c:pt>
                <c:pt idx="77">
                  <c:v>1.1272089082546595</c:v>
                </c:pt>
                <c:pt idx="78">
                  <c:v>1.1274509803921564</c:v>
                </c:pt>
                <c:pt idx="79">
                  <c:v>1.1285403050108929</c:v>
                </c:pt>
                <c:pt idx="80">
                  <c:v>1.1182522391672716</c:v>
                </c:pt>
                <c:pt idx="81">
                  <c:v>1.1129266521423382</c:v>
                </c:pt>
                <c:pt idx="82">
                  <c:v>1.1115952553861048</c:v>
                </c:pt>
                <c:pt idx="83">
                  <c:v>1.1021544420237228</c:v>
                </c:pt>
                <c:pt idx="84">
                  <c:v>1.0876301137739044</c:v>
                </c:pt>
                <c:pt idx="85">
                  <c:v>1.078552408617768</c:v>
                </c:pt>
                <c:pt idx="86">
                  <c:v>1.0808520939239892</c:v>
                </c:pt>
                <c:pt idx="87">
                  <c:v>1.0858145727426771</c:v>
                </c:pt>
                <c:pt idx="88">
                  <c:v>1.0820624546114741</c:v>
                </c:pt>
                <c:pt idx="89">
                  <c:v>1.0666908738804162</c:v>
                </c:pt>
                <c:pt idx="90">
                  <c:v>1.0743161462115707</c:v>
                </c:pt>
                <c:pt idx="91">
                  <c:v>1.0797627693052525</c:v>
                </c:pt>
                <c:pt idx="92">
                  <c:v>1.0849673202614374</c:v>
                </c:pt>
                <c:pt idx="93">
                  <c:v>1.0793996610990071</c:v>
                </c:pt>
                <c:pt idx="94">
                  <c:v>1.0659646574679251</c:v>
                </c:pt>
                <c:pt idx="95">
                  <c:v>1.06076010651174</c:v>
                </c:pt>
                <c:pt idx="96">
                  <c:v>1.0572500605180339</c:v>
                </c:pt>
                <c:pt idx="97">
                  <c:v>1.0697167755991279</c:v>
                </c:pt>
                <c:pt idx="98">
                  <c:v>1.0855725006051797</c:v>
                </c:pt>
                <c:pt idx="99">
                  <c:v>1.0910191236988616</c:v>
                </c:pt>
                <c:pt idx="100">
                  <c:v>1.0892035826676343</c:v>
                </c:pt>
                <c:pt idx="101">
                  <c:v>1.0990075042362617</c:v>
                </c:pt>
                <c:pt idx="102">
                  <c:v>1.1026385862987165</c:v>
                </c:pt>
                <c:pt idx="103">
                  <c:v>1.1132897603485832</c:v>
                </c:pt>
                <c:pt idx="104">
                  <c:v>1.110021786492374</c:v>
                </c:pt>
                <c:pt idx="105">
                  <c:v>1.10554345194868</c:v>
                </c:pt>
                <c:pt idx="106">
                  <c:v>1.1011861534737346</c:v>
                </c:pt>
                <c:pt idx="107">
                  <c:v>1.1077221011861529</c:v>
                </c:pt>
                <c:pt idx="108">
                  <c:v>1.0854514645364313</c:v>
                </c:pt>
                <c:pt idx="109">
                  <c:v>1.0734688937303309</c:v>
                </c:pt>
                <c:pt idx="110">
                  <c:v>1.076978939724037</c:v>
                </c:pt>
                <c:pt idx="111">
                  <c:v>1.0890825465988856</c:v>
                </c:pt>
                <c:pt idx="112">
                  <c:v>1.0718954248366004</c:v>
                </c:pt>
                <c:pt idx="113">
                  <c:v>1.0728637133865881</c:v>
                </c:pt>
                <c:pt idx="114">
                  <c:v>1.0687484870491397</c:v>
                </c:pt>
                <c:pt idx="115">
                  <c:v>1.0751633986928095</c:v>
                </c:pt>
                <c:pt idx="116">
                  <c:v>1.0739530380053246</c:v>
                </c:pt>
                <c:pt idx="117">
                  <c:v>1.0726216412490912</c:v>
                </c:pt>
                <c:pt idx="118">
                  <c:v>1.076010651174049</c:v>
                </c:pt>
                <c:pt idx="119">
                  <c:v>1.067538126361655</c:v>
                </c:pt>
                <c:pt idx="120">
                  <c:v>1.0653594771241823</c:v>
                </c:pt>
                <c:pt idx="121">
                  <c:v>1.0662067296054216</c:v>
                </c:pt>
                <c:pt idx="122">
                  <c:v>1.0672960542241581</c:v>
                </c:pt>
                <c:pt idx="123">
                  <c:v>1.0838779956427007</c:v>
                </c:pt>
                <c:pt idx="124">
                  <c:v>1.0801258775114977</c:v>
                </c:pt>
                <c:pt idx="125">
                  <c:v>1.0801258775114977</c:v>
                </c:pt>
                <c:pt idx="126">
                  <c:v>1.0833938513677068</c:v>
                </c:pt>
                <c:pt idx="127">
                  <c:v>1.077221011861534</c:v>
                </c:pt>
                <c:pt idx="128">
                  <c:v>1.0867828612926644</c:v>
                </c:pt>
                <c:pt idx="129">
                  <c:v>1.0950133139675613</c:v>
                </c:pt>
              </c:numCache>
            </c:numRef>
          </c:val>
          <c:smooth val="0"/>
          <c:extLst>
            <c:ext xmlns:c16="http://schemas.microsoft.com/office/drawing/2014/chart" uri="{C3380CC4-5D6E-409C-BE32-E72D297353CC}">
              <c16:uniqueId val="{00000002-D306-43D8-8517-22F7797BA66C}"/>
            </c:ext>
          </c:extLst>
        </c:ser>
        <c:ser>
          <c:idx val="9"/>
          <c:order val="3"/>
          <c:tx>
            <c:strRef>
              <c:f>Sheet1!$K$1</c:f>
              <c:strCache>
                <c:ptCount val="1"/>
                <c:pt idx="0">
                  <c:v>2014</c:v>
                </c:pt>
              </c:strCache>
            </c:strRef>
          </c:tx>
          <c:marker>
            <c:symbol val="none"/>
          </c:marker>
          <c:cat>
            <c:numRef>
              <c:f>Sheet1!$G$3:$G$132</c:f>
              <c:numCache>
                <c:formatCode>General</c:formatCode>
                <c:ptCount val="130"/>
                <c:pt idx="0" formatCode="0.0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numCache>
            </c:numRef>
          </c:cat>
          <c:val>
            <c:numRef>
              <c:f>Sheet1!$K$3:$K$132</c:f>
              <c:numCache>
                <c:formatCode>0%</c:formatCode>
                <c:ptCount val="130"/>
                <c:pt idx="0" formatCode="0.00">
                  <c:v>1</c:v>
                </c:pt>
                <c:pt idx="1">
                  <c:v>1.0063291139240507</c:v>
                </c:pt>
                <c:pt idx="2">
                  <c:v>1.0127958172812328</c:v>
                </c:pt>
                <c:pt idx="3">
                  <c:v>1.0096312603192075</c:v>
                </c:pt>
                <c:pt idx="4">
                  <c:v>1.0105943863511282</c:v>
                </c:pt>
                <c:pt idx="5">
                  <c:v>1.0134837644468904</c:v>
                </c:pt>
                <c:pt idx="6">
                  <c:v>1.0111447440836543</c:v>
                </c:pt>
                <c:pt idx="7">
                  <c:v>1.0064667033571821</c:v>
                </c:pt>
                <c:pt idx="8">
                  <c:v>1.0063291139240507</c:v>
                </c:pt>
                <c:pt idx="9">
                  <c:v>1.0057787561915243</c:v>
                </c:pt>
                <c:pt idx="10">
                  <c:v>1.0112823335167858</c:v>
                </c:pt>
                <c:pt idx="11">
                  <c:v>1.0101816180517333</c:v>
                </c:pt>
                <c:pt idx="12">
                  <c:v>1.0160979636763894</c:v>
                </c:pt>
                <c:pt idx="13">
                  <c:v>1.0152724270776001</c:v>
                </c:pt>
                <c:pt idx="14">
                  <c:v>1.0145844799119426</c:v>
                </c:pt>
                <c:pt idx="15">
                  <c:v>1.0158227848101262</c:v>
                </c:pt>
                <c:pt idx="16">
                  <c:v>1.0045404512933402</c:v>
                </c:pt>
                <c:pt idx="17">
                  <c:v>1.0060539350577871</c:v>
                </c:pt>
                <c:pt idx="18">
                  <c:v>1.0061915244909188</c:v>
                </c:pt>
                <c:pt idx="19">
                  <c:v>1.0066042927903136</c:v>
                </c:pt>
                <c:pt idx="20">
                  <c:v>1.0070170610897082</c:v>
                </c:pt>
                <c:pt idx="21">
                  <c:v>1.0151348376444687</c:v>
                </c:pt>
                <c:pt idx="22">
                  <c:v>1.0202256466703354</c:v>
                </c:pt>
                <c:pt idx="23">
                  <c:v>1.0171986791414416</c:v>
                </c:pt>
                <c:pt idx="24">
                  <c:v>1.0177490368739677</c:v>
                </c:pt>
                <c:pt idx="25">
                  <c:v>1.0166483214089155</c:v>
                </c:pt>
                <c:pt idx="26">
                  <c:v>1.012383048981838</c:v>
                </c:pt>
                <c:pt idx="27">
                  <c:v>1.0092184920198126</c:v>
                </c:pt>
                <c:pt idx="28">
                  <c:v>1.0082553659878919</c:v>
                </c:pt>
                <c:pt idx="29">
                  <c:v>1.008805723720418</c:v>
                </c:pt>
                <c:pt idx="30">
                  <c:v>1.0122454595487065</c:v>
                </c:pt>
                <c:pt idx="31">
                  <c:v>1.0057787561915241</c:v>
                </c:pt>
                <c:pt idx="32">
                  <c:v>1.0048156301596034</c:v>
                </c:pt>
                <c:pt idx="33">
                  <c:v>1.0037149146945512</c:v>
                </c:pt>
                <c:pt idx="34">
                  <c:v>0.99999999999999967</c:v>
                </c:pt>
                <c:pt idx="35">
                  <c:v>1.0017886626307095</c:v>
                </c:pt>
                <c:pt idx="36">
                  <c:v>1.0028893780957617</c:v>
                </c:pt>
                <c:pt idx="37">
                  <c:v>1.0013758943313149</c:v>
                </c:pt>
                <c:pt idx="38">
                  <c:v>1.0016510731975781</c:v>
                </c:pt>
                <c:pt idx="39">
                  <c:v>1.0009631260319205</c:v>
                </c:pt>
                <c:pt idx="40">
                  <c:v>1.005228398458998</c:v>
                </c:pt>
                <c:pt idx="41">
                  <c:v>1.0035773252614195</c:v>
                </c:pt>
                <c:pt idx="42">
                  <c:v>0.9969730324711058</c:v>
                </c:pt>
                <c:pt idx="43">
                  <c:v>1.0017886626307095</c:v>
                </c:pt>
                <c:pt idx="44">
                  <c:v>1.0012383048981834</c:v>
                </c:pt>
                <c:pt idx="45">
                  <c:v>1.0017886626307095</c:v>
                </c:pt>
                <c:pt idx="46">
                  <c:v>0.99270776004402828</c:v>
                </c:pt>
                <c:pt idx="47">
                  <c:v>0.99146945514584439</c:v>
                </c:pt>
                <c:pt idx="48">
                  <c:v>0.99146945514584439</c:v>
                </c:pt>
                <c:pt idx="49">
                  <c:v>0.99270776004402828</c:v>
                </c:pt>
                <c:pt idx="50">
                  <c:v>0.98954320308200283</c:v>
                </c:pt>
                <c:pt idx="51">
                  <c:v>0.9920198128783706</c:v>
                </c:pt>
                <c:pt idx="52">
                  <c:v>0.98913043478260831</c:v>
                </c:pt>
                <c:pt idx="53">
                  <c:v>0.98830489818381917</c:v>
                </c:pt>
                <c:pt idx="54">
                  <c:v>0.98747936158502991</c:v>
                </c:pt>
                <c:pt idx="55">
                  <c:v>0.99463401210786984</c:v>
                </c:pt>
                <c:pt idx="56">
                  <c:v>0.99862410566868431</c:v>
                </c:pt>
                <c:pt idx="57">
                  <c:v>0.99752339020363201</c:v>
                </c:pt>
                <c:pt idx="58">
                  <c:v>0.99422124380847521</c:v>
                </c:pt>
                <c:pt idx="59">
                  <c:v>0.99518436984039604</c:v>
                </c:pt>
                <c:pt idx="60">
                  <c:v>0.99821133736928991</c:v>
                </c:pt>
                <c:pt idx="61">
                  <c:v>1.0013758943313151</c:v>
                </c:pt>
                <c:pt idx="62">
                  <c:v>1.0005503577325259</c:v>
                </c:pt>
                <c:pt idx="63">
                  <c:v>0.9993120528343421</c:v>
                </c:pt>
                <c:pt idx="64">
                  <c:v>0.99752339020363212</c:v>
                </c:pt>
                <c:pt idx="65">
                  <c:v>0.99944964226747379</c:v>
                </c:pt>
                <c:pt idx="66">
                  <c:v>1.002889378095762</c:v>
                </c:pt>
                <c:pt idx="67">
                  <c:v>1.0041276829939458</c:v>
                </c:pt>
                <c:pt idx="68">
                  <c:v>1.0012383048981837</c:v>
                </c:pt>
                <c:pt idx="69">
                  <c:v>0.99724821133736918</c:v>
                </c:pt>
                <c:pt idx="70">
                  <c:v>0.99325811777655459</c:v>
                </c:pt>
                <c:pt idx="71">
                  <c:v>0.99078150798018694</c:v>
                </c:pt>
                <c:pt idx="72">
                  <c:v>0.99091909741331841</c:v>
                </c:pt>
                <c:pt idx="73">
                  <c:v>0.99545954870665931</c:v>
                </c:pt>
                <c:pt idx="74">
                  <c:v>0.9960099064391853</c:v>
                </c:pt>
                <c:pt idx="75">
                  <c:v>0.99587231700605372</c:v>
                </c:pt>
                <c:pt idx="76">
                  <c:v>0.99600990643918519</c:v>
                </c:pt>
                <c:pt idx="77">
                  <c:v>0.99600990643918519</c:v>
                </c:pt>
                <c:pt idx="78">
                  <c:v>0.99738580077050054</c:v>
                </c:pt>
                <c:pt idx="79">
                  <c:v>0.99669785360484298</c:v>
                </c:pt>
                <c:pt idx="80">
                  <c:v>0.99559713813979056</c:v>
                </c:pt>
                <c:pt idx="81">
                  <c:v>0.9947716015410013</c:v>
                </c:pt>
                <c:pt idx="82">
                  <c:v>0.99449642267473826</c:v>
                </c:pt>
                <c:pt idx="83">
                  <c:v>0.99325811777655437</c:v>
                </c:pt>
                <c:pt idx="84">
                  <c:v>0.99614749587231655</c:v>
                </c:pt>
                <c:pt idx="85">
                  <c:v>0.99215740231150207</c:v>
                </c:pt>
                <c:pt idx="86">
                  <c:v>0.99201981287837049</c:v>
                </c:pt>
                <c:pt idx="87">
                  <c:v>0.99174463401210744</c:v>
                </c:pt>
                <c:pt idx="88">
                  <c:v>0.99174463401210744</c:v>
                </c:pt>
                <c:pt idx="89">
                  <c:v>0.98789212988442443</c:v>
                </c:pt>
                <c:pt idx="90">
                  <c:v>0.98913043478260831</c:v>
                </c:pt>
                <c:pt idx="91">
                  <c:v>0.99422124380847521</c:v>
                </c:pt>
                <c:pt idx="92">
                  <c:v>0.9998624105668682</c:v>
                </c:pt>
                <c:pt idx="93">
                  <c:v>1.0001375894331312</c:v>
                </c:pt>
                <c:pt idx="94">
                  <c:v>1.0039900935608141</c:v>
                </c:pt>
                <c:pt idx="95">
                  <c:v>1.0033021463951564</c:v>
                </c:pt>
                <c:pt idx="96">
                  <c:v>1.0033021463951564</c:v>
                </c:pt>
                <c:pt idx="97">
                  <c:v>1.0048156301596032</c:v>
                </c:pt>
                <c:pt idx="98">
                  <c:v>1.0035773252614195</c:v>
                </c:pt>
                <c:pt idx="99">
                  <c:v>1.0041276829939456</c:v>
                </c:pt>
                <c:pt idx="100">
                  <c:v>1.0053659878921295</c:v>
                </c:pt>
                <c:pt idx="101">
                  <c:v>1.0075674188222339</c:v>
                </c:pt>
                <c:pt idx="102">
                  <c:v>1.009631260319207</c:v>
                </c:pt>
                <c:pt idx="103">
                  <c:v>1.0081177765547602</c:v>
                </c:pt>
                <c:pt idx="104">
                  <c:v>1.0093560814529441</c:v>
                </c:pt>
                <c:pt idx="105">
                  <c:v>1.012383048981838</c:v>
                </c:pt>
                <c:pt idx="106">
                  <c:v>1.0116951018161802</c:v>
                </c:pt>
                <c:pt idx="107">
                  <c:v>1.0092184920198126</c:v>
                </c:pt>
                <c:pt idx="108">
                  <c:v>1.0119702806824433</c:v>
                </c:pt>
                <c:pt idx="109">
                  <c:v>1.0096312603192072</c:v>
                </c:pt>
                <c:pt idx="110">
                  <c:v>1.0118326912493121</c:v>
                </c:pt>
                <c:pt idx="111">
                  <c:v>1.0072922399559712</c:v>
                </c:pt>
                <c:pt idx="112">
                  <c:v>1.0082553659878919</c:v>
                </c:pt>
                <c:pt idx="113">
                  <c:v>1.012107870115575</c:v>
                </c:pt>
                <c:pt idx="114">
                  <c:v>1.0156851953769948</c:v>
                </c:pt>
                <c:pt idx="115">
                  <c:v>1.0169235002751786</c:v>
                </c:pt>
                <c:pt idx="116">
                  <c:v>1.0151348376444687</c:v>
                </c:pt>
                <c:pt idx="117">
                  <c:v>1.0160979636763894</c:v>
                </c:pt>
                <c:pt idx="118">
                  <c:v>1.0136213538800218</c:v>
                </c:pt>
                <c:pt idx="119">
                  <c:v>1.0156851953769948</c:v>
                </c:pt>
                <c:pt idx="120">
                  <c:v>1.0119702806824433</c:v>
                </c:pt>
                <c:pt idx="121">
                  <c:v>1.0111447440836541</c:v>
                </c:pt>
                <c:pt idx="122">
                  <c:v>1.0118326912493119</c:v>
                </c:pt>
                <c:pt idx="123">
                  <c:v>1.0114199229499172</c:v>
                </c:pt>
                <c:pt idx="124">
                  <c:v>1.0111447440836541</c:v>
                </c:pt>
                <c:pt idx="125">
                  <c:v>1.0096312603192072</c:v>
                </c:pt>
                <c:pt idx="126">
                  <c:v>1.0108695652173911</c:v>
                </c:pt>
                <c:pt idx="127">
                  <c:v>1.007980187121629</c:v>
                </c:pt>
                <c:pt idx="128">
                  <c:v>1.0050908090258668</c:v>
                </c:pt>
                <c:pt idx="129">
                  <c:v>1.005916345624656</c:v>
                </c:pt>
              </c:numCache>
            </c:numRef>
          </c:val>
          <c:smooth val="0"/>
          <c:extLst>
            <c:ext xmlns:c16="http://schemas.microsoft.com/office/drawing/2014/chart" uri="{C3380CC4-5D6E-409C-BE32-E72D297353CC}">
              <c16:uniqueId val="{00000003-D306-43D8-8517-22F7797BA66C}"/>
            </c:ext>
          </c:extLst>
        </c:ser>
        <c:ser>
          <c:idx val="10"/>
          <c:order val="4"/>
          <c:tx>
            <c:strRef>
              <c:f>Sheet1!$L$1</c:f>
              <c:strCache>
                <c:ptCount val="1"/>
                <c:pt idx="0">
                  <c:v>2013</c:v>
                </c:pt>
              </c:strCache>
            </c:strRef>
          </c:tx>
          <c:marker>
            <c:symbol val="none"/>
          </c:marker>
          <c:cat>
            <c:numRef>
              <c:f>Sheet1!$G$3:$G$132</c:f>
              <c:numCache>
                <c:formatCode>General</c:formatCode>
                <c:ptCount val="130"/>
                <c:pt idx="0" formatCode="0.0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numCache>
            </c:numRef>
          </c:cat>
          <c:val>
            <c:numRef>
              <c:f>Sheet1!$L$3:$L$132</c:f>
              <c:numCache>
                <c:formatCode>0%</c:formatCode>
                <c:ptCount val="130"/>
                <c:pt idx="0" formatCode="0.00">
                  <c:v>1</c:v>
                </c:pt>
                <c:pt idx="1">
                  <c:v>1.0011881188118812</c:v>
                </c:pt>
                <c:pt idx="2">
                  <c:v>1.0117491749174918</c:v>
                </c:pt>
                <c:pt idx="3">
                  <c:v>1.0101650165016502</c:v>
                </c:pt>
                <c:pt idx="4">
                  <c:v>1.0064686468646866</c:v>
                </c:pt>
                <c:pt idx="5">
                  <c:v>1.0092409240924094</c:v>
                </c:pt>
                <c:pt idx="6">
                  <c:v>1.0105610561056106</c:v>
                </c:pt>
                <c:pt idx="7">
                  <c:v>0.99471947194719479</c:v>
                </c:pt>
                <c:pt idx="8">
                  <c:v>0.98943894389438969</c:v>
                </c:pt>
                <c:pt idx="9">
                  <c:v>0.98666666666666669</c:v>
                </c:pt>
                <c:pt idx="10">
                  <c:v>0.99221122112211246</c:v>
                </c:pt>
                <c:pt idx="11">
                  <c:v>0.99339933993399354</c:v>
                </c:pt>
                <c:pt idx="12">
                  <c:v>0.98679867986798708</c:v>
                </c:pt>
                <c:pt idx="13">
                  <c:v>0.9912871287128715</c:v>
                </c:pt>
                <c:pt idx="14">
                  <c:v>0.99155115511551184</c:v>
                </c:pt>
                <c:pt idx="15">
                  <c:v>0.99115511551155155</c:v>
                </c:pt>
                <c:pt idx="16">
                  <c:v>0.99128712871287172</c:v>
                </c:pt>
                <c:pt idx="17">
                  <c:v>0.98679867986798731</c:v>
                </c:pt>
                <c:pt idx="18">
                  <c:v>0.98059405940594102</c:v>
                </c:pt>
                <c:pt idx="19">
                  <c:v>0.98112211221122148</c:v>
                </c:pt>
                <c:pt idx="20">
                  <c:v>0.97848184818481887</c:v>
                </c:pt>
                <c:pt idx="21">
                  <c:v>0.97306930693069349</c:v>
                </c:pt>
                <c:pt idx="22">
                  <c:v>0.97227722772277281</c:v>
                </c:pt>
                <c:pt idx="23">
                  <c:v>0.96792079207920834</c:v>
                </c:pt>
                <c:pt idx="24">
                  <c:v>0.97702970297029756</c:v>
                </c:pt>
                <c:pt idx="25">
                  <c:v>0.97188118811881241</c:v>
                </c:pt>
                <c:pt idx="26">
                  <c:v>0.9761056105610566</c:v>
                </c:pt>
                <c:pt idx="27">
                  <c:v>0.98521452145214583</c:v>
                </c:pt>
                <c:pt idx="28">
                  <c:v>0.98772277227722827</c:v>
                </c:pt>
                <c:pt idx="29">
                  <c:v>0.98481848184818532</c:v>
                </c:pt>
                <c:pt idx="30">
                  <c:v>0.98125412541254164</c:v>
                </c:pt>
                <c:pt idx="31">
                  <c:v>0.98138613861386181</c:v>
                </c:pt>
                <c:pt idx="32">
                  <c:v>0.98798679867986849</c:v>
                </c:pt>
                <c:pt idx="33">
                  <c:v>0.98785478547854844</c:v>
                </c:pt>
                <c:pt idx="34">
                  <c:v>0.9887788778877894</c:v>
                </c:pt>
                <c:pt idx="35">
                  <c:v>0.98600660066006662</c:v>
                </c:pt>
                <c:pt idx="36">
                  <c:v>0.99379537953795449</c:v>
                </c:pt>
                <c:pt idx="37">
                  <c:v>1.0009240924092415</c:v>
                </c:pt>
                <c:pt idx="38">
                  <c:v>1.0007920792079215</c:v>
                </c:pt>
                <c:pt idx="39">
                  <c:v>1.0106930693069311</c:v>
                </c:pt>
                <c:pt idx="40">
                  <c:v>1.0106930693069311</c:v>
                </c:pt>
                <c:pt idx="41">
                  <c:v>1.0050165016501655</c:v>
                </c:pt>
                <c:pt idx="42">
                  <c:v>1.0108250825082514</c:v>
                </c:pt>
                <c:pt idx="43">
                  <c:v>1.0137293729372943</c:v>
                </c:pt>
                <c:pt idx="44">
                  <c:v>1.0134653465346539</c:v>
                </c:pt>
                <c:pt idx="45">
                  <c:v>1.0114851485148519</c:v>
                </c:pt>
                <c:pt idx="46">
                  <c:v>1.0182178217821787</c:v>
                </c:pt>
                <c:pt idx="47">
                  <c:v>1.0072607260726076</c:v>
                </c:pt>
                <c:pt idx="48">
                  <c:v>1.0151815181518156</c:v>
                </c:pt>
                <c:pt idx="49">
                  <c:v>1.0118811881188121</c:v>
                </c:pt>
                <c:pt idx="50">
                  <c:v>1.0129372937293732</c:v>
                </c:pt>
                <c:pt idx="51">
                  <c:v>1.0184818481848188</c:v>
                </c:pt>
                <c:pt idx="52">
                  <c:v>1.0151815181518156</c:v>
                </c:pt>
                <c:pt idx="53">
                  <c:v>1.00950495049505</c:v>
                </c:pt>
                <c:pt idx="54">
                  <c:v>1.0188778877887794</c:v>
                </c:pt>
                <c:pt idx="55">
                  <c:v>1.0246864686468653</c:v>
                </c:pt>
                <c:pt idx="56">
                  <c:v>1.0207260726072613</c:v>
                </c:pt>
                <c:pt idx="57">
                  <c:v>1.0233663366336638</c:v>
                </c:pt>
                <c:pt idx="58">
                  <c:v>1.0162376237623767</c:v>
                </c:pt>
                <c:pt idx="59">
                  <c:v>1.0270627062706277</c:v>
                </c:pt>
                <c:pt idx="60">
                  <c:v>1.0264026402640269</c:v>
                </c:pt>
                <c:pt idx="61">
                  <c:v>1.0330033003300334</c:v>
                </c:pt>
                <c:pt idx="62">
                  <c:v>1.0299669966996703</c:v>
                </c:pt>
                <c:pt idx="63">
                  <c:v>1.0299669966996703</c:v>
                </c:pt>
                <c:pt idx="64">
                  <c:v>1.0274587458745876</c:v>
                </c:pt>
                <c:pt idx="65">
                  <c:v>1.02983498349835</c:v>
                </c:pt>
                <c:pt idx="66">
                  <c:v>1.0273267326732676</c:v>
                </c:pt>
                <c:pt idx="67">
                  <c:v>1.0205940594059408</c:v>
                </c:pt>
                <c:pt idx="68">
                  <c:v>1.0158415841584161</c:v>
                </c:pt>
                <c:pt idx="69">
                  <c:v>1.0147854785478552</c:v>
                </c:pt>
                <c:pt idx="70">
                  <c:v>1.0091089108910893</c:v>
                </c:pt>
                <c:pt idx="71">
                  <c:v>1.0100330033003302</c:v>
                </c:pt>
                <c:pt idx="72">
                  <c:v>1.0075247524752475</c:v>
                </c:pt>
                <c:pt idx="73">
                  <c:v>1.0066006600660065</c:v>
                </c:pt>
                <c:pt idx="74">
                  <c:v>1.0128052805280527</c:v>
                </c:pt>
                <c:pt idx="75">
                  <c:v>1.0018481848184819</c:v>
                </c:pt>
                <c:pt idx="76">
                  <c:v>1.0130693069306931</c:v>
                </c:pt>
                <c:pt idx="77">
                  <c:v>1.0114851485148515</c:v>
                </c:pt>
                <c:pt idx="78">
                  <c:v>1.0113531353135314</c:v>
                </c:pt>
                <c:pt idx="79">
                  <c:v>1.0102970297029703</c:v>
                </c:pt>
                <c:pt idx="80">
                  <c:v>1.0154455445544555</c:v>
                </c:pt>
                <c:pt idx="81">
                  <c:v>1.0143894389438943</c:v>
                </c:pt>
                <c:pt idx="82">
                  <c:v>1.0146534653465347</c:v>
                </c:pt>
                <c:pt idx="83">
                  <c:v>1.0132013201320131</c:v>
                </c:pt>
                <c:pt idx="84">
                  <c:v>1.0077887788778876</c:v>
                </c:pt>
                <c:pt idx="85">
                  <c:v>1.0025082508250824</c:v>
                </c:pt>
                <c:pt idx="86">
                  <c:v>1.0015841584158416</c:v>
                </c:pt>
                <c:pt idx="87">
                  <c:v>1.0104290429042904</c:v>
                </c:pt>
                <c:pt idx="88">
                  <c:v>1.0064686468646864</c:v>
                </c:pt>
                <c:pt idx="89">
                  <c:v>1.0096369636963696</c:v>
                </c:pt>
                <c:pt idx="90">
                  <c:v>1.0093729372937292</c:v>
                </c:pt>
                <c:pt idx="91">
                  <c:v>1.0036963696369636</c:v>
                </c:pt>
                <c:pt idx="92">
                  <c:v>1.012145214521452</c:v>
                </c:pt>
                <c:pt idx="93">
                  <c:v>1.0162376237623763</c:v>
                </c:pt>
                <c:pt idx="94">
                  <c:v>1.0174257425742574</c:v>
                </c:pt>
                <c:pt idx="95">
                  <c:v>1.0217821782178218</c:v>
                </c:pt>
                <c:pt idx="96">
                  <c:v>1.0244224422442245</c:v>
                </c:pt>
                <c:pt idx="97">
                  <c:v>1.0248184818481849</c:v>
                </c:pt>
                <c:pt idx="98">
                  <c:v>1.0283828382838285</c:v>
                </c:pt>
                <c:pt idx="99">
                  <c:v>1.0248184818481849</c:v>
                </c:pt>
                <c:pt idx="100">
                  <c:v>1.0228382838283829</c:v>
                </c:pt>
                <c:pt idx="101">
                  <c:v>1.0266666666666666</c:v>
                </c:pt>
                <c:pt idx="102">
                  <c:v>1.0205940594059406</c:v>
                </c:pt>
                <c:pt idx="103">
                  <c:v>1.0207260726072607</c:v>
                </c:pt>
                <c:pt idx="104">
                  <c:v>1.0209900990099008</c:v>
                </c:pt>
                <c:pt idx="105">
                  <c:v>1.0267986798679867</c:v>
                </c:pt>
                <c:pt idx="106">
                  <c:v>1.02019801980198</c:v>
                </c:pt>
                <c:pt idx="107">
                  <c:v>1.0116171617161713</c:v>
                </c:pt>
                <c:pt idx="108">
                  <c:v>1.0157095709570956</c:v>
                </c:pt>
                <c:pt idx="109">
                  <c:v>1.0096369636963696</c:v>
                </c:pt>
                <c:pt idx="110">
                  <c:v>1.0093729372937292</c:v>
                </c:pt>
                <c:pt idx="111">
                  <c:v>1.0081848184818483</c:v>
                </c:pt>
                <c:pt idx="112">
                  <c:v>0.9965676567656766</c:v>
                </c:pt>
                <c:pt idx="113">
                  <c:v>0.99881188118811881</c:v>
                </c:pt>
                <c:pt idx="114">
                  <c:v>0.9957755775577557</c:v>
                </c:pt>
                <c:pt idx="115">
                  <c:v>0.99141914191419134</c:v>
                </c:pt>
                <c:pt idx="116">
                  <c:v>0.98983498349834975</c:v>
                </c:pt>
                <c:pt idx="117">
                  <c:v>0.98693069306930692</c:v>
                </c:pt>
                <c:pt idx="118">
                  <c:v>0.98917491749174902</c:v>
                </c:pt>
                <c:pt idx="119">
                  <c:v>0.98759075907590743</c:v>
                </c:pt>
                <c:pt idx="120">
                  <c:v>0.98561056105610556</c:v>
                </c:pt>
                <c:pt idx="121">
                  <c:v>0.99287128712871275</c:v>
                </c:pt>
                <c:pt idx="122">
                  <c:v>0.99854785478547825</c:v>
                </c:pt>
                <c:pt idx="123">
                  <c:v>1.006072607260726</c:v>
                </c:pt>
                <c:pt idx="124">
                  <c:v>1.0062046204620461</c:v>
                </c:pt>
                <c:pt idx="125">
                  <c:v>1.0091089108910889</c:v>
                </c:pt>
                <c:pt idx="126">
                  <c:v>1.0145214521452144</c:v>
                </c:pt>
                <c:pt idx="127">
                  <c:v>1.0125412541254124</c:v>
                </c:pt>
                <c:pt idx="128">
                  <c:v>1.0147854785478545</c:v>
                </c:pt>
                <c:pt idx="129">
                  <c:v>1.0105610561056102</c:v>
                </c:pt>
              </c:numCache>
            </c:numRef>
          </c:val>
          <c:smooth val="0"/>
          <c:extLst>
            <c:ext xmlns:c16="http://schemas.microsoft.com/office/drawing/2014/chart" uri="{C3380CC4-5D6E-409C-BE32-E72D297353CC}">
              <c16:uniqueId val="{00000004-D306-43D8-8517-22F7797BA66C}"/>
            </c:ext>
          </c:extLst>
        </c:ser>
        <c:dLbls>
          <c:showLegendKey val="0"/>
          <c:showVal val="0"/>
          <c:showCatName val="0"/>
          <c:showSerName val="0"/>
          <c:showPercent val="0"/>
          <c:showBubbleSize val="0"/>
        </c:dLbls>
        <c:smooth val="0"/>
        <c:axId val="345223264"/>
        <c:axId val="345224576"/>
        <c:extLst>
          <c:ext xmlns:c15="http://schemas.microsoft.com/office/drawing/2012/chart" uri="{02D57815-91ED-43cb-92C2-25804820EDAC}">
            <c15:filteredLineSeries>
              <c15:ser>
                <c:idx val="11"/>
                <c:order val="5"/>
                <c:tx>
                  <c:strRef>
                    <c:extLst>
                      <c:ext uri="{02D57815-91ED-43cb-92C2-25804820EDAC}">
                        <c15:formulaRef>
                          <c15:sqref>Sheet1!$M$1</c15:sqref>
                        </c15:formulaRef>
                      </c:ext>
                    </c:extLst>
                    <c:strCache>
                      <c:ptCount val="1"/>
                      <c:pt idx="0">
                        <c:v>2008</c:v>
                      </c:pt>
                    </c:strCache>
                  </c:strRef>
                </c:tx>
                <c:marker>
                  <c:symbol val="none"/>
                </c:marker>
                <c:cat>
                  <c:numRef>
                    <c:extLst>
                      <c:ext uri="{02D57815-91ED-43cb-92C2-25804820EDAC}">
                        <c15:formulaRef>
                          <c15:sqref>Sheet1!$G$3:$G$132</c15:sqref>
                        </c15:formulaRef>
                      </c:ext>
                    </c:extLst>
                    <c:numCache>
                      <c:formatCode>General</c:formatCode>
                      <c:ptCount val="130"/>
                      <c:pt idx="0" formatCode="0.0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numCache>
                  </c:numRef>
                </c:cat>
                <c:val>
                  <c:numRef>
                    <c:extLst>
                      <c:ext uri="{02D57815-91ED-43cb-92C2-25804820EDAC}">
                        <c15:formulaRef>
                          <c15:sqref>Sheet1!$M$4:$M$132</c15:sqref>
                        </c15:formulaRef>
                      </c:ext>
                    </c:extLst>
                    <c:numCache>
                      <c:formatCode>0%</c:formatCode>
                      <c:ptCount val="129"/>
                      <c:pt idx="0">
                        <c:v>1.0062802564438049</c:v>
                      </c:pt>
                      <c:pt idx="1">
                        <c:v>1.0045793536569412</c:v>
                      </c:pt>
                      <c:pt idx="2">
                        <c:v>1.0064110951197174</c:v>
                      </c:pt>
                      <c:pt idx="3">
                        <c:v>1.0112521261284837</c:v>
                      </c:pt>
                      <c:pt idx="4">
                        <c:v>1.0147847703781236</c:v>
                      </c:pt>
                      <c:pt idx="5">
                        <c:v>1.0124296742116969</c:v>
                      </c:pt>
                      <c:pt idx="6">
                        <c:v>1.0112521261284835</c:v>
                      </c:pt>
                      <c:pt idx="7">
                        <c:v>1.0128221902394345</c:v>
                      </c:pt>
                      <c:pt idx="8">
                        <c:v>1.0112521261284835</c:v>
                      </c:pt>
                      <c:pt idx="9">
                        <c:v>1.0092895459897944</c:v>
                      </c:pt>
                      <c:pt idx="10">
                        <c:v>1.0098129006934449</c:v>
                      </c:pt>
                      <c:pt idx="11">
                        <c:v>1.0103362553970954</c:v>
                      </c:pt>
                      <c:pt idx="12">
                        <c:v>1.0044485149810285</c:v>
                      </c:pt>
                      <c:pt idx="13">
                        <c:v>1.0087661912861441</c:v>
                      </c:pt>
                      <c:pt idx="14">
                        <c:v>1.011775480832134</c:v>
                      </c:pt>
                      <c:pt idx="15">
                        <c:v>1.0129530289153472</c:v>
                      </c:pt>
                      <c:pt idx="16">
                        <c:v>1.0098129006934449</c:v>
                      </c:pt>
                      <c:pt idx="17">
                        <c:v>1.0087661912861441</c:v>
                      </c:pt>
                      <c:pt idx="18">
                        <c:v>1.0039251602773778</c:v>
                      </c:pt>
                      <c:pt idx="19">
                        <c:v>1.0047101923328534</c:v>
                      </c:pt>
                      <c:pt idx="20">
                        <c:v>1.009420384665707</c:v>
                      </c:pt>
                      <c:pt idx="21">
                        <c:v>1.0120371581839589</c:v>
                      </c:pt>
                      <c:pt idx="22">
                        <c:v>1.0075886432029306</c:v>
                      </c:pt>
                      <c:pt idx="23">
                        <c:v>1.0054952243883291</c:v>
                      </c:pt>
                      <c:pt idx="24">
                        <c:v>1.003270966897815</c:v>
                      </c:pt>
                      <c:pt idx="25">
                        <c:v>1.0058877404160671</c:v>
                      </c:pt>
                      <c:pt idx="26">
                        <c:v>1.0090278686379694</c:v>
                      </c:pt>
                      <c:pt idx="27">
                        <c:v>1.0034018055737277</c:v>
                      </c:pt>
                      <c:pt idx="28">
                        <c:v>0.99646735575035994</c:v>
                      </c:pt>
                      <c:pt idx="29">
                        <c:v>0.99555148501897173</c:v>
                      </c:pt>
                      <c:pt idx="30">
                        <c:v>0.99594400104670955</c:v>
                      </c:pt>
                      <c:pt idx="31">
                        <c:v>0.99450477561167094</c:v>
                      </c:pt>
                      <c:pt idx="32">
                        <c:v>0.99594400104670955</c:v>
                      </c:pt>
                      <c:pt idx="33">
                        <c:v>0.99581316237079698</c:v>
                      </c:pt>
                      <c:pt idx="34">
                        <c:v>0.99672903310218519</c:v>
                      </c:pt>
                      <c:pt idx="35">
                        <c:v>0.9937197435561953</c:v>
                      </c:pt>
                      <c:pt idx="36">
                        <c:v>0.99214967944524413</c:v>
                      </c:pt>
                      <c:pt idx="37">
                        <c:v>0.98796284181604088</c:v>
                      </c:pt>
                      <c:pt idx="38">
                        <c:v>0.98900955122334178</c:v>
                      </c:pt>
                      <c:pt idx="39">
                        <c:v>0.99228051812115659</c:v>
                      </c:pt>
                      <c:pt idx="40">
                        <c:v>0.99175716341750619</c:v>
                      </c:pt>
                      <c:pt idx="41">
                        <c:v>0.99947664529634972</c:v>
                      </c:pt>
                      <c:pt idx="42">
                        <c:v>0.99659819442627251</c:v>
                      </c:pt>
                      <c:pt idx="43">
                        <c:v>0.99293471150071966</c:v>
                      </c:pt>
                      <c:pt idx="44">
                        <c:v>0.99620567839853469</c:v>
                      </c:pt>
                      <c:pt idx="45">
                        <c:v>0.99751406515766072</c:v>
                      </c:pt>
                      <c:pt idx="46">
                        <c:v>0.99201884076933156</c:v>
                      </c:pt>
                      <c:pt idx="47">
                        <c:v>0.99136464738976859</c:v>
                      </c:pt>
                      <c:pt idx="48">
                        <c:v>0.98953290592699217</c:v>
                      </c:pt>
                      <c:pt idx="49">
                        <c:v>0.98835535784377881</c:v>
                      </c:pt>
                      <c:pt idx="50">
                        <c:v>0.98233677875179926</c:v>
                      </c:pt>
                      <c:pt idx="51">
                        <c:v>0.98351432683501261</c:v>
                      </c:pt>
                      <c:pt idx="52">
                        <c:v>0.98246761742771183</c:v>
                      </c:pt>
                      <c:pt idx="53">
                        <c:v>0.97749574774303305</c:v>
                      </c:pt>
                      <c:pt idx="54">
                        <c:v>0.98142090802041115</c:v>
                      </c:pt>
                      <c:pt idx="55">
                        <c:v>0.98495355227005144</c:v>
                      </c:pt>
                      <c:pt idx="56">
                        <c:v>0.98155174669632383</c:v>
                      </c:pt>
                      <c:pt idx="57">
                        <c:v>0.97998168258537266</c:v>
                      </c:pt>
                      <c:pt idx="58">
                        <c:v>0.9827292947795373</c:v>
                      </c:pt>
                      <c:pt idx="59">
                        <c:v>0.98142090802041138</c:v>
                      </c:pt>
                      <c:pt idx="60">
                        <c:v>0.97972000523354763</c:v>
                      </c:pt>
                      <c:pt idx="61">
                        <c:v>0.97893497317807188</c:v>
                      </c:pt>
                      <c:pt idx="62">
                        <c:v>0.98155174669632395</c:v>
                      </c:pt>
                      <c:pt idx="63">
                        <c:v>0.97880413450215942</c:v>
                      </c:pt>
                      <c:pt idx="64">
                        <c:v>0.97422478084521846</c:v>
                      </c:pt>
                      <c:pt idx="65">
                        <c:v>0.9778882637707712</c:v>
                      </c:pt>
                      <c:pt idx="66">
                        <c:v>0.97972000523354763</c:v>
                      </c:pt>
                      <c:pt idx="67">
                        <c:v>0.97343974878974271</c:v>
                      </c:pt>
                      <c:pt idx="68">
                        <c:v>0.97409394216930578</c:v>
                      </c:pt>
                      <c:pt idx="69">
                        <c:v>0.97043045924375293</c:v>
                      </c:pt>
                      <c:pt idx="70">
                        <c:v>0.9671594923459379</c:v>
                      </c:pt>
                      <c:pt idx="71">
                        <c:v>0.96663613764228751</c:v>
                      </c:pt>
                      <c:pt idx="72">
                        <c:v>0.96441188015177326</c:v>
                      </c:pt>
                      <c:pt idx="73">
                        <c:v>0.96140259060578348</c:v>
                      </c:pt>
                      <c:pt idx="74">
                        <c:v>0.96114091325395823</c:v>
                      </c:pt>
                      <c:pt idx="75">
                        <c:v>0.9627109773649094</c:v>
                      </c:pt>
                      <c:pt idx="76">
                        <c:v>0.96362684809629773</c:v>
                      </c:pt>
                      <c:pt idx="77">
                        <c:v>0.95917833311526923</c:v>
                      </c:pt>
                      <c:pt idx="78">
                        <c:v>0.95944001046709437</c:v>
                      </c:pt>
                      <c:pt idx="79">
                        <c:v>0.96192594530943376</c:v>
                      </c:pt>
                      <c:pt idx="80">
                        <c:v>0.9583933010597937</c:v>
                      </c:pt>
                      <c:pt idx="81">
                        <c:v>0.95865497841161884</c:v>
                      </c:pt>
                      <c:pt idx="82">
                        <c:v>0.96179510663352119</c:v>
                      </c:pt>
                      <c:pt idx="83">
                        <c:v>0.96258013868899694</c:v>
                      </c:pt>
                      <c:pt idx="84">
                        <c:v>0.96558942823498672</c:v>
                      </c:pt>
                      <c:pt idx="85">
                        <c:v>0.96271097736490951</c:v>
                      </c:pt>
                      <c:pt idx="86">
                        <c:v>0.96192594530943387</c:v>
                      </c:pt>
                      <c:pt idx="87">
                        <c:v>0.966112782938637</c:v>
                      </c:pt>
                      <c:pt idx="88">
                        <c:v>0.9671594923459379</c:v>
                      </c:pt>
                      <c:pt idx="89">
                        <c:v>0.97029962056784036</c:v>
                      </c:pt>
                      <c:pt idx="90">
                        <c:v>0.96742116969776304</c:v>
                      </c:pt>
                      <c:pt idx="91">
                        <c:v>0.96585110558681186</c:v>
                      </c:pt>
                      <c:pt idx="92">
                        <c:v>0.96271097736490951</c:v>
                      </c:pt>
                      <c:pt idx="93">
                        <c:v>0.96807536307732622</c:v>
                      </c:pt>
                      <c:pt idx="94">
                        <c:v>0.9696454271882774</c:v>
                      </c:pt>
                      <c:pt idx="95">
                        <c:v>0.96846787910506393</c:v>
                      </c:pt>
                      <c:pt idx="96">
                        <c:v>0.97134632997514103</c:v>
                      </c:pt>
                      <c:pt idx="97">
                        <c:v>0.97291639408609232</c:v>
                      </c:pt>
                      <c:pt idx="98">
                        <c:v>0.97213136203061656</c:v>
                      </c:pt>
                      <c:pt idx="99">
                        <c:v>0.97435561952113081</c:v>
                      </c:pt>
                      <c:pt idx="100">
                        <c:v>0.97330891011382992</c:v>
                      </c:pt>
                      <c:pt idx="101">
                        <c:v>0.97265471673426684</c:v>
                      </c:pt>
                      <c:pt idx="102">
                        <c:v>0.97291639408609232</c:v>
                      </c:pt>
                      <c:pt idx="103">
                        <c:v>0.97435561952113092</c:v>
                      </c:pt>
                      <c:pt idx="104">
                        <c:v>0.97252387805835439</c:v>
                      </c:pt>
                      <c:pt idx="105">
                        <c:v>0.97291639408609232</c:v>
                      </c:pt>
                      <c:pt idx="106">
                        <c:v>0.96990710454010232</c:v>
                      </c:pt>
                      <c:pt idx="107">
                        <c:v>0.96742116969776293</c:v>
                      </c:pt>
                      <c:pt idx="108">
                        <c:v>0.96886039513280175</c:v>
                      </c:pt>
                      <c:pt idx="109">
                        <c:v>0.9739631034933931</c:v>
                      </c:pt>
                      <c:pt idx="110">
                        <c:v>0.97841161847442149</c:v>
                      </c:pt>
                      <c:pt idx="111">
                        <c:v>0.97945832788172238</c:v>
                      </c:pt>
                      <c:pt idx="112">
                        <c:v>0.98364516551092551</c:v>
                      </c:pt>
                      <c:pt idx="113">
                        <c:v>0.98299097213136244</c:v>
                      </c:pt>
                      <c:pt idx="114">
                        <c:v>0.98286013345544987</c:v>
                      </c:pt>
                      <c:pt idx="115">
                        <c:v>0.97723407039120813</c:v>
                      </c:pt>
                      <c:pt idx="116">
                        <c:v>0.97540232892843171</c:v>
                      </c:pt>
                      <c:pt idx="117">
                        <c:v>0.97448645819704349</c:v>
                      </c:pt>
                      <c:pt idx="118">
                        <c:v>0.97605652230799467</c:v>
                      </c:pt>
                      <c:pt idx="119">
                        <c:v>0.97723407039120802</c:v>
                      </c:pt>
                      <c:pt idx="120">
                        <c:v>0.97134632997514092</c:v>
                      </c:pt>
                      <c:pt idx="121">
                        <c:v>0.97186968467879142</c:v>
                      </c:pt>
                      <c:pt idx="122">
                        <c:v>0.9723930393824417</c:v>
                      </c:pt>
                      <c:pt idx="123">
                        <c:v>0.97252387805835427</c:v>
                      </c:pt>
                      <c:pt idx="124">
                        <c:v>0.97278555541017953</c:v>
                      </c:pt>
                      <c:pt idx="125">
                        <c:v>0.96624362161454957</c:v>
                      </c:pt>
                      <c:pt idx="126">
                        <c:v>0.96035588119848248</c:v>
                      </c:pt>
                      <c:pt idx="127">
                        <c:v>0.96140259060578326</c:v>
                      </c:pt>
                      <c:pt idx="128">
                        <c:v>0.96114091325395801</c:v>
                      </c:pt>
                    </c:numCache>
                  </c:numRef>
                </c:val>
                <c:smooth val="0"/>
                <c:extLst>
                  <c:ext xmlns:c16="http://schemas.microsoft.com/office/drawing/2014/chart" uri="{C3380CC4-5D6E-409C-BE32-E72D297353CC}">
                    <c16:uniqueId val="{00000005-D306-43D8-8517-22F7797BA66C}"/>
                  </c:ext>
                </c:extLst>
              </c15:ser>
            </c15:filteredLineSeries>
            <c15:filteredLineSeries>
              <c15:ser>
                <c:idx val="0"/>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2017</c:v>
                      </c:pt>
                    </c:strCache>
                  </c:strRef>
                </c:tx>
                <c:spPr>
                  <a:ln w="28575" cap="rnd">
                    <a:solidFill>
                      <a:schemeClr val="accent1"/>
                    </a:solidFill>
                    <a:round/>
                  </a:ln>
                  <a:effectLst/>
                </c:spPr>
                <c:marker>
                  <c:symbol val="none"/>
                </c:marker>
                <c:cat>
                  <c:numRef>
                    <c:extLst xmlns:c15="http://schemas.microsoft.com/office/drawing/2012/chart">
                      <c:ext xmlns:c15="http://schemas.microsoft.com/office/drawing/2012/chart" uri="{02D57815-91ED-43cb-92C2-25804820EDAC}">
                        <c15:formulaRef>
                          <c15:sqref>Sheet1!$G$3:$G$132</c15:sqref>
                        </c15:formulaRef>
                      </c:ext>
                    </c:extLst>
                    <c:numCache>
                      <c:formatCode>General</c:formatCode>
                      <c:ptCount val="130"/>
                      <c:pt idx="0" formatCode="0.0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numCache>
                  </c:numRef>
                </c:cat>
                <c:val>
                  <c:numRef>
                    <c:extLst xmlns:c15="http://schemas.microsoft.com/office/drawing/2012/chart">
                      <c:ext xmlns:c15="http://schemas.microsoft.com/office/drawing/2012/chart" uri="{02D57815-91ED-43cb-92C2-25804820EDAC}">
                        <c15:formulaRef>
                          <c15:sqref>Sheet1!$H$4:$H$132</c15:sqref>
                        </c15:formulaRef>
                      </c:ext>
                    </c:extLst>
                    <c:numCache>
                      <c:formatCode>0%</c:formatCode>
                      <c:ptCount val="129"/>
                      <c:pt idx="0">
                        <c:v>1.0048092002090956</c:v>
                      </c:pt>
                      <c:pt idx="1">
                        <c:v>0.99675901725039207</c:v>
                      </c:pt>
                      <c:pt idx="2">
                        <c:v>0.98567694720334542</c:v>
                      </c:pt>
                      <c:pt idx="3">
                        <c:v>0.99247255619445895</c:v>
                      </c:pt>
                      <c:pt idx="4">
                        <c:v>0.98891792995295336</c:v>
                      </c:pt>
                      <c:pt idx="5">
                        <c:v>0.99059069524307375</c:v>
                      </c:pt>
                      <c:pt idx="6">
                        <c:v>0.98797699947726081</c:v>
                      </c:pt>
                      <c:pt idx="7">
                        <c:v>0.98515420805018294</c:v>
                      </c:pt>
                      <c:pt idx="8">
                        <c:v>0.98222686879247256</c:v>
                      </c:pt>
                      <c:pt idx="9">
                        <c:v>0.98630423418714053</c:v>
                      </c:pt>
                      <c:pt idx="10">
                        <c:v>0.9758494511238891</c:v>
                      </c:pt>
                      <c:pt idx="11">
                        <c:v>0.98358599059069507</c:v>
                      </c:pt>
                      <c:pt idx="12">
                        <c:v>0.98034500784108713</c:v>
                      </c:pt>
                      <c:pt idx="13">
                        <c:v>0.97699947726084668</c:v>
                      </c:pt>
                      <c:pt idx="14">
                        <c:v>0.97124934657605844</c:v>
                      </c:pt>
                      <c:pt idx="15">
                        <c:v>0.97428123366440134</c:v>
                      </c:pt>
                      <c:pt idx="16">
                        <c:v>0.97271301620491368</c:v>
                      </c:pt>
                      <c:pt idx="17">
                        <c:v>0.97867224255096696</c:v>
                      </c:pt>
                      <c:pt idx="18">
                        <c:v>0.97720857292211161</c:v>
                      </c:pt>
                      <c:pt idx="19">
                        <c:v>0.97741766858337664</c:v>
                      </c:pt>
                      <c:pt idx="20">
                        <c:v>0.96821745948771543</c:v>
                      </c:pt>
                      <c:pt idx="21">
                        <c:v>0.97083115525352837</c:v>
                      </c:pt>
                      <c:pt idx="22">
                        <c:v>0.97177208572922102</c:v>
                      </c:pt>
                      <c:pt idx="23">
                        <c:v>0.96936748562467323</c:v>
                      </c:pt>
                      <c:pt idx="24">
                        <c:v>0.97250392054364876</c:v>
                      </c:pt>
                      <c:pt idx="25">
                        <c:v>0.97856769472033467</c:v>
                      </c:pt>
                      <c:pt idx="26">
                        <c:v>0.97720857292211183</c:v>
                      </c:pt>
                      <c:pt idx="27">
                        <c:v>0.98118139048614739</c:v>
                      </c:pt>
                      <c:pt idx="28">
                        <c:v>0.98254051228437012</c:v>
                      </c:pt>
                      <c:pt idx="29">
                        <c:v>0.98661787767903808</c:v>
                      </c:pt>
                      <c:pt idx="30">
                        <c:v>0.98839519079979088</c:v>
                      </c:pt>
                      <c:pt idx="31">
                        <c:v>0.98630423418714064</c:v>
                      </c:pt>
                      <c:pt idx="32">
                        <c:v>0.97950862519602711</c:v>
                      </c:pt>
                      <c:pt idx="33">
                        <c:v>0.98504966021955043</c:v>
                      </c:pt>
                      <c:pt idx="34">
                        <c:v>0.98494511238891791</c:v>
                      </c:pt>
                      <c:pt idx="35">
                        <c:v>0.99226346053319403</c:v>
                      </c:pt>
                      <c:pt idx="36">
                        <c:v>0.99017250392054368</c:v>
                      </c:pt>
                      <c:pt idx="37">
                        <c:v>0.98797699947726081</c:v>
                      </c:pt>
                      <c:pt idx="38">
                        <c:v>0.98985886042864601</c:v>
                      </c:pt>
                      <c:pt idx="39">
                        <c:v>0.98755880815473074</c:v>
                      </c:pt>
                      <c:pt idx="40">
                        <c:v>0.9884997386304234</c:v>
                      </c:pt>
                      <c:pt idx="41">
                        <c:v>0.99132253005750137</c:v>
                      </c:pt>
                      <c:pt idx="42">
                        <c:v>0.99508625196027178</c:v>
                      </c:pt>
                      <c:pt idx="43">
                        <c:v>0.98410872974385777</c:v>
                      </c:pt>
                      <c:pt idx="44">
                        <c:v>0.98808154730789333</c:v>
                      </c:pt>
                      <c:pt idx="45">
                        <c:v>0.98944066910611594</c:v>
                      </c:pt>
                      <c:pt idx="46">
                        <c:v>0.99184526921066374</c:v>
                      </c:pt>
                      <c:pt idx="47">
                        <c:v>0.98839519079979077</c:v>
                      </c:pt>
                      <c:pt idx="48">
                        <c:v>0.97950862519602699</c:v>
                      </c:pt>
                      <c:pt idx="49">
                        <c:v>0.98139048614741231</c:v>
                      </c:pt>
                      <c:pt idx="50">
                        <c:v>0.98588604286461035</c:v>
                      </c:pt>
                      <c:pt idx="51">
                        <c:v>0.9740721380031363</c:v>
                      </c:pt>
                      <c:pt idx="52">
                        <c:v>0.97114479874542581</c:v>
                      </c:pt>
                      <c:pt idx="53">
                        <c:v>0.9735493988499736</c:v>
                      </c:pt>
                      <c:pt idx="54">
                        <c:v>0.9735493988499736</c:v>
                      </c:pt>
                      <c:pt idx="55">
                        <c:v>0.96706743335075773</c:v>
                      </c:pt>
                      <c:pt idx="56">
                        <c:v>0.96832200731834794</c:v>
                      </c:pt>
                      <c:pt idx="57">
                        <c:v>0.96957658128593804</c:v>
                      </c:pt>
                      <c:pt idx="58">
                        <c:v>0.96821745948771532</c:v>
                      </c:pt>
                      <c:pt idx="59">
                        <c:v>0.96246732880292696</c:v>
                      </c:pt>
                      <c:pt idx="60">
                        <c:v>0.96675378985886018</c:v>
                      </c:pt>
                      <c:pt idx="61">
                        <c:v>0.9711447987454257</c:v>
                      </c:pt>
                      <c:pt idx="62">
                        <c:v>0.97940407736539425</c:v>
                      </c:pt>
                      <c:pt idx="63">
                        <c:v>0.98118139048614705</c:v>
                      </c:pt>
                      <c:pt idx="64">
                        <c:v>0.97982226868792444</c:v>
                      </c:pt>
                      <c:pt idx="65">
                        <c:v>0.97950862519602677</c:v>
                      </c:pt>
                      <c:pt idx="66">
                        <c:v>0.98044955567171932</c:v>
                      </c:pt>
                      <c:pt idx="67">
                        <c:v>0.98212232096183971</c:v>
                      </c:pt>
                      <c:pt idx="68">
                        <c:v>0.98724516466283285</c:v>
                      </c:pt>
                      <c:pt idx="69">
                        <c:v>0.98661787767903764</c:v>
                      </c:pt>
                      <c:pt idx="70">
                        <c:v>0.98588604286461001</c:v>
                      </c:pt>
                      <c:pt idx="71">
                        <c:v>0.98024046001045428</c:v>
                      </c:pt>
                      <c:pt idx="72">
                        <c:v>0.9851542080501825</c:v>
                      </c:pt>
                      <c:pt idx="73">
                        <c:v>0.98504966021954998</c:v>
                      </c:pt>
                      <c:pt idx="74">
                        <c:v>0.98233141662310453</c:v>
                      </c:pt>
                      <c:pt idx="75">
                        <c:v>0.97428123366440078</c:v>
                      </c:pt>
                      <c:pt idx="76">
                        <c:v>0.97605854678515358</c:v>
                      </c:pt>
                      <c:pt idx="77">
                        <c:v>0.9755358076319911</c:v>
                      </c:pt>
                      <c:pt idx="78">
                        <c:v>0.97490852064819589</c:v>
                      </c:pt>
                      <c:pt idx="79">
                        <c:v>0.96194458964976415</c:v>
                      </c:pt>
                      <c:pt idx="80">
                        <c:v>0.9568217459487709</c:v>
                      </c:pt>
                      <c:pt idx="81">
                        <c:v>0.95880815473078873</c:v>
                      </c:pt>
                      <c:pt idx="82">
                        <c:v>0.96152639832723408</c:v>
                      </c:pt>
                      <c:pt idx="83">
                        <c:v>0.95953998954521624</c:v>
                      </c:pt>
                      <c:pt idx="84">
                        <c:v>0.95922634605331869</c:v>
                      </c:pt>
                      <c:pt idx="85">
                        <c:v>0.9562990067956082</c:v>
                      </c:pt>
                      <c:pt idx="86">
                        <c:v>0.96048092002090879</c:v>
                      </c:pt>
                      <c:pt idx="87">
                        <c:v>0.95180345007841016</c:v>
                      </c:pt>
                      <c:pt idx="88">
                        <c:v>0.95054887611082006</c:v>
                      </c:pt>
                      <c:pt idx="89">
                        <c:v>0.95703084161003593</c:v>
                      </c:pt>
                      <c:pt idx="90">
                        <c:v>0.96142185049660145</c:v>
                      </c:pt>
                      <c:pt idx="91">
                        <c:v>0.96204913748039655</c:v>
                      </c:pt>
                      <c:pt idx="92">
                        <c:v>0.96257187663355903</c:v>
                      </c:pt>
                      <c:pt idx="93">
                        <c:v>0.9562990067956082</c:v>
                      </c:pt>
                      <c:pt idx="94">
                        <c:v>0.95253528489283779</c:v>
                      </c:pt>
                      <c:pt idx="95">
                        <c:v>0.94333507579717646</c:v>
                      </c:pt>
                      <c:pt idx="96">
                        <c:v>0.93685311029796059</c:v>
                      </c:pt>
                      <c:pt idx="97">
                        <c:v>0.94166231050705607</c:v>
                      </c:pt>
                      <c:pt idx="98">
                        <c:v>0.93288029273392492</c:v>
                      </c:pt>
                      <c:pt idx="99">
                        <c:v>0.93037114479874461</c:v>
                      </c:pt>
                      <c:pt idx="100">
                        <c:v>0.93486670151594264</c:v>
                      </c:pt>
                      <c:pt idx="101">
                        <c:v>0.93193936225823226</c:v>
                      </c:pt>
                      <c:pt idx="102">
                        <c:v>0.93256664924202737</c:v>
                      </c:pt>
                      <c:pt idx="103">
                        <c:v>0.93507579717720779</c:v>
                      </c:pt>
                      <c:pt idx="104">
                        <c:v>0.93653946680606293</c:v>
                      </c:pt>
                      <c:pt idx="105">
                        <c:v>0.93465760585467772</c:v>
                      </c:pt>
                      <c:pt idx="106">
                        <c:v>0.92984840564558202</c:v>
                      </c:pt>
                      <c:pt idx="107">
                        <c:v>0.93246210141139496</c:v>
                      </c:pt>
                      <c:pt idx="108">
                        <c:v>0.9266074228959742</c:v>
                      </c:pt>
                      <c:pt idx="109">
                        <c:v>0.92901202300052188</c:v>
                      </c:pt>
                      <c:pt idx="110">
                        <c:v>0.92702561421850416</c:v>
                      </c:pt>
                      <c:pt idx="111">
                        <c:v>0.92880292733925685</c:v>
                      </c:pt>
                      <c:pt idx="112">
                        <c:v>0.93235755358076233</c:v>
                      </c:pt>
                      <c:pt idx="113">
                        <c:v>0.93392577104024999</c:v>
                      </c:pt>
                      <c:pt idx="114">
                        <c:v>0.93319393622582236</c:v>
                      </c:pt>
                      <c:pt idx="115">
                        <c:v>0.93256664924202737</c:v>
                      </c:pt>
                      <c:pt idx="116">
                        <c:v>0.93193936225823226</c:v>
                      </c:pt>
                      <c:pt idx="117">
                        <c:v>0.93810768426555058</c:v>
                      </c:pt>
                      <c:pt idx="118">
                        <c:v>0.93371667537898495</c:v>
                      </c:pt>
                      <c:pt idx="119">
                        <c:v>0.93779404077365314</c:v>
                      </c:pt>
                      <c:pt idx="120">
                        <c:v>0.93894406691061072</c:v>
                      </c:pt>
                      <c:pt idx="121">
                        <c:v>0.93612127548353274</c:v>
                      </c:pt>
                      <c:pt idx="122">
                        <c:v>0.93758494511238799</c:v>
                      </c:pt>
                      <c:pt idx="123">
                        <c:v>0.93392577104024987</c:v>
                      </c:pt>
                      <c:pt idx="124">
                        <c:v>0.93497124934657494</c:v>
                      </c:pt>
                      <c:pt idx="125">
                        <c:v>0.9220073183481432</c:v>
                      </c:pt>
                      <c:pt idx="126">
                        <c:v>0.9189754312598003</c:v>
                      </c:pt>
                      <c:pt idx="127">
                        <c:v>0.91385258755880705</c:v>
                      </c:pt>
                      <c:pt idx="128">
                        <c:v>0.91500261369576474</c:v>
                      </c:pt>
                    </c:numCache>
                  </c:numRef>
                </c:val>
                <c:smooth val="0"/>
                <c:extLst xmlns:c15="http://schemas.microsoft.com/office/drawing/2012/chart">
                  <c:ext xmlns:c16="http://schemas.microsoft.com/office/drawing/2014/chart" uri="{C3380CC4-5D6E-409C-BE32-E72D297353CC}">
                    <c16:uniqueId val="{00000006-D306-43D8-8517-22F7797BA66C}"/>
                  </c:ext>
                </c:extLst>
              </c15:ser>
            </c15:filteredLineSeries>
            <c15:filteredLineSeries>
              <c15:ser>
                <c:idx val="1"/>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2016</c:v>
                      </c:pt>
                    </c:strCache>
                  </c:strRef>
                </c:tx>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Sheet1!$G$3:$G$132</c15:sqref>
                        </c15:formulaRef>
                      </c:ext>
                    </c:extLst>
                    <c:numCache>
                      <c:formatCode>General</c:formatCode>
                      <c:ptCount val="130"/>
                      <c:pt idx="0" formatCode="0.0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numCache>
                  </c:numRef>
                </c:cat>
                <c:val>
                  <c:numRef>
                    <c:extLst xmlns:c15="http://schemas.microsoft.com/office/drawing/2012/chart">
                      <c:ext xmlns:c15="http://schemas.microsoft.com/office/drawing/2012/chart" uri="{02D57815-91ED-43cb-92C2-25804820EDAC}">
                        <c15:formulaRef>
                          <c15:sqref>Sheet1!$I$4:$I$132</c15:sqref>
                        </c15:formulaRef>
                      </c:ext>
                    </c:extLst>
                    <c:numCache>
                      <c:formatCode>0%</c:formatCode>
                      <c:ptCount val="129"/>
                      <c:pt idx="0">
                        <c:v>1.0077989601386481</c:v>
                      </c:pt>
                      <c:pt idx="1">
                        <c:v>1.0047660311958404</c:v>
                      </c:pt>
                      <c:pt idx="2">
                        <c:v>0.99090121317157698</c:v>
                      </c:pt>
                      <c:pt idx="3">
                        <c:v>0.99144280762564974</c:v>
                      </c:pt>
                      <c:pt idx="4">
                        <c:v>0.99750866551126516</c:v>
                      </c:pt>
                      <c:pt idx="5">
                        <c:v>0.99761698440207969</c:v>
                      </c:pt>
                      <c:pt idx="6">
                        <c:v>0.99588388214904666</c:v>
                      </c:pt>
                      <c:pt idx="7">
                        <c:v>0.99685875216637765</c:v>
                      </c:pt>
                      <c:pt idx="8">
                        <c:v>0.99252599653379525</c:v>
                      </c:pt>
                      <c:pt idx="9">
                        <c:v>0.99447573656845745</c:v>
                      </c:pt>
                      <c:pt idx="10">
                        <c:v>0.99306759098786812</c:v>
                      </c:pt>
                      <c:pt idx="11">
                        <c:v>0.99458405545927198</c:v>
                      </c:pt>
                      <c:pt idx="12">
                        <c:v>0.99610051993067572</c:v>
                      </c:pt>
                      <c:pt idx="13">
                        <c:v>1.0031412478336221</c:v>
                      </c:pt>
                      <c:pt idx="14">
                        <c:v>0.9983752166377815</c:v>
                      </c:pt>
                      <c:pt idx="15">
                        <c:v>0.99653379549393417</c:v>
                      </c:pt>
                      <c:pt idx="16">
                        <c:v>0.99436741767764303</c:v>
                      </c:pt>
                      <c:pt idx="17">
                        <c:v>0.99014298093587527</c:v>
                      </c:pt>
                      <c:pt idx="18">
                        <c:v>1.0001083188908144</c:v>
                      </c:pt>
                      <c:pt idx="19">
                        <c:v>0.99480069324090103</c:v>
                      </c:pt>
                      <c:pt idx="20">
                        <c:v>0.99198440207972249</c:v>
                      </c:pt>
                      <c:pt idx="21">
                        <c:v>0.9755199306759097</c:v>
                      </c:pt>
                      <c:pt idx="22">
                        <c:v>0.96642114384748679</c:v>
                      </c:pt>
                      <c:pt idx="23">
                        <c:v>0.97075389948006907</c:v>
                      </c:pt>
                      <c:pt idx="24">
                        <c:v>0.96772097053726136</c:v>
                      </c:pt>
                      <c:pt idx="25">
                        <c:v>0.95905545927209668</c:v>
                      </c:pt>
                      <c:pt idx="26">
                        <c:v>0.95916377816291132</c:v>
                      </c:pt>
                      <c:pt idx="27">
                        <c:v>0.95667244367417648</c:v>
                      </c:pt>
                      <c:pt idx="28">
                        <c:v>0.96230502599653334</c:v>
                      </c:pt>
                      <c:pt idx="29">
                        <c:v>0.97097053726169791</c:v>
                      </c:pt>
                      <c:pt idx="30">
                        <c:v>0.97194540727902889</c:v>
                      </c:pt>
                      <c:pt idx="31">
                        <c:v>0.97346187175043286</c:v>
                      </c:pt>
                      <c:pt idx="32">
                        <c:v>0.97519497400346566</c:v>
                      </c:pt>
                      <c:pt idx="33">
                        <c:v>0.97324523396880358</c:v>
                      </c:pt>
                      <c:pt idx="34">
                        <c:v>0.98212738301559732</c:v>
                      </c:pt>
                      <c:pt idx="35">
                        <c:v>0.98299393414211378</c:v>
                      </c:pt>
                      <c:pt idx="36">
                        <c:v>0.98353552859618654</c:v>
                      </c:pt>
                      <c:pt idx="37">
                        <c:v>0.98310225303292831</c:v>
                      </c:pt>
                      <c:pt idx="38">
                        <c:v>0.99090121317157642</c:v>
                      </c:pt>
                      <c:pt idx="39">
                        <c:v>0.99620883882148992</c:v>
                      </c:pt>
                      <c:pt idx="40">
                        <c:v>0.99664211438474815</c:v>
                      </c:pt>
                      <c:pt idx="41">
                        <c:v>0.99664211438474815</c:v>
                      </c:pt>
                      <c:pt idx="42">
                        <c:v>0.98862651646447075</c:v>
                      </c:pt>
                      <c:pt idx="43">
                        <c:v>0.98418544194107394</c:v>
                      </c:pt>
                      <c:pt idx="44">
                        <c:v>0.98353552859618665</c:v>
                      </c:pt>
                      <c:pt idx="45">
                        <c:v>0.98375216637781582</c:v>
                      </c:pt>
                      <c:pt idx="46">
                        <c:v>0.9847270363951468</c:v>
                      </c:pt>
                      <c:pt idx="47">
                        <c:v>0.96891247833622129</c:v>
                      </c:pt>
                      <c:pt idx="48">
                        <c:v>0.97162045060658542</c:v>
                      </c:pt>
                      <c:pt idx="49">
                        <c:v>0.97562824956672412</c:v>
                      </c:pt>
                      <c:pt idx="50">
                        <c:v>0.97508665511265136</c:v>
                      </c:pt>
                      <c:pt idx="51">
                        <c:v>0.96501299826689757</c:v>
                      </c:pt>
                      <c:pt idx="52">
                        <c:v>0.95699740034662029</c:v>
                      </c:pt>
                      <c:pt idx="53">
                        <c:v>0.96111351819757362</c:v>
                      </c:pt>
                      <c:pt idx="54">
                        <c:v>0.96360485268630836</c:v>
                      </c:pt>
                      <c:pt idx="55">
                        <c:v>0.96566291161178497</c:v>
                      </c:pt>
                      <c:pt idx="56">
                        <c:v>0.9688041594454071</c:v>
                      </c:pt>
                      <c:pt idx="57">
                        <c:v>0.96934575389948008</c:v>
                      </c:pt>
                      <c:pt idx="58">
                        <c:v>0.96999566724436725</c:v>
                      </c:pt>
                      <c:pt idx="59">
                        <c:v>0.96761265164644705</c:v>
                      </c:pt>
                      <c:pt idx="60">
                        <c:v>0.95927209705372618</c:v>
                      </c:pt>
                      <c:pt idx="61">
                        <c:v>0.95537261698440201</c:v>
                      </c:pt>
                      <c:pt idx="62">
                        <c:v>0.95179809358752165</c:v>
                      </c:pt>
                      <c:pt idx="63">
                        <c:v>0.9509315424610052</c:v>
                      </c:pt>
                      <c:pt idx="64">
                        <c:v>0.95103986135181973</c:v>
                      </c:pt>
                      <c:pt idx="65">
                        <c:v>0.95147313691507784</c:v>
                      </c:pt>
                      <c:pt idx="66">
                        <c:v>0.95028162911611769</c:v>
                      </c:pt>
                      <c:pt idx="67">
                        <c:v>0.95201473136915071</c:v>
                      </c:pt>
                      <c:pt idx="68">
                        <c:v>0.95038994800693233</c:v>
                      </c:pt>
                      <c:pt idx="69">
                        <c:v>0.94930675909878681</c:v>
                      </c:pt>
                      <c:pt idx="70">
                        <c:v>0.95136481802426331</c:v>
                      </c:pt>
                      <c:pt idx="71">
                        <c:v>0.96078856152513004</c:v>
                      </c:pt>
                      <c:pt idx="72">
                        <c:v>0.9613301559792029</c:v>
                      </c:pt>
                      <c:pt idx="73">
                        <c:v>0.95992201039861369</c:v>
                      </c:pt>
                      <c:pt idx="74">
                        <c:v>0.95743067590987885</c:v>
                      </c:pt>
                      <c:pt idx="75">
                        <c:v>0.95363951473136921</c:v>
                      </c:pt>
                      <c:pt idx="76">
                        <c:v>0.95883882149046806</c:v>
                      </c:pt>
                      <c:pt idx="77">
                        <c:v>0.95970537261698452</c:v>
                      </c:pt>
                      <c:pt idx="78">
                        <c:v>0.9650129982668979</c:v>
                      </c:pt>
                      <c:pt idx="79">
                        <c:v>0.96111351819757385</c:v>
                      </c:pt>
                      <c:pt idx="80">
                        <c:v>0.95883882149046817</c:v>
                      </c:pt>
                      <c:pt idx="81">
                        <c:v>0.95667244367417703</c:v>
                      </c:pt>
                      <c:pt idx="82">
                        <c:v>0.95418110918544219</c:v>
                      </c:pt>
                      <c:pt idx="83">
                        <c:v>0.94594887348353562</c:v>
                      </c:pt>
                      <c:pt idx="84">
                        <c:v>0.9391247833622185</c:v>
                      </c:pt>
                      <c:pt idx="85">
                        <c:v>0.9421577123050261</c:v>
                      </c:pt>
                      <c:pt idx="86">
                        <c:v>0.94291594454072813</c:v>
                      </c:pt>
                      <c:pt idx="87">
                        <c:v>0.94974003466204515</c:v>
                      </c:pt>
                      <c:pt idx="88">
                        <c:v>0.94984835355285968</c:v>
                      </c:pt>
                      <c:pt idx="89">
                        <c:v>0.95168977469670724</c:v>
                      </c:pt>
                      <c:pt idx="90">
                        <c:v>0.95244800693240905</c:v>
                      </c:pt>
                      <c:pt idx="91">
                        <c:v>0.94800693240901224</c:v>
                      </c:pt>
                      <c:pt idx="92">
                        <c:v>0.95212305025996546</c:v>
                      </c:pt>
                      <c:pt idx="93">
                        <c:v>0.95797227036395149</c:v>
                      </c:pt>
                      <c:pt idx="94">
                        <c:v>0.95688908145580587</c:v>
                      </c:pt>
                      <c:pt idx="95">
                        <c:v>0.95743067590987863</c:v>
                      </c:pt>
                      <c:pt idx="96">
                        <c:v>0.96566291161178497</c:v>
                      </c:pt>
                      <c:pt idx="97">
                        <c:v>0.96685441941074513</c:v>
                      </c:pt>
                      <c:pt idx="98">
                        <c:v>0.96512131715771232</c:v>
                      </c:pt>
                      <c:pt idx="99">
                        <c:v>0.96544627383015591</c:v>
                      </c:pt>
                      <c:pt idx="100">
                        <c:v>0.97227036395147315</c:v>
                      </c:pt>
                      <c:pt idx="101">
                        <c:v>0.97107885615251299</c:v>
                      </c:pt>
                      <c:pt idx="102">
                        <c:v>0.96772097053726169</c:v>
                      </c:pt>
                      <c:pt idx="103">
                        <c:v>0.97454506065857893</c:v>
                      </c:pt>
                      <c:pt idx="104">
                        <c:v>0.97248700173310232</c:v>
                      </c:pt>
                      <c:pt idx="105">
                        <c:v>0.97302859618717508</c:v>
                      </c:pt>
                      <c:pt idx="106">
                        <c:v>0.96826256499133456</c:v>
                      </c:pt>
                      <c:pt idx="107">
                        <c:v>0.97129549393414216</c:v>
                      </c:pt>
                      <c:pt idx="108">
                        <c:v>0.95298960138648181</c:v>
                      </c:pt>
                      <c:pt idx="109">
                        <c:v>0.95396447140381291</c:v>
                      </c:pt>
                      <c:pt idx="110">
                        <c:v>0.95363951473136921</c:v>
                      </c:pt>
                      <c:pt idx="111">
                        <c:v>0.95060658578856161</c:v>
                      </c:pt>
                      <c:pt idx="112">
                        <c:v>0.95721403812824968</c:v>
                      </c:pt>
                      <c:pt idx="113">
                        <c:v>0.96273830155979212</c:v>
                      </c:pt>
                      <c:pt idx="114">
                        <c:v>0.95916377816291154</c:v>
                      </c:pt>
                      <c:pt idx="115">
                        <c:v>0.96652946273830154</c:v>
                      </c:pt>
                      <c:pt idx="116">
                        <c:v>0.96198006932409008</c:v>
                      </c:pt>
                      <c:pt idx="117">
                        <c:v>0.96490467937608326</c:v>
                      </c:pt>
                      <c:pt idx="118">
                        <c:v>0.96057192374350098</c:v>
                      </c:pt>
                      <c:pt idx="119">
                        <c:v>0.9576473136915078</c:v>
                      </c:pt>
                      <c:pt idx="120">
                        <c:v>0.96349653379549383</c:v>
                      </c:pt>
                      <c:pt idx="121">
                        <c:v>0.95883882149046784</c:v>
                      </c:pt>
                      <c:pt idx="122">
                        <c:v>0.95158145580589237</c:v>
                      </c:pt>
                      <c:pt idx="123">
                        <c:v>0.97541161178509517</c:v>
                      </c:pt>
                      <c:pt idx="124">
                        <c:v>0.98245233968804146</c:v>
                      </c:pt>
                      <c:pt idx="125">
                        <c:v>0.978877816291161</c:v>
                      </c:pt>
                      <c:pt idx="126">
                        <c:v>0.97367850953206225</c:v>
                      </c:pt>
                      <c:pt idx="127">
                        <c:v>0.97530329289428053</c:v>
                      </c:pt>
                      <c:pt idx="128">
                        <c:v>0.97259532062391663</c:v>
                      </c:pt>
                    </c:numCache>
                  </c:numRef>
                </c:val>
                <c:smooth val="0"/>
                <c:extLst xmlns:c15="http://schemas.microsoft.com/office/drawing/2012/chart">
                  <c:ext xmlns:c16="http://schemas.microsoft.com/office/drawing/2014/chart" uri="{C3380CC4-5D6E-409C-BE32-E72D297353CC}">
                    <c16:uniqueId val="{00000007-D306-43D8-8517-22F7797BA66C}"/>
                  </c:ext>
                </c:extLst>
              </c15:ser>
            </c15:filteredLineSeries>
            <c15:filteredLineSeries>
              <c15:ser>
                <c:idx val="2"/>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2015</c:v>
                      </c:pt>
                    </c:strCache>
                  </c:strRef>
                </c:tx>
                <c:spPr>
                  <a:ln w="28575" cap="rnd">
                    <a:solidFill>
                      <a:schemeClr val="accent3"/>
                    </a:solidFill>
                    <a:round/>
                  </a:ln>
                  <a:effectLst/>
                </c:spPr>
                <c:marker>
                  <c:symbol val="none"/>
                </c:marker>
                <c:cat>
                  <c:numRef>
                    <c:extLst xmlns:c15="http://schemas.microsoft.com/office/drawing/2012/chart">
                      <c:ext xmlns:c15="http://schemas.microsoft.com/office/drawing/2012/chart" uri="{02D57815-91ED-43cb-92C2-25804820EDAC}">
                        <c15:formulaRef>
                          <c15:sqref>Sheet1!$G$3:$G$132</c15:sqref>
                        </c15:formulaRef>
                      </c:ext>
                    </c:extLst>
                    <c:numCache>
                      <c:formatCode>General</c:formatCode>
                      <c:ptCount val="130"/>
                      <c:pt idx="0" formatCode="0.0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numCache>
                  </c:numRef>
                </c:cat>
                <c:val>
                  <c:numRef>
                    <c:extLst xmlns:c15="http://schemas.microsoft.com/office/drawing/2012/chart">
                      <c:ext xmlns:c15="http://schemas.microsoft.com/office/drawing/2012/chart" uri="{02D57815-91ED-43cb-92C2-25804820EDAC}">
                        <c15:formulaRef>
                          <c15:sqref>Sheet1!$J$4:$J$132</c15:sqref>
                        </c15:formulaRef>
                      </c:ext>
                    </c:extLst>
                    <c:numCache>
                      <c:formatCode>0%</c:formatCode>
                      <c:ptCount val="129"/>
                      <c:pt idx="0">
                        <c:v>1.008472524812394</c:v>
                      </c:pt>
                      <c:pt idx="1">
                        <c:v>1.0142822561123213</c:v>
                      </c:pt>
                      <c:pt idx="2">
                        <c:v>1.0179133381747758</c:v>
                      </c:pt>
                      <c:pt idx="3">
                        <c:v>1.0222706366497214</c:v>
                      </c:pt>
                      <c:pt idx="4">
                        <c:v>1.0261437908496729</c:v>
                      </c:pt>
                      <c:pt idx="5">
                        <c:v>1.0220285645122245</c:v>
                      </c:pt>
                      <c:pt idx="6">
                        <c:v>1.0228758169934637</c:v>
                      </c:pt>
                      <c:pt idx="7">
                        <c:v>1.0280803679496489</c:v>
                      </c:pt>
                      <c:pt idx="8">
                        <c:v>1.026627935124667</c:v>
                      </c:pt>
                      <c:pt idx="9">
                        <c:v>1.0405470830307431</c:v>
                      </c:pt>
                      <c:pt idx="10">
                        <c:v>1.0468409586056644</c:v>
                      </c:pt>
                      <c:pt idx="11">
                        <c:v>1.0428467683369644</c:v>
                      </c:pt>
                      <c:pt idx="12">
                        <c:v>1.0480513192931493</c:v>
                      </c:pt>
                      <c:pt idx="13">
                        <c:v>1.0424836601307188</c:v>
                      </c:pt>
                      <c:pt idx="14">
                        <c:v>1.0651174049866858</c:v>
                      </c:pt>
                      <c:pt idx="15">
                        <c:v>1.0800048414427497</c:v>
                      </c:pt>
                      <c:pt idx="16">
                        <c:v>1.0767368675865405</c:v>
                      </c:pt>
                      <c:pt idx="17">
                        <c:v>1.0635439360929555</c:v>
                      </c:pt>
                      <c:pt idx="18">
                        <c:v>1.0723795691115949</c:v>
                      </c:pt>
                      <c:pt idx="19">
                        <c:v>1.0692326313241343</c:v>
                      </c:pt>
                      <c:pt idx="20">
                        <c:v>1.0725006051803436</c:v>
                      </c:pt>
                      <c:pt idx="21">
                        <c:v>1.0674170902929072</c:v>
                      </c:pt>
                      <c:pt idx="22">
                        <c:v>1.0542241587993222</c:v>
                      </c:pt>
                      <c:pt idx="23">
                        <c:v>1.0675381263616559</c:v>
                      </c:pt>
                      <c:pt idx="24">
                        <c:v>1.0545872670055676</c:v>
                      </c:pt>
                      <c:pt idx="25">
                        <c:v>1.0697167755991286</c:v>
                      </c:pt>
                      <c:pt idx="26">
                        <c:v>1.0689905591866375</c:v>
                      </c:pt>
                      <c:pt idx="27">
                        <c:v>1.069111595255386</c:v>
                      </c:pt>
                      <c:pt idx="28">
                        <c:v>1.0679012345679011</c:v>
                      </c:pt>
                      <c:pt idx="29">
                        <c:v>1.0613652868554828</c:v>
                      </c:pt>
                      <c:pt idx="30">
                        <c:v>1.0624546114742193</c:v>
                      </c:pt>
                      <c:pt idx="31">
                        <c:v>1.0659646574679253</c:v>
                      </c:pt>
                      <c:pt idx="32">
                        <c:v>1.0606390704429918</c:v>
                      </c:pt>
                      <c:pt idx="33">
                        <c:v>1.0619704671992249</c:v>
                      </c:pt>
                      <c:pt idx="34">
                        <c:v>1.0647542967804402</c:v>
                      </c:pt>
                      <c:pt idx="35">
                        <c:v>1.0635439360929553</c:v>
                      </c:pt>
                      <c:pt idx="36">
                        <c:v>1.0679012345679009</c:v>
                      </c:pt>
                      <c:pt idx="37">
                        <c:v>1.0672960542241585</c:v>
                      </c:pt>
                      <c:pt idx="38">
                        <c:v>1.0653594771241826</c:v>
                      </c:pt>
                      <c:pt idx="39">
                        <c:v>1.080852093923989</c:v>
                      </c:pt>
                      <c:pt idx="40">
                        <c:v>1.0809731299927374</c:v>
                      </c:pt>
                      <c:pt idx="41">
                        <c:v>1.0823045267489708</c:v>
                      </c:pt>
                      <c:pt idx="42">
                        <c:v>1.0830307431614616</c:v>
                      </c:pt>
                      <c:pt idx="43">
                        <c:v>1.0924715565238436</c:v>
                      </c:pt>
                      <c:pt idx="44">
                        <c:v>1.0975550714112803</c:v>
                      </c:pt>
                      <c:pt idx="45">
                        <c:v>1.1163156620672958</c:v>
                      </c:pt>
                      <c:pt idx="46">
                        <c:v>1.1153473735173078</c:v>
                      </c:pt>
                      <c:pt idx="47">
                        <c:v>1.1314451706608566</c:v>
                      </c:pt>
                      <c:pt idx="48">
                        <c:v>1.1475429678044056</c:v>
                      </c:pt>
                      <c:pt idx="49">
                        <c:v>1.1381021544420236</c:v>
                      </c:pt>
                      <c:pt idx="50">
                        <c:v>1.1531106269668361</c:v>
                      </c:pt>
                      <c:pt idx="51">
                        <c:v>1.1452432824981844</c:v>
                      </c:pt>
                      <c:pt idx="52">
                        <c:v>1.1420963447107237</c:v>
                      </c:pt>
                      <c:pt idx="53">
                        <c:v>1.1135318324860808</c:v>
                      </c:pt>
                      <c:pt idx="54">
                        <c:v>1.1355603969983052</c:v>
                      </c:pt>
                      <c:pt idx="55">
                        <c:v>1.118615347373517</c:v>
                      </c:pt>
                      <c:pt idx="56">
                        <c:v>1.1057855240861774</c:v>
                      </c:pt>
                      <c:pt idx="57">
                        <c:v>1.1079641733236503</c:v>
                      </c:pt>
                      <c:pt idx="58">
                        <c:v>1.1033648027112077</c:v>
                      </c:pt>
                      <c:pt idx="59">
                        <c:v>1.1120793996610987</c:v>
                      </c:pt>
                      <c:pt idx="60">
                        <c:v>1.1114742193173563</c:v>
                      </c:pt>
                      <c:pt idx="61">
                        <c:v>1.1170418784797869</c:v>
                      </c:pt>
                      <c:pt idx="62">
                        <c:v>1.127814088598402</c:v>
                      </c:pt>
                      <c:pt idx="63">
                        <c:v>1.1245461147421929</c:v>
                      </c:pt>
                      <c:pt idx="64">
                        <c:v>1.1124425078673441</c:v>
                      </c:pt>
                      <c:pt idx="65">
                        <c:v>1.1031227305737106</c:v>
                      </c:pt>
                      <c:pt idx="66">
                        <c:v>1.108206245461147</c:v>
                      </c:pt>
                      <c:pt idx="67">
                        <c:v>1.1190994916485109</c:v>
                      </c:pt>
                      <c:pt idx="68">
                        <c:v>1.1227305737109654</c:v>
                      </c:pt>
                      <c:pt idx="69">
                        <c:v>1.1354393609295568</c:v>
                      </c:pt>
                      <c:pt idx="70">
                        <c:v>1.1416122004357296</c:v>
                      </c:pt>
                      <c:pt idx="71">
                        <c:v>1.1453643185669327</c:v>
                      </c:pt>
                      <c:pt idx="72">
                        <c:v>1.1359235052045507</c:v>
                      </c:pt>
                      <c:pt idx="73">
                        <c:v>1.13277656741709</c:v>
                      </c:pt>
                      <c:pt idx="74">
                        <c:v>1.1247881868796898</c:v>
                      </c:pt>
                      <c:pt idx="75">
                        <c:v>1.1200677801984988</c:v>
                      </c:pt>
                      <c:pt idx="76">
                        <c:v>1.1272089082546595</c:v>
                      </c:pt>
                      <c:pt idx="77">
                        <c:v>1.1274509803921564</c:v>
                      </c:pt>
                      <c:pt idx="78">
                        <c:v>1.1285403050108929</c:v>
                      </c:pt>
                      <c:pt idx="79">
                        <c:v>1.1182522391672716</c:v>
                      </c:pt>
                      <c:pt idx="80">
                        <c:v>1.1129266521423382</c:v>
                      </c:pt>
                      <c:pt idx="81">
                        <c:v>1.1115952553861048</c:v>
                      </c:pt>
                      <c:pt idx="82">
                        <c:v>1.1021544420237228</c:v>
                      </c:pt>
                      <c:pt idx="83">
                        <c:v>1.0876301137739044</c:v>
                      </c:pt>
                      <c:pt idx="84">
                        <c:v>1.078552408617768</c:v>
                      </c:pt>
                      <c:pt idx="85">
                        <c:v>1.0808520939239892</c:v>
                      </c:pt>
                      <c:pt idx="86">
                        <c:v>1.0858145727426771</c:v>
                      </c:pt>
                      <c:pt idx="87">
                        <c:v>1.0820624546114741</c:v>
                      </c:pt>
                      <c:pt idx="88">
                        <c:v>1.0666908738804162</c:v>
                      </c:pt>
                      <c:pt idx="89">
                        <c:v>1.0743161462115707</c:v>
                      </c:pt>
                      <c:pt idx="90">
                        <c:v>1.0797627693052525</c:v>
                      </c:pt>
                      <c:pt idx="91">
                        <c:v>1.0849673202614374</c:v>
                      </c:pt>
                      <c:pt idx="92">
                        <c:v>1.0793996610990071</c:v>
                      </c:pt>
                      <c:pt idx="93">
                        <c:v>1.0659646574679251</c:v>
                      </c:pt>
                      <c:pt idx="94">
                        <c:v>1.06076010651174</c:v>
                      </c:pt>
                      <c:pt idx="95">
                        <c:v>1.0572500605180339</c:v>
                      </c:pt>
                      <c:pt idx="96">
                        <c:v>1.0697167755991279</c:v>
                      </c:pt>
                      <c:pt idx="97">
                        <c:v>1.0855725006051797</c:v>
                      </c:pt>
                      <c:pt idx="98">
                        <c:v>1.0910191236988616</c:v>
                      </c:pt>
                      <c:pt idx="99">
                        <c:v>1.0892035826676343</c:v>
                      </c:pt>
                      <c:pt idx="100">
                        <c:v>1.0990075042362617</c:v>
                      </c:pt>
                      <c:pt idx="101">
                        <c:v>1.1026385862987165</c:v>
                      </c:pt>
                      <c:pt idx="102">
                        <c:v>1.1132897603485832</c:v>
                      </c:pt>
                      <c:pt idx="103">
                        <c:v>1.110021786492374</c:v>
                      </c:pt>
                      <c:pt idx="104">
                        <c:v>1.10554345194868</c:v>
                      </c:pt>
                      <c:pt idx="105">
                        <c:v>1.1011861534737346</c:v>
                      </c:pt>
                      <c:pt idx="106">
                        <c:v>1.1077221011861529</c:v>
                      </c:pt>
                      <c:pt idx="107">
                        <c:v>1.0854514645364313</c:v>
                      </c:pt>
                      <c:pt idx="108">
                        <c:v>1.0734688937303309</c:v>
                      </c:pt>
                      <c:pt idx="109">
                        <c:v>1.076978939724037</c:v>
                      </c:pt>
                      <c:pt idx="110">
                        <c:v>1.0890825465988856</c:v>
                      </c:pt>
                      <c:pt idx="111">
                        <c:v>1.0718954248366004</c:v>
                      </c:pt>
                      <c:pt idx="112">
                        <c:v>1.0728637133865881</c:v>
                      </c:pt>
                      <c:pt idx="113">
                        <c:v>1.0687484870491397</c:v>
                      </c:pt>
                      <c:pt idx="114">
                        <c:v>1.0751633986928095</c:v>
                      </c:pt>
                      <c:pt idx="115">
                        <c:v>1.0739530380053246</c:v>
                      </c:pt>
                      <c:pt idx="116">
                        <c:v>1.0726216412490912</c:v>
                      </c:pt>
                      <c:pt idx="117">
                        <c:v>1.076010651174049</c:v>
                      </c:pt>
                      <c:pt idx="118">
                        <c:v>1.067538126361655</c:v>
                      </c:pt>
                      <c:pt idx="119">
                        <c:v>1.0653594771241823</c:v>
                      </c:pt>
                      <c:pt idx="120">
                        <c:v>1.0662067296054216</c:v>
                      </c:pt>
                      <c:pt idx="121">
                        <c:v>1.0672960542241581</c:v>
                      </c:pt>
                      <c:pt idx="122">
                        <c:v>1.0838779956427007</c:v>
                      </c:pt>
                      <c:pt idx="123">
                        <c:v>1.0801258775114977</c:v>
                      </c:pt>
                      <c:pt idx="124">
                        <c:v>1.0801258775114977</c:v>
                      </c:pt>
                      <c:pt idx="125">
                        <c:v>1.0833938513677068</c:v>
                      </c:pt>
                      <c:pt idx="126">
                        <c:v>1.077221011861534</c:v>
                      </c:pt>
                      <c:pt idx="127">
                        <c:v>1.0867828612926644</c:v>
                      </c:pt>
                      <c:pt idx="128">
                        <c:v>1.0950133139675613</c:v>
                      </c:pt>
                    </c:numCache>
                  </c:numRef>
                </c:val>
                <c:smooth val="0"/>
                <c:extLst xmlns:c15="http://schemas.microsoft.com/office/drawing/2012/chart">
                  <c:ext xmlns:c16="http://schemas.microsoft.com/office/drawing/2014/chart" uri="{C3380CC4-5D6E-409C-BE32-E72D297353CC}">
                    <c16:uniqueId val="{00000008-D306-43D8-8517-22F7797BA66C}"/>
                  </c:ext>
                </c:extLst>
              </c15:ser>
            </c15:filteredLineSeries>
            <c15:filteredLineSeries>
              <c15:ser>
                <c:idx val="3"/>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2014</c:v>
                      </c:pt>
                    </c:strCache>
                  </c:strRef>
                </c:tx>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Sheet1!$G$3:$G$132</c15:sqref>
                        </c15:formulaRef>
                      </c:ext>
                    </c:extLst>
                    <c:numCache>
                      <c:formatCode>General</c:formatCode>
                      <c:ptCount val="130"/>
                      <c:pt idx="0" formatCode="0.0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numCache>
                  </c:numRef>
                </c:cat>
                <c:val>
                  <c:numRef>
                    <c:extLst xmlns:c15="http://schemas.microsoft.com/office/drawing/2012/chart">
                      <c:ext xmlns:c15="http://schemas.microsoft.com/office/drawing/2012/chart" uri="{02D57815-91ED-43cb-92C2-25804820EDAC}">
                        <c15:formulaRef>
                          <c15:sqref>Sheet1!$K$4:$K$132</c15:sqref>
                        </c15:formulaRef>
                      </c:ext>
                    </c:extLst>
                    <c:numCache>
                      <c:formatCode>0%</c:formatCode>
                      <c:ptCount val="129"/>
                      <c:pt idx="0">
                        <c:v>1.0063291139240507</c:v>
                      </c:pt>
                      <c:pt idx="1">
                        <c:v>1.0127958172812328</c:v>
                      </c:pt>
                      <c:pt idx="2">
                        <c:v>1.0096312603192075</c:v>
                      </c:pt>
                      <c:pt idx="3">
                        <c:v>1.0105943863511282</c:v>
                      </c:pt>
                      <c:pt idx="4">
                        <c:v>1.0134837644468904</c:v>
                      </c:pt>
                      <c:pt idx="5">
                        <c:v>1.0111447440836543</c:v>
                      </c:pt>
                      <c:pt idx="6">
                        <c:v>1.0064667033571821</c:v>
                      </c:pt>
                      <c:pt idx="7">
                        <c:v>1.0063291139240507</c:v>
                      </c:pt>
                      <c:pt idx="8">
                        <c:v>1.0057787561915243</c:v>
                      </c:pt>
                      <c:pt idx="9">
                        <c:v>1.0112823335167858</c:v>
                      </c:pt>
                      <c:pt idx="10">
                        <c:v>1.0101816180517333</c:v>
                      </c:pt>
                      <c:pt idx="11">
                        <c:v>1.0160979636763894</c:v>
                      </c:pt>
                      <c:pt idx="12">
                        <c:v>1.0152724270776001</c:v>
                      </c:pt>
                      <c:pt idx="13">
                        <c:v>1.0145844799119426</c:v>
                      </c:pt>
                      <c:pt idx="14">
                        <c:v>1.0158227848101262</c:v>
                      </c:pt>
                      <c:pt idx="15">
                        <c:v>1.0045404512933402</c:v>
                      </c:pt>
                      <c:pt idx="16">
                        <c:v>1.0060539350577871</c:v>
                      </c:pt>
                      <c:pt idx="17">
                        <c:v>1.0061915244909188</c:v>
                      </c:pt>
                      <c:pt idx="18">
                        <c:v>1.0066042927903136</c:v>
                      </c:pt>
                      <c:pt idx="19">
                        <c:v>1.0070170610897082</c:v>
                      </c:pt>
                      <c:pt idx="20">
                        <c:v>1.0151348376444687</c:v>
                      </c:pt>
                      <c:pt idx="21">
                        <c:v>1.0202256466703354</c:v>
                      </c:pt>
                      <c:pt idx="22">
                        <c:v>1.0171986791414416</c:v>
                      </c:pt>
                      <c:pt idx="23">
                        <c:v>1.0177490368739677</c:v>
                      </c:pt>
                      <c:pt idx="24">
                        <c:v>1.0166483214089155</c:v>
                      </c:pt>
                      <c:pt idx="25">
                        <c:v>1.012383048981838</c:v>
                      </c:pt>
                      <c:pt idx="26">
                        <c:v>1.0092184920198126</c:v>
                      </c:pt>
                      <c:pt idx="27">
                        <c:v>1.0082553659878919</c:v>
                      </c:pt>
                      <c:pt idx="28">
                        <c:v>1.008805723720418</c:v>
                      </c:pt>
                      <c:pt idx="29">
                        <c:v>1.0122454595487065</c:v>
                      </c:pt>
                      <c:pt idx="30">
                        <c:v>1.0057787561915241</c:v>
                      </c:pt>
                      <c:pt idx="31">
                        <c:v>1.0048156301596034</c:v>
                      </c:pt>
                      <c:pt idx="32">
                        <c:v>1.0037149146945512</c:v>
                      </c:pt>
                      <c:pt idx="33">
                        <c:v>0.99999999999999967</c:v>
                      </c:pt>
                      <c:pt idx="34">
                        <c:v>1.0017886626307095</c:v>
                      </c:pt>
                      <c:pt idx="35">
                        <c:v>1.0028893780957617</c:v>
                      </c:pt>
                      <c:pt idx="36">
                        <c:v>1.0013758943313149</c:v>
                      </c:pt>
                      <c:pt idx="37">
                        <c:v>1.0016510731975781</c:v>
                      </c:pt>
                      <c:pt idx="38">
                        <c:v>1.0009631260319205</c:v>
                      </c:pt>
                      <c:pt idx="39">
                        <c:v>1.005228398458998</c:v>
                      </c:pt>
                      <c:pt idx="40">
                        <c:v>1.0035773252614195</c:v>
                      </c:pt>
                      <c:pt idx="41">
                        <c:v>0.9969730324711058</c:v>
                      </c:pt>
                      <c:pt idx="42">
                        <c:v>1.0017886626307095</c:v>
                      </c:pt>
                      <c:pt idx="43">
                        <c:v>1.0012383048981834</c:v>
                      </c:pt>
                      <c:pt idx="44">
                        <c:v>1.0017886626307095</c:v>
                      </c:pt>
                      <c:pt idx="45">
                        <c:v>0.99270776004402828</c:v>
                      </c:pt>
                      <c:pt idx="46">
                        <c:v>0.99146945514584439</c:v>
                      </c:pt>
                      <c:pt idx="47">
                        <c:v>0.99146945514584439</c:v>
                      </c:pt>
                      <c:pt idx="48">
                        <c:v>0.99270776004402828</c:v>
                      </c:pt>
                      <c:pt idx="49">
                        <c:v>0.98954320308200283</c:v>
                      </c:pt>
                      <c:pt idx="50">
                        <c:v>0.9920198128783706</c:v>
                      </c:pt>
                      <c:pt idx="51">
                        <c:v>0.98913043478260831</c:v>
                      </c:pt>
                      <c:pt idx="52">
                        <c:v>0.98830489818381917</c:v>
                      </c:pt>
                      <c:pt idx="53">
                        <c:v>0.98747936158502991</c:v>
                      </c:pt>
                      <c:pt idx="54">
                        <c:v>0.99463401210786984</c:v>
                      </c:pt>
                      <c:pt idx="55">
                        <c:v>0.99862410566868431</c:v>
                      </c:pt>
                      <c:pt idx="56">
                        <c:v>0.99752339020363201</c:v>
                      </c:pt>
                      <c:pt idx="57">
                        <c:v>0.99422124380847521</c:v>
                      </c:pt>
                      <c:pt idx="58">
                        <c:v>0.99518436984039604</c:v>
                      </c:pt>
                      <c:pt idx="59">
                        <c:v>0.99821133736928991</c:v>
                      </c:pt>
                      <c:pt idx="60">
                        <c:v>1.0013758943313151</c:v>
                      </c:pt>
                      <c:pt idx="61">
                        <c:v>1.0005503577325259</c:v>
                      </c:pt>
                      <c:pt idx="62">
                        <c:v>0.9993120528343421</c:v>
                      </c:pt>
                      <c:pt idx="63">
                        <c:v>0.99752339020363212</c:v>
                      </c:pt>
                      <c:pt idx="64">
                        <c:v>0.99944964226747379</c:v>
                      </c:pt>
                      <c:pt idx="65">
                        <c:v>1.002889378095762</c:v>
                      </c:pt>
                      <c:pt idx="66">
                        <c:v>1.0041276829939458</c:v>
                      </c:pt>
                      <c:pt idx="67">
                        <c:v>1.0012383048981837</c:v>
                      </c:pt>
                      <c:pt idx="68">
                        <c:v>0.99724821133736918</c:v>
                      </c:pt>
                      <c:pt idx="69">
                        <c:v>0.99325811777655459</c:v>
                      </c:pt>
                      <c:pt idx="70">
                        <c:v>0.99078150798018694</c:v>
                      </c:pt>
                      <c:pt idx="71">
                        <c:v>0.99091909741331841</c:v>
                      </c:pt>
                      <c:pt idx="72">
                        <c:v>0.99545954870665931</c:v>
                      </c:pt>
                      <c:pt idx="73">
                        <c:v>0.9960099064391853</c:v>
                      </c:pt>
                      <c:pt idx="74">
                        <c:v>0.99587231700605372</c:v>
                      </c:pt>
                      <c:pt idx="75">
                        <c:v>0.99600990643918519</c:v>
                      </c:pt>
                      <c:pt idx="76">
                        <c:v>0.99600990643918519</c:v>
                      </c:pt>
                      <c:pt idx="77">
                        <c:v>0.99738580077050054</c:v>
                      </c:pt>
                      <c:pt idx="78">
                        <c:v>0.99669785360484298</c:v>
                      </c:pt>
                      <c:pt idx="79">
                        <c:v>0.99559713813979056</c:v>
                      </c:pt>
                      <c:pt idx="80">
                        <c:v>0.9947716015410013</c:v>
                      </c:pt>
                      <c:pt idx="81">
                        <c:v>0.99449642267473826</c:v>
                      </c:pt>
                      <c:pt idx="82">
                        <c:v>0.99325811777655437</c:v>
                      </c:pt>
                      <c:pt idx="83">
                        <c:v>0.99614749587231655</c:v>
                      </c:pt>
                      <c:pt idx="84">
                        <c:v>0.99215740231150207</c:v>
                      </c:pt>
                      <c:pt idx="85">
                        <c:v>0.99201981287837049</c:v>
                      </c:pt>
                      <c:pt idx="86">
                        <c:v>0.99174463401210744</c:v>
                      </c:pt>
                      <c:pt idx="87">
                        <c:v>0.99174463401210744</c:v>
                      </c:pt>
                      <c:pt idx="88">
                        <c:v>0.98789212988442443</c:v>
                      </c:pt>
                      <c:pt idx="89">
                        <c:v>0.98913043478260831</c:v>
                      </c:pt>
                      <c:pt idx="90">
                        <c:v>0.99422124380847521</c:v>
                      </c:pt>
                      <c:pt idx="91">
                        <c:v>0.9998624105668682</c:v>
                      </c:pt>
                      <c:pt idx="92">
                        <c:v>1.0001375894331312</c:v>
                      </c:pt>
                      <c:pt idx="93">
                        <c:v>1.0039900935608141</c:v>
                      </c:pt>
                      <c:pt idx="94">
                        <c:v>1.0033021463951564</c:v>
                      </c:pt>
                      <c:pt idx="95">
                        <c:v>1.0033021463951564</c:v>
                      </c:pt>
                      <c:pt idx="96">
                        <c:v>1.0048156301596032</c:v>
                      </c:pt>
                      <c:pt idx="97">
                        <c:v>1.0035773252614195</c:v>
                      </c:pt>
                      <c:pt idx="98">
                        <c:v>1.0041276829939456</c:v>
                      </c:pt>
                      <c:pt idx="99">
                        <c:v>1.0053659878921295</c:v>
                      </c:pt>
                      <c:pt idx="100">
                        <c:v>1.0075674188222339</c:v>
                      </c:pt>
                      <c:pt idx="101">
                        <c:v>1.009631260319207</c:v>
                      </c:pt>
                      <c:pt idx="102">
                        <c:v>1.0081177765547602</c:v>
                      </c:pt>
                      <c:pt idx="103">
                        <c:v>1.0093560814529441</c:v>
                      </c:pt>
                      <c:pt idx="104">
                        <c:v>1.012383048981838</c:v>
                      </c:pt>
                      <c:pt idx="105">
                        <c:v>1.0116951018161802</c:v>
                      </c:pt>
                      <c:pt idx="106">
                        <c:v>1.0092184920198126</c:v>
                      </c:pt>
                      <c:pt idx="107">
                        <c:v>1.0119702806824433</c:v>
                      </c:pt>
                      <c:pt idx="108">
                        <c:v>1.0096312603192072</c:v>
                      </c:pt>
                      <c:pt idx="109">
                        <c:v>1.0118326912493121</c:v>
                      </c:pt>
                      <c:pt idx="110">
                        <c:v>1.0072922399559712</c:v>
                      </c:pt>
                      <c:pt idx="111">
                        <c:v>1.0082553659878919</c:v>
                      </c:pt>
                      <c:pt idx="112">
                        <c:v>1.012107870115575</c:v>
                      </c:pt>
                      <c:pt idx="113">
                        <c:v>1.0156851953769948</c:v>
                      </c:pt>
                      <c:pt idx="114">
                        <c:v>1.0169235002751786</c:v>
                      </c:pt>
                      <c:pt idx="115">
                        <c:v>1.0151348376444687</c:v>
                      </c:pt>
                      <c:pt idx="116">
                        <c:v>1.0160979636763894</c:v>
                      </c:pt>
                      <c:pt idx="117">
                        <c:v>1.0136213538800218</c:v>
                      </c:pt>
                      <c:pt idx="118">
                        <c:v>1.0156851953769948</c:v>
                      </c:pt>
                      <c:pt idx="119">
                        <c:v>1.0119702806824433</c:v>
                      </c:pt>
                      <c:pt idx="120">
                        <c:v>1.0111447440836541</c:v>
                      </c:pt>
                      <c:pt idx="121">
                        <c:v>1.0118326912493119</c:v>
                      </c:pt>
                      <c:pt idx="122">
                        <c:v>1.0114199229499172</c:v>
                      </c:pt>
                      <c:pt idx="123">
                        <c:v>1.0111447440836541</c:v>
                      </c:pt>
                      <c:pt idx="124">
                        <c:v>1.0096312603192072</c:v>
                      </c:pt>
                      <c:pt idx="125">
                        <c:v>1.0108695652173911</c:v>
                      </c:pt>
                      <c:pt idx="126">
                        <c:v>1.007980187121629</c:v>
                      </c:pt>
                      <c:pt idx="127">
                        <c:v>1.0050908090258668</c:v>
                      </c:pt>
                      <c:pt idx="128">
                        <c:v>1.005916345624656</c:v>
                      </c:pt>
                    </c:numCache>
                  </c:numRef>
                </c:val>
                <c:smooth val="0"/>
                <c:extLst xmlns:c15="http://schemas.microsoft.com/office/drawing/2012/chart">
                  <c:ext xmlns:c16="http://schemas.microsoft.com/office/drawing/2014/chart" uri="{C3380CC4-5D6E-409C-BE32-E72D297353CC}">
                    <c16:uniqueId val="{00000009-D306-43D8-8517-22F7797BA66C}"/>
                  </c:ext>
                </c:extLst>
              </c15:ser>
            </c15:filteredLineSeries>
            <c15:filteredLineSeries>
              <c15:ser>
                <c:idx val="4"/>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2013</c:v>
                      </c:pt>
                    </c:strCache>
                  </c:strRef>
                </c:tx>
                <c:spPr>
                  <a:ln w="28575" cap="rnd">
                    <a:solidFill>
                      <a:schemeClr val="accent5"/>
                    </a:solidFill>
                    <a:round/>
                  </a:ln>
                  <a:effectLst/>
                </c:spPr>
                <c:marker>
                  <c:symbol val="none"/>
                </c:marker>
                <c:cat>
                  <c:numRef>
                    <c:extLst xmlns:c15="http://schemas.microsoft.com/office/drawing/2012/chart">
                      <c:ext xmlns:c15="http://schemas.microsoft.com/office/drawing/2012/chart" uri="{02D57815-91ED-43cb-92C2-25804820EDAC}">
                        <c15:formulaRef>
                          <c15:sqref>Sheet1!$G$3:$G$132</c15:sqref>
                        </c15:formulaRef>
                      </c:ext>
                    </c:extLst>
                    <c:numCache>
                      <c:formatCode>General</c:formatCode>
                      <c:ptCount val="130"/>
                      <c:pt idx="0" formatCode="0.0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numCache>
                  </c:numRef>
                </c:cat>
                <c:val>
                  <c:numRef>
                    <c:extLst xmlns:c15="http://schemas.microsoft.com/office/drawing/2012/chart">
                      <c:ext xmlns:c15="http://schemas.microsoft.com/office/drawing/2012/chart" uri="{02D57815-91ED-43cb-92C2-25804820EDAC}">
                        <c15:formulaRef>
                          <c15:sqref>Sheet1!$L$4:$L$132</c15:sqref>
                        </c15:formulaRef>
                      </c:ext>
                    </c:extLst>
                    <c:numCache>
                      <c:formatCode>0%</c:formatCode>
                      <c:ptCount val="129"/>
                      <c:pt idx="0">
                        <c:v>1.0011881188118812</c:v>
                      </c:pt>
                      <c:pt idx="1">
                        <c:v>1.0117491749174918</c:v>
                      </c:pt>
                      <c:pt idx="2">
                        <c:v>1.0101650165016502</c:v>
                      </c:pt>
                      <c:pt idx="3">
                        <c:v>1.0064686468646866</c:v>
                      </c:pt>
                      <c:pt idx="4">
                        <c:v>1.0092409240924094</c:v>
                      </c:pt>
                      <c:pt idx="5">
                        <c:v>1.0105610561056106</c:v>
                      </c:pt>
                      <c:pt idx="6">
                        <c:v>0.99471947194719479</c:v>
                      </c:pt>
                      <c:pt idx="7">
                        <c:v>0.98943894389438969</c:v>
                      </c:pt>
                      <c:pt idx="8">
                        <c:v>0.98666666666666669</c:v>
                      </c:pt>
                      <c:pt idx="9">
                        <c:v>0.99221122112211246</c:v>
                      </c:pt>
                      <c:pt idx="10">
                        <c:v>0.99339933993399354</c:v>
                      </c:pt>
                      <c:pt idx="11">
                        <c:v>0.98679867986798708</c:v>
                      </c:pt>
                      <c:pt idx="12">
                        <c:v>0.9912871287128715</c:v>
                      </c:pt>
                      <c:pt idx="13">
                        <c:v>0.99155115511551184</c:v>
                      </c:pt>
                      <c:pt idx="14">
                        <c:v>0.99115511551155155</c:v>
                      </c:pt>
                      <c:pt idx="15">
                        <c:v>0.99128712871287172</c:v>
                      </c:pt>
                      <c:pt idx="16">
                        <c:v>0.98679867986798731</c:v>
                      </c:pt>
                      <c:pt idx="17">
                        <c:v>0.98059405940594102</c:v>
                      </c:pt>
                      <c:pt idx="18">
                        <c:v>0.98112211221122148</c:v>
                      </c:pt>
                      <c:pt idx="19">
                        <c:v>0.97848184818481887</c:v>
                      </c:pt>
                      <c:pt idx="20">
                        <c:v>0.97306930693069349</c:v>
                      </c:pt>
                      <c:pt idx="21">
                        <c:v>0.97227722772277281</c:v>
                      </c:pt>
                      <c:pt idx="22">
                        <c:v>0.96792079207920834</c:v>
                      </c:pt>
                      <c:pt idx="23">
                        <c:v>0.97702970297029756</c:v>
                      </c:pt>
                      <c:pt idx="24">
                        <c:v>0.97188118811881241</c:v>
                      </c:pt>
                      <c:pt idx="25">
                        <c:v>0.9761056105610566</c:v>
                      </c:pt>
                      <c:pt idx="26">
                        <c:v>0.98521452145214583</c:v>
                      </c:pt>
                      <c:pt idx="27">
                        <c:v>0.98772277227722827</c:v>
                      </c:pt>
                      <c:pt idx="28">
                        <c:v>0.98481848184818532</c:v>
                      </c:pt>
                      <c:pt idx="29">
                        <c:v>0.98125412541254164</c:v>
                      </c:pt>
                      <c:pt idx="30">
                        <c:v>0.98138613861386181</c:v>
                      </c:pt>
                      <c:pt idx="31">
                        <c:v>0.98798679867986849</c:v>
                      </c:pt>
                      <c:pt idx="32">
                        <c:v>0.98785478547854844</c:v>
                      </c:pt>
                      <c:pt idx="33">
                        <c:v>0.9887788778877894</c:v>
                      </c:pt>
                      <c:pt idx="34">
                        <c:v>0.98600660066006662</c:v>
                      </c:pt>
                      <c:pt idx="35">
                        <c:v>0.99379537953795449</c:v>
                      </c:pt>
                      <c:pt idx="36">
                        <c:v>1.0009240924092415</c:v>
                      </c:pt>
                      <c:pt idx="37">
                        <c:v>1.0007920792079215</c:v>
                      </c:pt>
                      <c:pt idx="38">
                        <c:v>1.0106930693069311</c:v>
                      </c:pt>
                      <c:pt idx="39">
                        <c:v>1.0106930693069311</c:v>
                      </c:pt>
                      <c:pt idx="40">
                        <c:v>1.0050165016501655</c:v>
                      </c:pt>
                      <c:pt idx="41">
                        <c:v>1.0108250825082514</c:v>
                      </c:pt>
                      <c:pt idx="42">
                        <c:v>1.0137293729372943</c:v>
                      </c:pt>
                      <c:pt idx="43">
                        <c:v>1.0134653465346539</c:v>
                      </c:pt>
                      <c:pt idx="44">
                        <c:v>1.0114851485148519</c:v>
                      </c:pt>
                      <c:pt idx="45">
                        <c:v>1.0182178217821787</c:v>
                      </c:pt>
                      <c:pt idx="46">
                        <c:v>1.0072607260726076</c:v>
                      </c:pt>
                      <c:pt idx="47">
                        <c:v>1.0151815181518156</c:v>
                      </c:pt>
                      <c:pt idx="48">
                        <c:v>1.0118811881188121</c:v>
                      </c:pt>
                      <c:pt idx="49">
                        <c:v>1.0129372937293732</c:v>
                      </c:pt>
                      <c:pt idx="50">
                        <c:v>1.0184818481848188</c:v>
                      </c:pt>
                      <c:pt idx="51">
                        <c:v>1.0151815181518156</c:v>
                      </c:pt>
                      <c:pt idx="52">
                        <c:v>1.00950495049505</c:v>
                      </c:pt>
                      <c:pt idx="53">
                        <c:v>1.0188778877887794</c:v>
                      </c:pt>
                      <c:pt idx="54">
                        <c:v>1.0246864686468653</c:v>
                      </c:pt>
                      <c:pt idx="55">
                        <c:v>1.0207260726072613</c:v>
                      </c:pt>
                      <c:pt idx="56">
                        <c:v>1.0233663366336638</c:v>
                      </c:pt>
                      <c:pt idx="57">
                        <c:v>1.0162376237623767</c:v>
                      </c:pt>
                      <c:pt idx="58">
                        <c:v>1.0270627062706277</c:v>
                      </c:pt>
                      <c:pt idx="59">
                        <c:v>1.0264026402640269</c:v>
                      </c:pt>
                      <c:pt idx="60">
                        <c:v>1.0330033003300334</c:v>
                      </c:pt>
                      <c:pt idx="61">
                        <c:v>1.0299669966996703</c:v>
                      </c:pt>
                      <c:pt idx="62">
                        <c:v>1.0299669966996703</c:v>
                      </c:pt>
                      <c:pt idx="63">
                        <c:v>1.0274587458745876</c:v>
                      </c:pt>
                      <c:pt idx="64">
                        <c:v>1.02983498349835</c:v>
                      </c:pt>
                      <c:pt idx="65">
                        <c:v>1.0273267326732676</c:v>
                      </c:pt>
                      <c:pt idx="66">
                        <c:v>1.0205940594059408</c:v>
                      </c:pt>
                      <c:pt idx="67">
                        <c:v>1.0158415841584161</c:v>
                      </c:pt>
                      <c:pt idx="68">
                        <c:v>1.0147854785478552</c:v>
                      </c:pt>
                      <c:pt idx="69">
                        <c:v>1.0091089108910893</c:v>
                      </c:pt>
                      <c:pt idx="70">
                        <c:v>1.0100330033003302</c:v>
                      </c:pt>
                      <c:pt idx="71">
                        <c:v>1.0075247524752475</c:v>
                      </c:pt>
                      <c:pt idx="72">
                        <c:v>1.0066006600660065</c:v>
                      </c:pt>
                      <c:pt idx="73">
                        <c:v>1.0128052805280527</c:v>
                      </c:pt>
                      <c:pt idx="74">
                        <c:v>1.0018481848184819</c:v>
                      </c:pt>
                      <c:pt idx="75">
                        <c:v>1.0130693069306931</c:v>
                      </c:pt>
                      <c:pt idx="76">
                        <c:v>1.0114851485148515</c:v>
                      </c:pt>
                      <c:pt idx="77">
                        <c:v>1.0113531353135314</c:v>
                      </c:pt>
                      <c:pt idx="78">
                        <c:v>1.0102970297029703</c:v>
                      </c:pt>
                      <c:pt idx="79">
                        <c:v>1.0154455445544555</c:v>
                      </c:pt>
                      <c:pt idx="80">
                        <c:v>1.0143894389438943</c:v>
                      </c:pt>
                      <c:pt idx="81">
                        <c:v>1.0146534653465347</c:v>
                      </c:pt>
                      <c:pt idx="82">
                        <c:v>1.0132013201320131</c:v>
                      </c:pt>
                      <c:pt idx="83">
                        <c:v>1.0077887788778876</c:v>
                      </c:pt>
                      <c:pt idx="84">
                        <c:v>1.0025082508250824</c:v>
                      </c:pt>
                      <c:pt idx="85">
                        <c:v>1.0015841584158416</c:v>
                      </c:pt>
                      <c:pt idx="86">
                        <c:v>1.0104290429042904</c:v>
                      </c:pt>
                      <c:pt idx="87">
                        <c:v>1.0064686468646864</c:v>
                      </c:pt>
                      <c:pt idx="88">
                        <c:v>1.0096369636963696</c:v>
                      </c:pt>
                      <c:pt idx="89">
                        <c:v>1.0093729372937292</c:v>
                      </c:pt>
                      <c:pt idx="90">
                        <c:v>1.0036963696369636</c:v>
                      </c:pt>
                      <c:pt idx="91">
                        <c:v>1.012145214521452</c:v>
                      </c:pt>
                      <c:pt idx="92">
                        <c:v>1.0162376237623763</c:v>
                      </c:pt>
                      <c:pt idx="93">
                        <c:v>1.0174257425742574</c:v>
                      </c:pt>
                      <c:pt idx="94">
                        <c:v>1.0217821782178218</c:v>
                      </c:pt>
                      <c:pt idx="95">
                        <c:v>1.0244224422442245</c:v>
                      </c:pt>
                      <c:pt idx="96">
                        <c:v>1.0248184818481849</c:v>
                      </c:pt>
                      <c:pt idx="97">
                        <c:v>1.0283828382838285</c:v>
                      </c:pt>
                      <c:pt idx="98">
                        <c:v>1.0248184818481849</c:v>
                      </c:pt>
                      <c:pt idx="99">
                        <c:v>1.0228382838283829</c:v>
                      </c:pt>
                      <c:pt idx="100">
                        <c:v>1.0266666666666666</c:v>
                      </c:pt>
                      <c:pt idx="101">
                        <c:v>1.0205940594059406</c:v>
                      </c:pt>
                      <c:pt idx="102">
                        <c:v>1.0207260726072607</c:v>
                      </c:pt>
                      <c:pt idx="103">
                        <c:v>1.0209900990099008</c:v>
                      </c:pt>
                      <c:pt idx="104">
                        <c:v>1.0267986798679867</c:v>
                      </c:pt>
                      <c:pt idx="105">
                        <c:v>1.02019801980198</c:v>
                      </c:pt>
                      <c:pt idx="106">
                        <c:v>1.0116171617161713</c:v>
                      </c:pt>
                      <c:pt idx="107">
                        <c:v>1.0157095709570956</c:v>
                      </c:pt>
                      <c:pt idx="108">
                        <c:v>1.0096369636963696</c:v>
                      </c:pt>
                      <c:pt idx="109">
                        <c:v>1.0093729372937292</c:v>
                      </c:pt>
                      <c:pt idx="110">
                        <c:v>1.0081848184818483</c:v>
                      </c:pt>
                      <c:pt idx="111">
                        <c:v>0.9965676567656766</c:v>
                      </c:pt>
                      <c:pt idx="112">
                        <c:v>0.99881188118811881</c:v>
                      </c:pt>
                      <c:pt idx="113">
                        <c:v>0.9957755775577557</c:v>
                      </c:pt>
                      <c:pt idx="114">
                        <c:v>0.99141914191419134</c:v>
                      </c:pt>
                      <c:pt idx="115">
                        <c:v>0.98983498349834975</c:v>
                      </c:pt>
                      <c:pt idx="116">
                        <c:v>0.98693069306930692</c:v>
                      </c:pt>
                      <c:pt idx="117">
                        <c:v>0.98917491749174902</c:v>
                      </c:pt>
                      <c:pt idx="118">
                        <c:v>0.98759075907590743</c:v>
                      </c:pt>
                      <c:pt idx="119">
                        <c:v>0.98561056105610556</c:v>
                      </c:pt>
                      <c:pt idx="120">
                        <c:v>0.99287128712871275</c:v>
                      </c:pt>
                      <c:pt idx="121">
                        <c:v>0.99854785478547825</c:v>
                      </c:pt>
                      <c:pt idx="122">
                        <c:v>1.006072607260726</c:v>
                      </c:pt>
                      <c:pt idx="123">
                        <c:v>1.0062046204620461</c:v>
                      </c:pt>
                      <c:pt idx="124">
                        <c:v>1.0091089108910889</c:v>
                      </c:pt>
                      <c:pt idx="125">
                        <c:v>1.0145214521452144</c:v>
                      </c:pt>
                      <c:pt idx="126">
                        <c:v>1.0125412541254124</c:v>
                      </c:pt>
                      <c:pt idx="127">
                        <c:v>1.0147854785478545</c:v>
                      </c:pt>
                      <c:pt idx="128">
                        <c:v>1.0105610561056102</c:v>
                      </c:pt>
                    </c:numCache>
                  </c:numRef>
                </c:val>
                <c:smooth val="0"/>
                <c:extLst xmlns:c15="http://schemas.microsoft.com/office/drawing/2012/chart">
                  <c:ext xmlns:c16="http://schemas.microsoft.com/office/drawing/2014/chart" uri="{C3380CC4-5D6E-409C-BE32-E72D297353CC}">
                    <c16:uniqueId val="{0000000A-D306-43D8-8517-22F7797BA66C}"/>
                  </c:ext>
                </c:extLst>
              </c15:ser>
            </c15:filteredLineSeries>
            <c15:filteredLineSeries>
              <c15:ser>
                <c:idx val="5"/>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2008</c:v>
                      </c:pt>
                    </c:strCache>
                  </c:strRef>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Sheet1!$G$3:$G$132</c15:sqref>
                        </c15:formulaRef>
                      </c:ext>
                    </c:extLst>
                    <c:numCache>
                      <c:formatCode>General</c:formatCode>
                      <c:ptCount val="130"/>
                      <c:pt idx="0" formatCode="0.0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numCache>
                  </c:numRef>
                </c:cat>
                <c:val>
                  <c:numRef>
                    <c:extLst xmlns:c15="http://schemas.microsoft.com/office/drawing/2012/chart">
                      <c:ext xmlns:c15="http://schemas.microsoft.com/office/drawing/2012/chart" uri="{02D57815-91ED-43cb-92C2-25804820EDAC}">
                        <c15:formulaRef>
                          <c15:sqref>Sheet1!$M$4:$M$132</c15:sqref>
                        </c15:formulaRef>
                      </c:ext>
                    </c:extLst>
                    <c:numCache>
                      <c:formatCode>0%</c:formatCode>
                      <c:ptCount val="129"/>
                      <c:pt idx="0">
                        <c:v>1.0062802564438049</c:v>
                      </c:pt>
                      <c:pt idx="1">
                        <c:v>1.0045793536569412</c:v>
                      </c:pt>
                      <c:pt idx="2">
                        <c:v>1.0064110951197174</c:v>
                      </c:pt>
                      <c:pt idx="3">
                        <c:v>1.0112521261284837</c:v>
                      </c:pt>
                      <c:pt idx="4">
                        <c:v>1.0147847703781236</c:v>
                      </c:pt>
                      <c:pt idx="5">
                        <c:v>1.0124296742116969</c:v>
                      </c:pt>
                      <c:pt idx="6">
                        <c:v>1.0112521261284835</c:v>
                      </c:pt>
                      <c:pt idx="7">
                        <c:v>1.0128221902394345</c:v>
                      </c:pt>
                      <c:pt idx="8">
                        <c:v>1.0112521261284835</c:v>
                      </c:pt>
                      <c:pt idx="9">
                        <c:v>1.0092895459897944</c:v>
                      </c:pt>
                      <c:pt idx="10">
                        <c:v>1.0098129006934449</c:v>
                      </c:pt>
                      <c:pt idx="11">
                        <c:v>1.0103362553970954</c:v>
                      </c:pt>
                      <c:pt idx="12">
                        <c:v>1.0044485149810285</c:v>
                      </c:pt>
                      <c:pt idx="13">
                        <c:v>1.0087661912861441</c:v>
                      </c:pt>
                      <c:pt idx="14">
                        <c:v>1.011775480832134</c:v>
                      </c:pt>
                      <c:pt idx="15">
                        <c:v>1.0129530289153472</c:v>
                      </c:pt>
                      <c:pt idx="16">
                        <c:v>1.0098129006934449</c:v>
                      </c:pt>
                      <c:pt idx="17">
                        <c:v>1.0087661912861441</c:v>
                      </c:pt>
                      <c:pt idx="18">
                        <c:v>1.0039251602773778</c:v>
                      </c:pt>
                      <c:pt idx="19">
                        <c:v>1.0047101923328534</c:v>
                      </c:pt>
                      <c:pt idx="20">
                        <c:v>1.009420384665707</c:v>
                      </c:pt>
                      <c:pt idx="21">
                        <c:v>1.0120371581839589</c:v>
                      </c:pt>
                      <c:pt idx="22">
                        <c:v>1.0075886432029306</c:v>
                      </c:pt>
                      <c:pt idx="23">
                        <c:v>1.0054952243883291</c:v>
                      </c:pt>
                      <c:pt idx="24">
                        <c:v>1.003270966897815</c:v>
                      </c:pt>
                      <c:pt idx="25">
                        <c:v>1.0058877404160671</c:v>
                      </c:pt>
                      <c:pt idx="26">
                        <c:v>1.0090278686379694</c:v>
                      </c:pt>
                      <c:pt idx="27">
                        <c:v>1.0034018055737277</c:v>
                      </c:pt>
                      <c:pt idx="28">
                        <c:v>0.99646735575035994</c:v>
                      </c:pt>
                      <c:pt idx="29">
                        <c:v>0.99555148501897173</c:v>
                      </c:pt>
                      <c:pt idx="30">
                        <c:v>0.99594400104670955</c:v>
                      </c:pt>
                      <c:pt idx="31">
                        <c:v>0.99450477561167094</c:v>
                      </c:pt>
                      <c:pt idx="32">
                        <c:v>0.99594400104670955</c:v>
                      </c:pt>
                      <c:pt idx="33">
                        <c:v>0.99581316237079698</c:v>
                      </c:pt>
                      <c:pt idx="34">
                        <c:v>0.99672903310218519</c:v>
                      </c:pt>
                      <c:pt idx="35">
                        <c:v>0.9937197435561953</c:v>
                      </c:pt>
                      <c:pt idx="36">
                        <c:v>0.99214967944524413</c:v>
                      </c:pt>
                      <c:pt idx="37">
                        <c:v>0.98796284181604088</c:v>
                      </c:pt>
                      <c:pt idx="38">
                        <c:v>0.98900955122334178</c:v>
                      </c:pt>
                      <c:pt idx="39">
                        <c:v>0.99228051812115659</c:v>
                      </c:pt>
                      <c:pt idx="40">
                        <c:v>0.99175716341750619</c:v>
                      </c:pt>
                      <c:pt idx="41">
                        <c:v>0.99947664529634972</c:v>
                      </c:pt>
                      <c:pt idx="42">
                        <c:v>0.99659819442627251</c:v>
                      </c:pt>
                      <c:pt idx="43">
                        <c:v>0.99293471150071966</c:v>
                      </c:pt>
                      <c:pt idx="44">
                        <c:v>0.99620567839853469</c:v>
                      </c:pt>
                      <c:pt idx="45">
                        <c:v>0.99751406515766072</c:v>
                      </c:pt>
                      <c:pt idx="46">
                        <c:v>0.99201884076933156</c:v>
                      </c:pt>
                      <c:pt idx="47">
                        <c:v>0.99136464738976859</c:v>
                      </c:pt>
                      <c:pt idx="48">
                        <c:v>0.98953290592699217</c:v>
                      </c:pt>
                      <c:pt idx="49">
                        <c:v>0.98835535784377881</c:v>
                      </c:pt>
                      <c:pt idx="50">
                        <c:v>0.98233677875179926</c:v>
                      </c:pt>
                      <c:pt idx="51">
                        <c:v>0.98351432683501261</c:v>
                      </c:pt>
                      <c:pt idx="52">
                        <c:v>0.98246761742771183</c:v>
                      </c:pt>
                      <c:pt idx="53">
                        <c:v>0.97749574774303305</c:v>
                      </c:pt>
                      <c:pt idx="54">
                        <c:v>0.98142090802041115</c:v>
                      </c:pt>
                      <c:pt idx="55">
                        <c:v>0.98495355227005144</c:v>
                      </c:pt>
                      <c:pt idx="56">
                        <c:v>0.98155174669632383</c:v>
                      </c:pt>
                      <c:pt idx="57">
                        <c:v>0.97998168258537266</c:v>
                      </c:pt>
                      <c:pt idx="58">
                        <c:v>0.9827292947795373</c:v>
                      </c:pt>
                      <c:pt idx="59">
                        <c:v>0.98142090802041138</c:v>
                      </c:pt>
                      <c:pt idx="60">
                        <c:v>0.97972000523354763</c:v>
                      </c:pt>
                      <c:pt idx="61">
                        <c:v>0.97893497317807188</c:v>
                      </c:pt>
                      <c:pt idx="62">
                        <c:v>0.98155174669632395</c:v>
                      </c:pt>
                      <c:pt idx="63">
                        <c:v>0.97880413450215942</c:v>
                      </c:pt>
                      <c:pt idx="64">
                        <c:v>0.97422478084521846</c:v>
                      </c:pt>
                      <c:pt idx="65">
                        <c:v>0.9778882637707712</c:v>
                      </c:pt>
                      <c:pt idx="66">
                        <c:v>0.97972000523354763</c:v>
                      </c:pt>
                      <c:pt idx="67">
                        <c:v>0.97343974878974271</c:v>
                      </c:pt>
                      <c:pt idx="68">
                        <c:v>0.97409394216930578</c:v>
                      </c:pt>
                      <c:pt idx="69">
                        <c:v>0.97043045924375293</c:v>
                      </c:pt>
                      <c:pt idx="70">
                        <c:v>0.9671594923459379</c:v>
                      </c:pt>
                      <c:pt idx="71">
                        <c:v>0.96663613764228751</c:v>
                      </c:pt>
                      <c:pt idx="72">
                        <c:v>0.96441188015177326</c:v>
                      </c:pt>
                      <c:pt idx="73">
                        <c:v>0.96140259060578348</c:v>
                      </c:pt>
                      <c:pt idx="74">
                        <c:v>0.96114091325395823</c:v>
                      </c:pt>
                      <c:pt idx="75">
                        <c:v>0.9627109773649094</c:v>
                      </c:pt>
                      <c:pt idx="76">
                        <c:v>0.96362684809629773</c:v>
                      </c:pt>
                      <c:pt idx="77">
                        <c:v>0.95917833311526923</c:v>
                      </c:pt>
                      <c:pt idx="78">
                        <c:v>0.95944001046709437</c:v>
                      </c:pt>
                      <c:pt idx="79">
                        <c:v>0.96192594530943376</c:v>
                      </c:pt>
                      <c:pt idx="80">
                        <c:v>0.9583933010597937</c:v>
                      </c:pt>
                      <c:pt idx="81">
                        <c:v>0.95865497841161884</c:v>
                      </c:pt>
                      <c:pt idx="82">
                        <c:v>0.96179510663352119</c:v>
                      </c:pt>
                      <c:pt idx="83">
                        <c:v>0.96258013868899694</c:v>
                      </c:pt>
                      <c:pt idx="84">
                        <c:v>0.96558942823498672</c:v>
                      </c:pt>
                      <c:pt idx="85">
                        <c:v>0.96271097736490951</c:v>
                      </c:pt>
                      <c:pt idx="86">
                        <c:v>0.96192594530943387</c:v>
                      </c:pt>
                      <c:pt idx="87">
                        <c:v>0.966112782938637</c:v>
                      </c:pt>
                      <c:pt idx="88">
                        <c:v>0.9671594923459379</c:v>
                      </c:pt>
                      <c:pt idx="89">
                        <c:v>0.97029962056784036</c:v>
                      </c:pt>
                      <c:pt idx="90">
                        <c:v>0.96742116969776304</c:v>
                      </c:pt>
                      <c:pt idx="91">
                        <c:v>0.96585110558681186</c:v>
                      </c:pt>
                      <c:pt idx="92">
                        <c:v>0.96271097736490951</c:v>
                      </c:pt>
                      <c:pt idx="93">
                        <c:v>0.96807536307732622</c:v>
                      </c:pt>
                      <c:pt idx="94">
                        <c:v>0.9696454271882774</c:v>
                      </c:pt>
                      <c:pt idx="95">
                        <c:v>0.96846787910506393</c:v>
                      </c:pt>
                      <c:pt idx="96">
                        <c:v>0.97134632997514103</c:v>
                      </c:pt>
                      <c:pt idx="97">
                        <c:v>0.97291639408609232</c:v>
                      </c:pt>
                      <c:pt idx="98">
                        <c:v>0.97213136203061656</c:v>
                      </c:pt>
                      <c:pt idx="99">
                        <c:v>0.97435561952113081</c:v>
                      </c:pt>
                      <c:pt idx="100">
                        <c:v>0.97330891011382992</c:v>
                      </c:pt>
                      <c:pt idx="101">
                        <c:v>0.97265471673426684</c:v>
                      </c:pt>
                      <c:pt idx="102">
                        <c:v>0.97291639408609232</c:v>
                      </c:pt>
                      <c:pt idx="103">
                        <c:v>0.97435561952113092</c:v>
                      </c:pt>
                      <c:pt idx="104">
                        <c:v>0.97252387805835439</c:v>
                      </c:pt>
                      <c:pt idx="105">
                        <c:v>0.97291639408609232</c:v>
                      </c:pt>
                      <c:pt idx="106">
                        <c:v>0.96990710454010232</c:v>
                      </c:pt>
                      <c:pt idx="107">
                        <c:v>0.96742116969776293</c:v>
                      </c:pt>
                      <c:pt idx="108">
                        <c:v>0.96886039513280175</c:v>
                      </c:pt>
                      <c:pt idx="109">
                        <c:v>0.9739631034933931</c:v>
                      </c:pt>
                      <c:pt idx="110">
                        <c:v>0.97841161847442149</c:v>
                      </c:pt>
                      <c:pt idx="111">
                        <c:v>0.97945832788172238</c:v>
                      </c:pt>
                      <c:pt idx="112">
                        <c:v>0.98364516551092551</c:v>
                      </c:pt>
                      <c:pt idx="113">
                        <c:v>0.98299097213136244</c:v>
                      </c:pt>
                      <c:pt idx="114">
                        <c:v>0.98286013345544987</c:v>
                      </c:pt>
                      <c:pt idx="115">
                        <c:v>0.97723407039120813</c:v>
                      </c:pt>
                      <c:pt idx="116">
                        <c:v>0.97540232892843171</c:v>
                      </c:pt>
                      <c:pt idx="117">
                        <c:v>0.97448645819704349</c:v>
                      </c:pt>
                      <c:pt idx="118">
                        <c:v>0.97605652230799467</c:v>
                      </c:pt>
                      <c:pt idx="119">
                        <c:v>0.97723407039120802</c:v>
                      </c:pt>
                      <c:pt idx="120">
                        <c:v>0.97134632997514092</c:v>
                      </c:pt>
                      <c:pt idx="121">
                        <c:v>0.97186968467879142</c:v>
                      </c:pt>
                      <c:pt idx="122">
                        <c:v>0.9723930393824417</c:v>
                      </c:pt>
                      <c:pt idx="123">
                        <c:v>0.97252387805835427</c:v>
                      </c:pt>
                      <c:pt idx="124">
                        <c:v>0.97278555541017953</c:v>
                      </c:pt>
                      <c:pt idx="125">
                        <c:v>0.96624362161454957</c:v>
                      </c:pt>
                      <c:pt idx="126">
                        <c:v>0.96035588119848248</c:v>
                      </c:pt>
                      <c:pt idx="127">
                        <c:v>0.96140259060578326</c:v>
                      </c:pt>
                      <c:pt idx="128">
                        <c:v>0.96114091325395801</c:v>
                      </c:pt>
                    </c:numCache>
                  </c:numRef>
                </c:val>
                <c:smooth val="0"/>
                <c:extLst xmlns:c15="http://schemas.microsoft.com/office/drawing/2012/chart">
                  <c:ext xmlns:c16="http://schemas.microsoft.com/office/drawing/2014/chart" uri="{C3380CC4-5D6E-409C-BE32-E72D297353CC}">
                    <c16:uniqueId val="{0000000B-D306-43D8-8517-22F7797BA66C}"/>
                  </c:ext>
                </c:extLst>
              </c15:ser>
            </c15:filteredLineSeries>
          </c:ext>
        </c:extLst>
      </c:lineChart>
      <c:catAx>
        <c:axId val="345223264"/>
        <c:scaling>
          <c:orientation val="minMax"/>
        </c:scaling>
        <c:delete val="1"/>
        <c:axPos val="b"/>
        <c:numFmt formatCode="0.00" sourceLinked="1"/>
        <c:majorTickMark val="none"/>
        <c:minorTickMark val="none"/>
        <c:tickLblPos val="nextTo"/>
        <c:crossAx val="345224576"/>
        <c:crosses val="autoZero"/>
        <c:auto val="1"/>
        <c:lblAlgn val="ctr"/>
        <c:lblOffset val="100"/>
        <c:noMultiLvlLbl val="0"/>
      </c:catAx>
      <c:valAx>
        <c:axId val="345224576"/>
        <c:scaling>
          <c:orientation val="minMax"/>
          <c:min val="0.9"/>
        </c:scaling>
        <c:delete val="0"/>
        <c:axPos val="l"/>
        <c:majorGridlines>
          <c:spPr>
            <a:ln w="3175" cap="flat" cmpd="sng" algn="ctr">
              <a:solidFill>
                <a:schemeClr val="tx1">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45223264"/>
        <c:crosses val="autoZero"/>
        <c:crossBetween val="between"/>
      </c:valAx>
      <c:spPr>
        <a:noFill/>
        <a:ln>
          <a:solidFill>
            <a:schemeClr val="accent1"/>
          </a:solidFill>
        </a:ln>
      </c:spPr>
    </c:plotArea>
    <c:legend>
      <c:legendPos val="b"/>
      <c:overlay val="0"/>
    </c:legend>
    <c:plotVisOnly val="1"/>
    <c:dispBlanksAs val="gap"/>
    <c:showDLblsOverMax val="0"/>
  </c:chart>
  <c:spPr>
    <a:noFill/>
    <a:ln w="9525" cap="flat" cmpd="sng" algn="ctr">
      <a:noFill/>
      <a:round/>
    </a:ln>
    <a:effectLst/>
  </c:spPr>
  <c:txPr>
    <a:bodyPr/>
    <a:lstStyle/>
    <a:p>
      <a:pPr>
        <a:defRPr>
          <a:solidFill>
            <a:sysClr val="windowText" lastClr="000000"/>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spPr>
            <a:solidFill>
              <a:schemeClr val="accent1"/>
            </a:solidFill>
            <a:ln w="25400">
              <a:solidFill>
                <a:schemeClr val="accent1"/>
              </a:solidFill>
            </a:ln>
            <a:effectLst/>
          </c:spPr>
          <c:cat>
            <c:numRef>
              <c:f>'normal dist'!$B$4:$B$84</c:f>
              <c:numCache>
                <c:formatCode>_(* #,##0_);_(* \(#,##0\);_(* "-"??_);_(@_)</c:formatCode>
                <c:ptCount val="81"/>
                <c:pt idx="0">
                  <c:v>-500000</c:v>
                </c:pt>
                <c:pt idx="1">
                  <c:v>-485000</c:v>
                </c:pt>
                <c:pt idx="2">
                  <c:v>-470000</c:v>
                </c:pt>
                <c:pt idx="3">
                  <c:v>-455000</c:v>
                </c:pt>
                <c:pt idx="4">
                  <c:v>-440000</c:v>
                </c:pt>
                <c:pt idx="5">
                  <c:v>-425000</c:v>
                </c:pt>
                <c:pt idx="6">
                  <c:v>-410000</c:v>
                </c:pt>
                <c:pt idx="7">
                  <c:v>-395000</c:v>
                </c:pt>
                <c:pt idx="8">
                  <c:v>-380000</c:v>
                </c:pt>
                <c:pt idx="9">
                  <c:v>-365000</c:v>
                </c:pt>
                <c:pt idx="10">
                  <c:v>-350000</c:v>
                </c:pt>
                <c:pt idx="11">
                  <c:v>-335000</c:v>
                </c:pt>
                <c:pt idx="12">
                  <c:v>-320000</c:v>
                </c:pt>
                <c:pt idx="13">
                  <c:v>-305000</c:v>
                </c:pt>
                <c:pt idx="14">
                  <c:v>-290000</c:v>
                </c:pt>
                <c:pt idx="15">
                  <c:v>-275000</c:v>
                </c:pt>
                <c:pt idx="16">
                  <c:v>-260000</c:v>
                </c:pt>
                <c:pt idx="17">
                  <c:v>-245000</c:v>
                </c:pt>
                <c:pt idx="18">
                  <c:v>-230000</c:v>
                </c:pt>
                <c:pt idx="19">
                  <c:v>-215000</c:v>
                </c:pt>
                <c:pt idx="20">
                  <c:v>-200000</c:v>
                </c:pt>
                <c:pt idx="21">
                  <c:v>-185000</c:v>
                </c:pt>
                <c:pt idx="22">
                  <c:v>-170000</c:v>
                </c:pt>
                <c:pt idx="23">
                  <c:v>-155000</c:v>
                </c:pt>
                <c:pt idx="24">
                  <c:v>-140000</c:v>
                </c:pt>
                <c:pt idx="25">
                  <c:v>-125000</c:v>
                </c:pt>
                <c:pt idx="26">
                  <c:v>-110000</c:v>
                </c:pt>
                <c:pt idx="27">
                  <c:v>-95000</c:v>
                </c:pt>
                <c:pt idx="28">
                  <c:v>-80000</c:v>
                </c:pt>
                <c:pt idx="29">
                  <c:v>-65000</c:v>
                </c:pt>
                <c:pt idx="30">
                  <c:v>-50000</c:v>
                </c:pt>
                <c:pt idx="31">
                  <c:v>-35000</c:v>
                </c:pt>
                <c:pt idx="32">
                  <c:v>-20000</c:v>
                </c:pt>
                <c:pt idx="33">
                  <c:v>-5000</c:v>
                </c:pt>
                <c:pt idx="34">
                  <c:v>10000</c:v>
                </c:pt>
                <c:pt idx="35">
                  <c:v>25000</c:v>
                </c:pt>
                <c:pt idx="36">
                  <c:v>40000</c:v>
                </c:pt>
                <c:pt idx="37">
                  <c:v>55000</c:v>
                </c:pt>
                <c:pt idx="38">
                  <c:v>70000</c:v>
                </c:pt>
                <c:pt idx="39">
                  <c:v>85000</c:v>
                </c:pt>
                <c:pt idx="40">
                  <c:v>100000</c:v>
                </c:pt>
                <c:pt idx="41">
                  <c:v>115000</c:v>
                </c:pt>
                <c:pt idx="42">
                  <c:v>130000</c:v>
                </c:pt>
                <c:pt idx="43">
                  <c:v>145000</c:v>
                </c:pt>
                <c:pt idx="44">
                  <c:v>160000</c:v>
                </c:pt>
                <c:pt idx="45">
                  <c:v>175000</c:v>
                </c:pt>
                <c:pt idx="46">
                  <c:v>190000</c:v>
                </c:pt>
                <c:pt idx="47">
                  <c:v>205000</c:v>
                </c:pt>
                <c:pt idx="48">
                  <c:v>220000</c:v>
                </c:pt>
                <c:pt idx="49">
                  <c:v>235000</c:v>
                </c:pt>
                <c:pt idx="50">
                  <c:v>250000</c:v>
                </c:pt>
                <c:pt idx="51">
                  <c:v>265000</c:v>
                </c:pt>
                <c:pt idx="52">
                  <c:v>280000</c:v>
                </c:pt>
                <c:pt idx="53">
                  <c:v>295000</c:v>
                </c:pt>
                <c:pt idx="54">
                  <c:v>310000</c:v>
                </c:pt>
                <c:pt idx="55">
                  <c:v>325000</c:v>
                </c:pt>
                <c:pt idx="56">
                  <c:v>340000</c:v>
                </c:pt>
                <c:pt idx="57">
                  <c:v>355000</c:v>
                </c:pt>
                <c:pt idx="58">
                  <c:v>370000</c:v>
                </c:pt>
                <c:pt idx="59">
                  <c:v>385000</c:v>
                </c:pt>
                <c:pt idx="60">
                  <c:v>400000</c:v>
                </c:pt>
                <c:pt idx="61">
                  <c:v>415000</c:v>
                </c:pt>
                <c:pt idx="62">
                  <c:v>430000</c:v>
                </c:pt>
                <c:pt idx="63">
                  <c:v>445000</c:v>
                </c:pt>
                <c:pt idx="64">
                  <c:v>460000</c:v>
                </c:pt>
                <c:pt idx="65">
                  <c:v>475000</c:v>
                </c:pt>
                <c:pt idx="66">
                  <c:v>490000</c:v>
                </c:pt>
                <c:pt idx="67">
                  <c:v>505000</c:v>
                </c:pt>
                <c:pt idx="68">
                  <c:v>520000</c:v>
                </c:pt>
                <c:pt idx="69">
                  <c:v>535000</c:v>
                </c:pt>
                <c:pt idx="70">
                  <c:v>550000</c:v>
                </c:pt>
                <c:pt idx="71">
                  <c:v>565000</c:v>
                </c:pt>
                <c:pt idx="72">
                  <c:v>580000</c:v>
                </c:pt>
                <c:pt idx="73">
                  <c:v>595000</c:v>
                </c:pt>
                <c:pt idx="74">
                  <c:v>610000</c:v>
                </c:pt>
                <c:pt idx="75">
                  <c:v>625000</c:v>
                </c:pt>
                <c:pt idx="76">
                  <c:v>640000</c:v>
                </c:pt>
                <c:pt idx="77">
                  <c:v>655000</c:v>
                </c:pt>
                <c:pt idx="78">
                  <c:v>670000</c:v>
                </c:pt>
                <c:pt idx="79">
                  <c:v>685000</c:v>
                </c:pt>
                <c:pt idx="80">
                  <c:v>700000</c:v>
                </c:pt>
              </c:numCache>
            </c:numRef>
          </c:cat>
          <c:val>
            <c:numRef>
              <c:f>'normal dist'!$C$4:$C$84</c:f>
              <c:numCache>
                <c:formatCode>_(* #,##0.00_);_(* \(#,##0.00\);_(* "-"??_);_(@_)</c:formatCode>
                <c:ptCount val="81"/>
                <c:pt idx="0">
                  <c:v>9.2505925096092959E-3</c:v>
                </c:pt>
                <c:pt idx="1">
                  <c:v>1.2933971942108751E-2</c:v>
                </c:pt>
                <c:pt idx="2">
                  <c:v>1.7920071040260478E-2</c:v>
                </c:pt>
                <c:pt idx="3">
                  <c:v>2.4603278808510071E-2</c:v>
                </c:pt>
                <c:pt idx="4">
                  <c:v>3.3472773433575478E-2</c:v>
                </c:pt>
                <c:pt idx="5">
                  <c:v>4.5126936964243927E-2</c:v>
                </c:pt>
                <c:pt idx="6">
                  <c:v>6.0287248530966238E-2</c:v>
                </c:pt>
                <c:pt idx="7">
                  <c:v>7.9810589590299436E-2</c:v>
                </c:pt>
                <c:pt idx="8">
                  <c:v>0.10469863592035608</c:v>
                </c:pt>
                <c:pt idx="9">
                  <c:v>0.13610277384289229</c:v>
                </c:pt>
                <c:pt idx="10">
                  <c:v>0.17532279196479425</c:v>
                </c:pt>
                <c:pt idx="11">
                  <c:v>0.2237974987173072</c:v>
                </c:pt>
                <c:pt idx="12">
                  <c:v>0.2830854363720573</c:v>
                </c:pt>
                <c:pt idx="13">
                  <c:v>0.35483403899265398</c:v>
                </c:pt>
                <c:pt idx="14">
                  <c:v>0.44073594429164387</c:v>
                </c:pt>
                <c:pt idx="15">
                  <c:v>0.54247173641836299</c:v>
                </c:pt>
                <c:pt idx="16">
                  <c:v>0.66163917153116414</c:v>
                </c:pt>
                <c:pt idx="17">
                  <c:v>0.79966990371029278</c:v>
                </c:pt>
                <c:pt idx="18">
                  <c:v>0.95773584502506404</c:v>
                </c:pt>
                <c:pt idx="19">
                  <c:v>1.13664849532641</c:v>
                </c:pt>
                <c:pt idx="20">
                  <c:v>1.3367557761378648</c:v>
                </c:pt>
                <c:pt idx="21">
                  <c:v>1.5578419914322041</c:v>
                </c:pt>
                <c:pt idx="22">
                  <c:v>1.7990373973329243</c:v>
                </c:pt>
                <c:pt idx="23">
                  <c:v>2.0587443733031585</c:v>
                </c:pt>
                <c:pt idx="24">
                  <c:v>2.3345872415285669</c:v>
                </c:pt>
                <c:pt idx="25">
                  <c:v>2.6233922968952763</c:v>
                </c:pt>
                <c:pt idx="26">
                  <c:v>2.9212035437923962</c:v>
                </c:pt>
                <c:pt idx="27">
                  <c:v>3.2233379939049631</c:v>
                </c:pt>
                <c:pt idx="28">
                  <c:v>3.5244822232635857</c:v>
                </c:pt>
                <c:pt idx="29">
                  <c:v>3.8188293364344239</c:v>
                </c:pt>
                <c:pt idx="30">
                  <c:v>4.1002527123496053</c:v>
                </c:pt>
                <c:pt idx="31">
                  <c:v>4.3625101217792439</c:v>
                </c:pt>
                <c:pt idx="32">
                  <c:v>4.5994692455049551</c:v>
                </c:pt>
                <c:pt idx="33">
                  <c:v>4.8053435203447687</c:v>
                </c:pt>
                <c:pt idx="34">
                  <c:v>4.9749258094631141</c:v>
                </c:pt>
                <c:pt idx="35">
                  <c:v>5.1038067992241416</c:v>
                </c:pt>
                <c:pt idx="36">
                  <c:v>5.1885653657236261</c:v>
                </c:pt>
                <c:pt idx="37">
                  <c:v>5.226919447843934</c:v>
                </c:pt>
                <c:pt idx="38">
                  <c:v>5.2178281415079173</c:v>
                </c:pt>
                <c:pt idx="39">
                  <c:v>5.1615386400277314</c:v>
                </c:pt>
                <c:pt idx="40">
                  <c:v>5.0595750659391676</c:v>
                </c:pt>
                <c:pt idx="41">
                  <c:v>4.9146698985982695</c:v>
                </c:pt>
                <c:pt idx="42">
                  <c:v>4.7306423037733012</c:v>
                </c:pt>
                <c:pt idx="43">
                  <c:v>4.5122309267778586</c:v>
                </c:pt>
                <c:pt idx="44">
                  <c:v>4.2648913636490589</c:v>
                </c:pt>
                <c:pt idx="45">
                  <c:v>3.9945703782352879</c:v>
                </c:pt>
                <c:pt idx="46">
                  <c:v>3.707469865824224</c:v>
                </c:pt>
                <c:pt idx="47">
                  <c:v>3.409813540578313</c:v>
                </c:pt>
                <c:pt idx="48">
                  <c:v>3.1076283943576342</c:v>
                </c:pt>
                <c:pt idx="49">
                  <c:v>2.8065512645928661</c:v>
                </c:pt>
                <c:pt idx="50">
                  <c:v>2.5116685445871183</c:v>
                </c:pt>
                <c:pt idx="51">
                  <c:v>2.2273943949227468</c:v>
                </c:pt>
                <c:pt idx="52">
                  <c:v>1.9573900074830781</c:v>
                </c:pt>
                <c:pt idx="53">
                  <c:v>1.7045237623304421</c:v>
                </c:pt>
                <c:pt idx="54">
                  <c:v>1.4708697005321325</c:v>
                </c:pt>
                <c:pt idx="55">
                  <c:v>1.2577397655780522</c:v>
                </c:pt>
                <c:pt idx="56">
                  <c:v>1.0657438399832944</c:v>
                </c:pt>
                <c:pt idx="57">
                  <c:v>0.89487076216025074</c:v>
                </c:pt>
                <c:pt idx="58">
                  <c:v>0.7445832377210807</c:v>
                </c:pt>
                <c:pt idx="59">
                  <c:v>0.61391979940211272</c:v>
                </c:pt>
                <c:pt idx="60">
                  <c:v>0.50159762732289215</c:v>
                </c:pt>
                <c:pt idx="61">
                  <c:v>0.40611100250457982</c:v>
                </c:pt>
                <c:pt idx="62">
                  <c:v>0.3258213108066173</c:v>
                </c:pt>
                <c:pt idx="63">
                  <c:v>0.25903572616045079</c:v>
                </c:pt>
                <c:pt idx="64">
                  <c:v>0.20407288027971524</c:v>
                </c:pt>
                <c:pt idx="65">
                  <c:v>0.15931489105207555</c:v>
                </c:pt>
                <c:pt idx="66">
                  <c:v>0.12324601797087227</c:v>
                </c:pt>
                <c:pt idx="67">
                  <c:v>9.4478909159528071E-2</c:v>
                </c:pt>
                <c:pt idx="68">
                  <c:v>7.1769892049625514E-2</c:v>
                </c:pt>
                <c:pt idx="69">
                  <c:v>5.4025048360527649E-2</c:v>
                </c:pt>
                <c:pt idx="70">
                  <c:v>4.029892713943499E-2</c:v>
                </c:pt>
                <c:pt idx="71">
                  <c:v>2.9787719311696707E-2</c:v>
                </c:pt>
                <c:pt idx="72">
                  <c:v>2.1818579383390407E-2</c:v>
                </c:pt>
                <c:pt idx="73">
                  <c:v>1.5836570407729879E-2</c:v>
                </c:pt>
                <c:pt idx="74">
                  <c:v>1.1390459663786124E-2</c:v>
                </c:pt>
                <c:pt idx="75">
                  <c:v>8.1183321072730748E-3</c:v>
                </c:pt>
                <c:pt idx="76">
                  <c:v>5.7337377513493907E-3</c:v>
                </c:pt>
                <c:pt idx="77">
                  <c:v>4.0128625631799938E-3</c:v>
                </c:pt>
                <c:pt idx="78">
                  <c:v>2.7830191508655326E-3</c:v>
                </c:pt>
                <c:pt idx="79">
                  <c:v>1.9125973626095717E-3</c:v>
                </c:pt>
                <c:pt idx="80">
                  <c:v>1.3024958820223641E-3</c:v>
                </c:pt>
              </c:numCache>
            </c:numRef>
          </c:val>
          <c:extLst>
            <c:ext xmlns:c16="http://schemas.microsoft.com/office/drawing/2014/chart" uri="{C3380CC4-5D6E-409C-BE32-E72D297353CC}">
              <c16:uniqueId val="{00000000-0E80-4202-832B-11135E9AD2EE}"/>
            </c:ext>
          </c:extLst>
        </c:ser>
        <c:ser>
          <c:idx val="1"/>
          <c:order val="1"/>
          <c:spPr>
            <a:solidFill>
              <a:srgbClr val="FFC000"/>
            </a:solidFill>
            <a:ln w="25400">
              <a:solidFill>
                <a:srgbClr val="FFC000"/>
              </a:solidFill>
            </a:ln>
            <a:effectLst/>
          </c:spPr>
          <c:cat>
            <c:numRef>
              <c:f>'normal dist'!$B$4:$B$84</c:f>
              <c:numCache>
                <c:formatCode>_(* #,##0_);_(* \(#,##0\);_(* "-"??_);_(@_)</c:formatCode>
                <c:ptCount val="81"/>
                <c:pt idx="0">
                  <c:v>-500000</c:v>
                </c:pt>
                <c:pt idx="1">
                  <c:v>-485000</c:v>
                </c:pt>
                <c:pt idx="2">
                  <c:v>-470000</c:v>
                </c:pt>
                <c:pt idx="3">
                  <c:v>-455000</c:v>
                </c:pt>
                <c:pt idx="4">
                  <c:v>-440000</c:v>
                </c:pt>
                <c:pt idx="5">
                  <c:v>-425000</c:v>
                </c:pt>
                <c:pt idx="6">
                  <c:v>-410000</c:v>
                </c:pt>
                <c:pt idx="7">
                  <c:v>-395000</c:v>
                </c:pt>
                <c:pt idx="8">
                  <c:v>-380000</c:v>
                </c:pt>
                <c:pt idx="9">
                  <c:v>-365000</c:v>
                </c:pt>
                <c:pt idx="10">
                  <c:v>-350000</c:v>
                </c:pt>
                <c:pt idx="11">
                  <c:v>-335000</c:v>
                </c:pt>
                <c:pt idx="12">
                  <c:v>-320000</c:v>
                </c:pt>
                <c:pt idx="13">
                  <c:v>-305000</c:v>
                </c:pt>
                <c:pt idx="14">
                  <c:v>-290000</c:v>
                </c:pt>
                <c:pt idx="15">
                  <c:v>-275000</c:v>
                </c:pt>
                <c:pt idx="16">
                  <c:v>-260000</c:v>
                </c:pt>
                <c:pt idx="17">
                  <c:v>-245000</c:v>
                </c:pt>
                <c:pt idx="18">
                  <c:v>-230000</c:v>
                </c:pt>
                <c:pt idx="19">
                  <c:v>-215000</c:v>
                </c:pt>
                <c:pt idx="20">
                  <c:v>-200000</c:v>
                </c:pt>
                <c:pt idx="21">
                  <c:v>-185000</c:v>
                </c:pt>
                <c:pt idx="22">
                  <c:v>-170000</c:v>
                </c:pt>
                <c:pt idx="23">
                  <c:v>-155000</c:v>
                </c:pt>
                <c:pt idx="24">
                  <c:v>-140000</c:v>
                </c:pt>
                <c:pt idx="25">
                  <c:v>-125000</c:v>
                </c:pt>
                <c:pt idx="26">
                  <c:v>-110000</c:v>
                </c:pt>
                <c:pt idx="27">
                  <c:v>-95000</c:v>
                </c:pt>
                <c:pt idx="28">
                  <c:v>-80000</c:v>
                </c:pt>
                <c:pt idx="29">
                  <c:v>-65000</c:v>
                </c:pt>
                <c:pt idx="30">
                  <c:v>-50000</c:v>
                </c:pt>
                <c:pt idx="31">
                  <c:v>-35000</c:v>
                </c:pt>
                <c:pt idx="32">
                  <c:v>-20000</c:v>
                </c:pt>
                <c:pt idx="33">
                  <c:v>-5000</c:v>
                </c:pt>
                <c:pt idx="34">
                  <c:v>10000</c:v>
                </c:pt>
                <c:pt idx="35">
                  <c:v>25000</c:v>
                </c:pt>
                <c:pt idx="36">
                  <c:v>40000</c:v>
                </c:pt>
                <c:pt idx="37">
                  <c:v>55000</c:v>
                </c:pt>
                <c:pt idx="38">
                  <c:v>70000</c:v>
                </c:pt>
                <c:pt idx="39">
                  <c:v>85000</c:v>
                </c:pt>
                <c:pt idx="40">
                  <c:v>100000</c:v>
                </c:pt>
                <c:pt idx="41">
                  <c:v>115000</c:v>
                </c:pt>
                <c:pt idx="42">
                  <c:v>130000</c:v>
                </c:pt>
                <c:pt idx="43">
                  <c:v>145000</c:v>
                </c:pt>
                <c:pt idx="44">
                  <c:v>160000</c:v>
                </c:pt>
                <c:pt idx="45">
                  <c:v>175000</c:v>
                </c:pt>
                <c:pt idx="46">
                  <c:v>190000</c:v>
                </c:pt>
                <c:pt idx="47">
                  <c:v>205000</c:v>
                </c:pt>
                <c:pt idx="48">
                  <c:v>220000</c:v>
                </c:pt>
                <c:pt idx="49">
                  <c:v>235000</c:v>
                </c:pt>
                <c:pt idx="50">
                  <c:v>250000</c:v>
                </c:pt>
                <c:pt idx="51">
                  <c:v>265000</c:v>
                </c:pt>
                <c:pt idx="52">
                  <c:v>280000</c:v>
                </c:pt>
                <c:pt idx="53">
                  <c:v>295000</c:v>
                </c:pt>
                <c:pt idx="54">
                  <c:v>310000</c:v>
                </c:pt>
                <c:pt idx="55">
                  <c:v>325000</c:v>
                </c:pt>
                <c:pt idx="56">
                  <c:v>340000</c:v>
                </c:pt>
                <c:pt idx="57">
                  <c:v>355000</c:v>
                </c:pt>
                <c:pt idx="58">
                  <c:v>370000</c:v>
                </c:pt>
                <c:pt idx="59">
                  <c:v>385000</c:v>
                </c:pt>
                <c:pt idx="60">
                  <c:v>400000</c:v>
                </c:pt>
                <c:pt idx="61">
                  <c:v>415000</c:v>
                </c:pt>
                <c:pt idx="62">
                  <c:v>430000</c:v>
                </c:pt>
                <c:pt idx="63">
                  <c:v>445000</c:v>
                </c:pt>
                <c:pt idx="64">
                  <c:v>460000</c:v>
                </c:pt>
                <c:pt idx="65">
                  <c:v>475000</c:v>
                </c:pt>
                <c:pt idx="66">
                  <c:v>490000</c:v>
                </c:pt>
                <c:pt idx="67">
                  <c:v>505000</c:v>
                </c:pt>
                <c:pt idx="68">
                  <c:v>520000</c:v>
                </c:pt>
                <c:pt idx="69">
                  <c:v>535000</c:v>
                </c:pt>
                <c:pt idx="70">
                  <c:v>550000</c:v>
                </c:pt>
                <c:pt idx="71">
                  <c:v>565000</c:v>
                </c:pt>
                <c:pt idx="72">
                  <c:v>580000</c:v>
                </c:pt>
                <c:pt idx="73">
                  <c:v>595000</c:v>
                </c:pt>
                <c:pt idx="74">
                  <c:v>610000</c:v>
                </c:pt>
                <c:pt idx="75">
                  <c:v>625000</c:v>
                </c:pt>
                <c:pt idx="76">
                  <c:v>640000</c:v>
                </c:pt>
                <c:pt idx="77">
                  <c:v>655000</c:v>
                </c:pt>
                <c:pt idx="78">
                  <c:v>670000</c:v>
                </c:pt>
                <c:pt idx="79">
                  <c:v>685000</c:v>
                </c:pt>
                <c:pt idx="80">
                  <c:v>700000</c:v>
                </c:pt>
              </c:numCache>
            </c:numRef>
          </c:cat>
          <c:val>
            <c:numRef>
              <c:f>'normal dist'!$D$4:$D$84</c:f>
              <c:numCache>
                <c:formatCode>_(* #,##0.00_);_(* \(#,##0.00\);_(* "-"??_);_(@_)</c:formatCode>
                <c:ptCount val="81"/>
                <c:pt idx="0">
                  <c:v>9.2505925096092959E-3</c:v>
                </c:pt>
                <c:pt idx="1">
                  <c:v>1.2933971942108751E-2</c:v>
                </c:pt>
                <c:pt idx="2">
                  <c:v>1.7920071040260478E-2</c:v>
                </c:pt>
                <c:pt idx="3">
                  <c:v>2.4603278808510071E-2</c:v>
                </c:pt>
                <c:pt idx="4">
                  <c:v>3.3472773433575478E-2</c:v>
                </c:pt>
                <c:pt idx="5">
                  <c:v>4.5126936964243927E-2</c:v>
                </c:pt>
                <c:pt idx="6">
                  <c:v>6.0287248530966238E-2</c:v>
                </c:pt>
                <c:pt idx="7">
                  <c:v>7.9810589590299436E-2</c:v>
                </c:pt>
                <c:pt idx="8">
                  <c:v>0.10469863592035608</c:v>
                </c:pt>
                <c:pt idx="9">
                  <c:v>0.13610277384289229</c:v>
                </c:pt>
                <c:pt idx="10">
                  <c:v>0.17532279196479425</c:v>
                </c:pt>
                <c:pt idx="11">
                  <c:v>0.2237974987173072</c:v>
                </c:pt>
                <c:pt idx="12">
                  <c:v>0.2830854363720573</c:v>
                </c:pt>
                <c:pt idx="13">
                  <c:v>0.35483403899265398</c:v>
                </c:pt>
                <c:pt idx="14">
                  <c:v>0.44073594429164387</c:v>
                </c:pt>
                <c:pt idx="15">
                  <c:v>0.54247173641836299</c:v>
                </c:pt>
                <c:pt idx="16">
                  <c:v>0.66163917153116414</c:v>
                </c:pt>
                <c:pt idx="17">
                  <c:v>0.79966990371029278</c:v>
                </c:pt>
                <c:pt idx="18">
                  <c:v>0.95773584502506404</c:v>
                </c:pt>
                <c:pt idx="19">
                  <c:v>1.13664849532641</c:v>
                </c:pt>
                <c:pt idx="20">
                  <c:v>1.3367557761378648</c:v>
                </c:pt>
              </c:numCache>
            </c:numRef>
          </c:val>
          <c:extLst>
            <c:ext xmlns:c16="http://schemas.microsoft.com/office/drawing/2014/chart" uri="{C3380CC4-5D6E-409C-BE32-E72D297353CC}">
              <c16:uniqueId val="{00000001-0E80-4202-832B-11135E9AD2EE}"/>
            </c:ext>
          </c:extLst>
        </c:ser>
        <c:dLbls>
          <c:showLegendKey val="0"/>
          <c:showVal val="0"/>
          <c:showCatName val="0"/>
          <c:showSerName val="0"/>
          <c:showPercent val="0"/>
          <c:showBubbleSize val="0"/>
        </c:dLbls>
        <c:axId val="530019080"/>
        <c:axId val="530027936"/>
      </c:areaChart>
      <c:catAx>
        <c:axId val="530019080"/>
        <c:scaling>
          <c:orientation val="minMax"/>
        </c:scaling>
        <c:delete val="0"/>
        <c:axPos val="b"/>
        <c:numFmt formatCode="_(* #,##0_);_(* \(#,##0\);_(* &quot;-&quot;??_);_(@_)" sourceLinked="1"/>
        <c:majorTickMark val="cross"/>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30027936"/>
        <c:crosses val="autoZero"/>
        <c:auto val="1"/>
        <c:lblAlgn val="ctr"/>
        <c:lblOffset val="100"/>
        <c:tickLblSkip val="10"/>
        <c:tickMarkSkip val="10"/>
        <c:noMultiLvlLbl val="0"/>
      </c:catAx>
      <c:valAx>
        <c:axId val="530027936"/>
        <c:scaling>
          <c:orientation val="minMax"/>
        </c:scaling>
        <c:delete val="1"/>
        <c:axPos val="l"/>
        <c:numFmt formatCode="#,##0" sourceLinked="0"/>
        <c:majorTickMark val="none"/>
        <c:minorTickMark val="none"/>
        <c:tickLblPos val="low"/>
        <c:crossAx val="530019080"/>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sz="16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5400" cap="rnd">
              <a:solidFill>
                <a:srgbClr val="6FA478"/>
              </a:solidFill>
              <a:prstDash val="solid"/>
              <a:round/>
            </a:ln>
            <a:effectLst/>
          </c:spPr>
          <c:marker>
            <c:symbol val="none"/>
          </c:marker>
          <c:val>
            <c:numRef>
              <c:f>'MC Chart'!$A$1:$A$131</c:f>
              <c:numCache>
                <c:formatCode>0.00</c:formatCode>
                <c:ptCount val="131"/>
                <c:pt idx="0">
                  <c:v>57.528399999999998</c:v>
                </c:pt>
                <c:pt idx="1">
                  <c:v>57.511591950921208</c:v>
                </c:pt>
              </c:numCache>
            </c:numRef>
          </c:val>
          <c:smooth val="0"/>
          <c:extLst>
            <c:ext xmlns:c16="http://schemas.microsoft.com/office/drawing/2014/chart" uri="{C3380CC4-5D6E-409C-BE32-E72D297353CC}">
              <c16:uniqueId val="{00000000-8E69-4DB5-9F50-176C24463BE9}"/>
            </c:ext>
          </c:extLst>
        </c:ser>
        <c:ser>
          <c:idx val="1"/>
          <c:order val="1"/>
          <c:spPr>
            <a:ln w="25400" cap="rnd">
              <a:solidFill>
                <a:srgbClr val="6FA478"/>
              </a:solidFill>
              <a:prstDash val="solid"/>
              <a:round/>
            </a:ln>
            <a:effectLst/>
          </c:spPr>
          <c:marker>
            <c:symbol val="none"/>
          </c:marker>
          <c:val>
            <c:numRef>
              <c:f>'MC Chart'!$B$1:$B$131</c:f>
              <c:numCache>
                <c:formatCode>0.00</c:formatCode>
                <c:ptCount val="131"/>
                <c:pt idx="1">
                  <c:v>57.511591950921208</c:v>
                </c:pt>
                <c:pt idx="2">
                  <c:v>57.131812739692364</c:v>
                </c:pt>
              </c:numCache>
            </c:numRef>
          </c:val>
          <c:smooth val="0"/>
          <c:extLst>
            <c:ext xmlns:c16="http://schemas.microsoft.com/office/drawing/2014/chart" uri="{C3380CC4-5D6E-409C-BE32-E72D297353CC}">
              <c16:uniqueId val="{00000001-8E69-4DB5-9F50-176C24463BE9}"/>
            </c:ext>
          </c:extLst>
        </c:ser>
        <c:ser>
          <c:idx val="2"/>
          <c:order val="2"/>
          <c:spPr>
            <a:ln w="25400" cap="rnd">
              <a:solidFill>
                <a:srgbClr val="6FA478"/>
              </a:solidFill>
              <a:prstDash val="solid"/>
              <a:round/>
            </a:ln>
            <a:effectLst/>
          </c:spPr>
          <c:marker>
            <c:symbol val="none"/>
          </c:marker>
          <c:val>
            <c:numRef>
              <c:f>'MC Chart'!$C$1:$C$131</c:f>
              <c:numCache>
                <c:formatCode>General</c:formatCode>
                <c:ptCount val="131"/>
                <c:pt idx="2" formatCode="0.00">
                  <c:v>57.131812739692364</c:v>
                </c:pt>
                <c:pt idx="3" formatCode="0.00">
                  <c:v>57.402553235156738</c:v>
                </c:pt>
              </c:numCache>
            </c:numRef>
          </c:val>
          <c:smooth val="0"/>
          <c:extLst>
            <c:ext xmlns:c16="http://schemas.microsoft.com/office/drawing/2014/chart" uri="{C3380CC4-5D6E-409C-BE32-E72D297353CC}">
              <c16:uniqueId val="{00000002-8E69-4DB5-9F50-176C24463BE9}"/>
            </c:ext>
          </c:extLst>
        </c:ser>
        <c:ser>
          <c:idx val="3"/>
          <c:order val="3"/>
          <c:spPr>
            <a:ln w="25400" cap="rnd">
              <a:solidFill>
                <a:srgbClr val="6FA478"/>
              </a:solidFill>
              <a:prstDash val="solid"/>
              <a:round/>
            </a:ln>
            <a:effectLst/>
          </c:spPr>
          <c:marker>
            <c:symbol val="none"/>
          </c:marker>
          <c:val>
            <c:numRef>
              <c:f>'MC Chart'!$D$1:$D$131</c:f>
              <c:numCache>
                <c:formatCode>General</c:formatCode>
                <c:ptCount val="131"/>
                <c:pt idx="3" formatCode="0.00">
                  <c:v>57.402553235156738</c:v>
                </c:pt>
                <c:pt idx="4" formatCode="0.00">
                  <c:v>58.409899317643628</c:v>
                </c:pt>
              </c:numCache>
            </c:numRef>
          </c:val>
          <c:smooth val="0"/>
          <c:extLst>
            <c:ext xmlns:c16="http://schemas.microsoft.com/office/drawing/2014/chart" uri="{C3380CC4-5D6E-409C-BE32-E72D297353CC}">
              <c16:uniqueId val="{00000003-8E69-4DB5-9F50-176C24463BE9}"/>
            </c:ext>
          </c:extLst>
        </c:ser>
        <c:ser>
          <c:idx val="4"/>
          <c:order val="4"/>
          <c:spPr>
            <a:ln w="25400" cap="rnd">
              <a:solidFill>
                <a:srgbClr val="6FA478"/>
              </a:solidFill>
              <a:prstDash val="solid"/>
              <a:round/>
            </a:ln>
            <a:effectLst/>
          </c:spPr>
          <c:marker>
            <c:symbol val="none"/>
          </c:marker>
          <c:val>
            <c:numRef>
              <c:f>'MC Chart'!$E$1:$E$131</c:f>
              <c:numCache>
                <c:formatCode>General</c:formatCode>
                <c:ptCount val="131"/>
                <c:pt idx="4" formatCode="0.00">
                  <c:v>58.409899317643628</c:v>
                </c:pt>
                <c:pt idx="5" formatCode="0.00">
                  <c:v>57.746669897253334</c:v>
                </c:pt>
              </c:numCache>
            </c:numRef>
          </c:val>
          <c:smooth val="0"/>
          <c:extLst>
            <c:ext xmlns:c16="http://schemas.microsoft.com/office/drawing/2014/chart" uri="{C3380CC4-5D6E-409C-BE32-E72D297353CC}">
              <c16:uniqueId val="{00000004-8E69-4DB5-9F50-176C24463BE9}"/>
            </c:ext>
          </c:extLst>
        </c:ser>
        <c:ser>
          <c:idx val="5"/>
          <c:order val="5"/>
          <c:spPr>
            <a:ln w="25400" cap="rnd">
              <a:solidFill>
                <a:srgbClr val="6FA478"/>
              </a:solidFill>
              <a:prstDash val="solid"/>
              <a:round/>
            </a:ln>
            <a:effectLst/>
          </c:spPr>
          <c:marker>
            <c:symbol val="none"/>
          </c:marker>
          <c:val>
            <c:numRef>
              <c:f>'MC Chart'!$F$1:$F$131</c:f>
              <c:numCache>
                <c:formatCode>General</c:formatCode>
                <c:ptCount val="131"/>
                <c:pt idx="5" formatCode="0.00">
                  <c:v>57.746669897253334</c:v>
                </c:pt>
                <c:pt idx="6" formatCode="0.00">
                  <c:v>58.317284082416109</c:v>
                </c:pt>
              </c:numCache>
            </c:numRef>
          </c:val>
          <c:smooth val="0"/>
          <c:extLst>
            <c:ext xmlns:c16="http://schemas.microsoft.com/office/drawing/2014/chart" uri="{C3380CC4-5D6E-409C-BE32-E72D297353CC}">
              <c16:uniqueId val="{00000005-8E69-4DB5-9F50-176C24463BE9}"/>
            </c:ext>
          </c:extLst>
        </c:ser>
        <c:ser>
          <c:idx val="6"/>
          <c:order val="6"/>
          <c:spPr>
            <a:ln w="25400" cap="rnd">
              <a:solidFill>
                <a:srgbClr val="6FA478"/>
              </a:solidFill>
              <a:prstDash val="solid"/>
              <a:round/>
            </a:ln>
            <a:effectLst/>
          </c:spPr>
          <c:marker>
            <c:symbol val="none"/>
          </c:marker>
          <c:val>
            <c:numRef>
              <c:f>'MC Chart'!$G$1:$G$131</c:f>
              <c:numCache>
                <c:formatCode>General</c:formatCode>
                <c:ptCount val="131"/>
                <c:pt idx="6" formatCode="0.00">
                  <c:v>58.317284082416109</c:v>
                </c:pt>
                <c:pt idx="7" formatCode="0.00">
                  <c:v>58.264744841216618</c:v>
                </c:pt>
              </c:numCache>
            </c:numRef>
          </c:val>
          <c:smooth val="0"/>
          <c:extLst>
            <c:ext xmlns:c16="http://schemas.microsoft.com/office/drawing/2014/chart" uri="{C3380CC4-5D6E-409C-BE32-E72D297353CC}">
              <c16:uniqueId val="{00000006-8E69-4DB5-9F50-176C24463BE9}"/>
            </c:ext>
          </c:extLst>
        </c:ser>
        <c:ser>
          <c:idx val="7"/>
          <c:order val="7"/>
          <c:spPr>
            <a:ln w="25400" cap="rnd">
              <a:solidFill>
                <a:srgbClr val="6FA478"/>
              </a:solidFill>
              <a:prstDash val="solid"/>
              <a:round/>
            </a:ln>
            <a:effectLst/>
          </c:spPr>
          <c:marker>
            <c:symbol val="none"/>
          </c:marker>
          <c:val>
            <c:numRef>
              <c:f>'MC Chart'!$H$1:$H$131</c:f>
              <c:numCache>
                <c:formatCode>General</c:formatCode>
                <c:ptCount val="131"/>
                <c:pt idx="7" formatCode="0.00">
                  <c:v>58.264744841216618</c:v>
                </c:pt>
                <c:pt idx="8" formatCode="0.00">
                  <c:v>57.68243136041162</c:v>
                </c:pt>
              </c:numCache>
            </c:numRef>
          </c:val>
          <c:smooth val="0"/>
          <c:extLst>
            <c:ext xmlns:c16="http://schemas.microsoft.com/office/drawing/2014/chart" uri="{C3380CC4-5D6E-409C-BE32-E72D297353CC}">
              <c16:uniqueId val="{00000007-8E69-4DB5-9F50-176C24463BE9}"/>
            </c:ext>
          </c:extLst>
        </c:ser>
        <c:ser>
          <c:idx val="8"/>
          <c:order val="8"/>
          <c:spPr>
            <a:ln w="25400" cap="rnd">
              <a:solidFill>
                <a:srgbClr val="6FA478"/>
              </a:solidFill>
              <a:prstDash val="solid"/>
              <a:round/>
            </a:ln>
            <a:effectLst/>
          </c:spPr>
          <c:marker>
            <c:symbol val="none"/>
          </c:marker>
          <c:val>
            <c:numRef>
              <c:f>'MC Chart'!$I$1:$I$131</c:f>
              <c:numCache>
                <c:formatCode>General</c:formatCode>
                <c:ptCount val="131"/>
                <c:pt idx="8" formatCode="0.00">
                  <c:v>57.68243136041162</c:v>
                </c:pt>
                <c:pt idx="9" formatCode="0.00">
                  <c:v>58.411478852792428</c:v>
                </c:pt>
              </c:numCache>
            </c:numRef>
          </c:val>
          <c:smooth val="0"/>
          <c:extLst>
            <c:ext xmlns:c16="http://schemas.microsoft.com/office/drawing/2014/chart" uri="{C3380CC4-5D6E-409C-BE32-E72D297353CC}">
              <c16:uniqueId val="{00000008-8E69-4DB5-9F50-176C24463BE9}"/>
            </c:ext>
          </c:extLst>
        </c:ser>
        <c:ser>
          <c:idx val="9"/>
          <c:order val="9"/>
          <c:spPr>
            <a:ln w="25400" cap="rnd">
              <a:solidFill>
                <a:srgbClr val="6FA478"/>
              </a:solidFill>
              <a:prstDash val="solid"/>
              <a:round/>
            </a:ln>
            <a:effectLst/>
          </c:spPr>
          <c:marker>
            <c:symbol val="none"/>
          </c:marker>
          <c:val>
            <c:numRef>
              <c:f>'MC Chart'!$J$1:$J$131</c:f>
              <c:numCache>
                <c:formatCode>General</c:formatCode>
                <c:ptCount val="131"/>
                <c:pt idx="9" formatCode="0.00">
                  <c:v>58.411478852792428</c:v>
                </c:pt>
                <c:pt idx="10" formatCode="0.00">
                  <c:v>59.219062421677307</c:v>
                </c:pt>
              </c:numCache>
            </c:numRef>
          </c:val>
          <c:smooth val="0"/>
          <c:extLst>
            <c:ext xmlns:c16="http://schemas.microsoft.com/office/drawing/2014/chart" uri="{C3380CC4-5D6E-409C-BE32-E72D297353CC}">
              <c16:uniqueId val="{00000009-8E69-4DB5-9F50-176C24463BE9}"/>
            </c:ext>
          </c:extLst>
        </c:ser>
        <c:ser>
          <c:idx val="10"/>
          <c:order val="10"/>
          <c:spPr>
            <a:ln w="25400" cap="rnd">
              <a:solidFill>
                <a:srgbClr val="6FA478"/>
              </a:solidFill>
              <a:prstDash val="solid"/>
              <a:round/>
            </a:ln>
            <a:effectLst/>
          </c:spPr>
          <c:marker>
            <c:symbol val="none"/>
          </c:marker>
          <c:val>
            <c:numRef>
              <c:f>'MC Chart'!$K$1:$K$131</c:f>
              <c:numCache>
                <c:formatCode>General</c:formatCode>
                <c:ptCount val="131"/>
                <c:pt idx="10" formatCode="0.00">
                  <c:v>59.219062421677307</c:v>
                </c:pt>
                <c:pt idx="11" formatCode="0.00">
                  <c:v>59.290882093499093</c:v>
                </c:pt>
              </c:numCache>
            </c:numRef>
          </c:val>
          <c:smooth val="0"/>
          <c:extLst>
            <c:ext xmlns:c16="http://schemas.microsoft.com/office/drawing/2014/chart" uri="{C3380CC4-5D6E-409C-BE32-E72D297353CC}">
              <c16:uniqueId val="{0000000A-8E69-4DB5-9F50-176C24463BE9}"/>
            </c:ext>
          </c:extLst>
        </c:ser>
        <c:ser>
          <c:idx val="11"/>
          <c:order val="11"/>
          <c:spPr>
            <a:ln w="25400" cap="rnd">
              <a:solidFill>
                <a:srgbClr val="6FA478"/>
              </a:solidFill>
              <a:prstDash val="solid"/>
              <a:round/>
            </a:ln>
            <a:effectLst/>
          </c:spPr>
          <c:marker>
            <c:symbol val="none"/>
          </c:marker>
          <c:val>
            <c:numRef>
              <c:f>'MC Chart'!$L$1:$L$131</c:f>
              <c:numCache>
                <c:formatCode>General</c:formatCode>
                <c:ptCount val="131"/>
                <c:pt idx="11" formatCode="0.00">
                  <c:v>59.290882093499093</c:v>
                </c:pt>
                <c:pt idx="12" formatCode="0.00">
                  <c:v>59.086215222195854</c:v>
                </c:pt>
              </c:numCache>
            </c:numRef>
          </c:val>
          <c:smooth val="0"/>
          <c:extLst>
            <c:ext xmlns:c16="http://schemas.microsoft.com/office/drawing/2014/chart" uri="{C3380CC4-5D6E-409C-BE32-E72D297353CC}">
              <c16:uniqueId val="{0000000B-8E69-4DB5-9F50-176C24463BE9}"/>
            </c:ext>
          </c:extLst>
        </c:ser>
        <c:ser>
          <c:idx val="12"/>
          <c:order val="12"/>
          <c:spPr>
            <a:ln w="25400" cap="rnd">
              <a:solidFill>
                <a:srgbClr val="6FA478"/>
              </a:solidFill>
              <a:prstDash val="solid"/>
              <a:round/>
            </a:ln>
            <a:effectLst/>
          </c:spPr>
          <c:marker>
            <c:symbol val="none"/>
          </c:marker>
          <c:val>
            <c:numRef>
              <c:f>'MC Chart'!$M$1:$M$131</c:f>
              <c:numCache>
                <c:formatCode>General</c:formatCode>
                <c:ptCount val="131"/>
                <c:pt idx="12" formatCode="0.00">
                  <c:v>59.086215222195854</c:v>
                </c:pt>
                <c:pt idx="13" formatCode="0.00">
                  <c:v>58.938379612516584</c:v>
                </c:pt>
              </c:numCache>
            </c:numRef>
          </c:val>
          <c:smooth val="0"/>
          <c:extLst>
            <c:ext xmlns:c16="http://schemas.microsoft.com/office/drawing/2014/chart" uri="{C3380CC4-5D6E-409C-BE32-E72D297353CC}">
              <c16:uniqueId val="{0000000C-8E69-4DB5-9F50-176C24463BE9}"/>
            </c:ext>
          </c:extLst>
        </c:ser>
        <c:ser>
          <c:idx val="13"/>
          <c:order val="13"/>
          <c:spPr>
            <a:ln w="25400" cap="rnd">
              <a:solidFill>
                <a:srgbClr val="6FA478"/>
              </a:solidFill>
              <a:prstDash val="solid"/>
              <a:round/>
            </a:ln>
            <a:effectLst/>
          </c:spPr>
          <c:marker>
            <c:symbol val="none"/>
          </c:marker>
          <c:val>
            <c:numRef>
              <c:f>'MC Chart'!$N$1:$N$131</c:f>
              <c:numCache>
                <c:formatCode>General</c:formatCode>
                <c:ptCount val="131"/>
                <c:pt idx="13" formatCode="0.00">
                  <c:v>58.938379612516584</c:v>
                </c:pt>
                <c:pt idx="14" formatCode="0.00">
                  <c:v>58.771190414171542</c:v>
                </c:pt>
              </c:numCache>
            </c:numRef>
          </c:val>
          <c:smooth val="0"/>
          <c:extLst>
            <c:ext xmlns:c16="http://schemas.microsoft.com/office/drawing/2014/chart" uri="{C3380CC4-5D6E-409C-BE32-E72D297353CC}">
              <c16:uniqueId val="{0000000D-8E69-4DB5-9F50-176C24463BE9}"/>
            </c:ext>
          </c:extLst>
        </c:ser>
        <c:ser>
          <c:idx val="14"/>
          <c:order val="14"/>
          <c:spPr>
            <a:ln w="25400" cap="rnd">
              <a:solidFill>
                <a:srgbClr val="6FA478"/>
              </a:solidFill>
              <a:prstDash val="solid"/>
              <a:round/>
            </a:ln>
            <a:effectLst/>
          </c:spPr>
          <c:marker>
            <c:symbol val="none"/>
          </c:marker>
          <c:val>
            <c:numRef>
              <c:f>'MC Chart'!$O$1:$O$131</c:f>
              <c:numCache>
                <c:formatCode>General</c:formatCode>
                <c:ptCount val="131"/>
                <c:pt idx="14" formatCode="0.00">
                  <c:v>58.771190414171542</c:v>
                </c:pt>
                <c:pt idx="15" formatCode="0.00">
                  <c:v>59.100721542198698</c:v>
                </c:pt>
              </c:numCache>
            </c:numRef>
          </c:val>
          <c:smooth val="0"/>
          <c:extLst>
            <c:ext xmlns:c16="http://schemas.microsoft.com/office/drawing/2014/chart" uri="{C3380CC4-5D6E-409C-BE32-E72D297353CC}">
              <c16:uniqueId val="{0000000E-8E69-4DB5-9F50-176C24463BE9}"/>
            </c:ext>
          </c:extLst>
        </c:ser>
        <c:ser>
          <c:idx val="15"/>
          <c:order val="15"/>
          <c:spPr>
            <a:ln w="25400" cap="rnd">
              <a:solidFill>
                <a:srgbClr val="6FA478"/>
              </a:solidFill>
              <a:prstDash val="solid"/>
              <a:round/>
            </a:ln>
            <a:effectLst/>
          </c:spPr>
          <c:marker>
            <c:symbol val="none"/>
          </c:marker>
          <c:val>
            <c:numRef>
              <c:f>'MC Chart'!$P$1:$P$131</c:f>
              <c:numCache>
                <c:formatCode>General</c:formatCode>
                <c:ptCount val="131"/>
                <c:pt idx="15" formatCode="0.00">
                  <c:v>59.100721542198698</c:v>
                </c:pt>
                <c:pt idx="16" formatCode="0.00">
                  <c:v>58.680707342126716</c:v>
                </c:pt>
              </c:numCache>
            </c:numRef>
          </c:val>
          <c:smooth val="0"/>
          <c:extLst>
            <c:ext xmlns:c16="http://schemas.microsoft.com/office/drawing/2014/chart" uri="{C3380CC4-5D6E-409C-BE32-E72D297353CC}">
              <c16:uniqueId val="{0000000F-8E69-4DB5-9F50-176C24463BE9}"/>
            </c:ext>
          </c:extLst>
        </c:ser>
        <c:ser>
          <c:idx val="16"/>
          <c:order val="16"/>
          <c:spPr>
            <a:ln w="25400" cap="rnd">
              <a:solidFill>
                <a:srgbClr val="6FA478"/>
              </a:solidFill>
              <a:prstDash val="solid"/>
              <a:round/>
            </a:ln>
            <a:effectLst/>
          </c:spPr>
          <c:marker>
            <c:symbol val="none"/>
          </c:marker>
          <c:val>
            <c:numRef>
              <c:f>'MC Chart'!$Q$1:$Q$131</c:f>
              <c:numCache>
                <c:formatCode>General</c:formatCode>
                <c:ptCount val="131"/>
                <c:pt idx="16" formatCode="0.00">
                  <c:v>58.680707342126716</c:v>
                </c:pt>
                <c:pt idx="17" formatCode="0.00">
                  <c:v>57.666764052234441</c:v>
                </c:pt>
              </c:numCache>
            </c:numRef>
          </c:val>
          <c:smooth val="0"/>
          <c:extLst>
            <c:ext xmlns:c16="http://schemas.microsoft.com/office/drawing/2014/chart" uri="{C3380CC4-5D6E-409C-BE32-E72D297353CC}">
              <c16:uniqueId val="{00000010-8E69-4DB5-9F50-176C24463BE9}"/>
            </c:ext>
          </c:extLst>
        </c:ser>
        <c:ser>
          <c:idx val="17"/>
          <c:order val="17"/>
          <c:spPr>
            <a:ln w="25400" cap="rnd">
              <a:solidFill>
                <a:srgbClr val="6FA478"/>
              </a:solidFill>
              <a:prstDash val="solid"/>
              <a:round/>
            </a:ln>
            <a:effectLst/>
          </c:spPr>
          <c:marker>
            <c:symbol val="none"/>
          </c:marker>
          <c:val>
            <c:numRef>
              <c:f>'MC Chart'!$R$1:$R$131</c:f>
              <c:numCache>
                <c:formatCode>General</c:formatCode>
                <c:ptCount val="131"/>
                <c:pt idx="17" formatCode="0.00">
                  <c:v>57.666764052234441</c:v>
                </c:pt>
                <c:pt idx="18" formatCode="0.00">
                  <c:v>57.449011594823475</c:v>
                </c:pt>
              </c:numCache>
            </c:numRef>
          </c:val>
          <c:smooth val="0"/>
          <c:extLst>
            <c:ext xmlns:c16="http://schemas.microsoft.com/office/drawing/2014/chart" uri="{C3380CC4-5D6E-409C-BE32-E72D297353CC}">
              <c16:uniqueId val="{00000011-8E69-4DB5-9F50-176C24463BE9}"/>
            </c:ext>
          </c:extLst>
        </c:ser>
        <c:ser>
          <c:idx val="18"/>
          <c:order val="18"/>
          <c:spPr>
            <a:ln w="25400" cap="rnd">
              <a:solidFill>
                <a:srgbClr val="6FA478"/>
              </a:solidFill>
              <a:prstDash val="solid"/>
              <a:round/>
            </a:ln>
            <a:effectLst/>
          </c:spPr>
          <c:marker>
            <c:symbol val="none"/>
          </c:marker>
          <c:val>
            <c:numRef>
              <c:f>'MC Chart'!$S$1:$S$131</c:f>
              <c:numCache>
                <c:formatCode>General</c:formatCode>
                <c:ptCount val="131"/>
                <c:pt idx="18" formatCode="0.00">
                  <c:v>57.449011594823475</c:v>
                </c:pt>
                <c:pt idx="19" formatCode="0.00">
                  <c:v>57.401230299827205</c:v>
                </c:pt>
              </c:numCache>
            </c:numRef>
          </c:val>
          <c:smooth val="0"/>
          <c:extLst>
            <c:ext xmlns:c16="http://schemas.microsoft.com/office/drawing/2014/chart" uri="{C3380CC4-5D6E-409C-BE32-E72D297353CC}">
              <c16:uniqueId val="{00000012-8E69-4DB5-9F50-176C24463BE9}"/>
            </c:ext>
          </c:extLst>
        </c:ser>
        <c:ser>
          <c:idx val="19"/>
          <c:order val="19"/>
          <c:spPr>
            <a:ln w="25400" cap="rnd">
              <a:solidFill>
                <a:srgbClr val="6FA478"/>
              </a:solidFill>
              <a:prstDash val="solid"/>
              <a:round/>
            </a:ln>
            <a:effectLst/>
          </c:spPr>
          <c:marker>
            <c:symbol val="none"/>
          </c:marker>
          <c:val>
            <c:numRef>
              <c:f>'MC Chart'!$T$1:$T$131</c:f>
              <c:numCache>
                <c:formatCode>General</c:formatCode>
                <c:ptCount val="131"/>
                <c:pt idx="19" formatCode="0.00">
                  <c:v>57.401230299827205</c:v>
                </c:pt>
                <c:pt idx="20" formatCode="0.00">
                  <c:v>57.820589094055599</c:v>
                </c:pt>
              </c:numCache>
            </c:numRef>
          </c:val>
          <c:smooth val="0"/>
          <c:extLst>
            <c:ext xmlns:c16="http://schemas.microsoft.com/office/drawing/2014/chart" uri="{C3380CC4-5D6E-409C-BE32-E72D297353CC}">
              <c16:uniqueId val="{00000013-8E69-4DB5-9F50-176C24463BE9}"/>
            </c:ext>
          </c:extLst>
        </c:ser>
        <c:ser>
          <c:idx val="20"/>
          <c:order val="20"/>
          <c:spPr>
            <a:ln w="25400" cap="rnd">
              <a:solidFill>
                <a:srgbClr val="6FA478"/>
              </a:solidFill>
              <a:prstDash val="solid"/>
              <a:round/>
            </a:ln>
            <a:effectLst/>
          </c:spPr>
          <c:marker>
            <c:symbol val="none"/>
          </c:marker>
          <c:val>
            <c:numRef>
              <c:f>'MC Chart'!$U$1:$U$131</c:f>
              <c:numCache>
                <c:formatCode>General</c:formatCode>
                <c:ptCount val="131"/>
                <c:pt idx="20" formatCode="0.00">
                  <c:v>57.820589094055599</c:v>
                </c:pt>
                <c:pt idx="21" formatCode="0.00">
                  <c:v>58.159948419001999</c:v>
                </c:pt>
              </c:numCache>
            </c:numRef>
          </c:val>
          <c:smooth val="0"/>
          <c:extLst>
            <c:ext xmlns:c16="http://schemas.microsoft.com/office/drawing/2014/chart" uri="{C3380CC4-5D6E-409C-BE32-E72D297353CC}">
              <c16:uniqueId val="{00000014-8E69-4DB5-9F50-176C24463BE9}"/>
            </c:ext>
          </c:extLst>
        </c:ser>
        <c:ser>
          <c:idx val="21"/>
          <c:order val="21"/>
          <c:spPr>
            <a:ln w="25400" cap="rnd">
              <a:solidFill>
                <a:srgbClr val="6FA478"/>
              </a:solidFill>
              <a:prstDash val="solid"/>
              <a:round/>
            </a:ln>
            <a:effectLst/>
          </c:spPr>
          <c:marker>
            <c:symbol val="none"/>
          </c:marker>
          <c:val>
            <c:numRef>
              <c:f>'MC Chart'!$V$1:$V$131</c:f>
              <c:numCache>
                <c:formatCode>General</c:formatCode>
                <c:ptCount val="131"/>
                <c:pt idx="21" formatCode="0.00">
                  <c:v>58.159948419001999</c:v>
                </c:pt>
                <c:pt idx="22" formatCode="0.00">
                  <c:v>58.311533151535407</c:v>
                </c:pt>
              </c:numCache>
            </c:numRef>
          </c:val>
          <c:smooth val="0"/>
          <c:extLst>
            <c:ext xmlns:c16="http://schemas.microsoft.com/office/drawing/2014/chart" uri="{C3380CC4-5D6E-409C-BE32-E72D297353CC}">
              <c16:uniqueId val="{00000015-8E69-4DB5-9F50-176C24463BE9}"/>
            </c:ext>
          </c:extLst>
        </c:ser>
        <c:ser>
          <c:idx val="22"/>
          <c:order val="22"/>
          <c:spPr>
            <a:ln w="25400" cap="rnd">
              <a:solidFill>
                <a:srgbClr val="6FA478"/>
              </a:solidFill>
              <a:prstDash val="solid"/>
              <a:round/>
            </a:ln>
            <a:effectLst/>
          </c:spPr>
          <c:marker>
            <c:symbol val="none"/>
          </c:marker>
          <c:val>
            <c:numRef>
              <c:f>'MC Chart'!$W$1:$W$131</c:f>
              <c:numCache>
                <c:formatCode>General</c:formatCode>
                <c:ptCount val="131"/>
                <c:pt idx="22" formatCode="0.00">
                  <c:v>58.311533151535407</c:v>
                </c:pt>
                <c:pt idx="23" formatCode="0.00">
                  <c:v>58.621773215446012</c:v>
                </c:pt>
              </c:numCache>
            </c:numRef>
          </c:val>
          <c:smooth val="0"/>
          <c:extLst>
            <c:ext xmlns:c16="http://schemas.microsoft.com/office/drawing/2014/chart" uri="{C3380CC4-5D6E-409C-BE32-E72D297353CC}">
              <c16:uniqueId val="{00000016-8E69-4DB5-9F50-176C24463BE9}"/>
            </c:ext>
          </c:extLst>
        </c:ser>
        <c:ser>
          <c:idx val="23"/>
          <c:order val="23"/>
          <c:spPr>
            <a:ln w="25400" cap="rnd">
              <a:solidFill>
                <a:srgbClr val="6FA478"/>
              </a:solidFill>
              <a:prstDash val="solid"/>
              <a:round/>
            </a:ln>
            <a:effectLst/>
          </c:spPr>
          <c:marker>
            <c:symbol val="none"/>
          </c:marker>
          <c:val>
            <c:numRef>
              <c:f>'MC Chart'!$X$1:$X$131</c:f>
              <c:numCache>
                <c:formatCode>General</c:formatCode>
                <c:ptCount val="131"/>
                <c:pt idx="23" formatCode="0.00">
                  <c:v>58.621773215446012</c:v>
                </c:pt>
                <c:pt idx="24" formatCode="0.00">
                  <c:v>57.983246847245383</c:v>
                </c:pt>
              </c:numCache>
            </c:numRef>
          </c:val>
          <c:smooth val="0"/>
          <c:extLst>
            <c:ext xmlns:c16="http://schemas.microsoft.com/office/drawing/2014/chart" uri="{C3380CC4-5D6E-409C-BE32-E72D297353CC}">
              <c16:uniqueId val="{00000017-8E69-4DB5-9F50-176C24463BE9}"/>
            </c:ext>
          </c:extLst>
        </c:ser>
        <c:ser>
          <c:idx val="24"/>
          <c:order val="24"/>
          <c:spPr>
            <a:ln w="25400" cap="rnd">
              <a:solidFill>
                <a:srgbClr val="6FA478"/>
              </a:solidFill>
              <a:prstDash val="solid"/>
              <a:round/>
            </a:ln>
            <a:effectLst/>
          </c:spPr>
          <c:marker>
            <c:symbol val="none"/>
          </c:marker>
          <c:val>
            <c:numRef>
              <c:f>'MC Chart'!$Y$1:$Y$131</c:f>
              <c:numCache>
                <c:formatCode>General</c:formatCode>
                <c:ptCount val="131"/>
                <c:pt idx="24" formatCode="0.00">
                  <c:v>57.983246847245383</c:v>
                </c:pt>
                <c:pt idx="25" formatCode="0.00">
                  <c:v>57.849956472723051</c:v>
                </c:pt>
              </c:numCache>
            </c:numRef>
          </c:val>
          <c:smooth val="0"/>
          <c:extLst>
            <c:ext xmlns:c16="http://schemas.microsoft.com/office/drawing/2014/chart" uri="{C3380CC4-5D6E-409C-BE32-E72D297353CC}">
              <c16:uniqueId val="{00000018-8E69-4DB5-9F50-176C24463BE9}"/>
            </c:ext>
          </c:extLst>
        </c:ser>
        <c:ser>
          <c:idx val="25"/>
          <c:order val="25"/>
          <c:spPr>
            <a:ln w="25400" cap="rnd">
              <a:solidFill>
                <a:srgbClr val="6FA478"/>
              </a:solidFill>
              <a:prstDash val="solid"/>
              <a:round/>
            </a:ln>
            <a:effectLst/>
          </c:spPr>
          <c:marker>
            <c:symbol val="none"/>
          </c:marker>
          <c:val>
            <c:numRef>
              <c:f>'MC Chart'!$Z$1:$Z$131</c:f>
              <c:numCache>
                <c:formatCode>General</c:formatCode>
                <c:ptCount val="131"/>
                <c:pt idx="25" formatCode="0.00">
                  <c:v>57.849956472723051</c:v>
                </c:pt>
                <c:pt idx="26" formatCode="0.00">
                  <c:v>58.313854188395332</c:v>
                </c:pt>
              </c:numCache>
            </c:numRef>
          </c:val>
          <c:smooth val="0"/>
          <c:extLst>
            <c:ext xmlns:c16="http://schemas.microsoft.com/office/drawing/2014/chart" uri="{C3380CC4-5D6E-409C-BE32-E72D297353CC}">
              <c16:uniqueId val="{00000019-8E69-4DB5-9F50-176C24463BE9}"/>
            </c:ext>
          </c:extLst>
        </c:ser>
        <c:ser>
          <c:idx val="26"/>
          <c:order val="26"/>
          <c:spPr>
            <a:ln w="25400" cap="rnd">
              <a:solidFill>
                <a:srgbClr val="6FA478"/>
              </a:solidFill>
              <a:prstDash val="solid"/>
              <a:round/>
            </a:ln>
            <a:effectLst/>
          </c:spPr>
          <c:marker>
            <c:symbol val="none"/>
          </c:marker>
          <c:val>
            <c:numRef>
              <c:f>'MC Chart'!$AA$1:$AA$131</c:f>
              <c:numCache>
                <c:formatCode>General</c:formatCode>
                <c:ptCount val="131"/>
                <c:pt idx="26" formatCode="0.00">
                  <c:v>58.313854188395332</c:v>
                </c:pt>
                <c:pt idx="27" formatCode="0.00">
                  <c:v>58.109853516051153</c:v>
                </c:pt>
              </c:numCache>
            </c:numRef>
          </c:val>
          <c:smooth val="0"/>
          <c:extLst>
            <c:ext xmlns:c16="http://schemas.microsoft.com/office/drawing/2014/chart" uri="{C3380CC4-5D6E-409C-BE32-E72D297353CC}">
              <c16:uniqueId val="{0000001A-8E69-4DB5-9F50-176C24463BE9}"/>
            </c:ext>
          </c:extLst>
        </c:ser>
        <c:ser>
          <c:idx val="27"/>
          <c:order val="27"/>
          <c:spPr>
            <a:ln w="25400" cap="rnd">
              <a:solidFill>
                <a:srgbClr val="6FA478"/>
              </a:solidFill>
              <a:prstDash val="solid"/>
              <a:round/>
            </a:ln>
            <a:effectLst/>
          </c:spPr>
          <c:marker>
            <c:symbol val="none"/>
          </c:marker>
          <c:val>
            <c:numRef>
              <c:f>'MC Chart'!$AB$1:$AB$131</c:f>
              <c:numCache>
                <c:formatCode>General</c:formatCode>
                <c:ptCount val="131"/>
                <c:pt idx="27" formatCode="0.00">
                  <c:v>58.109853516051153</c:v>
                </c:pt>
                <c:pt idx="28" formatCode="0.00">
                  <c:v>58.03797531451206</c:v>
                </c:pt>
              </c:numCache>
            </c:numRef>
          </c:val>
          <c:smooth val="0"/>
          <c:extLst>
            <c:ext xmlns:c16="http://schemas.microsoft.com/office/drawing/2014/chart" uri="{C3380CC4-5D6E-409C-BE32-E72D297353CC}">
              <c16:uniqueId val="{0000001B-8E69-4DB5-9F50-176C24463BE9}"/>
            </c:ext>
          </c:extLst>
        </c:ser>
        <c:ser>
          <c:idx val="28"/>
          <c:order val="28"/>
          <c:spPr>
            <a:ln w="25400" cap="rnd">
              <a:solidFill>
                <a:srgbClr val="6FA478"/>
              </a:solidFill>
              <a:prstDash val="solid"/>
              <a:round/>
            </a:ln>
            <a:effectLst/>
          </c:spPr>
          <c:marker>
            <c:symbol val="none"/>
          </c:marker>
          <c:val>
            <c:numRef>
              <c:f>'MC Chart'!$AC$1:$AC$131</c:f>
              <c:numCache>
                <c:formatCode>General</c:formatCode>
                <c:ptCount val="131"/>
                <c:pt idx="28" formatCode="0.00">
                  <c:v>58.03797531451206</c:v>
                </c:pt>
                <c:pt idx="29" formatCode="0.00">
                  <c:v>57.816420127650289</c:v>
                </c:pt>
              </c:numCache>
            </c:numRef>
          </c:val>
          <c:smooth val="0"/>
          <c:extLst>
            <c:ext xmlns:c16="http://schemas.microsoft.com/office/drawing/2014/chart" uri="{C3380CC4-5D6E-409C-BE32-E72D297353CC}">
              <c16:uniqueId val="{0000001C-8E69-4DB5-9F50-176C24463BE9}"/>
            </c:ext>
          </c:extLst>
        </c:ser>
        <c:ser>
          <c:idx val="29"/>
          <c:order val="29"/>
          <c:spPr>
            <a:ln w="25400" cap="rnd">
              <a:solidFill>
                <a:srgbClr val="6FA478"/>
              </a:solidFill>
              <a:prstDash val="solid"/>
              <a:round/>
            </a:ln>
            <a:effectLst/>
          </c:spPr>
          <c:marker>
            <c:symbol val="none"/>
          </c:marker>
          <c:val>
            <c:numRef>
              <c:f>'MC Chart'!$AD$1:$AD$131</c:f>
              <c:numCache>
                <c:formatCode>General</c:formatCode>
                <c:ptCount val="131"/>
                <c:pt idx="29" formatCode="0.00">
                  <c:v>57.816420127650289</c:v>
                </c:pt>
                <c:pt idx="30" formatCode="0.00">
                  <c:v>57.814208566596001</c:v>
                </c:pt>
              </c:numCache>
            </c:numRef>
          </c:val>
          <c:smooth val="0"/>
          <c:extLst>
            <c:ext xmlns:c16="http://schemas.microsoft.com/office/drawing/2014/chart" uri="{C3380CC4-5D6E-409C-BE32-E72D297353CC}">
              <c16:uniqueId val="{0000001D-8E69-4DB5-9F50-176C24463BE9}"/>
            </c:ext>
          </c:extLst>
        </c:ser>
        <c:ser>
          <c:idx val="30"/>
          <c:order val="30"/>
          <c:spPr>
            <a:ln w="25400" cap="rnd">
              <a:solidFill>
                <a:srgbClr val="6FA478"/>
              </a:solidFill>
              <a:prstDash val="solid"/>
              <a:round/>
            </a:ln>
            <a:effectLst/>
          </c:spPr>
          <c:marker>
            <c:symbol val="none"/>
          </c:marker>
          <c:val>
            <c:numRef>
              <c:f>'MC Chart'!$AE$1:$AE$131</c:f>
              <c:numCache>
                <c:formatCode>General</c:formatCode>
                <c:ptCount val="131"/>
                <c:pt idx="30" formatCode="0.00">
                  <c:v>57.814208566596001</c:v>
                </c:pt>
                <c:pt idx="31" formatCode="0.00">
                  <c:v>57.731538985787985</c:v>
                </c:pt>
              </c:numCache>
            </c:numRef>
          </c:val>
          <c:smooth val="0"/>
          <c:extLst>
            <c:ext xmlns:c16="http://schemas.microsoft.com/office/drawing/2014/chart" uri="{C3380CC4-5D6E-409C-BE32-E72D297353CC}">
              <c16:uniqueId val="{0000001E-8E69-4DB5-9F50-176C24463BE9}"/>
            </c:ext>
          </c:extLst>
        </c:ser>
        <c:ser>
          <c:idx val="31"/>
          <c:order val="31"/>
          <c:spPr>
            <a:ln w="25400" cap="rnd">
              <a:solidFill>
                <a:srgbClr val="6FA478"/>
              </a:solidFill>
              <a:prstDash val="solid"/>
              <a:round/>
            </a:ln>
            <a:effectLst/>
          </c:spPr>
          <c:marker>
            <c:symbol val="none"/>
          </c:marker>
          <c:val>
            <c:numRef>
              <c:f>'MC Chart'!$AF$1:$AF$131</c:f>
              <c:numCache>
                <c:formatCode>General</c:formatCode>
                <c:ptCount val="131"/>
                <c:pt idx="31" formatCode="0.00">
                  <c:v>57.731538985787985</c:v>
                </c:pt>
                <c:pt idx="32" formatCode="0.00">
                  <c:v>58.387500497182614</c:v>
                </c:pt>
              </c:numCache>
            </c:numRef>
          </c:val>
          <c:smooth val="0"/>
          <c:extLst>
            <c:ext xmlns:c16="http://schemas.microsoft.com/office/drawing/2014/chart" uri="{C3380CC4-5D6E-409C-BE32-E72D297353CC}">
              <c16:uniqueId val="{0000001F-8E69-4DB5-9F50-176C24463BE9}"/>
            </c:ext>
          </c:extLst>
        </c:ser>
        <c:ser>
          <c:idx val="32"/>
          <c:order val="32"/>
          <c:spPr>
            <a:ln w="25400" cap="rnd">
              <a:solidFill>
                <a:srgbClr val="6FA478"/>
              </a:solidFill>
              <a:prstDash val="solid"/>
              <a:round/>
            </a:ln>
            <a:effectLst/>
          </c:spPr>
          <c:marker>
            <c:symbol val="none"/>
          </c:marker>
          <c:val>
            <c:numRef>
              <c:f>'MC Chart'!$AG$1:$AG$131</c:f>
              <c:numCache>
                <c:formatCode>General</c:formatCode>
                <c:ptCount val="131"/>
                <c:pt idx="32" formatCode="0.00">
                  <c:v>58.387500497182614</c:v>
                </c:pt>
                <c:pt idx="33" formatCode="0.00">
                  <c:v>57.796189338493093</c:v>
                </c:pt>
              </c:numCache>
            </c:numRef>
          </c:val>
          <c:smooth val="0"/>
          <c:extLst>
            <c:ext xmlns:c16="http://schemas.microsoft.com/office/drawing/2014/chart" uri="{C3380CC4-5D6E-409C-BE32-E72D297353CC}">
              <c16:uniqueId val="{00000020-8E69-4DB5-9F50-176C24463BE9}"/>
            </c:ext>
          </c:extLst>
        </c:ser>
        <c:ser>
          <c:idx val="33"/>
          <c:order val="33"/>
          <c:spPr>
            <a:ln w="25400" cap="rnd">
              <a:solidFill>
                <a:srgbClr val="6FA478"/>
              </a:solidFill>
              <a:prstDash val="solid"/>
              <a:round/>
            </a:ln>
            <a:effectLst/>
          </c:spPr>
          <c:marker>
            <c:symbol val="none"/>
          </c:marker>
          <c:val>
            <c:numRef>
              <c:f>'MC Chart'!$AH$1:$AH$131</c:f>
              <c:numCache>
                <c:formatCode>General</c:formatCode>
                <c:ptCount val="131"/>
                <c:pt idx="33" formatCode="0.00">
                  <c:v>57.796189338493093</c:v>
                </c:pt>
                <c:pt idx="34" formatCode="0.00">
                  <c:v>58.907243456013717</c:v>
                </c:pt>
              </c:numCache>
            </c:numRef>
          </c:val>
          <c:smooth val="0"/>
          <c:extLst>
            <c:ext xmlns:c16="http://schemas.microsoft.com/office/drawing/2014/chart" uri="{C3380CC4-5D6E-409C-BE32-E72D297353CC}">
              <c16:uniqueId val="{00000021-8E69-4DB5-9F50-176C24463BE9}"/>
            </c:ext>
          </c:extLst>
        </c:ser>
        <c:ser>
          <c:idx val="34"/>
          <c:order val="34"/>
          <c:spPr>
            <a:ln w="25400" cap="rnd">
              <a:solidFill>
                <a:srgbClr val="6FA478"/>
              </a:solidFill>
              <a:prstDash val="solid"/>
              <a:round/>
            </a:ln>
            <a:effectLst/>
          </c:spPr>
          <c:marker>
            <c:symbol val="none"/>
          </c:marker>
          <c:val>
            <c:numRef>
              <c:f>'MC Chart'!$AI$1:$AI$131</c:f>
              <c:numCache>
                <c:formatCode>General</c:formatCode>
                <c:ptCount val="131"/>
                <c:pt idx="34" formatCode="0.00">
                  <c:v>58.907243456013717</c:v>
                </c:pt>
                <c:pt idx="35" formatCode="0.00">
                  <c:v>58.777839733208268</c:v>
                </c:pt>
              </c:numCache>
            </c:numRef>
          </c:val>
          <c:smooth val="0"/>
          <c:extLst>
            <c:ext xmlns:c16="http://schemas.microsoft.com/office/drawing/2014/chart" uri="{C3380CC4-5D6E-409C-BE32-E72D297353CC}">
              <c16:uniqueId val="{00000022-8E69-4DB5-9F50-176C24463BE9}"/>
            </c:ext>
          </c:extLst>
        </c:ser>
        <c:ser>
          <c:idx val="35"/>
          <c:order val="35"/>
          <c:spPr>
            <a:ln w="25400" cap="rnd">
              <a:solidFill>
                <a:srgbClr val="6FA478"/>
              </a:solidFill>
              <a:prstDash val="solid"/>
              <a:round/>
            </a:ln>
            <a:effectLst/>
          </c:spPr>
          <c:marker>
            <c:symbol val="none"/>
          </c:marker>
          <c:val>
            <c:numRef>
              <c:f>'MC Chart'!$AJ$1:$AJ$131</c:f>
              <c:numCache>
                <c:formatCode>General</c:formatCode>
                <c:ptCount val="131"/>
                <c:pt idx="35" formatCode="0.00">
                  <c:v>58.777839733208268</c:v>
                </c:pt>
                <c:pt idx="36" formatCode="0.00">
                  <c:v>58.891197969826671</c:v>
                </c:pt>
              </c:numCache>
            </c:numRef>
          </c:val>
          <c:smooth val="0"/>
          <c:extLst>
            <c:ext xmlns:c16="http://schemas.microsoft.com/office/drawing/2014/chart" uri="{C3380CC4-5D6E-409C-BE32-E72D297353CC}">
              <c16:uniqueId val="{00000023-8E69-4DB5-9F50-176C24463BE9}"/>
            </c:ext>
          </c:extLst>
        </c:ser>
        <c:ser>
          <c:idx val="36"/>
          <c:order val="36"/>
          <c:spPr>
            <a:ln w="25400" cap="rnd">
              <a:solidFill>
                <a:srgbClr val="6FA478"/>
              </a:solidFill>
              <a:prstDash val="solid"/>
              <a:round/>
            </a:ln>
            <a:effectLst/>
          </c:spPr>
          <c:marker>
            <c:symbol val="none"/>
          </c:marker>
          <c:val>
            <c:numRef>
              <c:f>'MC Chart'!$AK$1:$AK$131</c:f>
              <c:numCache>
                <c:formatCode>General</c:formatCode>
                <c:ptCount val="131"/>
                <c:pt idx="36" formatCode="0.00">
                  <c:v>58.891197969826671</c:v>
                </c:pt>
                <c:pt idx="37" formatCode="0.00">
                  <c:v>59.230694030199437</c:v>
                </c:pt>
              </c:numCache>
            </c:numRef>
          </c:val>
          <c:smooth val="0"/>
          <c:extLst>
            <c:ext xmlns:c16="http://schemas.microsoft.com/office/drawing/2014/chart" uri="{C3380CC4-5D6E-409C-BE32-E72D297353CC}">
              <c16:uniqueId val="{00000024-8E69-4DB5-9F50-176C24463BE9}"/>
            </c:ext>
          </c:extLst>
        </c:ser>
        <c:ser>
          <c:idx val="37"/>
          <c:order val="37"/>
          <c:spPr>
            <a:ln w="25400" cap="rnd">
              <a:solidFill>
                <a:srgbClr val="6FA478"/>
              </a:solidFill>
              <a:prstDash val="solid"/>
              <a:round/>
            </a:ln>
            <a:effectLst/>
          </c:spPr>
          <c:marker>
            <c:symbol val="none"/>
          </c:marker>
          <c:val>
            <c:numRef>
              <c:f>'MC Chart'!$AL$1:$AL$131</c:f>
              <c:numCache>
                <c:formatCode>General</c:formatCode>
                <c:ptCount val="131"/>
                <c:pt idx="37" formatCode="0.00">
                  <c:v>59.230694030199437</c:v>
                </c:pt>
                <c:pt idx="38" formatCode="0.00">
                  <c:v>60.472217094663272</c:v>
                </c:pt>
              </c:numCache>
            </c:numRef>
          </c:val>
          <c:smooth val="0"/>
          <c:extLst>
            <c:ext xmlns:c16="http://schemas.microsoft.com/office/drawing/2014/chart" uri="{C3380CC4-5D6E-409C-BE32-E72D297353CC}">
              <c16:uniqueId val="{00000025-8E69-4DB5-9F50-176C24463BE9}"/>
            </c:ext>
          </c:extLst>
        </c:ser>
        <c:ser>
          <c:idx val="38"/>
          <c:order val="38"/>
          <c:spPr>
            <a:ln w="25400" cap="rnd">
              <a:solidFill>
                <a:srgbClr val="6FA478"/>
              </a:solidFill>
              <a:prstDash val="solid"/>
              <a:round/>
            </a:ln>
            <a:effectLst/>
          </c:spPr>
          <c:marker>
            <c:symbol val="none"/>
          </c:marker>
          <c:val>
            <c:numRef>
              <c:f>'MC Chart'!$AM$1:$AM$131</c:f>
              <c:numCache>
                <c:formatCode>General</c:formatCode>
                <c:ptCount val="131"/>
                <c:pt idx="38" formatCode="0.00">
                  <c:v>60.472217094663272</c:v>
                </c:pt>
                <c:pt idx="39" formatCode="0.00">
                  <c:v>59.784201164738043</c:v>
                </c:pt>
              </c:numCache>
            </c:numRef>
          </c:val>
          <c:smooth val="0"/>
          <c:extLst>
            <c:ext xmlns:c16="http://schemas.microsoft.com/office/drawing/2014/chart" uri="{C3380CC4-5D6E-409C-BE32-E72D297353CC}">
              <c16:uniqueId val="{00000026-8E69-4DB5-9F50-176C24463BE9}"/>
            </c:ext>
          </c:extLst>
        </c:ser>
        <c:ser>
          <c:idx val="39"/>
          <c:order val="39"/>
          <c:spPr>
            <a:ln w="25400" cap="rnd">
              <a:solidFill>
                <a:srgbClr val="6FA478"/>
              </a:solidFill>
              <a:prstDash val="solid"/>
              <a:round/>
            </a:ln>
            <a:effectLst/>
          </c:spPr>
          <c:marker>
            <c:symbol val="none"/>
          </c:marker>
          <c:val>
            <c:numRef>
              <c:f>'MC Chart'!$AN$1:$AN$131</c:f>
              <c:numCache>
                <c:formatCode>General</c:formatCode>
                <c:ptCount val="131"/>
                <c:pt idx="39" formatCode="0.00">
                  <c:v>59.784201164738043</c:v>
                </c:pt>
                <c:pt idx="40" formatCode="0.00">
                  <c:v>59.746183174489559</c:v>
                </c:pt>
              </c:numCache>
            </c:numRef>
          </c:val>
          <c:smooth val="0"/>
          <c:extLst>
            <c:ext xmlns:c16="http://schemas.microsoft.com/office/drawing/2014/chart" uri="{C3380CC4-5D6E-409C-BE32-E72D297353CC}">
              <c16:uniqueId val="{00000027-8E69-4DB5-9F50-176C24463BE9}"/>
            </c:ext>
          </c:extLst>
        </c:ser>
        <c:ser>
          <c:idx val="40"/>
          <c:order val="40"/>
          <c:spPr>
            <a:ln w="25400" cap="rnd">
              <a:solidFill>
                <a:srgbClr val="6FA478"/>
              </a:solidFill>
              <a:prstDash val="solid"/>
              <a:round/>
            </a:ln>
            <a:effectLst/>
          </c:spPr>
          <c:marker>
            <c:symbol val="none"/>
          </c:marker>
          <c:val>
            <c:numRef>
              <c:f>'MC Chart'!$AO$1:$AO$131</c:f>
              <c:numCache>
                <c:formatCode>General</c:formatCode>
                <c:ptCount val="131"/>
                <c:pt idx="40" formatCode="0.00">
                  <c:v>59.746183174489559</c:v>
                </c:pt>
                <c:pt idx="41" formatCode="0.00">
                  <c:v>60.158317956099737</c:v>
                </c:pt>
              </c:numCache>
            </c:numRef>
          </c:val>
          <c:smooth val="0"/>
          <c:extLst>
            <c:ext xmlns:c16="http://schemas.microsoft.com/office/drawing/2014/chart" uri="{C3380CC4-5D6E-409C-BE32-E72D297353CC}">
              <c16:uniqueId val="{00000028-8E69-4DB5-9F50-176C24463BE9}"/>
            </c:ext>
          </c:extLst>
        </c:ser>
        <c:ser>
          <c:idx val="41"/>
          <c:order val="41"/>
          <c:spPr>
            <a:ln w="25400" cap="rnd">
              <a:solidFill>
                <a:srgbClr val="6FA478"/>
              </a:solidFill>
              <a:prstDash val="solid"/>
              <a:round/>
            </a:ln>
            <a:effectLst/>
          </c:spPr>
          <c:marker>
            <c:symbol val="none"/>
          </c:marker>
          <c:val>
            <c:numRef>
              <c:f>'MC Chart'!$AP$1:$AP$131</c:f>
              <c:numCache>
                <c:formatCode>General</c:formatCode>
                <c:ptCount val="131"/>
                <c:pt idx="41" formatCode="0.00">
                  <c:v>60.158317956099737</c:v>
                </c:pt>
                <c:pt idx="42" formatCode="0.00">
                  <c:v>59.861702846526214</c:v>
                </c:pt>
              </c:numCache>
            </c:numRef>
          </c:val>
          <c:smooth val="0"/>
          <c:extLst>
            <c:ext xmlns:c16="http://schemas.microsoft.com/office/drawing/2014/chart" uri="{C3380CC4-5D6E-409C-BE32-E72D297353CC}">
              <c16:uniqueId val="{00000029-8E69-4DB5-9F50-176C24463BE9}"/>
            </c:ext>
          </c:extLst>
        </c:ser>
        <c:ser>
          <c:idx val="42"/>
          <c:order val="42"/>
          <c:spPr>
            <a:ln w="25400" cap="rnd">
              <a:solidFill>
                <a:srgbClr val="6FA478"/>
              </a:solidFill>
              <a:prstDash val="solid"/>
              <a:round/>
            </a:ln>
            <a:effectLst/>
          </c:spPr>
          <c:marker>
            <c:symbol val="none"/>
          </c:marker>
          <c:val>
            <c:numRef>
              <c:f>'MC Chart'!$AQ$1:$AQ$131</c:f>
              <c:numCache>
                <c:formatCode>General</c:formatCode>
                <c:ptCount val="131"/>
                <c:pt idx="42" formatCode="0.00">
                  <c:v>59.861702846526214</c:v>
                </c:pt>
                <c:pt idx="43" formatCode="0.00">
                  <c:v>60.361628882862725</c:v>
                </c:pt>
              </c:numCache>
            </c:numRef>
          </c:val>
          <c:smooth val="0"/>
          <c:extLst>
            <c:ext xmlns:c16="http://schemas.microsoft.com/office/drawing/2014/chart" uri="{C3380CC4-5D6E-409C-BE32-E72D297353CC}">
              <c16:uniqueId val="{0000002A-8E69-4DB5-9F50-176C24463BE9}"/>
            </c:ext>
          </c:extLst>
        </c:ser>
        <c:ser>
          <c:idx val="43"/>
          <c:order val="43"/>
          <c:spPr>
            <a:ln w="25400" cap="rnd">
              <a:solidFill>
                <a:srgbClr val="6FA478"/>
              </a:solidFill>
              <a:prstDash val="solid"/>
              <a:round/>
            </a:ln>
            <a:effectLst/>
          </c:spPr>
          <c:marker>
            <c:symbol val="none"/>
          </c:marker>
          <c:val>
            <c:numRef>
              <c:f>'MC Chart'!$AR$1:$AR$131</c:f>
              <c:numCache>
                <c:formatCode>General</c:formatCode>
                <c:ptCount val="131"/>
                <c:pt idx="43" formatCode="0.00">
                  <c:v>60.361628882862725</c:v>
                </c:pt>
                <c:pt idx="44" formatCode="0.00">
                  <c:v>60.050704223715513</c:v>
                </c:pt>
              </c:numCache>
            </c:numRef>
          </c:val>
          <c:smooth val="0"/>
          <c:extLst>
            <c:ext xmlns:c16="http://schemas.microsoft.com/office/drawing/2014/chart" uri="{C3380CC4-5D6E-409C-BE32-E72D297353CC}">
              <c16:uniqueId val="{0000002B-8E69-4DB5-9F50-176C24463BE9}"/>
            </c:ext>
          </c:extLst>
        </c:ser>
        <c:ser>
          <c:idx val="44"/>
          <c:order val="44"/>
          <c:spPr>
            <a:ln w="25400" cap="rnd">
              <a:solidFill>
                <a:srgbClr val="6FA478"/>
              </a:solidFill>
              <a:prstDash val="solid"/>
              <a:round/>
            </a:ln>
            <a:effectLst/>
          </c:spPr>
          <c:marker>
            <c:symbol val="none"/>
          </c:marker>
          <c:val>
            <c:numRef>
              <c:f>'MC Chart'!$AS$1:$AS$131</c:f>
              <c:numCache>
                <c:formatCode>General</c:formatCode>
                <c:ptCount val="131"/>
                <c:pt idx="44" formatCode="0.00">
                  <c:v>60.050704223715513</c:v>
                </c:pt>
                <c:pt idx="45" formatCode="0.00">
                  <c:v>60.706756206605547</c:v>
                </c:pt>
              </c:numCache>
            </c:numRef>
          </c:val>
          <c:smooth val="0"/>
          <c:extLst>
            <c:ext xmlns:c16="http://schemas.microsoft.com/office/drawing/2014/chart" uri="{C3380CC4-5D6E-409C-BE32-E72D297353CC}">
              <c16:uniqueId val="{0000002C-8E69-4DB5-9F50-176C24463BE9}"/>
            </c:ext>
          </c:extLst>
        </c:ser>
        <c:ser>
          <c:idx val="45"/>
          <c:order val="45"/>
          <c:spPr>
            <a:ln w="25400" cap="rnd">
              <a:solidFill>
                <a:srgbClr val="6FA478"/>
              </a:solidFill>
              <a:prstDash val="solid"/>
              <a:round/>
            </a:ln>
            <a:effectLst/>
          </c:spPr>
          <c:marker>
            <c:symbol val="none"/>
          </c:marker>
          <c:val>
            <c:numRef>
              <c:f>'MC Chart'!$AT$1:$AT$131</c:f>
              <c:numCache>
                <c:formatCode>General</c:formatCode>
                <c:ptCount val="131"/>
                <c:pt idx="45" formatCode="0.00">
                  <c:v>60.706756206605547</c:v>
                </c:pt>
                <c:pt idx="46" formatCode="0.00">
                  <c:v>60.912500903351308</c:v>
                </c:pt>
              </c:numCache>
            </c:numRef>
          </c:val>
          <c:smooth val="0"/>
          <c:extLst>
            <c:ext xmlns:c16="http://schemas.microsoft.com/office/drawing/2014/chart" uri="{C3380CC4-5D6E-409C-BE32-E72D297353CC}">
              <c16:uniqueId val="{0000002D-8E69-4DB5-9F50-176C24463BE9}"/>
            </c:ext>
          </c:extLst>
        </c:ser>
        <c:ser>
          <c:idx val="46"/>
          <c:order val="46"/>
          <c:spPr>
            <a:ln w="25400" cap="rnd">
              <a:solidFill>
                <a:srgbClr val="6FA478"/>
              </a:solidFill>
              <a:prstDash val="solid"/>
              <a:round/>
            </a:ln>
            <a:effectLst/>
          </c:spPr>
          <c:marker>
            <c:symbol val="none"/>
          </c:marker>
          <c:val>
            <c:numRef>
              <c:f>'MC Chart'!$AU$1:$AU$131</c:f>
              <c:numCache>
                <c:formatCode>General</c:formatCode>
                <c:ptCount val="131"/>
                <c:pt idx="46" formatCode="0.00">
                  <c:v>60.912500903351308</c:v>
                </c:pt>
                <c:pt idx="47" formatCode="0.00">
                  <c:v>60.874921330286163</c:v>
                </c:pt>
              </c:numCache>
            </c:numRef>
          </c:val>
          <c:smooth val="0"/>
          <c:extLst>
            <c:ext xmlns:c16="http://schemas.microsoft.com/office/drawing/2014/chart" uri="{C3380CC4-5D6E-409C-BE32-E72D297353CC}">
              <c16:uniqueId val="{0000002E-8E69-4DB5-9F50-176C24463BE9}"/>
            </c:ext>
          </c:extLst>
        </c:ser>
        <c:ser>
          <c:idx val="47"/>
          <c:order val="47"/>
          <c:spPr>
            <a:ln w="25400" cap="rnd">
              <a:solidFill>
                <a:srgbClr val="6FA478"/>
              </a:solidFill>
              <a:prstDash val="solid"/>
              <a:round/>
            </a:ln>
            <a:effectLst/>
          </c:spPr>
          <c:marker>
            <c:symbol val="none"/>
          </c:marker>
          <c:val>
            <c:numRef>
              <c:f>'MC Chart'!$AV$1:$AV$131</c:f>
              <c:numCache>
                <c:formatCode>General</c:formatCode>
                <c:ptCount val="131"/>
                <c:pt idx="47" formatCode="0.00">
                  <c:v>60.874921330286163</c:v>
                </c:pt>
                <c:pt idx="48" formatCode="0.00">
                  <c:v>60.053819100841061</c:v>
                </c:pt>
              </c:numCache>
            </c:numRef>
          </c:val>
          <c:smooth val="0"/>
          <c:extLst>
            <c:ext xmlns:c16="http://schemas.microsoft.com/office/drawing/2014/chart" uri="{C3380CC4-5D6E-409C-BE32-E72D297353CC}">
              <c16:uniqueId val="{0000002F-8E69-4DB5-9F50-176C24463BE9}"/>
            </c:ext>
          </c:extLst>
        </c:ser>
        <c:ser>
          <c:idx val="48"/>
          <c:order val="48"/>
          <c:spPr>
            <a:ln w="25400" cap="rnd">
              <a:solidFill>
                <a:srgbClr val="6FA478"/>
              </a:solidFill>
              <a:prstDash val="solid"/>
              <a:round/>
            </a:ln>
            <a:effectLst/>
          </c:spPr>
          <c:marker>
            <c:symbol val="none"/>
          </c:marker>
          <c:val>
            <c:numRef>
              <c:f>'MC Chart'!$AW$1:$AW$131</c:f>
              <c:numCache>
                <c:formatCode>General</c:formatCode>
                <c:ptCount val="131"/>
                <c:pt idx="48" formatCode="0.00">
                  <c:v>60.053819100841061</c:v>
                </c:pt>
                <c:pt idx="49" formatCode="0.00">
                  <c:v>59.40784868737029</c:v>
                </c:pt>
              </c:numCache>
            </c:numRef>
          </c:val>
          <c:smooth val="0"/>
          <c:extLst>
            <c:ext xmlns:c16="http://schemas.microsoft.com/office/drawing/2014/chart" uri="{C3380CC4-5D6E-409C-BE32-E72D297353CC}">
              <c16:uniqueId val="{00000030-8E69-4DB5-9F50-176C24463BE9}"/>
            </c:ext>
          </c:extLst>
        </c:ser>
        <c:ser>
          <c:idx val="49"/>
          <c:order val="49"/>
          <c:spPr>
            <a:ln w="25400" cap="rnd">
              <a:solidFill>
                <a:srgbClr val="6FA478"/>
              </a:solidFill>
              <a:prstDash val="solid"/>
              <a:round/>
            </a:ln>
            <a:effectLst/>
          </c:spPr>
          <c:marker>
            <c:symbol val="none"/>
          </c:marker>
          <c:val>
            <c:numRef>
              <c:f>'MC Chart'!$AX$1:$AX$131</c:f>
              <c:numCache>
                <c:formatCode>General</c:formatCode>
                <c:ptCount val="131"/>
                <c:pt idx="49" formatCode="0.00">
                  <c:v>59.40784868737029</c:v>
                </c:pt>
                <c:pt idx="50" formatCode="0.00">
                  <c:v>59.902407434650051</c:v>
                </c:pt>
              </c:numCache>
            </c:numRef>
          </c:val>
          <c:smooth val="0"/>
          <c:extLst>
            <c:ext xmlns:c16="http://schemas.microsoft.com/office/drawing/2014/chart" uri="{C3380CC4-5D6E-409C-BE32-E72D297353CC}">
              <c16:uniqueId val="{00000031-8E69-4DB5-9F50-176C24463BE9}"/>
            </c:ext>
          </c:extLst>
        </c:ser>
        <c:ser>
          <c:idx val="50"/>
          <c:order val="50"/>
          <c:spPr>
            <a:ln w="25400" cap="rnd">
              <a:solidFill>
                <a:srgbClr val="6FA478"/>
              </a:solidFill>
              <a:prstDash val="solid"/>
              <a:round/>
            </a:ln>
            <a:effectLst/>
          </c:spPr>
          <c:marker>
            <c:symbol val="none"/>
          </c:marker>
          <c:val>
            <c:numRef>
              <c:f>'MC Chart'!$AY$1:$AY$131</c:f>
              <c:numCache>
                <c:formatCode>General</c:formatCode>
                <c:ptCount val="131"/>
                <c:pt idx="50" formatCode="0.00">
                  <c:v>59.902407434650051</c:v>
                </c:pt>
                <c:pt idx="51" formatCode="0.00">
                  <c:v>58.982269219850764</c:v>
                </c:pt>
              </c:numCache>
            </c:numRef>
          </c:val>
          <c:smooth val="0"/>
          <c:extLst>
            <c:ext xmlns:c16="http://schemas.microsoft.com/office/drawing/2014/chart" uri="{C3380CC4-5D6E-409C-BE32-E72D297353CC}">
              <c16:uniqueId val="{00000032-8E69-4DB5-9F50-176C24463BE9}"/>
            </c:ext>
          </c:extLst>
        </c:ser>
        <c:ser>
          <c:idx val="51"/>
          <c:order val="51"/>
          <c:spPr>
            <a:ln w="25400" cap="rnd">
              <a:solidFill>
                <a:srgbClr val="6FA478"/>
              </a:solidFill>
              <a:prstDash val="solid"/>
              <a:round/>
            </a:ln>
            <a:effectLst/>
          </c:spPr>
          <c:marker>
            <c:symbol val="none"/>
          </c:marker>
          <c:val>
            <c:numRef>
              <c:f>'MC Chart'!$AZ$1:$AZ$131</c:f>
              <c:numCache>
                <c:formatCode>General</c:formatCode>
                <c:ptCount val="131"/>
                <c:pt idx="51" formatCode="0.00">
                  <c:v>58.982269219850764</c:v>
                </c:pt>
                <c:pt idx="52" formatCode="0.00">
                  <c:v>58.480719020925029</c:v>
                </c:pt>
              </c:numCache>
            </c:numRef>
          </c:val>
          <c:smooth val="0"/>
          <c:extLst>
            <c:ext xmlns:c16="http://schemas.microsoft.com/office/drawing/2014/chart" uri="{C3380CC4-5D6E-409C-BE32-E72D297353CC}">
              <c16:uniqueId val="{00000033-8E69-4DB5-9F50-176C24463BE9}"/>
            </c:ext>
          </c:extLst>
        </c:ser>
        <c:ser>
          <c:idx val="52"/>
          <c:order val="52"/>
          <c:spPr>
            <a:ln w="25400" cap="rnd">
              <a:solidFill>
                <a:srgbClr val="6FA478"/>
              </a:solidFill>
              <a:prstDash val="solid"/>
              <a:round/>
            </a:ln>
            <a:effectLst/>
          </c:spPr>
          <c:marker>
            <c:symbol val="none"/>
          </c:marker>
          <c:val>
            <c:numRef>
              <c:f>'MC Chart'!$BA$1:$BA$131</c:f>
              <c:numCache>
                <c:formatCode>General</c:formatCode>
                <c:ptCount val="131"/>
                <c:pt idx="52" formatCode="0.00">
                  <c:v>58.480719020925029</c:v>
                </c:pt>
                <c:pt idx="53" formatCode="0.00">
                  <c:v>58.314325817241375</c:v>
                </c:pt>
              </c:numCache>
            </c:numRef>
          </c:val>
          <c:smooth val="0"/>
          <c:extLst>
            <c:ext xmlns:c16="http://schemas.microsoft.com/office/drawing/2014/chart" uri="{C3380CC4-5D6E-409C-BE32-E72D297353CC}">
              <c16:uniqueId val="{00000034-8E69-4DB5-9F50-176C24463BE9}"/>
            </c:ext>
          </c:extLst>
        </c:ser>
        <c:ser>
          <c:idx val="53"/>
          <c:order val="53"/>
          <c:spPr>
            <a:ln w="25400" cap="rnd">
              <a:solidFill>
                <a:srgbClr val="6FA478"/>
              </a:solidFill>
              <a:prstDash val="solid"/>
              <a:round/>
            </a:ln>
            <a:effectLst/>
          </c:spPr>
          <c:marker>
            <c:symbol val="none"/>
          </c:marker>
          <c:val>
            <c:numRef>
              <c:f>'MC Chart'!$BB$1:$BB$131</c:f>
              <c:numCache>
                <c:formatCode>General</c:formatCode>
                <c:ptCount val="131"/>
                <c:pt idx="53" formatCode="0.00">
                  <c:v>58.314325817241375</c:v>
                </c:pt>
                <c:pt idx="54" formatCode="0.00">
                  <c:v>58.976260792322662</c:v>
                </c:pt>
              </c:numCache>
            </c:numRef>
          </c:val>
          <c:smooth val="0"/>
          <c:extLst>
            <c:ext xmlns:c16="http://schemas.microsoft.com/office/drawing/2014/chart" uri="{C3380CC4-5D6E-409C-BE32-E72D297353CC}">
              <c16:uniqueId val="{00000035-8E69-4DB5-9F50-176C24463BE9}"/>
            </c:ext>
          </c:extLst>
        </c:ser>
        <c:ser>
          <c:idx val="54"/>
          <c:order val="54"/>
          <c:spPr>
            <a:ln w="25400" cap="rnd">
              <a:solidFill>
                <a:srgbClr val="6FA478"/>
              </a:solidFill>
              <a:prstDash val="solid"/>
              <a:round/>
            </a:ln>
            <a:effectLst/>
          </c:spPr>
          <c:marker>
            <c:symbol val="none"/>
          </c:marker>
          <c:val>
            <c:numRef>
              <c:f>'MC Chart'!$BC$1:$BC$131</c:f>
              <c:numCache>
                <c:formatCode>General</c:formatCode>
                <c:ptCount val="131"/>
                <c:pt idx="54" formatCode="0.00">
                  <c:v>58.976260792322662</c:v>
                </c:pt>
                <c:pt idx="55" formatCode="0.00">
                  <c:v>59.370388499086658</c:v>
                </c:pt>
              </c:numCache>
            </c:numRef>
          </c:val>
          <c:smooth val="0"/>
          <c:extLst>
            <c:ext xmlns:c16="http://schemas.microsoft.com/office/drawing/2014/chart" uri="{C3380CC4-5D6E-409C-BE32-E72D297353CC}">
              <c16:uniqueId val="{00000036-8E69-4DB5-9F50-176C24463BE9}"/>
            </c:ext>
          </c:extLst>
        </c:ser>
        <c:ser>
          <c:idx val="55"/>
          <c:order val="55"/>
          <c:spPr>
            <a:ln w="25400" cap="rnd">
              <a:solidFill>
                <a:srgbClr val="6FA478"/>
              </a:solidFill>
              <a:prstDash val="solid"/>
              <a:round/>
            </a:ln>
            <a:effectLst/>
          </c:spPr>
          <c:marker>
            <c:symbol val="none"/>
          </c:marker>
          <c:val>
            <c:numRef>
              <c:f>'MC Chart'!$BD$1:$BD$131</c:f>
              <c:numCache>
                <c:formatCode>General</c:formatCode>
                <c:ptCount val="131"/>
                <c:pt idx="55" formatCode="0.00">
                  <c:v>59.370388499086658</c:v>
                </c:pt>
                <c:pt idx="56" formatCode="0.00">
                  <c:v>59.482745560332454</c:v>
                </c:pt>
              </c:numCache>
            </c:numRef>
          </c:val>
          <c:smooth val="0"/>
          <c:extLst>
            <c:ext xmlns:c16="http://schemas.microsoft.com/office/drawing/2014/chart" uri="{C3380CC4-5D6E-409C-BE32-E72D297353CC}">
              <c16:uniqueId val="{00000037-8E69-4DB5-9F50-176C24463BE9}"/>
            </c:ext>
          </c:extLst>
        </c:ser>
        <c:ser>
          <c:idx val="56"/>
          <c:order val="56"/>
          <c:spPr>
            <a:ln w="25400" cap="rnd">
              <a:solidFill>
                <a:srgbClr val="6FA478"/>
              </a:solidFill>
              <a:prstDash val="solid"/>
              <a:round/>
            </a:ln>
            <a:effectLst/>
          </c:spPr>
          <c:marker>
            <c:symbol val="none"/>
          </c:marker>
          <c:val>
            <c:numRef>
              <c:f>'MC Chart'!$BE$1:$BE$131</c:f>
              <c:numCache>
                <c:formatCode>General</c:formatCode>
                <c:ptCount val="131"/>
                <c:pt idx="56" formatCode="0.00">
                  <c:v>59.482745560332454</c:v>
                </c:pt>
                <c:pt idx="57" formatCode="0.00">
                  <c:v>59.747514400839705</c:v>
                </c:pt>
              </c:numCache>
            </c:numRef>
          </c:val>
          <c:smooth val="0"/>
          <c:extLst>
            <c:ext xmlns:c16="http://schemas.microsoft.com/office/drawing/2014/chart" uri="{C3380CC4-5D6E-409C-BE32-E72D297353CC}">
              <c16:uniqueId val="{00000038-8E69-4DB5-9F50-176C24463BE9}"/>
            </c:ext>
          </c:extLst>
        </c:ser>
        <c:ser>
          <c:idx val="57"/>
          <c:order val="57"/>
          <c:spPr>
            <a:ln w="25400" cap="rnd">
              <a:solidFill>
                <a:srgbClr val="6FA478"/>
              </a:solidFill>
              <a:prstDash val="solid"/>
              <a:round/>
            </a:ln>
            <a:effectLst/>
          </c:spPr>
          <c:marker>
            <c:symbol val="none"/>
          </c:marker>
          <c:val>
            <c:numRef>
              <c:f>'MC Chart'!$BF$1:$BF$131</c:f>
              <c:numCache>
                <c:formatCode>General</c:formatCode>
                <c:ptCount val="131"/>
                <c:pt idx="57" formatCode="0.00">
                  <c:v>59.747514400839705</c:v>
                </c:pt>
                <c:pt idx="58" formatCode="0.00">
                  <c:v>59.719267228381405</c:v>
                </c:pt>
              </c:numCache>
            </c:numRef>
          </c:val>
          <c:smooth val="0"/>
          <c:extLst>
            <c:ext xmlns:c16="http://schemas.microsoft.com/office/drawing/2014/chart" uri="{C3380CC4-5D6E-409C-BE32-E72D297353CC}">
              <c16:uniqueId val="{00000039-8E69-4DB5-9F50-176C24463BE9}"/>
            </c:ext>
          </c:extLst>
        </c:ser>
        <c:ser>
          <c:idx val="58"/>
          <c:order val="58"/>
          <c:spPr>
            <a:ln w="25400" cap="rnd">
              <a:solidFill>
                <a:srgbClr val="6FA478"/>
              </a:solidFill>
              <a:prstDash val="solid"/>
              <a:round/>
            </a:ln>
            <a:effectLst/>
          </c:spPr>
          <c:marker>
            <c:symbol val="none"/>
          </c:marker>
          <c:val>
            <c:numRef>
              <c:f>'MC Chart'!$BG$1:$BG$131</c:f>
              <c:numCache>
                <c:formatCode>General</c:formatCode>
                <c:ptCount val="131"/>
                <c:pt idx="58" formatCode="0.00">
                  <c:v>59.719267228381405</c:v>
                </c:pt>
                <c:pt idx="59" formatCode="0.00">
                  <c:v>59.336513118206469</c:v>
                </c:pt>
              </c:numCache>
            </c:numRef>
          </c:val>
          <c:smooth val="0"/>
          <c:extLst>
            <c:ext xmlns:c16="http://schemas.microsoft.com/office/drawing/2014/chart" uri="{C3380CC4-5D6E-409C-BE32-E72D297353CC}">
              <c16:uniqueId val="{0000003A-8E69-4DB5-9F50-176C24463BE9}"/>
            </c:ext>
          </c:extLst>
        </c:ser>
        <c:ser>
          <c:idx val="59"/>
          <c:order val="59"/>
          <c:spPr>
            <a:ln w="25400" cap="rnd">
              <a:solidFill>
                <a:srgbClr val="6FA478"/>
              </a:solidFill>
              <a:prstDash val="solid"/>
              <a:round/>
            </a:ln>
            <a:effectLst/>
          </c:spPr>
          <c:marker>
            <c:symbol val="none"/>
          </c:marker>
          <c:val>
            <c:numRef>
              <c:f>'MC Chart'!$BH$1:$BH$131</c:f>
              <c:numCache>
                <c:formatCode>General</c:formatCode>
                <c:ptCount val="131"/>
                <c:pt idx="59" formatCode="0.00">
                  <c:v>59.336513118206469</c:v>
                </c:pt>
                <c:pt idx="60" formatCode="0.00">
                  <c:v>59.764277740497917</c:v>
                </c:pt>
              </c:numCache>
            </c:numRef>
          </c:val>
          <c:smooth val="0"/>
          <c:extLst>
            <c:ext xmlns:c16="http://schemas.microsoft.com/office/drawing/2014/chart" uri="{C3380CC4-5D6E-409C-BE32-E72D297353CC}">
              <c16:uniqueId val="{0000003B-8E69-4DB5-9F50-176C24463BE9}"/>
            </c:ext>
          </c:extLst>
        </c:ser>
        <c:ser>
          <c:idx val="60"/>
          <c:order val="60"/>
          <c:spPr>
            <a:ln w="25400" cap="rnd">
              <a:solidFill>
                <a:srgbClr val="6FA478"/>
              </a:solidFill>
              <a:prstDash val="solid"/>
              <a:round/>
            </a:ln>
            <a:effectLst/>
          </c:spPr>
          <c:marker>
            <c:symbol val="none"/>
          </c:marker>
          <c:val>
            <c:numRef>
              <c:f>'MC Chart'!$BI$1:$BI$131</c:f>
              <c:numCache>
                <c:formatCode>General</c:formatCode>
                <c:ptCount val="131"/>
                <c:pt idx="60" formatCode="0.00">
                  <c:v>59.764277740497917</c:v>
                </c:pt>
                <c:pt idx="61" formatCode="0.00">
                  <c:v>59.861102648782975</c:v>
                </c:pt>
              </c:numCache>
            </c:numRef>
          </c:val>
          <c:smooth val="0"/>
          <c:extLst>
            <c:ext xmlns:c16="http://schemas.microsoft.com/office/drawing/2014/chart" uri="{C3380CC4-5D6E-409C-BE32-E72D297353CC}">
              <c16:uniqueId val="{0000003C-8E69-4DB5-9F50-176C24463BE9}"/>
            </c:ext>
          </c:extLst>
        </c:ser>
        <c:ser>
          <c:idx val="61"/>
          <c:order val="61"/>
          <c:spPr>
            <a:ln w="25400" cap="rnd">
              <a:solidFill>
                <a:srgbClr val="6FA478"/>
              </a:solidFill>
              <a:prstDash val="solid"/>
              <a:round/>
            </a:ln>
            <a:effectLst/>
          </c:spPr>
          <c:marker>
            <c:symbol val="none"/>
          </c:marker>
          <c:val>
            <c:numRef>
              <c:f>'MC Chart'!$BJ$1:$BJ$131</c:f>
              <c:numCache>
                <c:formatCode>General</c:formatCode>
                <c:ptCount val="131"/>
                <c:pt idx="61" formatCode="0.00">
                  <c:v>59.861102648782975</c:v>
                </c:pt>
                <c:pt idx="62" formatCode="0.00">
                  <c:v>59.374333560470163</c:v>
                </c:pt>
              </c:numCache>
            </c:numRef>
          </c:val>
          <c:smooth val="0"/>
          <c:extLst>
            <c:ext xmlns:c16="http://schemas.microsoft.com/office/drawing/2014/chart" uri="{C3380CC4-5D6E-409C-BE32-E72D297353CC}">
              <c16:uniqueId val="{0000003D-8E69-4DB5-9F50-176C24463BE9}"/>
            </c:ext>
          </c:extLst>
        </c:ser>
        <c:ser>
          <c:idx val="62"/>
          <c:order val="62"/>
          <c:spPr>
            <a:ln w="25400" cap="rnd">
              <a:solidFill>
                <a:srgbClr val="6FA478"/>
              </a:solidFill>
              <a:prstDash val="solid"/>
              <a:round/>
            </a:ln>
            <a:effectLst/>
          </c:spPr>
          <c:marker>
            <c:symbol val="none"/>
          </c:marker>
          <c:val>
            <c:numRef>
              <c:f>'MC Chart'!$BK$1:$BK$131</c:f>
              <c:numCache>
                <c:formatCode>General</c:formatCode>
                <c:ptCount val="131"/>
                <c:pt idx="62" formatCode="0.00">
                  <c:v>59.374333560470163</c:v>
                </c:pt>
                <c:pt idx="63" formatCode="0.00">
                  <c:v>58.316522817756329</c:v>
                </c:pt>
              </c:numCache>
            </c:numRef>
          </c:val>
          <c:smooth val="0"/>
          <c:extLst>
            <c:ext xmlns:c16="http://schemas.microsoft.com/office/drawing/2014/chart" uri="{C3380CC4-5D6E-409C-BE32-E72D297353CC}">
              <c16:uniqueId val="{0000003E-8E69-4DB5-9F50-176C24463BE9}"/>
            </c:ext>
          </c:extLst>
        </c:ser>
        <c:ser>
          <c:idx val="63"/>
          <c:order val="63"/>
          <c:spPr>
            <a:ln w="25400" cap="rnd">
              <a:solidFill>
                <a:srgbClr val="6FA478"/>
              </a:solidFill>
              <a:prstDash val="solid"/>
              <a:round/>
            </a:ln>
            <a:effectLst/>
          </c:spPr>
          <c:marker>
            <c:symbol val="none"/>
          </c:marker>
          <c:val>
            <c:numRef>
              <c:f>'MC Chart'!$BL$1:$BL$131</c:f>
              <c:numCache>
                <c:formatCode>General</c:formatCode>
                <c:ptCount val="131"/>
                <c:pt idx="63" formatCode="0.00">
                  <c:v>58.316522817756329</c:v>
                </c:pt>
                <c:pt idx="64" formatCode="0.00">
                  <c:v>58.719404292171816</c:v>
                </c:pt>
              </c:numCache>
            </c:numRef>
          </c:val>
          <c:smooth val="0"/>
          <c:extLst>
            <c:ext xmlns:c16="http://schemas.microsoft.com/office/drawing/2014/chart" uri="{C3380CC4-5D6E-409C-BE32-E72D297353CC}">
              <c16:uniqueId val="{0000003F-8E69-4DB5-9F50-176C24463BE9}"/>
            </c:ext>
          </c:extLst>
        </c:ser>
        <c:ser>
          <c:idx val="64"/>
          <c:order val="64"/>
          <c:spPr>
            <a:ln w="25400" cap="rnd">
              <a:solidFill>
                <a:srgbClr val="6FA478"/>
              </a:solidFill>
              <a:prstDash val="solid"/>
              <a:round/>
            </a:ln>
            <a:effectLst/>
          </c:spPr>
          <c:marker>
            <c:symbol val="none"/>
          </c:marker>
          <c:val>
            <c:numRef>
              <c:f>'MC Chart'!$BM$1:$BM$131</c:f>
              <c:numCache>
                <c:formatCode>General</c:formatCode>
                <c:ptCount val="131"/>
                <c:pt idx="64" formatCode="0.00">
                  <c:v>58.719404292171816</c:v>
                </c:pt>
                <c:pt idx="65" formatCode="0.00">
                  <c:v>59.324240346680213</c:v>
                </c:pt>
              </c:numCache>
            </c:numRef>
          </c:val>
          <c:smooth val="0"/>
          <c:extLst>
            <c:ext xmlns:c16="http://schemas.microsoft.com/office/drawing/2014/chart" uri="{C3380CC4-5D6E-409C-BE32-E72D297353CC}">
              <c16:uniqueId val="{00000040-8E69-4DB5-9F50-176C24463BE9}"/>
            </c:ext>
          </c:extLst>
        </c:ser>
        <c:ser>
          <c:idx val="65"/>
          <c:order val="65"/>
          <c:spPr>
            <a:ln w="25400" cap="rnd">
              <a:solidFill>
                <a:srgbClr val="6FA478"/>
              </a:solidFill>
              <a:prstDash val="solid"/>
              <a:round/>
            </a:ln>
            <a:effectLst/>
          </c:spPr>
          <c:marker>
            <c:symbol val="none"/>
          </c:marker>
          <c:val>
            <c:numRef>
              <c:f>'MC Chart'!$BN$1:$BN$131</c:f>
              <c:numCache>
                <c:formatCode>General</c:formatCode>
                <c:ptCount val="131"/>
                <c:pt idx="65" formatCode="0.00">
                  <c:v>59.324240346680213</c:v>
                </c:pt>
                <c:pt idx="66" formatCode="0.00">
                  <c:v>60.438605121230196</c:v>
                </c:pt>
              </c:numCache>
            </c:numRef>
          </c:val>
          <c:smooth val="0"/>
          <c:extLst>
            <c:ext xmlns:c16="http://schemas.microsoft.com/office/drawing/2014/chart" uri="{C3380CC4-5D6E-409C-BE32-E72D297353CC}">
              <c16:uniqueId val="{00000041-8E69-4DB5-9F50-176C24463BE9}"/>
            </c:ext>
          </c:extLst>
        </c:ser>
        <c:ser>
          <c:idx val="66"/>
          <c:order val="66"/>
          <c:spPr>
            <a:ln w="25400" cap="rnd">
              <a:solidFill>
                <a:srgbClr val="6FA478"/>
              </a:solidFill>
              <a:prstDash val="solid"/>
              <a:round/>
            </a:ln>
            <a:effectLst/>
          </c:spPr>
          <c:marker>
            <c:symbol val="none"/>
          </c:marker>
          <c:val>
            <c:numRef>
              <c:f>'MC Chart'!$BO$1:$BO$131</c:f>
              <c:numCache>
                <c:formatCode>General</c:formatCode>
                <c:ptCount val="131"/>
                <c:pt idx="66" formatCode="0.00">
                  <c:v>60.438605121230196</c:v>
                </c:pt>
                <c:pt idx="67" formatCode="0.00">
                  <c:v>60.310726584086417</c:v>
                </c:pt>
              </c:numCache>
            </c:numRef>
          </c:val>
          <c:smooth val="0"/>
          <c:extLst>
            <c:ext xmlns:c16="http://schemas.microsoft.com/office/drawing/2014/chart" uri="{C3380CC4-5D6E-409C-BE32-E72D297353CC}">
              <c16:uniqueId val="{00000042-8E69-4DB5-9F50-176C24463BE9}"/>
            </c:ext>
          </c:extLst>
        </c:ser>
        <c:ser>
          <c:idx val="67"/>
          <c:order val="67"/>
          <c:spPr>
            <a:ln w="25400" cap="rnd">
              <a:solidFill>
                <a:srgbClr val="6FA478"/>
              </a:solidFill>
              <a:prstDash val="solid"/>
              <a:round/>
            </a:ln>
            <a:effectLst/>
          </c:spPr>
          <c:marker>
            <c:symbol val="none"/>
          </c:marker>
          <c:val>
            <c:numRef>
              <c:f>'MC Chart'!$BP$1:$BP$131</c:f>
              <c:numCache>
                <c:formatCode>General</c:formatCode>
                <c:ptCount val="131"/>
                <c:pt idx="67" formatCode="0.00">
                  <c:v>60.310726584086417</c:v>
                </c:pt>
                <c:pt idx="68" formatCode="0.00">
                  <c:v>60.510108185954323</c:v>
                </c:pt>
              </c:numCache>
            </c:numRef>
          </c:val>
          <c:smooth val="0"/>
          <c:extLst>
            <c:ext xmlns:c16="http://schemas.microsoft.com/office/drawing/2014/chart" uri="{C3380CC4-5D6E-409C-BE32-E72D297353CC}">
              <c16:uniqueId val="{00000043-8E69-4DB5-9F50-176C24463BE9}"/>
            </c:ext>
          </c:extLst>
        </c:ser>
        <c:ser>
          <c:idx val="68"/>
          <c:order val="68"/>
          <c:spPr>
            <a:ln w="25400" cap="rnd">
              <a:solidFill>
                <a:srgbClr val="6FA478"/>
              </a:solidFill>
              <a:prstDash val="solid"/>
              <a:round/>
            </a:ln>
            <a:effectLst/>
          </c:spPr>
          <c:marker>
            <c:symbol val="none"/>
          </c:marker>
          <c:val>
            <c:numRef>
              <c:f>'MC Chart'!$BQ$1:$BQ$131</c:f>
              <c:numCache>
                <c:formatCode>General</c:formatCode>
                <c:ptCount val="131"/>
                <c:pt idx="68" formatCode="0.00">
                  <c:v>60.510108185954323</c:v>
                </c:pt>
                <c:pt idx="69" formatCode="0.00">
                  <c:v>60.220409910036089</c:v>
                </c:pt>
              </c:numCache>
            </c:numRef>
          </c:val>
          <c:smooth val="0"/>
          <c:extLst>
            <c:ext xmlns:c16="http://schemas.microsoft.com/office/drawing/2014/chart" uri="{C3380CC4-5D6E-409C-BE32-E72D297353CC}">
              <c16:uniqueId val="{00000044-8E69-4DB5-9F50-176C24463BE9}"/>
            </c:ext>
          </c:extLst>
        </c:ser>
        <c:ser>
          <c:idx val="69"/>
          <c:order val="69"/>
          <c:spPr>
            <a:ln w="25400" cap="rnd">
              <a:solidFill>
                <a:srgbClr val="6FA478"/>
              </a:solidFill>
              <a:prstDash val="solid"/>
              <a:round/>
            </a:ln>
            <a:effectLst/>
          </c:spPr>
          <c:marker>
            <c:symbol val="none"/>
          </c:marker>
          <c:val>
            <c:numRef>
              <c:f>'MC Chart'!$BR$1:$BR$131</c:f>
              <c:numCache>
                <c:formatCode>General</c:formatCode>
                <c:ptCount val="131"/>
                <c:pt idx="69" formatCode="0.00">
                  <c:v>60.220409910036089</c:v>
                </c:pt>
                <c:pt idx="70" formatCode="0.00">
                  <c:v>60.592319605691621</c:v>
                </c:pt>
              </c:numCache>
            </c:numRef>
          </c:val>
          <c:smooth val="0"/>
          <c:extLst>
            <c:ext xmlns:c16="http://schemas.microsoft.com/office/drawing/2014/chart" uri="{C3380CC4-5D6E-409C-BE32-E72D297353CC}">
              <c16:uniqueId val="{00000045-8E69-4DB5-9F50-176C24463BE9}"/>
            </c:ext>
          </c:extLst>
        </c:ser>
        <c:ser>
          <c:idx val="70"/>
          <c:order val="70"/>
          <c:spPr>
            <a:ln w="25400" cap="rnd">
              <a:solidFill>
                <a:srgbClr val="6FA478"/>
              </a:solidFill>
              <a:prstDash val="solid"/>
              <a:round/>
            </a:ln>
            <a:effectLst/>
          </c:spPr>
          <c:marker>
            <c:symbol val="none"/>
          </c:marker>
          <c:val>
            <c:numRef>
              <c:f>'MC Chart'!$BS$1:$BS$131</c:f>
              <c:numCache>
                <c:formatCode>General</c:formatCode>
                <c:ptCount val="131"/>
                <c:pt idx="70" formatCode="0.00">
                  <c:v>60.592319605691621</c:v>
                </c:pt>
                <c:pt idx="71" formatCode="0.00">
                  <c:v>60.727496594810191</c:v>
                </c:pt>
              </c:numCache>
            </c:numRef>
          </c:val>
          <c:smooth val="0"/>
          <c:extLst>
            <c:ext xmlns:c16="http://schemas.microsoft.com/office/drawing/2014/chart" uri="{C3380CC4-5D6E-409C-BE32-E72D297353CC}">
              <c16:uniqueId val="{00000046-8E69-4DB5-9F50-176C24463BE9}"/>
            </c:ext>
          </c:extLst>
        </c:ser>
        <c:ser>
          <c:idx val="71"/>
          <c:order val="71"/>
          <c:spPr>
            <a:ln w="25400" cap="rnd">
              <a:solidFill>
                <a:srgbClr val="6FA478"/>
              </a:solidFill>
              <a:prstDash val="solid"/>
              <a:round/>
            </a:ln>
            <a:effectLst/>
          </c:spPr>
          <c:marker>
            <c:symbol val="none"/>
          </c:marker>
          <c:val>
            <c:numRef>
              <c:f>'MC Chart'!$BT$1:$BT$131</c:f>
              <c:numCache>
                <c:formatCode>General</c:formatCode>
                <c:ptCount val="131"/>
                <c:pt idx="71" formatCode="0.00">
                  <c:v>60.727496594810191</c:v>
                </c:pt>
                <c:pt idx="72" formatCode="0.00">
                  <c:v>60.802923433713779</c:v>
                </c:pt>
              </c:numCache>
            </c:numRef>
          </c:val>
          <c:smooth val="0"/>
          <c:extLst>
            <c:ext xmlns:c16="http://schemas.microsoft.com/office/drawing/2014/chart" uri="{C3380CC4-5D6E-409C-BE32-E72D297353CC}">
              <c16:uniqueId val="{00000047-8E69-4DB5-9F50-176C24463BE9}"/>
            </c:ext>
          </c:extLst>
        </c:ser>
        <c:ser>
          <c:idx val="72"/>
          <c:order val="72"/>
          <c:spPr>
            <a:ln w="25400" cap="rnd">
              <a:solidFill>
                <a:srgbClr val="6FA478"/>
              </a:solidFill>
              <a:prstDash val="solid"/>
              <a:round/>
            </a:ln>
            <a:effectLst/>
          </c:spPr>
          <c:marker>
            <c:symbol val="none"/>
          </c:marker>
          <c:val>
            <c:numRef>
              <c:f>'MC Chart'!$BU$1:$BU$131</c:f>
              <c:numCache>
                <c:formatCode>General</c:formatCode>
                <c:ptCount val="131"/>
                <c:pt idx="72" formatCode="0.00">
                  <c:v>60.802923433713779</c:v>
                </c:pt>
                <c:pt idx="73" formatCode="0.00">
                  <c:v>61.359312342648899</c:v>
                </c:pt>
              </c:numCache>
            </c:numRef>
          </c:val>
          <c:smooth val="0"/>
          <c:extLst>
            <c:ext xmlns:c16="http://schemas.microsoft.com/office/drawing/2014/chart" uri="{C3380CC4-5D6E-409C-BE32-E72D297353CC}">
              <c16:uniqueId val="{00000048-8E69-4DB5-9F50-176C24463BE9}"/>
            </c:ext>
          </c:extLst>
        </c:ser>
        <c:ser>
          <c:idx val="73"/>
          <c:order val="73"/>
          <c:spPr>
            <a:ln w="25400" cap="rnd">
              <a:solidFill>
                <a:srgbClr val="6FA478"/>
              </a:solidFill>
              <a:prstDash val="solid"/>
              <a:round/>
            </a:ln>
            <a:effectLst/>
          </c:spPr>
          <c:marker>
            <c:symbol val="none"/>
          </c:marker>
          <c:val>
            <c:numRef>
              <c:f>'MC Chart'!$BV$1:$BV$131</c:f>
              <c:numCache>
                <c:formatCode>General</c:formatCode>
                <c:ptCount val="131"/>
                <c:pt idx="73" formatCode="0.00">
                  <c:v>61.359312342648899</c:v>
                </c:pt>
                <c:pt idx="74" formatCode="0.00">
                  <c:v>61.603336630986952</c:v>
                </c:pt>
              </c:numCache>
            </c:numRef>
          </c:val>
          <c:smooth val="0"/>
          <c:extLst>
            <c:ext xmlns:c16="http://schemas.microsoft.com/office/drawing/2014/chart" uri="{C3380CC4-5D6E-409C-BE32-E72D297353CC}">
              <c16:uniqueId val="{00000049-8E69-4DB5-9F50-176C24463BE9}"/>
            </c:ext>
          </c:extLst>
        </c:ser>
        <c:ser>
          <c:idx val="74"/>
          <c:order val="74"/>
          <c:spPr>
            <a:ln w="25400" cap="rnd">
              <a:solidFill>
                <a:srgbClr val="6FA478"/>
              </a:solidFill>
              <a:prstDash val="solid"/>
              <a:round/>
            </a:ln>
            <a:effectLst/>
          </c:spPr>
          <c:marker>
            <c:symbol val="none"/>
          </c:marker>
          <c:val>
            <c:numRef>
              <c:f>'MC Chart'!$BW$1:$BW$131</c:f>
              <c:numCache>
                <c:formatCode>General</c:formatCode>
                <c:ptCount val="131"/>
                <c:pt idx="74" formatCode="0.00">
                  <c:v>61.603336630986952</c:v>
                </c:pt>
                <c:pt idx="75" formatCode="0.00">
                  <c:v>62.525878123578579</c:v>
                </c:pt>
              </c:numCache>
            </c:numRef>
          </c:val>
          <c:smooth val="0"/>
          <c:extLst>
            <c:ext xmlns:c16="http://schemas.microsoft.com/office/drawing/2014/chart" uri="{C3380CC4-5D6E-409C-BE32-E72D297353CC}">
              <c16:uniqueId val="{0000004A-8E69-4DB5-9F50-176C24463BE9}"/>
            </c:ext>
          </c:extLst>
        </c:ser>
        <c:ser>
          <c:idx val="75"/>
          <c:order val="75"/>
          <c:spPr>
            <a:ln w="25400" cap="rnd">
              <a:solidFill>
                <a:srgbClr val="6FA478"/>
              </a:solidFill>
              <a:prstDash val="solid"/>
              <a:round/>
            </a:ln>
            <a:effectLst/>
          </c:spPr>
          <c:marker>
            <c:symbol val="none"/>
          </c:marker>
          <c:val>
            <c:numRef>
              <c:f>'MC Chart'!$BX$1:$BX$131</c:f>
              <c:numCache>
                <c:formatCode>General</c:formatCode>
                <c:ptCount val="131"/>
                <c:pt idx="75" formatCode="0.00">
                  <c:v>62.525878123578579</c:v>
                </c:pt>
                <c:pt idx="76" formatCode="0.00">
                  <c:v>62.589995514980629</c:v>
                </c:pt>
              </c:numCache>
            </c:numRef>
          </c:val>
          <c:smooth val="0"/>
          <c:extLst>
            <c:ext xmlns:c16="http://schemas.microsoft.com/office/drawing/2014/chart" uri="{C3380CC4-5D6E-409C-BE32-E72D297353CC}">
              <c16:uniqueId val="{0000004B-8E69-4DB5-9F50-176C24463BE9}"/>
            </c:ext>
          </c:extLst>
        </c:ser>
        <c:ser>
          <c:idx val="76"/>
          <c:order val="76"/>
          <c:spPr>
            <a:ln w="25400" cap="rnd">
              <a:solidFill>
                <a:srgbClr val="6FA478"/>
              </a:solidFill>
              <a:prstDash val="solid"/>
              <a:round/>
            </a:ln>
            <a:effectLst/>
          </c:spPr>
          <c:marker>
            <c:symbol val="none"/>
          </c:marker>
          <c:val>
            <c:numRef>
              <c:f>'MC Chart'!$BY$1:$BY$131</c:f>
              <c:numCache>
                <c:formatCode>General</c:formatCode>
                <c:ptCount val="131"/>
                <c:pt idx="76" formatCode="0.00">
                  <c:v>62.589995514980629</c:v>
                </c:pt>
                <c:pt idx="77" formatCode="0.00">
                  <c:v>62.506920551519627</c:v>
                </c:pt>
              </c:numCache>
            </c:numRef>
          </c:val>
          <c:smooth val="0"/>
          <c:extLst>
            <c:ext xmlns:c16="http://schemas.microsoft.com/office/drawing/2014/chart" uri="{C3380CC4-5D6E-409C-BE32-E72D297353CC}">
              <c16:uniqueId val="{0000004C-8E69-4DB5-9F50-176C24463BE9}"/>
            </c:ext>
          </c:extLst>
        </c:ser>
        <c:ser>
          <c:idx val="77"/>
          <c:order val="77"/>
          <c:spPr>
            <a:ln w="25400" cap="rnd">
              <a:solidFill>
                <a:srgbClr val="6FA478"/>
              </a:solidFill>
              <a:prstDash val="solid"/>
              <a:round/>
            </a:ln>
            <a:effectLst/>
          </c:spPr>
          <c:marker>
            <c:symbol val="none"/>
          </c:marker>
          <c:val>
            <c:numRef>
              <c:f>'MC Chart'!$BZ$1:$BZ$131</c:f>
              <c:numCache>
                <c:formatCode>General</c:formatCode>
                <c:ptCount val="131"/>
                <c:pt idx="77" formatCode="0.00">
                  <c:v>62.506920551519627</c:v>
                </c:pt>
                <c:pt idx="78" formatCode="0.00">
                  <c:v>62.032760578406808</c:v>
                </c:pt>
              </c:numCache>
            </c:numRef>
          </c:val>
          <c:smooth val="0"/>
          <c:extLst>
            <c:ext xmlns:c16="http://schemas.microsoft.com/office/drawing/2014/chart" uri="{C3380CC4-5D6E-409C-BE32-E72D297353CC}">
              <c16:uniqueId val="{0000004D-8E69-4DB5-9F50-176C24463BE9}"/>
            </c:ext>
          </c:extLst>
        </c:ser>
        <c:ser>
          <c:idx val="78"/>
          <c:order val="78"/>
          <c:spPr>
            <a:ln w="25400" cap="rnd">
              <a:solidFill>
                <a:srgbClr val="6FA478"/>
              </a:solidFill>
              <a:prstDash val="solid"/>
              <a:round/>
            </a:ln>
            <a:effectLst/>
          </c:spPr>
          <c:marker>
            <c:symbol val="none"/>
          </c:marker>
          <c:val>
            <c:numRef>
              <c:f>'MC Chart'!$CA$1:$CA$131</c:f>
              <c:numCache>
                <c:formatCode>General</c:formatCode>
                <c:ptCount val="131"/>
                <c:pt idx="78" formatCode="0.00">
                  <c:v>62.032760578406808</c:v>
                </c:pt>
                <c:pt idx="79" formatCode="0.00">
                  <c:v>62.236622663826985</c:v>
                </c:pt>
              </c:numCache>
            </c:numRef>
          </c:val>
          <c:smooth val="0"/>
          <c:extLst>
            <c:ext xmlns:c16="http://schemas.microsoft.com/office/drawing/2014/chart" uri="{C3380CC4-5D6E-409C-BE32-E72D297353CC}">
              <c16:uniqueId val="{0000004E-8E69-4DB5-9F50-176C24463BE9}"/>
            </c:ext>
          </c:extLst>
        </c:ser>
        <c:ser>
          <c:idx val="79"/>
          <c:order val="79"/>
          <c:spPr>
            <a:ln w="25400" cap="rnd">
              <a:solidFill>
                <a:srgbClr val="6FA478"/>
              </a:solidFill>
              <a:prstDash val="solid"/>
              <a:round/>
            </a:ln>
            <a:effectLst/>
          </c:spPr>
          <c:marker>
            <c:symbol val="none"/>
          </c:marker>
          <c:val>
            <c:numRef>
              <c:f>'MC Chart'!$CB$1:$CB$131</c:f>
              <c:numCache>
                <c:formatCode>General</c:formatCode>
                <c:ptCount val="131"/>
                <c:pt idx="79" formatCode="0.00">
                  <c:v>62.236622663826985</c:v>
                </c:pt>
                <c:pt idx="80" formatCode="0.00">
                  <c:v>61.594603974145578</c:v>
                </c:pt>
              </c:numCache>
            </c:numRef>
          </c:val>
          <c:smooth val="0"/>
          <c:extLst>
            <c:ext xmlns:c16="http://schemas.microsoft.com/office/drawing/2014/chart" uri="{C3380CC4-5D6E-409C-BE32-E72D297353CC}">
              <c16:uniqueId val="{0000004F-8E69-4DB5-9F50-176C24463BE9}"/>
            </c:ext>
          </c:extLst>
        </c:ser>
        <c:ser>
          <c:idx val="80"/>
          <c:order val="80"/>
          <c:spPr>
            <a:ln w="25400" cap="rnd">
              <a:solidFill>
                <a:srgbClr val="6FA478"/>
              </a:solidFill>
              <a:prstDash val="solid"/>
              <a:round/>
            </a:ln>
            <a:effectLst/>
          </c:spPr>
          <c:marker>
            <c:symbol val="none"/>
          </c:marker>
          <c:val>
            <c:numRef>
              <c:f>'MC Chart'!$CC$1:$CC$131</c:f>
              <c:numCache>
                <c:formatCode>General</c:formatCode>
                <c:ptCount val="131"/>
                <c:pt idx="80" formatCode="0.00">
                  <c:v>61.594603974145578</c:v>
                </c:pt>
                <c:pt idx="81" formatCode="0.00">
                  <c:v>61.357565307349553</c:v>
                </c:pt>
              </c:numCache>
            </c:numRef>
          </c:val>
          <c:smooth val="0"/>
          <c:extLst>
            <c:ext xmlns:c16="http://schemas.microsoft.com/office/drawing/2014/chart" uri="{C3380CC4-5D6E-409C-BE32-E72D297353CC}">
              <c16:uniqueId val="{00000050-8E69-4DB5-9F50-176C24463BE9}"/>
            </c:ext>
          </c:extLst>
        </c:ser>
        <c:ser>
          <c:idx val="81"/>
          <c:order val="81"/>
          <c:spPr>
            <a:ln w="25400" cap="rnd">
              <a:solidFill>
                <a:srgbClr val="6FA478"/>
              </a:solidFill>
              <a:prstDash val="solid"/>
              <a:round/>
            </a:ln>
            <a:effectLst/>
          </c:spPr>
          <c:marker>
            <c:symbol val="none"/>
          </c:marker>
          <c:val>
            <c:numRef>
              <c:f>'MC Chart'!$CD$1:$CD$131</c:f>
              <c:numCache>
                <c:formatCode>General</c:formatCode>
                <c:ptCount val="131"/>
                <c:pt idx="81" formatCode="0.00">
                  <c:v>61.357565307349553</c:v>
                </c:pt>
                <c:pt idx="82" formatCode="0.00">
                  <c:v>62.076031943764939</c:v>
                </c:pt>
              </c:numCache>
            </c:numRef>
          </c:val>
          <c:smooth val="0"/>
          <c:extLst>
            <c:ext xmlns:c16="http://schemas.microsoft.com/office/drawing/2014/chart" uri="{C3380CC4-5D6E-409C-BE32-E72D297353CC}">
              <c16:uniqueId val="{00000051-8E69-4DB5-9F50-176C24463BE9}"/>
            </c:ext>
          </c:extLst>
        </c:ser>
        <c:ser>
          <c:idx val="82"/>
          <c:order val="82"/>
          <c:spPr>
            <a:ln w="25400" cap="rnd">
              <a:solidFill>
                <a:srgbClr val="6FA478"/>
              </a:solidFill>
              <a:prstDash val="solid"/>
              <a:round/>
            </a:ln>
            <a:effectLst/>
          </c:spPr>
          <c:marker>
            <c:symbol val="none"/>
          </c:marker>
          <c:val>
            <c:numRef>
              <c:f>'MC Chart'!$CE$1:$CE$131</c:f>
              <c:numCache>
                <c:formatCode>General</c:formatCode>
                <c:ptCount val="131"/>
                <c:pt idx="82" formatCode="0.00">
                  <c:v>62.076031943764939</c:v>
                </c:pt>
                <c:pt idx="83" formatCode="0.00">
                  <c:v>61.461348414805236</c:v>
                </c:pt>
              </c:numCache>
            </c:numRef>
          </c:val>
          <c:smooth val="0"/>
          <c:extLst>
            <c:ext xmlns:c16="http://schemas.microsoft.com/office/drawing/2014/chart" uri="{C3380CC4-5D6E-409C-BE32-E72D297353CC}">
              <c16:uniqueId val="{00000052-8E69-4DB5-9F50-176C24463BE9}"/>
            </c:ext>
          </c:extLst>
        </c:ser>
        <c:ser>
          <c:idx val="83"/>
          <c:order val="83"/>
          <c:spPr>
            <a:ln w="25400" cap="rnd">
              <a:solidFill>
                <a:srgbClr val="6FA478"/>
              </a:solidFill>
              <a:prstDash val="solid"/>
              <a:round/>
            </a:ln>
            <a:effectLst/>
          </c:spPr>
          <c:marker>
            <c:symbol val="none"/>
          </c:marker>
          <c:val>
            <c:numRef>
              <c:f>'MC Chart'!$CF$1:$CF$131</c:f>
              <c:numCache>
                <c:formatCode>General</c:formatCode>
                <c:ptCount val="131"/>
                <c:pt idx="83" formatCode="0.00">
                  <c:v>61.461348414805236</c:v>
                </c:pt>
                <c:pt idx="84" formatCode="0.00">
                  <c:v>61.249893595854061</c:v>
                </c:pt>
              </c:numCache>
            </c:numRef>
          </c:val>
          <c:smooth val="0"/>
          <c:extLst>
            <c:ext xmlns:c16="http://schemas.microsoft.com/office/drawing/2014/chart" uri="{C3380CC4-5D6E-409C-BE32-E72D297353CC}">
              <c16:uniqueId val="{00000053-8E69-4DB5-9F50-176C24463BE9}"/>
            </c:ext>
          </c:extLst>
        </c:ser>
        <c:ser>
          <c:idx val="84"/>
          <c:order val="84"/>
          <c:spPr>
            <a:ln w="25400" cap="rnd">
              <a:solidFill>
                <a:srgbClr val="6FA478"/>
              </a:solidFill>
              <a:prstDash val="solid"/>
              <a:round/>
            </a:ln>
            <a:effectLst/>
          </c:spPr>
          <c:marker>
            <c:symbol val="none"/>
          </c:marker>
          <c:val>
            <c:numRef>
              <c:f>'MC Chart'!$CG$1:$CG$131</c:f>
              <c:numCache>
                <c:formatCode>General</c:formatCode>
                <c:ptCount val="131"/>
                <c:pt idx="84" formatCode="0.00">
                  <c:v>61.249893595854061</c:v>
                </c:pt>
                <c:pt idx="85" formatCode="0.00">
                  <c:v>60.898344142000326</c:v>
                </c:pt>
              </c:numCache>
            </c:numRef>
          </c:val>
          <c:smooth val="0"/>
          <c:extLst>
            <c:ext xmlns:c16="http://schemas.microsoft.com/office/drawing/2014/chart" uri="{C3380CC4-5D6E-409C-BE32-E72D297353CC}">
              <c16:uniqueId val="{00000054-8E69-4DB5-9F50-176C24463BE9}"/>
            </c:ext>
          </c:extLst>
        </c:ser>
        <c:ser>
          <c:idx val="85"/>
          <c:order val="85"/>
          <c:spPr>
            <a:ln w="25400" cap="rnd">
              <a:solidFill>
                <a:srgbClr val="6FA478"/>
              </a:solidFill>
              <a:prstDash val="solid"/>
              <a:round/>
            </a:ln>
            <a:effectLst/>
          </c:spPr>
          <c:marker>
            <c:symbol val="none"/>
          </c:marker>
          <c:val>
            <c:numRef>
              <c:f>'MC Chart'!$CH$1:$CH$131</c:f>
              <c:numCache>
                <c:formatCode>General</c:formatCode>
                <c:ptCount val="131"/>
                <c:pt idx="85" formatCode="0.00">
                  <c:v>60.898344142000326</c:v>
                </c:pt>
                <c:pt idx="86" formatCode="0.00">
                  <c:v>61.040381709859879</c:v>
                </c:pt>
              </c:numCache>
            </c:numRef>
          </c:val>
          <c:smooth val="0"/>
          <c:extLst>
            <c:ext xmlns:c16="http://schemas.microsoft.com/office/drawing/2014/chart" uri="{C3380CC4-5D6E-409C-BE32-E72D297353CC}">
              <c16:uniqueId val="{00000055-8E69-4DB5-9F50-176C24463BE9}"/>
            </c:ext>
          </c:extLst>
        </c:ser>
        <c:ser>
          <c:idx val="86"/>
          <c:order val="86"/>
          <c:spPr>
            <a:ln w="25400" cap="rnd">
              <a:solidFill>
                <a:srgbClr val="6FA478"/>
              </a:solidFill>
              <a:prstDash val="solid"/>
              <a:round/>
            </a:ln>
            <a:effectLst/>
          </c:spPr>
          <c:marker>
            <c:symbol val="none"/>
          </c:marker>
          <c:val>
            <c:numRef>
              <c:f>'MC Chart'!$CI$1:$CI$131</c:f>
              <c:numCache>
                <c:formatCode>General</c:formatCode>
                <c:ptCount val="131"/>
                <c:pt idx="86" formatCode="0.00">
                  <c:v>61.040381709859879</c:v>
                </c:pt>
                <c:pt idx="87" formatCode="0.00">
                  <c:v>61.676870564987006</c:v>
                </c:pt>
              </c:numCache>
            </c:numRef>
          </c:val>
          <c:smooth val="0"/>
          <c:extLst>
            <c:ext xmlns:c16="http://schemas.microsoft.com/office/drawing/2014/chart" uri="{C3380CC4-5D6E-409C-BE32-E72D297353CC}">
              <c16:uniqueId val="{00000056-8E69-4DB5-9F50-176C24463BE9}"/>
            </c:ext>
          </c:extLst>
        </c:ser>
        <c:ser>
          <c:idx val="87"/>
          <c:order val="87"/>
          <c:spPr>
            <a:ln w="25400" cap="rnd">
              <a:solidFill>
                <a:srgbClr val="6FA478"/>
              </a:solidFill>
              <a:prstDash val="solid"/>
              <a:round/>
            </a:ln>
            <a:effectLst/>
          </c:spPr>
          <c:marker>
            <c:symbol val="none"/>
          </c:marker>
          <c:val>
            <c:numRef>
              <c:f>'MC Chart'!$CJ$1:$CJ$131</c:f>
              <c:numCache>
                <c:formatCode>General</c:formatCode>
                <c:ptCount val="131"/>
                <c:pt idx="87" formatCode="0.00">
                  <c:v>61.676870564987006</c:v>
                </c:pt>
                <c:pt idx="88" formatCode="0.00">
                  <c:v>61.924078681786405</c:v>
                </c:pt>
              </c:numCache>
            </c:numRef>
          </c:val>
          <c:smooth val="0"/>
          <c:extLst>
            <c:ext xmlns:c16="http://schemas.microsoft.com/office/drawing/2014/chart" uri="{C3380CC4-5D6E-409C-BE32-E72D297353CC}">
              <c16:uniqueId val="{00000057-8E69-4DB5-9F50-176C24463BE9}"/>
            </c:ext>
          </c:extLst>
        </c:ser>
        <c:ser>
          <c:idx val="88"/>
          <c:order val="88"/>
          <c:spPr>
            <a:ln w="25400" cap="rnd">
              <a:solidFill>
                <a:srgbClr val="6FA478"/>
              </a:solidFill>
              <a:prstDash val="solid"/>
              <a:round/>
            </a:ln>
            <a:effectLst/>
          </c:spPr>
          <c:marker>
            <c:symbol val="none"/>
          </c:marker>
          <c:val>
            <c:numRef>
              <c:f>'MC Chart'!$CK$1:$CK$131</c:f>
              <c:numCache>
                <c:formatCode>General</c:formatCode>
                <c:ptCount val="131"/>
                <c:pt idx="88" formatCode="0.00">
                  <c:v>61.924078681786405</c:v>
                </c:pt>
                <c:pt idx="89" formatCode="0.00">
                  <c:v>62.56765079218232</c:v>
                </c:pt>
              </c:numCache>
            </c:numRef>
          </c:val>
          <c:smooth val="0"/>
          <c:extLst>
            <c:ext xmlns:c16="http://schemas.microsoft.com/office/drawing/2014/chart" uri="{C3380CC4-5D6E-409C-BE32-E72D297353CC}">
              <c16:uniqueId val="{00000058-8E69-4DB5-9F50-176C24463BE9}"/>
            </c:ext>
          </c:extLst>
        </c:ser>
        <c:ser>
          <c:idx val="89"/>
          <c:order val="89"/>
          <c:spPr>
            <a:ln w="25400" cap="rnd">
              <a:solidFill>
                <a:srgbClr val="6FA478"/>
              </a:solidFill>
              <a:prstDash val="solid"/>
              <a:round/>
            </a:ln>
            <a:effectLst/>
          </c:spPr>
          <c:marker>
            <c:symbol val="none"/>
          </c:marker>
          <c:val>
            <c:numRef>
              <c:f>'MC Chart'!$CL$1:$CL$131</c:f>
              <c:numCache>
                <c:formatCode>General</c:formatCode>
                <c:ptCount val="131"/>
                <c:pt idx="89" formatCode="0.00">
                  <c:v>62.56765079218232</c:v>
                </c:pt>
                <c:pt idx="90" formatCode="0.00">
                  <c:v>62.585876897233135</c:v>
                </c:pt>
              </c:numCache>
            </c:numRef>
          </c:val>
          <c:smooth val="0"/>
          <c:extLst>
            <c:ext xmlns:c16="http://schemas.microsoft.com/office/drawing/2014/chart" uri="{C3380CC4-5D6E-409C-BE32-E72D297353CC}">
              <c16:uniqueId val="{00000059-8E69-4DB5-9F50-176C24463BE9}"/>
            </c:ext>
          </c:extLst>
        </c:ser>
        <c:ser>
          <c:idx val="90"/>
          <c:order val="90"/>
          <c:spPr>
            <a:ln w="25400" cap="rnd">
              <a:solidFill>
                <a:srgbClr val="6FA478"/>
              </a:solidFill>
              <a:prstDash val="solid"/>
              <a:round/>
            </a:ln>
            <a:effectLst/>
          </c:spPr>
          <c:marker>
            <c:symbol val="none"/>
          </c:marker>
          <c:val>
            <c:numRef>
              <c:f>'MC Chart'!$CM$1:$CM$131</c:f>
              <c:numCache>
                <c:formatCode>General</c:formatCode>
                <c:ptCount val="131"/>
                <c:pt idx="90" formatCode="0.00">
                  <c:v>62.585876897233135</c:v>
                </c:pt>
                <c:pt idx="91" formatCode="0.00">
                  <c:v>63.14016921636069</c:v>
                </c:pt>
              </c:numCache>
            </c:numRef>
          </c:val>
          <c:smooth val="0"/>
          <c:extLst>
            <c:ext xmlns:c16="http://schemas.microsoft.com/office/drawing/2014/chart" uri="{C3380CC4-5D6E-409C-BE32-E72D297353CC}">
              <c16:uniqueId val="{0000005A-8E69-4DB5-9F50-176C24463BE9}"/>
            </c:ext>
          </c:extLst>
        </c:ser>
        <c:ser>
          <c:idx val="91"/>
          <c:order val="91"/>
          <c:spPr>
            <a:ln w="25400" cap="rnd">
              <a:solidFill>
                <a:srgbClr val="6FA478"/>
              </a:solidFill>
              <a:prstDash val="solid"/>
              <a:round/>
            </a:ln>
            <a:effectLst/>
          </c:spPr>
          <c:marker>
            <c:symbol val="none"/>
          </c:marker>
          <c:val>
            <c:numRef>
              <c:f>'MC Chart'!$CN$1:$CN$131</c:f>
              <c:numCache>
                <c:formatCode>General</c:formatCode>
                <c:ptCount val="131"/>
                <c:pt idx="91" formatCode="0.00">
                  <c:v>63.14016921636069</c:v>
                </c:pt>
                <c:pt idx="92" formatCode="0.00">
                  <c:v>63.547376717242408</c:v>
                </c:pt>
              </c:numCache>
            </c:numRef>
          </c:val>
          <c:smooth val="0"/>
          <c:extLst>
            <c:ext xmlns:c16="http://schemas.microsoft.com/office/drawing/2014/chart" uri="{C3380CC4-5D6E-409C-BE32-E72D297353CC}">
              <c16:uniqueId val="{0000005B-8E69-4DB5-9F50-176C24463BE9}"/>
            </c:ext>
          </c:extLst>
        </c:ser>
        <c:ser>
          <c:idx val="92"/>
          <c:order val="92"/>
          <c:spPr>
            <a:ln w="25400" cap="rnd">
              <a:solidFill>
                <a:srgbClr val="6FA478"/>
              </a:solidFill>
              <a:prstDash val="solid"/>
              <a:round/>
            </a:ln>
            <a:effectLst/>
          </c:spPr>
          <c:marker>
            <c:symbol val="none"/>
          </c:marker>
          <c:val>
            <c:numRef>
              <c:f>'MC Chart'!$CO$1:$CO$131</c:f>
              <c:numCache>
                <c:formatCode>General</c:formatCode>
                <c:ptCount val="131"/>
                <c:pt idx="92" formatCode="0.00">
                  <c:v>63.547376717242408</c:v>
                </c:pt>
                <c:pt idx="93" formatCode="0.00">
                  <c:v>63.682958509620747</c:v>
                </c:pt>
              </c:numCache>
            </c:numRef>
          </c:val>
          <c:smooth val="0"/>
          <c:extLst>
            <c:ext xmlns:c16="http://schemas.microsoft.com/office/drawing/2014/chart" uri="{C3380CC4-5D6E-409C-BE32-E72D297353CC}">
              <c16:uniqueId val="{0000005C-8E69-4DB5-9F50-176C24463BE9}"/>
            </c:ext>
          </c:extLst>
        </c:ser>
        <c:ser>
          <c:idx val="93"/>
          <c:order val="93"/>
          <c:spPr>
            <a:ln w="25400" cap="rnd">
              <a:solidFill>
                <a:srgbClr val="6FA478"/>
              </a:solidFill>
              <a:prstDash val="solid"/>
              <a:round/>
            </a:ln>
            <a:effectLst/>
          </c:spPr>
          <c:marker>
            <c:symbol val="none"/>
          </c:marker>
          <c:val>
            <c:numRef>
              <c:f>'MC Chart'!$CP$1:$CP$131</c:f>
              <c:numCache>
                <c:formatCode>General</c:formatCode>
                <c:ptCount val="131"/>
                <c:pt idx="93" formatCode="0.00">
                  <c:v>63.682958509620747</c:v>
                </c:pt>
                <c:pt idx="94" formatCode="0.00">
                  <c:v>62.548433670443934</c:v>
                </c:pt>
              </c:numCache>
            </c:numRef>
          </c:val>
          <c:smooth val="0"/>
          <c:extLst>
            <c:ext xmlns:c16="http://schemas.microsoft.com/office/drawing/2014/chart" uri="{C3380CC4-5D6E-409C-BE32-E72D297353CC}">
              <c16:uniqueId val="{0000005D-8E69-4DB5-9F50-176C24463BE9}"/>
            </c:ext>
          </c:extLst>
        </c:ser>
        <c:ser>
          <c:idx val="94"/>
          <c:order val="94"/>
          <c:spPr>
            <a:ln w="25400" cap="rnd">
              <a:solidFill>
                <a:srgbClr val="6FA478"/>
              </a:solidFill>
              <a:prstDash val="solid"/>
              <a:round/>
            </a:ln>
            <a:effectLst/>
          </c:spPr>
          <c:marker>
            <c:symbol val="none"/>
          </c:marker>
          <c:val>
            <c:numRef>
              <c:f>'MC Chart'!$CQ$1:$CQ$131</c:f>
              <c:numCache>
                <c:formatCode>General</c:formatCode>
                <c:ptCount val="131"/>
                <c:pt idx="94" formatCode="0.00">
                  <c:v>62.548433670443934</c:v>
                </c:pt>
                <c:pt idx="95" formatCode="0.00">
                  <c:v>62.052888147835709</c:v>
                </c:pt>
              </c:numCache>
            </c:numRef>
          </c:val>
          <c:smooth val="0"/>
          <c:extLst>
            <c:ext xmlns:c16="http://schemas.microsoft.com/office/drawing/2014/chart" uri="{C3380CC4-5D6E-409C-BE32-E72D297353CC}">
              <c16:uniqueId val="{0000005E-8E69-4DB5-9F50-176C24463BE9}"/>
            </c:ext>
          </c:extLst>
        </c:ser>
        <c:ser>
          <c:idx val="95"/>
          <c:order val="95"/>
          <c:spPr>
            <a:ln w="25400" cap="rnd">
              <a:solidFill>
                <a:srgbClr val="6FA478"/>
              </a:solidFill>
              <a:prstDash val="solid"/>
              <a:round/>
            </a:ln>
            <a:effectLst/>
          </c:spPr>
          <c:marker>
            <c:symbol val="none"/>
          </c:marker>
          <c:val>
            <c:numRef>
              <c:f>'MC Chart'!$CR$1:$CR$131</c:f>
              <c:numCache>
                <c:formatCode>General</c:formatCode>
                <c:ptCount val="131"/>
                <c:pt idx="95" formatCode="0.00">
                  <c:v>62.052888147835709</c:v>
                </c:pt>
                <c:pt idx="96" formatCode="0.00">
                  <c:v>62.83373383840248</c:v>
                </c:pt>
              </c:numCache>
            </c:numRef>
          </c:val>
          <c:smooth val="0"/>
          <c:extLst>
            <c:ext xmlns:c16="http://schemas.microsoft.com/office/drawing/2014/chart" uri="{C3380CC4-5D6E-409C-BE32-E72D297353CC}">
              <c16:uniqueId val="{0000005F-8E69-4DB5-9F50-176C24463BE9}"/>
            </c:ext>
          </c:extLst>
        </c:ser>
        <c:ser>
          <c:idx val="96"/>
          <c:order val="96"/>
          <c:spPr>
            <a:ln w="25400" cap="rnd">
              <a:solidFill>
                <a:srgbClr val="6FA478"/>
              </a:solidFill>
              <a:prstDash val="solid"/>
              <a:round/>
            </a:ln>
            <a:effectLst/>
          </c:spPr>
          <c:marker>
            <c:symbol val="none"/>
          </c:marker>
          <c:val>
            <c:numRef>
              <c:f>'MC Chart'!$CS$1:$CS$131</c:f>
              <c:numCache>
                <c:formatCode>General</c:formatCode>
                <c:ptCount val="131"/>
                <c:pt idx="96" formatCode="0.00">
                  <c:v>62.83373383840248</c:v>
                </c:pt>
                <c:pt idx="97" formatCode="0.00">
                  <c:v>62.988421015615515</c:v>
                </c:pt>
              </c:numCache>
            </c:numRef>
          </c:val>
          <c:smooth val="0"/>
          <c:extLst>
            <c:ext xmlns:c16="http://schemas.microsoft.com/office/drawing/2014/chart" uri="{C3380CC4-5D6E-409C-BE32-E72D297353CC}">
              <c16:uniqueId val="{00000060-8E69-4DB5-9F50-176C24463BE9}"/>
            </c:ext>
          </c:extLst>
        </c:ser>
        <c:ser>
          <c:idx val="97"/>
          <c:order val="97"/>
          <c:spPr>
            <a:ln w="25400" cap="rnd">
              <a:solidFill>
                <a:srgbClr val="6FA478"/>
              </a:solidFill>
              <a:prstDash val="solid"/>
              <a:round/>
            </a:ln>
            <a:effectLst/>
          </c:spPr>
          <c:marker>
            <c:symbol val="none"/>
          </c:marker>
          <c:val>
            <c:numRef>
              <c:f>'MC Chart'!$CT$1:$CT$131</c:f>
              <c:numCache>
                <c:formatCode>General</c:formatCode>
                <c:ptCount val="131"/>
                <c:pt idx="97" formatCode="0.00">
                  <c:v>62.988421015615515</c:v>
                </c:pt>
                <c:pt idx="98" formatCode="0.00">
                  <c:v>63.770661629651542</c:v>
                </c:pt>
              </c:numCache>
            </c:numRef>
          </c:val>
          <c:smooth val="0"/>
          <c:extLst>
            <c:ext xmlns:c16="http://schemas.microsoft.com/office/drawing/2014/chart" uri="{C3380CC4-5D6E-409C-BE32-E72D297353CC}">
              <c16:uniqueId val="{00000061-8E69-4DB5-9F50-176C24463BE9}"/>
            </c:ext>
          </c:extLst>
        </c:ser>
        <c:ser>
          <c:idx val="98"/>
          <c:order val="98"/>
          <c:spPr>
            <a:ln w="25400" cap="rnd">
              <a:solidFill>
                <a:srgbClr val="6FA478"/>
              </a:solidFill>
              <a:prstDash val="solid"/>
              <a:round/>
            </a:ln>
            <a:effectLst/>
          </c:spPr>
          <c:marker>
            <c:symbol val="none"/>
          </c:marker>
          <c:val>
            <c:numRef>
              <c:f>'MC Chart'!$CU$1:$CU$131</c:f>
              <c:numCache>
                <c:formatCode>General</c:formatCode>
                <c:ptCount val="131"/>
                <c:pt idx="98" formatCode="0.00">
                  <c:v>63.770661629651542</c:v>
                </c:pt>
                <c:pt idx="99" formatCode="0.00">
                  <c:v>64.431117939200576</c:v>
                </c:pt>
              </c:numCache>
            </c:numRef>
          </c:val>
          <c:smooth val="0"/>
          <c:extLst>
            <c:ext xmlns:c16="http://schemas.microsoft.com/office/drawing/2014/chart" uri="{C3380CC4-5D6E-409C-BE32-E72D297353CC}">
              <c16:uniqueId val="{00000062-8E69-4DB5-9F50-176C24463BE9}"/>
            </c:ext>
          </c:extLst>
        </c:ser>
        <c:ser>
          <c:idx val="99"/>
          <c:order val="99"/>
          <c:spPr>
            <a:ln w="25400" cap="rnd">
              <a:solidFill>
                <a:srgbClr val="6FA478"/>
              </a:solidFill>
              <a:prstDash val="solid"/>
              <a:round/>
            </a:ln>
            <a:effectLst/>
          </c:spPr>
          <c:marker>
            <c:symbol val="none"/>
          </c:marker>
          <c:val>
            <c:numRef>
              <c:f>'MC Chart'!$CV$1:$CV$131</c:f>
              <c:numCache>
                <c:formatCode>General</c:formatCode>
                <c:ptCount val="131"/>
                <c:pt idx="99" formatCode="0.00">
                  <c:v>64.431117939200576</c:v>
                </c:pt>
                <c:pt idx="100" formatCode="0.00">
                  <c:v>64.013440279064952</c:v>
                </c:pt>
              </c:numCache>
            </c:numRef>
          </c:val>
          <c:smooth val="0"/>
          <c:extLst>
            <c:ext xmlns:c16="http://schemas.microsoft.com/office/drawing/2014/chart" uri="{C3380CC4-5D6E-409C-BE32-E72D297353CC}">
              <c16:uniqueId val="{00000063-8E69-4DB5-9F50-176C24463BE9}"/>
            </c:ext>
          </c:extLst>
        </c:ser>
        <c:ser>
          <c:idx val="100"/>
          <c:order val="100"/>
          <c:spPr>
            <a:ln w="25400" cap="rnd">
              <a:solidFill>
                <a:srgbClr val="6FA478"/>
              </a:solidFill>
              <a:prstDash val="solid"/>
              <a:round/>
            </a:ln>
            <a:effectLst/>
          </c:spPr>
          <c:marker>
            <c:symbol val="none"/>
          </c:marker>
          <c:val>
            <c:numRef>
              <c:f>'MC Chart'!$CW$1:$CW$131</c:f>
              <c:numCache>
                <c:formatCode>General</c:formatCode>
                <c:ptCount val="131"/>
                <c:pt idx="100" formatCode="0.00">
                  <c:v>64.013440279064952</c:v>
                </c:pt>
                <c:pt idx="101" formatCode="0.00">
                  <c:v>63.403065187124703</c:v>
                </c:pt>
              </c:numCache>
            </c:numRef>
          </c:val>
          <c:smooth val="0"/>
          <c:extLst>
            <c:ext xmlns:c16="http://schemas.microsoft.com/office/drawing/2014/chart" uri="{C3380CC4-5D6E-409C-BE32-E72D297353CC}">
              <c16:uniqueId val="{00000064-8E69-4DB5-9F50-176C24463BE9}"/>
            </c:ext>
          </c:extLst>
        </c:ser>
        <c:ser>
          <c:idx val="101"/>
          <c:order val="101"/>
          <c:spPr>
            <a:ln w="25400" cap="rnd">
              <a:solidFill>
                <a:srgbClr val="6FA478"/>
              </a:solidFill>
              <a:prstDash val="solid"/>
              <a:round/>
            </a:ln>
            <a:effectLst/>
          </c:spPr>
          <c:marker>
            <c:symbol val="none"/>
          </c:marker>
          <c:val>
            <c:numRef>
              <c:f>'MC Chart'!$CX$1:$CX$131</c:f>
              <c:numCache>
                <c:formatCode>General</c:formatCode>
                <c:ptCount val="131"/>
                <c:pt idx="101" formatCode="0.00">
                  <c:v>63.403065187124703</c:v>
                </c:pt>
                <c:pt idx="102" formatCode="0.00">
                  <c:v>62.621981227330771</c:v>
                </c:pt>
              </c:numCache>
            </c:numRef>
          </c:val>
          <c:smooth val="0"/>
          <c:extLst>
            <c:ext xmlns:c16="http://schemas.microsoft.com/office/drawing/2014/chart" uri="{C3380CC4-5D6E-409C-BE32-E72D297353CC}">
              <c16:uniqueId val="{00000065-8E69-4DB5-9F50-176C24463BE9}"/>
            </c:ext>
          </c:extLst>
        </c:ser>
        <c:ser>
          <c:idx val="102"/>
          <c:order val="102"/>
          <c:spPr>
            <a:ln w="25400" cap="rnd">
              <a:solidFill>
                <a:srgbClr val="6FA478"/>
              </a:solidFill>
              <a:prstDash val="solid"/>
              <a:round/>
            </a:ln>
            <a:effectLst/>
          </c:spPr>
          <c:marker>
            <c:symbol val="none"/>
          </c:marker>
          <c:val>
            <c:numRef>
              <c:f>'MC Chart'!$CY$1:$CY$131</c:f>
              <c:numCache>
                <c:formatCode>General</c:formatCode>
                <c:ptCount val="131"/>
                <c:pt idx="102" formatCode="0.00">
                  <c:v>62.621981227330771</c:v>
                </c:pt>
                <c:pt idx="103" formatCode="0.00">
                  <c:v>61.793273283253178</c:v>
                </c:pt>
              </c:numCache>
            </c:numRef>
          </c:val>
          <c:smooth val="0"/>
          <c:extLst>
            <c:ext xmlns:c16="http://schemas.microsoft.com/office/drawing/2014/chart" uri="{C3380CC4-5D6E-409C-BE32-E72D297353CC}">
              <c16:uniqueId val="{00000066-8E69-4DB5-9F50-176C24463BE9}"/>
            </c:ext>
          </c:extLst>
        </c:ser>
        <c:ser>
          <c:idx val="103"/>
          <c:order val="103"/>
          <c:spPr>
            <a:ln w="25400" cap="rnd">
              <a:solidFill>
                <a:srgbClr val="6FA478"/>
              </a:solidFill>
              <a:prstDash val="solid"/>
              <a:round/>
            </a:ln>
            <a:effectLst/>
          </c:spPr>
          <c:marker>
            <c:symbol val="none"/>
          </c:marker>
          <c:val>
            <c:numRef>
              <c:f>'MC Chart'!$CZ$1:$CZ$131</c:f>
              <c:numCache>
                <c:formatCode>General</c:formatCode>
                <c:ptCount val="131"/>
                <c:pt idx="103" formatCode="0.00">
                  <c:v>61.793273283253178</c:v>
                </c:pt>
                <c:pt idx="104" formatCode="0.00">
                  <c:v>62.049284506522156</c:v>
                </c:pt>
              </c:numCache>
            </c:numRef>
          </c:val>
          <c:smooth val="0"/>
          <c:extLst>
            <c:ext xmlns:c16="http://schemas.microsoft.com/office/drawing/2014/chart" uri="{C3380CC4-5D6E-409C-BE32-E72D297353CC}">
              <c16:uniqueId val="{00000067-8E69-4DB5-9F50-176C24463BE9}"/>
            </c:ext>
          </c:extLst>
        </c:ser>
        <c:ser>
          <c:idx val="104"/>
          <c:order val="104"/>
          <c:spPr>
            <a:ln w="25400" cap="rnd">
              <a:solidFill>
                <a:srgbClr val="6FA478"/>
              </a:solidFill>
              <a:prstDash val="solid"/>
              <a:round/>
            </a:ln>
            <a:effectLst/>
          </c:spPr>
          <c:marker>
            <c:symbol val="none"/>
          </c:marker>
          <c:val>
            <c:numRef>
              <c:f>'MC Chart'!$DA$1:$DA$131</c:f>
              <c:numCache>
                <c:formatCode>General</c:formatCode>
                <c:ptCount val="131"/>
                <c:pt idx="104" formatCode="0.00">
                  <c:v>62.049284506522156</c:v>
                </c:pt>
                <c:pt idx="105" formatCode="0.00">
                  <c:v>62.840795338155267</c:v>
                </c:pt>
              </c:numCache>
            </c:numRef>
          </c:val>
          <c:smooth val="0"/>
          <c:extLst>
            <c:ext xmlns:c16="http://schemas.microsoft.com/office/drawing/2014/chart" uri="{C3380CC4-5D6E-409C-BE32-E72D297353CC}">
              <c16:uniqueId val="{00000068-8E69-4DB5-9F50-176C24463BE9}"/>
            </c:ext>
          </c:extLst>
        </c:ser>
        <c:ser>
          <c:idx val="105"/>
          <c:order val="105"/>
          <c:spPr>
            <a:ln w="25400" cap="rnd">
              <a:solidFill>
                <a:srgbClr val="6FA478"/>
              </a:solidFill>
              <a:prstDash val="solid"/>
              <a:round/>
            </a:ln>
            <a:effectLst/>
          </c:spPr>
          <c:marker>
            <c:symbol val="none"/>
          </c:marker>
          <c:val>
            <c:numRef>
              <c:f>'MC Chart'!$DB$1:$DB$131</c:f>
              <c:numCache>
                <c:formatCode>General</c:formatCode>
                <c:ptCount val="131"/>
                <c:pt idx="105" formatCode="0.00">
                  <c:v>62.840795338155267</c:v>
                </c:pt>
                <c:pt idx="106" formatCode="0.00">
                  <c:v>61.961699282753003</c:v>
                </c:pt>
              </c:numCache>
            </c:numRef>
          </c:val>
          <c:smooth val="0"/>
          <c:extLst>
            <c:ext xmlns:c16="http://schemas.microsoft.com/office/drawing/2014/chart" uri="{C3380CC4-5D6E-409C-BE32-E72D297353CC}">
              <c16:uniqueId val="{00000069-8E69-4DB5-9F50-176C24463BE9}"/>
            </c:ext>
          </c:extLst>
        </c:ser>
        <c:ser>
          <c:idx val="106"/>
          <c:order val="106"/>
          <c:spPr>
            <a:ln w="25400" cap="rnd">
              <a:solidFill>
                <a:srgbClr val="6FA478"/>
              </a:solidFill>
              <a:prstDash val="solid"/>
              <a:round/>
            </a:ln>
            <a:effectLst/>
          </c:spPr>
          <c:marker>
            <c:symbol val="none"/>
          </c:marker>
          <c:val>
            <c:numRef>
              <c:f>'MC Chart'!$DC$1:$DC$131</c:f>
              <c:numCache>
                <c:formatCode>General</c:formatCode>
                <c:ptCount val="131"/>
                <c:pt idx="106" formatCode="0.00">
                  <c:v>61.961699282753003</c:v>
                </c:pt>
                <c:pt idx="107" formatCode="0.00">
                  <c:v>61.76852000903056</c:v>
                </c:pt>
              </c:numCache>
            </c:numRef>
          </c:val>
          <c:smooth val="0"/>
          <c:extLst>
            <c:ext xmlns:c16="http://schemas.microsoft.com/office/drawing/2014/chart" uri="{C3380CC4-5D6E-409C-BE32-E72D297353CC}">
              <c16:uniqueId val="{0000006A-8E69-4DB5-9F50-176C24463BE9}"/>
            </c:ext>
          </c:extLst>
        </c:ser>
        <c:ser>
          <c:idx val="107"/>
          <c:order val="107"/>
          <c:spPr>
            <a:ln w="25400" cap="rnd">
              <a:solidFill>
                <a:srgbClr val="6FA478"/>
              </a:solidFill>
              <a:prstDash val="solid"/>
              <a:round/>
            </a:ln>
            <a:effectLst/>
          </c:spPr>
          <c:marker>
            <c:symbol val="none"/>
          </c:marker>
          <c:val>
            <c:numRef>
              <c:f>'MC Chart'!$DD$1:$DD$131</c:f>
              <c:numCache>
                <c:formatCode>General</c:formatCode>
                <c:ptCount val="131"/>
                <c:pt idx="107" formatCode="0.00">
                  <c:v>61.76852000903056</c:v>
                </c:pt>
                <c:pt idx="108" formatCode="0.00">
                  <c:v>61.520925607010966</c:v>
                </c:pt>
              </c:numCache>
            </c:numRef>
          </c:val>
          <c:smooth val="0"/>
          <c:extLst>
            <c:ext xmlns:c16="http://schemas.microsoft.com/office/drawing/2014/chart" uri="{C3380CC4-5D6E-409C-BE32-E72D297353CC}">
              <c16:uniqueId val="{0000006B-8E69-4DB5-9F50-176C24463BE9}"/>
            </c:ext>
          </c:extLst>
        </c:ser>
        <c:ser>
          <c:idx val="108"/>
          <c:order val="108"/>
          <c:spPr>
            <a:ln w="25400" cap="rnd">
              <a:solidFill>
                <a:srgbClr val="6FA478"/>
              </a:solidFill>
              <a:prstDash val="solid"/>
              <a:round/>
            </a:ln>
            <a:effectLst/>
          </c:spPr>
          <c:marker>
            <c:symbol val="none"/>
          </c:marker>
          <c:val>
            <c:numRef>
              <c:f>'MC Chart'!$DE$1:$DE$131</c:f>
              <c:numCache>
                <c:formatCode>General</c:formatCode>
                <c:ptCount val="131"/>
                <c:pt idx="108" formatCode="0.00">
                  <c:v>61.520925607010966</c:v>
                </c:pt>
                <c:pt idx="109" formatCode="0.00">
                  <c:v>62.566331452641442</c:v>
                </c:pt>
              </c:numCache>
            </c:numRef>
          </c:val>
          <c:smooth val="0"/>
          <c:extLst>
            <c:ext xmlns:c16="http://schemas.microsoft.com/office/drawing/2014/chart" uri="{C3380CC4-5D6E-409C-BE32-E72D297353CC}">
              <c16:uniqueId val="{0000006C-8E69-4DB5-9F50-176C24463BE9}"/>
            </c:ext>
          </c:extLst>
        </c:ser>
        <c:ser>
          <c:idx val="109"/>
          <c:order val="109"/>
          <c:spPr>
            <a:ln w="25400" cap="rnd">
              <a:solidFill>
                <a:srgbClr val="6FA478"/>
              </a:solidFill>
              <a:prstDash val="solid"/>
              <a:round/>
            </a:ln>
            <a:effectLst/>
          </c:spPr>
          <c:marker>
            <c:symbol val="none"/>
          </c:marker>
          <c:val>
            <c:numRef>
              <c:f>'MC Chart'!$DF$1:$DF$131</c:f>
              <c:numCache>
                <c:formatCode>General</c:formatCode>
                <c:ptCount val="131"/>
                <c:pt idx="109" formatCode="0.00">
                  <c:v>62.566331452641442</c:v>
                </c:pt>
                <c:pt idx="110" formatCode="0.00">
                  <c:v>62.946623981087924</c:v>
                </c:pt>
              </c:numCache>
            </c:numRef>
          </c:val>
          <c:smooth val="0"/>
          <c:extLst>
            <c:ext xmlns:c16="http://schemas.microsoft.com/office/drawing/2014/chart" uri="{C3380CC4-5D6E-409C-BE32-E72D297353CC}">
              <c16:uniqueId val="{0000006D-8E69-4DB5-9F50-176C24463BE9}"/>
            </c:ext>
          </c:extLst>
        </c:ser>
        <c:ser>
          <c:idx val="110"/>
          <c:order val="110"/>
          <c:spPr>
            <a:ln w="25400" cap="rnd">
              <a:solidFill>
                <a:srgbClr val="6FA478"/>
              </a:solidFill>
              <a:prstDash val="solid"/>
              <a:round/>
            </a:ln>
            <a:effectLst/>
          </c:spPr>
          <c:marker>
            <c:symbol val="none"/>
          </c:marker>
          <c:val>
            <c:numRef>
              <c:f>'MC Chart'!$DG$1:$DG$131</c:f>
              <c:numCache>
                <c:formatCode>General</c:formatCode>
                <c:ptCount val="131"/>
                <c:pt idx="110" formatCode="0.00">
                  <c:v>62.946623981087924</c:v>
                </c:pt>
                <c:pt idx="111" formatCode="0.00">
                  <c:v>63.320955372042512</c:v>
                </c:pt>
              </c:numCache>
            </c:numRef>
          </c:val>
          <c:smooth val="0"/>
          <c:extLst>
            <c:ext xmlns:c16="http://schemas.microsoft.com/office/drawing/2014/chart" uri="{C3380CC4-5D6E-409C-BE32-E72D297353CC}">
              <c16:uniqueId val="{0000006E-8E69-4DB5-9F50-176C24463BE9}"/>
            </c:ext>
          </c:extLst>
        </c:ser>
        <c:ser>
          <c:idx val="111"/>
          <c:order val="111"/>
          <c:spPr>
            <a:ln w="25400" cap="rnd">
              <a:solidFill>
                <a:srgbClr val="6FA478"/>
              </a:solidFill>
              <a:prstDash val="solid"/>
              <a:round/>
            </a:ln>
            <a:effectLst/>
          </c:spPr>
          <c:marker>
            <c:symbol val="none"/>
          </c:marker>
          <c:val>
            <c:numRef>
              <c:f>'MC Chart'!$DH$1:$DH$131</c:f>
              <c:numCache>
                <c:formatCode>General</c:formatCode>
                <c:ptCount val="131"/>
                <c:pt idx="111" formatCode="0.00">
                  <c:v>63.320955372042512</c:v>
                </c:pt>
                <c:pt idx="112" formatCode="0.00">
                  <c:v>64.153651344013895</c:v>
                </c:pt>
              </c:numCache>
            </c:numRef>
          </c:val>
          <c:smooth val="0"/>
          <c:extLst>
            <c:ext xmlns:c16="http://schemas.microsoft.com/office/drawing/2014/chart" uri="{C3380CC4-5D6E-409C-BE32-E72D297353CC}">
              <c16:uniqueId val="{0000006F-8E69-4DB5-9F50-176C24463BE9}"/>
            </c:ext>
          </c:extLst>
        </c:ser>
        <c:ser>
          <c:idx val="112"/>
          <c:order val="112"/>
          <c:spPr>
            <a:ln w="25400" cap="rnd">
              <a:solidFill>
                <a:srgbClr val="6FA478"/>
              </a:solidFill>
              <a:prstDash val="solid"/>
              <a:round/>
            </a:ln>
            <a:effectLst/>
          </c:spPr>
          <c:marker>
            <c:symbol val="none"/>
          </c:marker>
          <c:val>
            <c:numRef>
              <c:f>'MC Chart'!$DI$1:$DI$131</c:f>
              <c:numCache>
                <c:formatCode>General</c:formatCode>
                <c:ptCount val="131"/>
                <c:pt idx="112" formatCode="0.00">
                  <c:v>64.153651344013895</c:v>
                </c:pt>
                <c:pt idx="113" formatCode="0.00">
                  <c:v>62.632940526879878</c:v>
                </c:pt>
              </c:numCache>
            </c:numRef>
          </c:val>
          <c:smooth val="0"/>
          <c:extLst>
            <c:ext xmlns:c16="http://schemas.microsoft.com/office/drawing/2014/chart" uri="{C3380CC4-5D6E-409C-BE32-E72D297353CC}">
              <c16:uniqueId val="{00000070-8E69-4DB5-9F50-176C24463BE9}"/>
            </c:ext>
          </c:extLst>
        </c:ser>
        <c:ser>
          <c:idx val="113"/>
          <c:order val="113"/>
          <c:spPr>
            <a:ln w="25400" cap="rnd">
              <a:solidFill>
                <a:srgbClr val="6FA478"/>
              </a:solidFill>
              <a:prstDash val="solid"/>
              <a:round/>
            </a:ln>
            <a:effectLst/>
          </c:spPr>
          <c:marker>
            <c:symbol val="none"/>
          </c:marker>
          <c:val>
            <c:numRef>
              <c:f>'MC Chart'!$DJ$1:$DJ$131</c:f>
              <c:numCache>
                <c:formatCode>General</c:formatCode>
                <c:ptCount val="131"/>
                <c:pt idx="113" formatCode="0.00">
                  <c:v>62.632940526879878</c:v>
                </c:pt>
                <c:pt idx="114" formatCode="0.00">
                  <c:v>61.969120403608066</c:v>
                </c:pt>
              </c:numCache>
            </c:numRef>
          </c:val>
          <c:smooth val="0"/>
          <c:extLst>
            <c:ext xmlns:c16="http://schemas.microsoft.com/office/drawing/2014/chart" uri="{C3380CC4-5D6E-409C-BE32-E72D297353CC}">
              <c16:uniqueId val="{00000071-8E69-4DB5-9F50-176C24463BE9}"/>
            </c:ext>
          </c:extLst>
        </c:ser>
        <c:ser>
          <c:idx val="114"/>
          <c:order val="114"/>
          <c:spPr>
            <a:ln w="25400" cap="rnd">
              <a:solidFill>
                <a:srgbClr val="6FA478"/>
              </a:solidFill>
              <a:prstDash val="solid"/>
              <a:round/>
            </a:ln>
            <a:effectLst/>
          </c:spPr>
          <c:marker>
            <c:symbol val="none"/>
          </c:marker>
          <c:val>
            <c:numRef>
              <c:f>'MC Chart'!$DK$1:$DK$131</c:f>
              <c:numCache>
                <c:formatCode>General</c:formatCode>
                <c:ptCount val="131"/>
                <c:pt idx="114" formatCode="0.00">
                  <c:v>61.969120403608066</c:v>
                </c:pt>
                <c:pt idx="115" formatCode="0.00">
                  <c:v>62.139677070937474</c:v>
                </c:pt>
              </c:numCache>
            </c:numRef>
          </c:val>
          <c:smooth val="0"/>
          <c:extLst>
            <c:ext xmlns:c16="http://schemas.microsoft.com/office/drawing/2014/chart" uri="{C3380CC4-5D6E-409C-BE32-E72D297353CC}">
              <c16:uniqueId val="{00000072-8E69-4DB5-9F50-176C24463BE9}"/>
            </c:ext>
          </c:extLst>
        </c:ser>
        <c:ser>
          <c:idx val="115"/>
          <c:order val="115"/>
          <c:spPr>
            <a:ln w="25400" cap="rnd">
              <a:solidFill>
                <a:srgbClr val="6FA478"/>
              </a:solidFill>
              <a:prstDash val="solid"/>
              <a:round/>
            </a:ln>
            <a:effectLst/>
          </c:spPr>
          <c:marker>
            <c:symbol val="none"/>
          </c:marker>
          <c:val>
            <c:numRef>
              <c:f>'MC Chart'!$DL$1:$DL$131</c:f>
              <c:numCache>
                <c:formatCode>General</c:formatCode>
                <c:ptCount val="131"/>
                <c:pt idx="115" formatCode="0.00">
                  <c:v>62.139677070937474</c:v>
                </c:pt>
                <c:pt idx="116" formatCode="0.00">
                  <c:v>62.243434174983662</c:v>
                </c:pt>
              </c:numCache>
            </c:numRef>
          </c:val>
          <c:smooth val="0"/>
          <c:extLst>
            <c:ext xmlns:c16="http://schemas.microsoft.com/office/drawing/2014/chart" uri="{C3380CC4-5D6E-409C-BE32-E72D297353CC}">
              <c16:uniqueId val="{00000073-8E69-4DB5-9F50-176C24463BE9}"/>
            </c:ext>
          </c:extLst>
        </c:ser>
        <c:ser>
          <c:idx val="116"/>
          <c:order val="116"/>
          <c:spPr>
            <a:ln w="25400" cap="rnd">
              <a:solidFill>
                <a:srgbClr val="6FA478"/>
              </a:solidFill>
              <a:prstDash val="solid"/>
              <a:round/>
            </a:ln>
            <a:effectLst/>
          </c:spPr>
          <c:marker>
            <c:symbol val="none"/>
          </c:marker>
          <c:val>
            <c:numRef>
              <c:f>'MC Chart'!$DM$1:$DM$131</c:f>
              <c:numCache>
                <c:formatCode>General</c:formatCode>
                <c:ptCount val="131"/>
                <c:pt idx="116" formatCode="0.00">
                  <c:v>62.243434174983662</c:v>
                </c:pt>
                <c:pt idx="117" formatCode="0.00">
                  <c:v>63.434230911031804</c:v>
                </c:pt>
              </c:numCache>
            </c:numRef>
          </c:val>
          <c:smooth val="0"/>
          <c:extLst>
            <c:ext xmlns:c16="http://schemas.microsoft.com/office/drawing/2014/chart" uri="{C3380CC4-5D6E-409C-BE32-E72D297353CC}">
              <c16:uniqueId val="{00000074-8E69-4DB5-9F50-176C24463BE9}"/>
            </c:ext>
          </c:extLst>
        </c:ser>
        <c:ser>
          <c:idx val="117"/>
          <c:order val="117"/>
          <c:spPr>
            <a:ln w="25400" cap="rnd">
              <a:solidFill>
                <a:srgbClr val="6FA478"/>
              </a:solidFill>
              <a:prstDash val="solid"/>
              <a:round/>
            </a:ln>
            <a:effectLst/>
          </c:spPr>
          <c:marker>
            <c:symbol val="none"/>
          </c:marker>
          <c:val>
            <c:numRef>
              <c:f>'MC Chart'!$DN$1:$DN$131</c:f>
              <c:numCache>
                <c:formatCode>General</c:formatCode>
                <c:ptCount val="131"/>
                <c:pt idx="117" formatCode="0.00">
                  <c:v>63.434230911031804</c:v>
                </c:pt>
                <c:pt idx="118" formatCode="0.00">
                  <c:v>63.610185642611491</c:v>
                </c:pt>
              </c:numCache>
            </c:numRef>
          </c:val>
          <c:smooth val="0"/>
          <c:extLst>
            <c:ext xmlns:c16="http://schemas.microsoft.com/office/drawing/2014/chart" uri="{C3380CC4-5D6E-409C-BE32-E72D297353CC}">
              <c16:uniqueId val="{00000075-8E69-4DB5-9F50-176C24463BE9}"/>
            </c:ext>
          </c:extLst>
        </c:ser>
        <c:ser>
          <c:idx val="118"/>
          <c:order val="118"/>
          <c:spPr>
            <a:ln w="25400" cap="rnd">
              <a:solidFill>
                <a:srgbClr val="6FA478"/>
              </a:solidFill>
              <a:prstDash val="solid"/>
              <a:round/>
            </a:ln>
            <a:effectLst/>
          </c:spPr>
          <c:marker>
            <c:symbol val="none"/>
          </c:marker>
          <c:val>
            <c:numRef>
              <c:f>'MC Chart'!$DO$1:$DO$131</c:f>
              <c:numCache>
                <c:formatCode>General</c:formatCode>
                <c:ptCount val="131"/>
                <c:pt idx="118" formatCode="0.00">
                  <c:v>63.610185642611491</c:v>
                </c:pt>
                <c:pt idx="119" formatCode="0.00">
                  <c:v>62.730908189617551</c:v>
                </c:pt>
              </c:numCache>
            </c:numRef>
          </c:val>
          <c:smooth val="0"/>
          <c:extLst>
            <c:ext xmlns:c16="http://schemas.microsoft.com/office/drawing/2014/chart" uri="{C3380CC4-5D6E-409C-BE32-E72D297353CC}">
              <c16:uniqueId val="{00000076-8E69-4DB5-9F50-176C24463BE9}"/>
            </c:ext>
          </c:extLst>
        </c:ser>
        <c:ser>
          <c:idx val="119"/>
          <c:order val="119"/>
          <c:spPr>
            <a:ln w="25400" cap="rnd">
              <a:solidFill>
                <a:srgbClr val="6FA478"/>
              </a:solidFill>
              <a:prstDash val="solid"/>
              <a:round/>
            </a:ln>
            <a:effectLst/>
          </c:spPr>
          <c:marker>
            <c:symbol val="none"/>
          </c:marker>
          <c:val>
            <c:numRef>
              <c:f>'MC Chart'!$DP$1:$DP$131</c:f>
              <c:numCache>
                <c:formatCode>General</c:formatCode>
                <c:ptCount val="131"/>
                <c:pt idx="119" formatCode="0.00">
                  <c:v>62.730908189617551</c:v>
                </c:pt>
                <c:pt idx="120" formatCode="0.00">
                  <c:v>64.348533815919694</c:v>
                </c:pt>
              </c:numCache>
            </c:numRef>
          </c:val>
          <c:smooth val="0"/>
          <c:extLst>
            <c:ext xmlns:c16="http://schemas.microsoft.com/office/drawing/2014/chart" uri="{C3380CC4-5D6E-409C-BE32-E72D297353CC}">
              <c16:uniqueId val="{00000077-8E69-4DB5-9F50-176C24463BE9}"/>
            </c:ext>
          </c:extLst>
        </c:ser>
        <c:ser>
          <c:idx val="120"/>
          <c:order val="120"/>
          <c:spPr>
            <a:ln w="25400" cap="rnd">
              <a:solidFill>
                <a:srgbClr val="6FA478"/>
              </a:solidFill>
              <a:prstDash val="solid"/>
              <a:round/>
            </a:ln>
            <a:effectLst/>
          </c:spPr>
          <c:marker>
            <c:symbol val="none"/>
          </c:marker>
          <c:val>
            <c:numRef>
              <c:f>'MC Chart'!$DQ$1:$DQ$131</c:f>
              <c:numCache>
                <c:formatCode>General</c:formatCode>
                <c:ptCount val="131"/>
                <c:pt idx="120" formatCode="0.00">
                  <c:v>64.348533815919694</c:v>
                </c:pt>
                <c:pt idx="121" formatCode="0.00">
                  <c:v>64.521561117177484</c:v>
                </c:pt>
              </c:numCache>
            </c:numRef>
          </c:val>
          <c:smooth val="0"/>
          <c:extLst>
            <c:ext xmlns:c16="http://schemas.microsoft.com/office/drawing/2014/chart" uri="{C3380CC4-5D6E-409C-BE32-E72D297353CC}">
              <c16:uniqueId val="{00000078-8E69-4DB5-9F50-176C24463BE9}"/>
            </c:ext>
          </c:extLst>
        </c:ser>
        <c:ser>
          <c:idx val="121"/>
          <c:order val="121"/>
          <c:spPr>
            <a:ln w="25400" cap="rnd">
              <a:solidFill>
                <a:srgbClr val="6FA478"/>
              </a:solidFill>
              <a:prstDash val="solid"/>
              <a:round/>
            </a:ln>
            <a:effectLst/>
          </c:spPr>
          <c:marker>
            <c:symbol val="none"/>
          </c:marker>
          <c:val>
            <c:numRef>
              <c:f>'MC Chart'!$DR$1:$DR$131</c:f>
              <c:numCache>
                <c:formatCode>General</c:formatCode>
                <c:ptCount val="131"/>
                <c:pt idx="121" formatCode="0.00">
                  <c:v>64.521561117177484</c:v>
                </c:pt>
                <c:pt idx="122" formatCode="0.00">
                  <c:v>65.747672283007887</c:v>
                </c:pt>
              </c:numCache>
            </c:numRef>
          </c:val>
          <c:smooth val="0"/>
          <c:extLst>
            <c:ext xmlns:c16="http://schemas.microsoft.com/office/drawing/2014/chart" uri="{C3380CC4-5D6E-409C-BE32-E72D297353CC}">
              <c16:uniqueId val="{00000079-8E69-4DB5-9F50-176C24463BE9}"/>
            </c:ext>
          </c:extLst>
        </c:ser>
        <c:ser>
          <c:idx val="122"/>
          <c:order val="122"/>
          <c:spPr>
            <a:ln w="25400" cap="rnd">
              <a:solidFill>
                <a:srgbClr val="6FA478"/>
              </a:solidFill>
              <a:prstDash val="solid"/>
              <a:round/>
            </a:ln>
            <a:effectLst/>
          </c:spPr>
          <c:marker>
            <c:symbol val="none"/>
          </c:marker>
          <c:val>
            <c:numRef>
              <c:f>'MC Chart'!$DS$1:$DS$131</c:f>
              <c:numCache>
                <c:formatCode>General</c:formatCode>
                <c:ptCount val="131"/>
                <c:pt idx="122" formatCode="0.00">
                  <c:v>65.747672283007887</c:v>
                </c:pt>
                <c:pt idx="123" formatCode="0.00">
                  <c:v>66.474400167168525</c:v>
                </c:pt>
              </c:numCache>
            </c:numRef>
          </c:val>
          <c:smooth val="0"/>
          <c:extLst>
            <c:ext xmlns:c16="http://schemas.microsoft.com/office/drawing/2014/chart" uri="{C3380CC4-5D6E-409C-BE32-E72D297353CC}">
              <c16:uniqueId val="{0000007A-8E69-4DB5-9F50-176C24463BE9}"/>
            </c:ext>
          </c:extLst>
        </c:ser>
        <c:ser>
          <c:idx val="123"/>
          <c:order val="123"/>
          <c:spPr>
            <a:ln w="25400" cap="rnd">
              <a:solidFill>
                <a:srgbClr val="6FA478"/>
              </a:solidFill>
              <a:prstDash val="solid"/>
              <a:round/>
            </a:ln>
            <a:effectLst/>
          </c:spPr>
          <c:marker>
            <c:symbol val="none"/>
          </c:marker>
          <c:val>
            <c:numRef>
              <c:f>'MC Chart'!$DT$1:$DT$131</c:f>
              <c:numCache>
                <c:formatCode>General</c:formatCode>
                <c:ptCount val="131"/>
                <c:pt idx="123" formatCode="0.00">
                  <c:v>66.474400167168525</c:v>
                </c:pt>
                <c:pt idx="124" formatCode="0.00">
                  <c:v>66.007122797856155</c:v>
                </c:pt>
              </c:numCache>
            </c:numRef>
          </c:val>
          <c:smooth val="0"/>
          <c:extLst>
            <c:ext xmlns:c16="http://schemas.microsoft.com/office/drawing/2014/chart" uri="{C3380CC4-5D6E-409C-BE32-E72D297353CC}">
              <c16:uniqueId val="{0000007B-8E69-4DB5-9F50-176C24463BE9}"/>
            </c:ext>
          </c:extLst>
        </c:ser>
        <c:ser>
          <c:idx val="124"/>
          <c:order val="124"/>
          <c:spPr>
            <a:ln w="25400" cap="rnd">
              <a:solidFill>
                <a:srgbClr val="6FA478"/>
              </a:solidFill>
              <a:prstDash val="solid"/>
              <a:round/>
            </a:ln>
            <a:effectLst/>
          </c:spPr>
          <c:marker>
            <c:symbol val="none"/>
          </c:marker>
          <c:val>
            <c:numRef>
              <c:f>'MC Chart'!$DU$1:$DU$131</c:f>
              <c:numCache>
                <c:formatCode>General</c:formatCode>
                <c:ptCount val="131"/>
                <c:pt idx="124" formatCode="0.00">
                  <c:v>66.007122797856155</c:v>
                </c:pt>
                <c:pt idx="125" formatCode="0.00">
                  <c:v>65.702592897367225</c:v>
                </c:pt>
              </c:numCache>
            </c:numRef>
          </c:val>
          <c:smooth val="0"/>
          <c:extLst>
            <c:ext xmlns:c16="http://schemas.microsoft.com/office/drawing/2014/chart" uri="{C3380CC4-5D6E-409C-BE32-E72D297353CC}">
              <c16:uniqueId val="{0000007C-8E69-4DB5-9F50-176C24463BE9}"/>
            </c:ext>
          </c:extLst>
        </c:ser>
        <c:ser>
          <c:idx val="125"/>
          <c:order val="125"/>
          <c:spPr>
            <a:ln w="25400" cap="rnd">
              <a:solidFill>
                <a:srgbClr val="6FA478"/>
              </a:solidFill>
              <a:prstDash val="solid"/>
              <a:round/>
            </a:ln>
            <a:effectLst/>
          </c:spPr>
          <c:marker>
            <c:symbol val="none"/>
          </c:marker>
          <c:val>
            <c:numRef>
              <c:f>'MC Chart'!$DV$1:$DV$131</c:f>
              <c:numCache>
                <c:formatCode>General</c:formatCode>
                <c:ptCount val="131"/>
                <c:pt idx="125" formatCode="0.00">
                  <c:v>65.702592897367225</c:v>
                </c:pt>
                <c:pt idx="126" formatCode="0.00">
                  <c:v>65.862183646125175</c:v>
                </c:pt>
              </c:numCache>
            </c:numRef>
          </c:val>
          <c:smooth val="0"/>
          <c:extLst>
            <c:ext xmlns:c16="http://schemas.microsoft.com/office/drawing/2014/chart" uri="{C3380CC4-5D6E-409C-BE32-E72D297353CC}">
              <c16:uniqueId val="{0000007D-8E69-4DB5-9F50-176C24463BE9}"/>
            </c:ext>
          </c:extLst>
        </c:ser>
        <c:ser>
          <c:idx val="126"/>
          <c:order val="126"/>
          <c:spPr>
            <a:ln w="25400" cap="rnd">
              <a:solidFill>
                <a:srgbClr val="6FA478"/>
              </a:solidFill>
              <a:prstDash val="solid"/>
              <a:round/>
            </a:ln>
            <a:effectLst/>
          </c:spPr>
          <c:marker>
            <c:symbol val="none"/>
          </c:marker>
          <c:val>
            <c:numRef>
              <c:f>'MC Chart'!$DW$1:$DW$131</c:f>
              <c:numCache>
                <c:formatCode>General</c:formatCode>
                <c:ptCount val="131"/>
                <c:pt idx="126" formatCode="0.00">
                  <c:v>65.862183646125175</c:v>
                </c:pt>
                <c:pt idx="127" formatCode="0.00">
                  <c:v>65.5251085609368</c:v>
                </c:pt>
              </c:numCache>
            </c:numRef>
          </c:val>
          <c:smooth val="0"/>
          <c:extLst>
            <c:ext xmlns:c16="http://schemas.microsoft.com/office/drawing/2014/chart" uri="{C3380CC4-5D6E-409C-BE32-E72D297353CC}">
              <c16:uniqueId val="{0000007E-8E69-4DB5-9F50-176C24463BE9}"/>
            </c:ext>
          </c:extLst>
        </c:ser>
        <c:ser>
          <c:idx val="127"/>
          <c:order val="127"/>
          <c:spPr>
            <a:ln w="25400" cap="rnd">
              <a:solidFill>
                <a:srgbClr val="6FA478"/>
              </a:solidFill>
              <a:prstDash val="solid"/>
              <a:round/>
            </a:ln>
            <a:effectLst/>
          </c:spPr>
          <c:marker>
            <c:symbol val="none"/>
          </c:marker>
          <c:val>
            <c:numRef>
              <c:f>'MC Chart'!$DX$1:$DX$131</c:f>
              <c:numCache>
                <c:formatCode>General</c:formatCode>
                <c:ptCount val="131"/>
                <c:pt idx="127" formatCode="0.00">
                  <c:v>65.5251085609368</c:v>
                </c:pt>
                <c:pt idx="128" formatCode="0.00">
                  <c:v>65.614412533272855</c:v>
                </c:pt>
              </c:numCache>
            </c:numRef>
          </c:val>
          <c:smooth val="0"/>
          <c:extLst>
            <c:ext xmlns:c16="http://schemas.microsoft.com/office/drawing/2014/chart" uri="{C3380CC4-5D6E-409C-BE32-E72D297353CC}">
              <c16:uniqueId val="{0000007F-8E69-4DB5-9F50-176C24463BE9}"/>
            </c:ext>
          </c:extLst>
        </c:ser>
        <c:ser>
          <c:idx val="128"/>
          <c:order val="128"/>
          <c:spPr>
            <a:ln w="25400" cap="rnd">
              <a:solidFill>
                <a:srgbClr val="6FA478"/>
              </a:solidFill>
              <a:prstDash val="solid"/>
              <a:round/>
            </a:ln>
            <a:effectLst/>
          </c:spPr>
          <c:marker>
            <c:symbol val="none"/>
          </c:marker>
          <c:val>
            <c:numRef>
              <c:f>'MC Chart'!$DY$1:$DY$131</c:f>
              <c:numCache>
                <c:formatCode>General</c:formatCode>
                <c:ptCount val="131"/>
                <c:pt idx="128" formatCode="0.00">
                  <c:v>65.614412533272855</c:v>
                </c:pt>
                <c:pt idx="129" formatCode="0.00">
                  <c:v>65.899976071146384</c:v>
                </c:pt>
              </c:numCache>
            </c:numRef>
          </c:val>
          <c:smooth val="0"/>
          <c:extLst>
            <c:ext xmlns:c16="http://schemas.microsoft.com/office/drawing/2014/chart" uri="{C3380CC4-5D6E-409C-BE32-E72D297353CC}">
              <c16:uniqueId val="{00000080-8E69-4DB5-9F50-176C24463BE9}"/>
            </c:ext>
          </c:extLst>
        </c:ser>
        <c:ser>
          <c:idx val="129"/>
          <c:order val="129"/>
          <c:spPr>
            <a:ln w="25400" cap="rnd">
              <a:solidFill>
                <a:srgbClr val="6FA478"/>
              </a:solidFill>
              <a:prstDash val="solid"/>
              <a:round/>
            </a:ln>
            <a:effectLst/>
          </c:spPr>
          <c:marker>
            <c:symbol val="none"/>
          </c:marker>
          <c:val>
            <c:numRef>
              <c:f>'MC Chart'!$DZ$1:$DZ$131</c:f>
              <c:numCache>
                <c:formatCode>General</c:formatCode>
                <c:ptCount val="131"/>
                <c:pt idx="129" formatCode="0.00">
                  <c:v>65.899976071146384</c:v>
                </c:pt>
                <c:pt idx="130" formatCode="0.00">
                  <c:v>66.188392990853416</c:v>
                </c:pt>
              </c:numCache>
            </c:numRef>
          </c:val>
          <c:smooth val="0"/>
          <c:extLst>
            <c:ext xmlns:c16="http://schemas.microsoft.com/office/drawing/2014/chart" uri="{C3380CC4-5D6E-409C-BE32-E72D297353CC}">
              <c16:uniqueId val="{00000081-8E69-4DB5-9F50-176C24463BE9}"/>
            </c:ext>
          </c:extLst>
        </c:ser>
        <c:ser>
          <c:idx val="130"/>
          <c:order val="130"/>
          <c:spPr>
            <a:ln w="25400" cap="rnd">
              <a:solidFill>
                <a:srgbClr val="6FA478"/>
              </a:solidFill>
              <a:prstDash val="solid"/>
              <a:round/>
            </a:ln>
            <a:effectLst/>
          </c:spPr>
          <c:marker>
            <c:symbol val="none"/>
          </c:marker>
          <c:val>
            <c:numRef>
              <c:f>'MC Chart'!$EA$1:$EA$131</c:f>
              <c:numCache>
                <c:formatCode>General</c:formatCode>
                <c:ptCount val="131"/>
                <c:pt idx="130" formatCode="0.00">
                  <c:v>66.188392990853416</c:v>
                </c:pt>
              </c:numCache>
            </c:numRef>
          </c:val>
          <c:smooth val="0"/>
          <c:extLst>
            <c:ext xmlns:c16="http://schemas.microsoft.com/office/drawing/2014/chart" uri="{C3380CC4-5D6E-409C-BE32-E72D297353CC}">
              <c16:uniqueId val="{00000082-8E69-4DB5-9F50-176C24463BE9}"/>
            </c:ext>
          </c:extLst>
        </c:ser>
        <c:ser>
          <c:idx val="131"/>
          <c:order val="131"/>
          <c:spPr>
            <a:ln w="28575" cap="rnd">
              <a:solidFill>
                <a:schemeClr val="accent6">
                  <a:lumMod val="80000"/>
                </a:schemeClr>
              </a:solidFill>
              <a:round/>
            </a:ln>
            <a:effectLst/>
          </c:spPr>
          <c:marker>
            <c:symbol val="none"/>
          </c:marker>
          <c:val>
            <c:numRef>
              <c:f>'MC Chart'!$EB$1:$EB$131</c:f>
              <c:numCache>
                <c:formatCode>0.000</c:formatCode>
                <c:ptCount val="131"/>
                <c:pt idx="0" formatCode="_(* #,##0.000_);_(* \(#,##0.000\);_(* &quot;-&quot;??_);_(@_)">
                  <c:v>57.528399999999998</c:v>
                </c:pt>
                <c:pt idx="1">
                  <c:v>58.305751725866394</c:v>
                </c:pt>
                <c:pt idx="2">
                  <c:v>58.161298924618237</c:v>
                </c:pt>
                <c:pt idx="3">
                  <c:v>58.05846009413208</c:v>
                </c:pt>
                <c:pt idx="4">
                  <c:v>58.055203974010333</c:v>
                </c:pt>
                <c:pt idx="5">
                  <c:v>58.813452307826708</c:v>
                </c:pt>
                <c:pt idx="6">
                  <c:v>59.530960692203337</c:v>
                </c:pt>
                <c:pt idx="7">
                  <c:v>59.811230572978403</c:v>
                </c:pt>
                <c:pt idx="8">
                  <c:v>59.481457681496053</c:v>
                </c:pt>
                <c:pt idx="9">
                  <c:v>59.379901741663183</c:v>
                </c:pt>
                <c:pt idx="10">
                  <c:v>59.192002510390353</c:v>
                </c:pt>
                <c:pt idx="11">
                  <c:v>58.719310121918866</c:v>
                </c:pt>
                <c:pt idx="12">
                  <c:v>58.662689010939289</c:v>
                </c:pt>
                <c:pt idx="13">
                  <c:v>58.979116348292436</c:v>
                </c:pt>
                <c:pt idx="14">
                  <c:v>58.943271614379078</c:v>
                </c:pt>
                <c:pt idx="15">
                  <c:v>59.219098973752246</c:v>
                </c:pt>
                <c:pt idx="16">
                  <c:v>59.862221017513278</c:v>
                </c:pt>
                <c:pt idx="17">
                  <c:v>59.455621265146313</c:v>
                </c:pt>
                <c:pt idx="18">
                  <c:v>59.74782006003295</c:v>
                </c:pt>
                <c:pt idx="19">
                  <c:v>60.95511737966627</c:v>
                </c:pt>
                <c:pt idx="20">
                  <c:v>61.761544161478405</c:v>
                </c:pt>
                <c:pt idx="21">
                  <c:v>61.858594989659018</c:v>
                </c:pt>
                <c:pt idx="22">
                  <c:v>62.187404957157121</c:v>
                </c:pt>
                <c:pt idx="23">
                  <c:v>62.244245237597994</c:v>
                </c:pt>
                <c:pt idx="24">
                  <c:v>62.395500914479214</c:v>
                </c:pt>
                <c:pt idx="25">
                  <c:v>62.974142927371894</c:v>
                </c:pt>
                <c:pt idx="26">
                  <c:v>62.296700125385811</c:v>
                </c:pt>
                <c:pt idx="27">
                  <c:v>63.415177305460027</c:v>
                </c:pt>
                <c:pt idx="28">
                  <c:v>63.291299853492518</c:v>
                </c:pt>
                <c:pt idx="29">
                  <c:v>63.230628909186343</c:v>
                </c:pt>
                <c:pt idx="30">
                  <c:v>64.164819326912621</c:v>
                </c:pt>
                <c:pt idx="31">
                  <c:v>64.205159628898741</c:v>
                </c:pt>
                <c:pt idx="32">
                  <c:v>63.205304038495427</c:v>
                </c:pt>
                <c:pt idx="33">
                  <c:v>62.963685646882873</c:v>
                </c:pt>
                <c:pt idx="34">
                  <c:v>62.920408888998232</c:v>
                </c:pt>
                <c:pt idx="35">
                  <c:v>63.034867056157559</c:v>
                </c:pt>
                <c:pt idx="36">
                  <c:v>62.11489300835305</c:v>
                </c:pt>
                <c:pt idx="37">
                  <c:v>61.782954006144195</c:v>
                </c:pt>
                <c:pt idx="38">
                  <c:v>61.72865822797241</c:v>
                </c:pt>
                <c:pt idx="39">
                  <c:v>61.304040948815214</c:v>
                </c:pt>
                <c:pt idx="40">
                  <c:v>60.546793663594805</c:v>
                </c:pt>
                <c:pt idx="41">
                  <c:v>60.302370803384008</c:v>
                </c:pt>
                <c:pt idx="42">
                  <c:v>61.196197220573396</c:v>
                </c:pt>
                <c:pt idx="43">
                  <c:v>61.616004844416821</c:v>
                </c:pt>
                <c:pt idx="44">
                  <c:v>61.664248685753975</c:v>
                </c:pt>
                <c:pt idx="45">
                  <c:v>62.176403230351134</c:v>
                </c:pt>
                <c:pt idx="46">
                  <c:v>62.32444917048953</c:v>
                </c:pt>
                <c:pt idx="47">
                  <c:v>60.832999858237237</c:v>
                </c:pt>
                <c:pt idx="48">
                  <c:v>61.610435519311572</c:v>
                </c:pt>
                <c:pt idx="49">
                  <c:v>60.561248406356761</c:v>
                </c:pt>
                <c:pt idx="50">
                  <c:v>60.35295870281724</c:v>
                </c:pt>
                <c:pt idx="51">
                  <c:v>59.975741009147889</c:v>
                </c:pt>
                <c:pt idx="52">
                  <c:v>60.053392552369118</c:v>
                </c:pt>
                <c:pt idx="53">
                  <c:v>60.445296156386583</c:v>
                </c:pt>
                <c:pt idx="54">
                  <c:v>60.807811303291231</c:v>
                </c:pt>
                <c:pt idx="55">
                  <c:v>60.860522970043519</c:v>
                </c:pt>
                <c:pt idx="56">
                  <c:v>61.450330720459128</c:v>
                </c:pt>
                <c:pt idx="57">
                  <c:v>61.13287008022283</c:v>
                </c:pt>
                <c:pt idx="58">
                  <c:v>60.942184355294557</c:v>
                </c:pt>
                <c:pt idx="59">
                  <c:v>61.514936752642363</c:v>
                </c:pt>
                <c:pt idx="60">
                  <c:v>61.910126103531006</c:v>
                </c:pt>
                <c:pt idx="61">
                  <c:v>62.102473535397714</c:v>
                </c:pt>
                <c:pt idx="62">
                  <c:v>61.771313407929952</c:v>
                </c:pt>
                <c:pt idx="63">
                  <c:v>62.281429090105213</c:v>
                </c:pt>
                <c:pt idx="64">
                  <c:v>61.9234544328176</c:v>
                </c:pt>
                <c:pt idx="65">
                  <c:v>61.107011854031612</c:v>
                </c:pt>
                <c:pt idx="66">
                  <c:v>60.718427616686242</c:v>
                </c:pt>
                <c:pt idx="67">
                  <c:v>61.812302741916895</c:v>
                </c:pt>
                <c:pt idx="68">
                  <c:v>61.17701090119261</c:v>
                </c:pt>
                <c:pt idx="69">
                  <c:v>61.532965396736941</c:v>
                </c:pt>
                <c:pt idx="70">
                  <c:v>61.109599590728791</c:v>
                </c:pt>
                <c:pt idx="71">
                  <c:v>60.891561535547318</c:v>
                </c:pt>
                <c:pt idx="72">
                  <c:v>61.509286769276791</c:v>
                </c:pt>
                <c:pt idx="73">
                  <c:v>61.301541416125005</c:v>
                </c:pt>
                <c:pt idx="74">
                  <c:v>60.858196142061338</c:v>
                </c:pt>
                <c:pt idx="75">
                  <c:v>59.76145827784454</c:v>
                </c:pt>
                <c:pt idx="76">
                  <c:v>58.976414110850627</c:v>
                </c:pt>
                <c:pt idx="77">
                  <c:v>58.844607113631731</c:v>
                </c:pt>
                <c:pt idx="78">
                  <c:v>59.222037060323053</c:v>
                </c:pt>
                <c:pt idx="79">
                  <c:v>59.395754801707611</c:v>
                </c:pt>
                <c:pt idx="80">
                  <c:v>59.020775754614753</c:v>
                </c:pt>
                <c:pt idx="81">
                  <c:v>59.362839874948797</c:v>
                </c:pt>
                <c:pt idx="82">
                  <c:v>59.910390684194262</c:v>
                </c:pt>
                <c:pt idx="83">
                  <c:v>59.825957166916425</c:v>
                </c:pt>
                <c:pt idx="84">
                  <c:v>60.02508665191084</c:v>
                </c:pt>
                <c:pt idx="85">
                  <c:v>60.468914389341485</c:v>
                </c:pt>
                <c:pt idx="86">
                  <c:v>61.088258858473097</c:v>
                </c:pt>
                <c:pt idx="87">
                  <c:v>60.806027532701151</c:v>
                </c:pt>
                <c:pt idx="88">
                  <c:v>60.344589421154595</c:v>
                </c:pt>
                <c:pt idx="89">
                  <c:v>60.023605613951396</c:v>
                </c:pt>
                <c:pt idx="90">
                  <c:v>59.417886886191816</c:v>
                </c:pt>
                <c:pt idx="91">
                  <c:v>60.752131396270812</c:v>
                </c:pt>
                <c:pt idx="92">
                  <c:v>61.009011683172311</c:v>
                </c:pt>
                <c:pt idx="93">
                  <c:v>60.483677270517006</c:v>
                </c:pt>
                <c:pt idx="94">
                  <c:v>60.182355308889299</c:v>
                </c:pt>
                <c:pt idx="95">
                  <c:v>59.827419783898449</c:v>
                </c:pt>
                <c:pt idx="96">
                  <c:v>59.890949559454043</c:v>
                </c:pt>
                <c:pt idx="97">
                  <c:v>59.361841796316895</c:v>
                </c:pt>
                <c:pt idx="98">
                  <c:v>59.920887050789105</c:v>
                </c:pt>
                <c:pt idx="99">
                  <c:v>61.497682741652014</c:v>
                </c:pt>
                <c:pt idx="100">
                  <c:v>61.365258650000051</c:v>
                </c:pt>
                <c:pt idx="101">
                  <c:v>60.949940021733539</c:v>
                </c:pt>
                <c:pt idx="102">
                  <c:v>61.132286088954189</c:v>
                </c:pt>
                <c:pt idx="103">
                  <c:v>61.403503099751113</c:v>
                </c:pt>
                <c:pt idx="104">
                  <c:v>60.44862743489022</c:v>
                </c:pt>
                <c:pt idx="105">
                  <c:v>60.674647650043084</c:v>
                </c:pt>
                <c:pt idx="106">
                  <c:v>60.603493027940907</c:v>
                </c:pt>
                <c:pt idx="107">
                  <c:v>60.014895690435878</c:v>
                </c:pt>
                <c:pt idx="108">
                  <c:v>60.52034563236429</c:v>
                </c:pt>
                <c:pt idx="109">
                  <c:v>59.765665788754241</c:v>
                </c:pt>
                <c:pt idx="110">
                  <c:v>58.927513057661514</c:v>
                </c:pt>
                <c:pt idx="111">
                  <c:v>59.556940205263693</c:v>
                </c:pt>
                <c:pt idx="112">
                  <c:v>59.810484368746891</c:v>
                </c:pt>
                <c:pt idx="113">
                  <c:v>60.608692948945198</c:v>
                </c:pt>
                <c:pt idx="114">
                  <c:v>60.653647522628773</c:v>
                </c:pt>
                <c:pt idx="115">
                  <c:v>60.776871360994463</c:v>
                </c:pt>
                <c:pt idx="116">
                  <c:v>60.857088796276607</c:v>
                </c:pt>
                <c:pt idx="117">
                  <c:v>60.796378932802284</c:v>
                </c:pt>
                <c:pt idx="118">
                  <c:v>60.918719951143565</c:v>
                </c:pt>
                <c:pt idx="119">
                  <c:v>61.150551288078816</c:v>
                </c:pt>
                <c:pt idx="120">
                  <c:v>61.397566591681489</c:v>
                </c:pt>
                <c:pt idx="121">
                  <c:v>60.665516351337395</c:v>
                </c:pt>
                <c:pt idx="122">
                  <c:v>60.881278362026485</c:v>
                </c:pt>
                <c:pt idx="123">
                  <c:v>59.785273761245257</c:v>
                </c:pt>
                <c:pt idx="124">
                  <c:v>60.24921401046339</c:v>
                </c:pt>
                <c:pt idx="125">
                  <c:v>60.375390768947398</c:v>
                </c:pt>
                <c:pt idx="126">
                  <c:v>59.433440911888908</c:v>
                </c:pt>
                <c:pt idx="127">
                  <c:v>59.593975344480981</c:v>
                </c:pt>
                <c:pt idx="128">
                  <c:v>59.741363398020894</c:v>
                </c:pt>
                <c:pt idx="129">
                  <c:v>59.390399210511688</c:v>
                </c:pt>
                <c:pt idx="130">
                  <c:v>60.042870033121709</c:v>
                </c:pt>
              </c:numCache>
            </c:numRef>
          </c:val>
          <c:smooth val="0"/>
          <c:extLst>
            <c:ext xmlns:c16="http://schemas.microsoft.com/office/drawing/2014/chart" uri="{C3380CC4-5D6E-409C-BE32-E72D297353CC}">
              <c16:uniqueId val="{00000083-8E69-4DB5-9F50-176C24463BE9}"/>
            </c:ext>
          </c:extLst>
        </c:ser>
        <c:ser>
          <c:idx val="132"/>
          <c:order val="132"/>
          <c:spPr>
            <a:ln w="28575" cap="rnd">
              <a:solidFill>
                <a:schemeClr val="accent1">
                  <a:lumMod val="60000"/>
                  <a:lumOff val="40000"/>
                </a:schemeClr>
              </a:solidFill>
              <a:round/>
            </a:ln>
            <a:effectLst/>
          </c:spPr>
          <c:marker>
            <c:symbol val="none"/>
          </c:marker>
          <c:val>
            <c:numRef>
              <c:f>'MC Chart'!$EC$1:$EC$131</c:f>
              <c:numCache>
                <c:formatCode>0.000</c:formatCode>
                <c:ptCount val="131"/>
                <c:pt idx="0" formatCode="_(* #,##0.000_);_(* \(#,##0.000\);_(* &quot;-&quot;??_);_(@_)">
                  <c:v>57.528399999999998</c:v>
                </c:pt>
                <c:pt idx="1">
                  <c:v>57.777059763619093</c:v>
                </c:pt>
                <c:pt idx="2">
                  <c:v>57.858004460287795</c:v>
                </c:pt>
                <c:pt idx="3">
                  <c:v>57.463236112456364</c:v>
                </c:pt>
                <c:pt idx="4">
                  <c:v>57.66665075615439</c:v>
                </c:pt>
                <c:pt idx="5">
                  <c:v>57.147586793391518</c:v>
                </c:pt>
                <c:pt idx="6">
                  <c:v>56.908833454724537</c:v>
                </c:pt>
                <c:pt idx="7">
                  <c:v>55.985513597282313</c:v>
                </c:pt>
                <c:pt idx="8">
                  <c:v>56.828942152104254</c:v>
                </c:pt>
                <c:pt idx="9">
                  <c:v>57.007935241299599</c:v>
                </c:pt>
                <c:pt idx="10">
                  <c:v>57.575733465808213</c:v>
                </c:pt>
                <c:pt idx="11">
                  <c:v>56.652682439198749</c:v>
                </c:pt>
                <c:pt idx="12">
                  <c:v>56.930762160794899</c:v>
                </c:pt>
                <c:pt idx="13">
                  <c:v>57.119958612584988</c:v>
                </c:pt>
                <c:pt idx="14">
                  <c:v>56.59431718042395</c:v>
                </c:pt>
                <c:pt idx="15">
                  <c:v>56.056647159830923</c:v>
                </c:pt>
                <c:pt idx="16">
                  <c:v>57.194382720796391</c:v>
                </c:pt>
                <c:pt idx="17">
                  <c:v>56.643997971314448</c:v>
                </c:pt>
                <c:pt idx="18">
                  <c:v>56.377465043274775</c:v>
                </c:pt>
                <c:pt idx="19">
                  <c:v>56.018050218503639</c:v>
                </c:pt>
                <c:pt idx="20">
                  <c:v>55.807566982536869</c:v>
                </c:pt>
                <c:pt idx="21">
                  <c:v>55.266105895518976</c:v>
                </c:pt>
                <c:pt idx="22">
                  <c:v>54.949785840400018</c:v>
                </c:pt>
                <c:pt idx="23">
                  <c:v>55.533907845353404</c:v>
                </c:pt>
                <c:pt idx="24">
                  <c:v>55.622018107844994</c:v>
                </c:pt>
                <c:pt idx="25">
                  <c:v>55.779782643309716</c:v>
                </c:pt>
                <c:pt idx="26">
                  <c:v>54.713188705207401</c:v>
                </c:pt>
                <c:pt idx="27">
                  <c:v>54.418608786391033</c:v>
                </c:pt>
                <c:pt idx="28">
                  <c:v>54.17982713274224</c:v>
                </c:pt>
                <c:pt idx="29">
                  <c:v>54.221648791553974</c:v>
                </c:pt>
                <c:pt idx="30">
                  <c:v>54.490898724826188</c:v>
                </c:pt>
                <c:pt idx="31">
                  <c:v>54.18304359112993</c:v>
                </c:pt>
                <c:pt idx="32">
                  <c:v>54.843330732710868</c:v>
                </c:pt>
                <c:pt idx="33">
                  <c:v>55.179377951242124</c:v>
                </c:pt>
                <c:pt idx="34">
                  <c:v>55.221878937149796</c:v>
                </c:pt>
                <c:pt idx="35">
                  <c:v>55.112711235963587</c:v>
                </c:pt>
                <c:pt idx="36">
                  <c:v>55.725799658665693</c:v>
                </c:pt>
                <c:pt idx="37">
                  <c:v>54.616587271802914</c:v>
                </c:pt>
                <c:pt idx="38">
                  <c:v>55.452032023469151</c:v>
                </c:pt>
                <c:pt idx="39">
                  <c:v>56.296594584444179</c:v>
                </c:pt>
                <c:pt idx="40">
                  <c:v>55.512641567078333</c:v>
                </c:pt>
                <c:pt idx="41">
                  <c:v>56.784115498134085</c:v>
                </c:pt>
                <c:pt idx="42">
                  <c:v>55.827084222427132</c:v>
                </c:pt>
                <c:pt idx="43">
                  <c:v>55.127420601550561</c:v>
                </c:pt>
                <c:pt idx="44">
                  <c:v>55.901224075844645</c:v>
                </c:pt>
                <c:pt idx="45">
                  <c:v>55.85372263738126</c:v>
                </c:pt>
                <c:pt idx="46">
                  <c:v>56.68653974932969</c:v>
                </c:pt>
                <c:pt idx="47">
                  <c:v>57.021954977741494</c:v>
                </c:pt>
                <c:pt idx="48">
                  <c:v>57.342720457773822</c:v>
                </c:pt>
                <c:pt idx="49">
                  <c:v>58.060449160908448</c:v>
                </c:pt>
                <c:pt idx="50">
                  <c:v>57.551154763880533</c:v>
                </c:pt>
                <c:pt idx="51">
                  <c:v>56.553260297738333</c:v>
                </c:pt>
                <c:pt idx="52">
                  <c:v>56.472593379255471</c:v>
                </c:pt>
                <c:pt idx="53">
                  <c:v>56.626045899543371</c:v>
                </c:pt>
                <c:pt idx="54">
                  <c:v>57.619106808487011</c:v>
                </c:pt>
                <c:pt idx="55">
                  <c:v>57.317772647054454</c:v>
                </c:pt>
                <c:pt idx="56">
                  <c:v>56.46460027480579</c:v>
                </c:pt>
                <c:pt idx="57">
                  <c:v>57.864461001963534</c:v>
                </c:pt>
                <c:pt idx="58">
                  <c:v>57.596485553405067</c:v>
                </c:pt>
                <c:pt idx="59">
                  <c:v>58.22639712378237</c:v>
                </c:pt>
                <c:pt idx="60">
                  <c:v>57.716603032125178</c:v>
                </c:pt>
                <c:pt idx="61">
                  <c:v>58.119512616916666</c:v>
                </c:pt>
                <c:pt idx="62">
                  <c:v>56.541564783552687</c:v>
                </c:pt>
                <c:pt idx="63">
                  <c:v>56.174408854790364</c:v>
                </c:pt>
                <c:pt idx="64">
                  <c:v>56.491980481909131</c:v>
                </c:pt>
                <c:pt idx="65">
                  <c:v>56.126996470257815</c:v>
                </c:pt>
                <c:pt idx="66">
                  <c:v>55.173785228498588</c:v>
                </c:pt>
                <c:pt idx="67">
                  <c:v>55.705648079842781</c:v>
                </c:pt>
                <c:pt idx="68">
                  <c:v>56.408843744261475</c:v>
                </c:pt>
                <c:pt idx="69">
                  <c:v>56.553093203918479</c:v>
                </c:pt>
                <c:pt idx="70">
                  <c:v>56.224008598794072</c:v>
                </c:pt>
                <c:pt idx="71">
                  <c:v>56.044978850383615</c:v>
                </c:pt>
                <c:pt idx="72">
                  <c:v>57.075231848899008</c:v>
                </c:pt>
                <c:pt idx="73">
                  <c:v>56.807201651912031</c:v>
                </c:pt>
                <c:pt idx="74">
                  <c:v>57.296159026145375</c:v>
                </c:pt>
                <c:pt idx="75">
                  <c:v>57.208650920287653</c:v>
                </c:pt>
                <c:pt idx="76">
                  <c:v>56.681947487925804</c:v>
                </c:pt>
                <c:pt idx="77">
                  <c:v>56.182001646866141</c:v>
                </c:pt>
                <c:pt idx="78">
                  <c:v>55.65156231028201</c:v>
                </c:pt>
                <c:pt idx="79">
                  <c:v>54.935789053556903</c:v>
                </c:pt>
                <c:pt idx="80">
                  <c:v>55.085529447725619</c:v>
                </c:pt>
                <c:pt idx="81">
                  <c:v>53.860795860615944</c:v>
                </c:pt>
                <c:pt idx="82">
                  <c:v>53.21326538744605</c:v>
                </c:pt>
                <c:pt idx="83">
                  <c:v>53.435998642085693</c:v>
                </c:pt>
                <c:pt idx="84">
                  <c:v>53.949833068435126</c:v>
                </c:pt>
                <c:pt idx="85">
                  <c:v>54.490700854568615</c:v>
                </c:pt>
                <c:pt idx="86">
                  <c:v>54.684547771643963</c:v>
                </c:pt>
                <c:pt idx="87">
                  <c:v>55.190416693182073</c:v>
                </c:pt>
                <c:pt idx="88">
                  <c:v>55.942598763380964</c:v>
                </c:pt>
                <c:pt idx="89">
                  <c:v>55.622916878186089</c:v>
                </c:pt>
                <c:pt idx="90">
                  <c:v>56.328348717472572</c:v>
                </c:pt>
                <c:pt idx="91">
                  <c:v>55.690356460246825</c:v>
                </c:pt>
                <c:pt idx="92">
                  <c:v>55.079626981157411</c:v>
                </c:pt>
                <c:pt idx="93">
                  <c:v>55.49745784266559</c:v>
                </c:pt>
                <c:pt idx="94">
                  <c:v>54.690888483641878</c:v>
                </c:pt>
                <c:pt idx="95">
                  <c:v>54.492612652989166</c:v>
                </c:pt>
                <c:pt idx="96">
                  <c:v>54.933124495940753</c:v>
                </c:pt>
                <c:pt idx="97">
                  <c:v>54.661645906531689</c:v>
                </c:pt>
                <c:pt idx="98">
                  <c:v>54.650552862951763</c:v>
                </c:pt>
                <c:pt idx="99">
                  <c:v>54.407021620800066</c:v>
                </c:pt>
                <c:pt idx="100">
                  <c:v>54.421254030511086</c:v>
                </c:pt>
                <c:pt idx="101">
                  <c:v>54.372702600462219</c:v>
                </c:pt>
                <c:pt idx="102">
                  <c:v>54.317014896039133</c:v>
                </c:pt>
                <c:pt idx="103">
                  <c:v>54.999172933068792</c:v>
                </c:pt>
                <c:pt idx="104">
                  <c:v>54.202675283347837</c:v>
                </c:pt>
                <c:pt idx="105">
                  <c:v>53.917950535922699</c:v>
                </c:pt>
                <c:pt idx="106">
                  <c:v>54.636383858842862</c:v>
                </c:pt>
                <c:pt idx="107">
                  <c:v>54.563660926747353</c:v>
                </c:pt>
                <c:pt idx="108">
                  <c:v>53.197145540843515</c:v>
                </c:pt>
                <c:pt idx="109">
                  <c:v>53.277315488788844</c:v>
                </c:pt>
                <c:pt idx="110">
                  <c:v>53.156229294584399</c:v>
                </c:pt>
                <c:pt idx="111">
                  <c:v>53.950767517175059</c:v>
                </c:pt>
                <c:pt idx="112">
                  <c:v>53.480553787635479</c:v>
                </c:pt>
                <c:pt idx="113">
                  <c:v>53.062913231930899</c:v>
                </c:pt>
                <c:pt idx="114">
                  <c:v>52.727475880875268</c:v>
                </c:pt>
                <c:pt idx="115">
                  <c:v>52.889254978962207</c:v>
                </c:pt>
                <c:pt idx="116">
                  <c:v>53.037639860194631</c:v>
                </c:pt>
                <c:pt idx="117">
                  <c:v>53.69906370272443</c:v>
                </c:pt>
                <c:pt idx="118">
                  <c:v>53.70118552725166</c:v>
                </c:pt>
                <c:pt idx="119">
                  <c:v>54.111572543406176</c:v>
                </c:pt>
                <c:pt idx="120">
                  <c:v>54.182896741946088</c:v>
                </c:pt>
                <c:pt idx="121">
                  <c:v>53.996252151595755</c:v>
                </c:pt>
                <c:pt idx="122">
                  <c:v>54.730841821007836</c:v>
                </c:pt>
                <c:pt idx="123">
                  <c:v>54.625394604370904</c:v>
                </c:pt>
                <c:pt idx="124">
                  <c:v>54.581578716366856</c:v>
                </c:pt>
                <c:pt idx="125">
                  <c:v>54.068442706695727</c:v>
                </c:pt>
                <c:pt idx="126">
                  <c:v>53.438712952889688</c:v>
                </c:pt>
                <c:pt idx="127">
                  <c:v>53.433404433034148</c:v>
                </c:pt>
                <c:pt idx="128">
                  <c:v>53.952818565572507</c:v>
                </c:pt>
                <c:pt idx="129">
                  <c:v>54.096565245119479</c:v>
                </c:pt>
                <c:pt idx="130">
                  <c:v>54.890735180227594</c:v>
                </c:pt>
              </c:numCache>
            </c:numRef>
          </c:val>
          <c:smooth val="0"/>
          <c:extLst>
            <c:ext xmlns:c16="http://schemas.microsoft.com/office/drawing/2014/chart" uri="{C3380CC4-5D6E-409C-BE32-E72D297353CC}">
              <c16:uniqueId val="{00000084-8E69-4DB5-9F50-176C24463BE9}"/>
            </c:ext>
          </c:extLst>
        </c:ser>
        <c:ser>
          <c:idx val="133"/>
          <c:order val="133"/>
          <c:spPr>
            <a:ln w="28575" cap="rnd">
              <a:solidFill>
                <a:schemeClr val="accent2">
                  <a:lumMod val="60000"/>
                  <a:lumOff val="40000"/>
                </a:schemeClr>
              </a:solidFill>
              <a:round/>
            </a:ln>
            <a:effectLst/>
          </c:spPr>
          <c:marker>
            <c:symbol val="none"/>
          </c:marker>
          <c:val>
            <c:numRef>
              <c:f>'MC Chart'!$ED$1:$ED$131</c:f>
              <c:numCache>
                <c:formatCode>0.000</c:formatCode>
                <c:ptCount val="131"/>
                <c:pt idx="0" formatCode="_(* #,##0.000_);_(* \(#,##0.000\);_(* &quot;-&quot;??_);_(@_)">
                  <c:v>57.528399999999998</c:v>
                </c:pt>
                <c:pt idx="1">
                  <c:v>57.86351194688045</c:v>
                </c:pt>
                <c:pt idx="2">
                  <c:v>57.808196072395987</c:v>
                </c:pt>
                <c:pt idx="3">
                  <c:v>58.540678300549594</c:v>
                </c:pt>
                <c:pt idx="4">
                  <c:v>58.321181709725721</c:v>
                </c:pt>
                <c:pt idx="5">
                  <c:v>58.17219655791952</c:v>
                </c:pt>
                <c:pt idx="6">
                  <c:v>57.718713584903448</c:v>
                </c:pt>
                <c:pt idx="7">
                  <c:v>57.680772210343235</c:v>
                </c:pt>
                <c:pt idx="8">
                  <c:v>57.925020137363369</c:v>
                </c:pt>
                <c:pt idx="9">
                  <c:v>58.720008447705013</c:v>
                </c:pt>
                <c:pt idx="10">
                  <c:v>58.410199068283404</c:v>
                </c:pt>
                <c:pt idx="11">
                  <c:v>58.477679512454507</c:v>
                </c:pt>
                <c:pt idx="12">
                  <c:v>59.395630083919549</c:v>
                </c:pt>
                <c:pt idx="13">
                  <c:v>59.561862459500119</c:v>
                </c:pt>
                <c:pt idx="14">
                  <c:v>58.670225588108892</c:v>
                </c:pt>
                <c:pt idx="15">
                  <c:v>59.059580281183379</c:v>
                </c:pt>
                <c:pt idx="16">
                  <c:v>58.806175473497397</c:v>
                </c:pt>
                <c:pt idx="17">
                  <c:v>58.428316174725417</c:v>
                </c:pt>
                <c:pt idx="18">
                  <c:v>58.917251153658917</c:v>
                </c:pt>
                <c:pt idx="19">
                  <c:v>59.076630952547731</c:v>
                </c:pt>
                <c:pt idx="20">
                  <c:v>59.388366520673117</c:v>
                </c:pt>
                <c:pt idx="21">
                  <c:v>59.749551390050151</c:v>
                </c:pt>
                <c:pt idx="22">
                  <c:v>59.923132012194166</c:v>
                </c:pt>
                <c:pt idx="23">
                  <c:v>60.670729484725527</c:v>
                </c:pt>
                <c:pt idx="24">
                  <c:v>60.972728974946392</c:v>
                </c:pt>
                <c:pt idx="25">
                  <c:v>61.419831340025766</c:v>
                </c:pt>
                <c:pt idx="26">
                  <c:v>61.515665864447875</c:v>
                </c:pt>
                <c:pt idx="27">
                  <c:v>62.213390098867187</c:v>
                </c:pt>
                <c:pt idx="28">
                  <c:v>62.432116643034867</c:v>
                </c:pt>
                <c:pt idx="29">
                  <c:v>62.266725006421183</c:v>
                </c:pt>
                <c:pt idx="30">
                  <c:v>62.106134603949975</c:v>
                </c:pt>
                <c:pt idx="31">
                  <c:v>61.983412196480373</c:v>
                </c:pt>
                <c:pt idx="32">
                  <c:v>61.572830328966141</c:v>
                </c:pt>
                <c:pt idx="33">
                  <c:v>61.141554770123278</c:v>
                </c:pt>
                <c:pt idx="34">
                  <c:v>61.74820979283237</c:v>
                </c:pt>
                <c:pt idx="35">
                  <c:v>61.987714911904746</c:v>
                </c:pt>
                <c:pt idx="36">
                  <c:v>62.170767365233615</c:v>
                </c:pt>
                <c:pt idx="37">
                  <c:v>60.682936748160522</c:v>
                </c:pt>
                <c:pt idx="38">
                  <c:v>60.573883961657643</c:v>
                </c:pt>
                <c:pt idx="39">
                  <c:v>60.166214388213071</c:v>
                </c:pt>
                <c:pt idx="40">
                  <c:v>59.677221235339985</c:v>
                </c:pt>
                <c:pt idx="41">
                  <c:v>60.323342647041692</c:v>
                </c:pt>
                <c:pt idx="42">
                  <c:v>59.987135319203958</c:v>
                </c:pt>
                <c:pt idx="43">
                  <c:v>59.504161016032832</c:v>
                </c:pt>
                <c:pt idx="44">
                  <c:v>59.512632747357351</c:v>
                </c:pt>
                <c:pt idx="45">
                  <c:v>59.626331550953402</c:v>
                </c:pt>
                <c:pt idx="46">
                  <c:v>59.026754337432735</c:v>
                </c:pt>
                <c:pt idx="47">
                  <c:v>58.164099655444893</c:v>
                </c:pt>
                <c:pt idx="48">
                  <c:v>57.244734912179368</c:v>
                </c:pt>
                <c:pt idx="49">
                  <c:v>57.345239380535617</c:v>
                </c:pt>
                <c:pt idx="50">
                  <c:v>58.402032782610469</c:v>
                </c:pt>
                <c:pt idx="51">
                  <c:v>58.388258215653309</c:v>
                </c:pt>
                <c:pt idx="52">
                  <c:v>58.109409468198614</c:v>
                </c:pt>
                <c:pt idx="53">
                  <c:v>58.232735285205955</c:v>
                </c:pt>
                <c:pt idx="54">
                  <c:v>57.161691383984625</c:v>
                </c:pt>
                <c:pt idx="55">
                  <c:v>57.303392708243521</c:v>
                </c:pt>
                <c:pt idx="56">
                  <c:v>57.116590966475108</c:v>
                </c:pt>
                <c:pt idx="57">
                  <c:v>57.637339619768667</c:v>
                </c:pt>
                <c:pt idx="58">
                  <c:v>56.929679469865299</c:v>
                </c:pt>
                <c:pt idx="59">
                  <c:v>57.244428535178834</c:v>
                </c:pt>
                <c:pt idx="60">
                  <c:v>57.506638306688359</c:v>
                </c:pt>
                <c:pt idx="61">
                  <c:v>57.733965071116629</c:v>
                </c:pt>
                <c:pt idx="62">
                  <c:v>57.07046918230003</c:v>
                </c:pt>
                <c:pt idx="63">
                  <c:v>55.740908641620877</c:v>
                </c:pt>
                <c:pt idx="64">
                  <c:v>55.423878233056449</c:v>
                </c:pt>
                <c:pt idx="65">
                  <c:v>55.233768293206005</c:v>
                </c:pt>
                <c:pt idx="66">
                  <c:v>54.853704688250126</c:v>
                </c:pt>
                <c:pt idx="67">
                  <c:v>54.189717991357448</c:v>
                </c:pt>
                <c:pt idx="68">
                  <c:v>54.813890156502495</c:v>
                </c:pt>
                <c:pt idx="69">
                  <c:v>54.803334410930724</c:v>
                </c:pt>
                <c:pt idx="70">
                  <c:v>54.488801092483648</c:v>
                </c:pt>
                <c:pt idx="71">
                  <c:v>55.256269147249334</c:v>
                </c:pt>
                <c:pt idx="72">
                  <c:v>55.372003258712894</c:v>
                </c:pt>
                <c:pt idx="73">
                  <c:v>55.375553268086641</c:v>
                </c:pt>
                <c:pt idx="74">
                  <c:v>55.493734841857496</c:v>
                </c:pt>
                <c:pt idx="75">
                  <c:v>55.158502265771482</c:v>
                </c:pt>
                <c:pt idx="76">
                  <c:v>55.504976627264746</c:v>
                </c:pt>
                <c:pt idx="77">
                  <c:v>55.477548888816386</c:v>
                </c:pt>
                <c:pt idx="78">
                  <c:v>54.51239829907842</c:v>
                </c:pt>
                <c:pt idx="79">
                  <c:v>54.913589447243837</c:v>
                </c:pt>
                <c:pt idx="80">
                  <c:v>55.061163376615731</c:v>
                </c:pt>
                <c:pt idx="81">
                  <c:v>55.869600129594374</c:v>
                </c:pt>
                <c:pt idx="82">
                  <c:v>55.821829006937243</c:v>
                </c:pt>
                <c:pt idx="83">
                  <c:v>55.752440434941946</c:v>
                </c:pt>
                <c:pt idx="84">
                  <c:v>55.271133096848757</c:v>
                </c:pt>
                <c:pt idx="85">
                  <c:v>54.80379352575298</c:v>
                </c:pt>
                <c:pt idx="86">
                  <c:v>54.682157140333189</c:v>
                </c:pt>
                <c:pt idx="87">
                  <c:v>54.293952996732763</c:v>
                </c:pt>
                <c:pt idx="88">
                  <c:v>54.734660010370732</c:v>
                </c:pt>
                <c:pt idx="89">
                  <c:v>54.064808294451439</c:v>
                </c:pt>
                <c:pt idx="90">
                  <c:v>54.224781417511259</c:v>
                </c:pt>
                <c:pt idx="91">
                  <c:v>54.600428376645993</c:v>
                </c:pt>
                <c:pt idx="92">
                  <c:v>53.819405969419236</c:v>
                </c:pt>
                <c:pt idx="93">
                  <c:v>53.776910038959478</c:v>
                </c:pt>
                <c:pt idx="94">
                  <c:v>54.362825617851733</c:v>
                </c:pt>
                <c:pt idx="95">
                  <c:v>53.936156040881521</c:v>
                </c:pt>
                <c:pt idx="96">
                  <c:v>54.086125106207113</c:v>
                </c:pt>
                <c:pt idx="97">
                  <c:v>54.766530327507382</c:v>
                </c:pt>
                <c:pt idx="98">
                  <c:v>54.424596659362344</c:v>
                </c:pt>
                <c:pt idx="99">
                  <c:v>54.290925407158845</c:v>
                </c:pt>
                <c:pt idx="100">
                  <c:v>54.471752357683435</c:v>
                </c:pt>
                <c:pt idx="101">
                  <c:v>54.442025320830581</c:v>
                </c:pt>
                <c:pt idx="102">
                  <c:v>54.768219337443767</c:v>
                </c:pt>
                <c:pt idx="103">
                  <c:v>55.358110038525375</c:v>
                </c:pt>
                <c:pt idx="104">
                  <c:v>55.04038493863316</c:v>
                </c:pt>
                <c:pt idx="105">
                  <c:v>55.301506992118632</c:v>
                </c:pt>
                <c:pt idx="106">
                  <c:v>56.139804498221281</c:v>
                </c:pt>
                <c:pt idx="107">
                  <c:v>55.659961838996075</c:v>
                </c:pt>
                <c:pt idx="108">
                  <c:v>56.92156563810682</c:v>
                </c:pt>
                <c:pt idx="109">
                  <c:v>56.856443238702084</c:v>
                </c:pt>
                <c:pt idx="110">
                  <c:v>57.331720036133753</c:v>
                </c:pt>
                <c:pt idx="111">
                  <c:v>57.106017695361835</c:v>
                </c:pt>
                <c:pt idx="112">
                  <c:v>56.483551484868705</c:v>
                </c:pt>
                <c:pt idx="113">
                  <c:v>56.148866566786602</c:v>
                </c:pt>
                <c:pt idx="114">
                  <c:v>55.310755706683175</c:v>
                </c:pt>
                <c:pt idx="115">
                  <c:v>55.494597949340395</c:v>
                </c:pt>
                <c:pt idx="116">
                  <c:v>54.772613027753003</c:v>
                </c:pt>
                <c:pt idx="117">
                  <c:v>55.315821598053134</c:v>
                </c:pt>
                <c:pt idx="118">
                  <c:v>55.27627133834536</c:v>
                </c:pt>
                <c:pt idx="119">
                  <c:v>55.056132975733071</c:v>
                </c:pt>
                <c:pt idx="120">
                  <c:v>55.610342181108066</c:v>
                </c:pt>
                <c:pt idx="121">
                  <c:v>56.735301664272448</c:v>
                </c:pt>
                <c:pt idx="122">
                  <c:v>56.876757059844465</c:v>
                </c:pt>
                <c:pt idx="123">
                  <c:v>56.56925788741151</c:v>
                </c:pt>
                <c:pt idx="124">
                  <c:v>56.058136299861083</c:v>
                </c:pt>
                <c:pt idx="125">
                  <c:v>56.188916572623469</c:v>
                </c:pt>
                <c:pt idx="126">
                  <c:v>56.723829274057898</c:v>
                </c:pt>
                <c:pt idx="127">
                  <c:v>57.281828308584913</c:v>
                </c:pt>
                <c:pt idx="128">
                  <c:v>57.536684571550552</c:v>
                </c:pt>
                <c:pt idx="129">
                  <c:v>56.908952040741639</c:v>
                </c:pt>
                <c:pt idx="130">
                  <c:v>56.796434552672977</c:v>
                </c:pt>
              </c:numCache>
            </c:numRef>
          </c:val>
          <c:smooth val="0"/>
          <c:extLst>
            <c:ext xmlns:c16="http://schemas.microsoft.com/office/drawing/2014/chart" uri="{C3380CC4-5D6E-409C-BE32-E72D297353CC}">
              <c16:uniqueId val="{00000085-8E69-4DB5-9F50-176C24463BE9}"/>
            </c:ext>
          </c:extLst>
        </c:ser>
        <c:ser>
          <c:idx val="134"/>
          <c:order val="134"/>
          <c:spPr>
            <a:ln w="28575" cap="rnd">
              <a:solidFill>
                <a:schemeClr val="accent3">
                  <a:lumMod val="60000"/>
                  <a:lumOff val="40000"/>
                </a:schemeClr>
              </a:solidFill>
              <a:round/>
            </a:ln>
            <a:effectLst/>
          </c:spPr>
          <c:marker>
            <c:symbol val="none"/>
          </c:marker>
          <c:val>
            <c:numRef>
              <c:f>'MC Chart'!$EE$1:$EE$131</c:f>
              <c:numCache>
                <c:formatCode>0.000</c:formatCode>
                <c:ptCount val="131"/>
                <c:pt idx="0" formatCode="_(* #,##0.000_);_(* \(#,##0.000\);_(* &quot;-&quot;??_);_(@_)">
                  <c:v>57.528399999999998</c:v>
                </c:pt>
                <c:pt idx="1">
                  <c:v>57.681943683546628</c:v>
                </c:pt>
                <c:pt idx="2">
                  <c:v>58.169415355978629</c:v>
                </c:pt>
                <c:pt idx="3">
                  <c:v>58.23858430412772</c:v>
                </c:pt>
                <c:pt idx="4">
                  <c:v>57.815579404949325</c:v>
                </c:pt>
                <c:pt idx="5">
                  <c:v>58.490058227769921</c:v>
                </c:pt>
                <c:pt idx="6">
                  <c:v>57.953846627897697</c:v>
                </c:pt>
                <c:pt idx="7">
                  <c:v>58.571422535301195</c:v>
                </c:pt>
                <c:pt idx="8">
                  <c:v>58.767768360362453</c:v>
                </c:pt>
                <c:pt idx="9">
                  <c:v>58.705689107956204</c:v>
                </c:pt>
                <c:pt idx="10">
                  <c:v>58.574155449875335</c:v>
                </c:pt>
                <c:pt idx="11">
                  <c:v>58.526157989968205</c:v>
                </c:pt>
                <c:pt idx="12">
                  <c:v>59.085675190773706</c:v>
                </c:pt>
                <c:pt idx="13">
                  <c:v>59.046084075660801</c:v>
                </c:pt>
                <c:pt idx="14">
                  <c:v>59.139151551603135</c:v>
                </c:pt>
                <c:pt idx="15">
                  <c:v>59.809578073377381</c:v>
                </c:pt>
                <c:pt idx="16">
                  <c:v>59.714062508929146</c:v>
                </c:pt>
                <c:pt idx="17">
                  <c:v>58.878762089143407</c:v>
                </c:pt>
                <c:pt idx="18">
                  <c:v>59.297314060608819</c:v>
                </c:pt>
                <c:pt idx="19">
                  <c:v>59.884428433553921</c:v>
                </c:pt>
                <c:pt idx="20">
                  <c:v>59.682143680636983</c:v>
                </c:pt>
                <c:pt idx="21">
                  <c:v>59.334404032280176</c:v>
                </c:pt>
                <c:pt idx="22">
                  <c:v>60.146987278922118</c:v>
                </c:pt>
                <c:pt idx="23">
                  <c:v>59.145840957171437</c:v>
                </c:pt>
                <c:pt idx="24">
                  <c:v>58.811941962683022</c:v>
                </c:pt>
                <c:pt idx="25">
                  <c:v>57.834900031666905</c:v>
                </c:pt>
                <c:pt idx="26">
                  <c:v>57.035001530425674</c:v>
                </c:pt>
                <c:pt idx="27">
                  <c:v>56.661176716029253</c:v>
                </c:pt>
                <c:pt idx="28">
                  <c:v>57.926108842003245</c:v>
                </c:pt>
                <c:pt idx="29">
                  <c:v>57.620468380114247</c:v>
                </c:pt>
                <c:pt idx="30">
                  <c:v>58.69163048585326</c:v>
                </c:pt>
                <c:pt idx="31">
                  <c:v>58.422888012897552</c:v>
                </c:pt>
                <c:pt idx="32">
                  <c:v>58.868996482093564</c:v>
                </c:pt>
                <c:pt idx="33">
                  <c:v>58.963476081986457</c:v>
                </c:pt>
                <c:pt idx="34">
                  <c:v>58.620446980015352</c:v>
                </c:pt>
                <c:pt idx="35">
                  <c:v>59.570235796131669</c:v>
                </c:pt>
                <c:pt idx="36">
                  <c:v>58.563948827704742</c:v>
                </c:pt>
                <c:pt idx="37">
                  <c:v>58.962810025282145</c:v>
                </c:pt>
                <c:pt idx="38">
                  <c:v>58.297230150923568</c:v>
                </c:pt>
                <c:pt idx="39">
                  <c:v>58.695693721711351</c:v>
                </c:pt>
                <c:pt idx="40">
                  <c:v>59.237524007535356</c:v>
                </c:pt>
                <c:pt idx="41">
                  <c:v>59.274990954982989</c:v>
                </c:pt>
                <c:pt idx="42">
                  <c:v>58.605886537434941</c:v>
                </c:pt>
                <c:pt idx="43">
                  <c:v>59.172815033395153</c:v>
                </c:pt>
                <c:pt idx="44">
                  <c:v>59.638487574303049</c:v>
                </c:pt>
                <c:pt idx="45">
                  <c:v>58.911438237975688</c:v>
                </c:pt>
                <c:pt idx="46">
                  <c:v>58.399545303486327</c:v>
                </c:pt>
                <c:pt idx="47">
                  <c:v>58.092890312761043</c:v>
                </c:pt>
                <c:pt idx="48">
                  <c:v>58.932253961453632</c:v>
                </c:pt>
                <c:pt idx="49">
                  <c:v>59.109423913714267</c:v>
                </c:pt>
                <c:pt idx="50">
                  <c:v>58.76733105600001</c:v>
                </c:pt>
                <c:pt idx="51">
                  <c:v>57.419880975050454</c:v>
                </c:pt>
                <c:pt idx="52">
                  <c:v>57.512008392099261</c:v>
                </c:pt>
                <c:pt idx="53">
                  <c:v>58.02775714523073</c:v>
                </c:pt>
                <c:pt idx="54">
                  <c:v>58.293437187777187</c:v>
                </c:pt>
                <c:pt idx="55">
                  <c:v>58.679605849428405</c:v>
                </c:pt>
                <c:pt idx="56">
                  <c:v>59.048726550673329</c:v>
                </c:pt>
                <c:pt idx="57">
                  <c:v>59.068854321791164</c:v>
                </c:pt>
                <c:pt idx="58">
                  <c:v>58.605485603902174</c:v>
                </c:pt>
                <c:pt idx="59">
                  <c:v>58.523268381814241</c:v>
                </c:pt>
                <c:pt idx="60">
                  <c:v>58.467404051164124</c:v>
                </c:pt>
                <c:pt idx="61">
                  <c:v>57.628214823001848</c:v>
                </c:pt>
                <c:pt idx="62">
                  <c:v>58.160019850365259</c:v>
                </c:pt>
                <c:pt idx="63">
                  <c:v>59.192873679203252</c:v>
                </c:pt>
                <c:pt idx="64">
                  <c:v>58.978458878051228</c:v>
                </c:pt>
                <c:pt idx="65">
                  <c:v>59.192476245365619</c:v>
                </c:pt>
                <c:pt idx="66">
                  <c:v>58.411848712334319</c:v>
                </c:pt>
                <c:pt idx="67">
                  <c:v>58.681424895111867</c:v>
                </c:pt>
                <c:pt idx="68">
                  <c:v>58.32378499593203</c:v>
                </c:pt>
                <c:pt idx="69">
                  <c:v>58.460086676196298</c:v>
                </c:pt>
                <c:pt idx="70">
                  <c:v>58.323514892496178</c:v>
                </c:pt>
                <c:pt idx="71">
                  <c:v>58.273576343977254</c:v>
                </c:pt>
                <c:pt idx="72">
                  <c:v>57.584734565171864</c:v>
                </c:pt>
                <c:pt idx="73">
                  <c:v>57.036471819817841</c:v>
                </c:pt>
                <c:pt idx="74">
                  <c:v>56.445151399760789</c:v>
                </c:pt>
                <c:pt idx="75">
                  <c:v>56.277859162293652</c:v>
                </c:pt>
                <c:pt idx="76">
                  <c:v>56.205508204489938</c:v>
                </c:pt>
                <c:pt idx="77">
                  <c:v>56.519322475214771</c:v>
                </c:pt>
                <c:pt idx="78">
                  <c:v>57.430473275599347</c:v>
                </c:pt>
                <c:pt idx="79">
                  <c:v>57.997676244623868</c:v>
                </c:pt>
                <c:pt idx="80">
                  <c:v>58.398136333097462</c:v>
                </c:pt>
                <c:pt idx="81">
                  <c:v>57.949894255816318</c:v>
                </c:pt>
                <c:pt idx="82">
                  <c:v>56.696463136665869</c:v>
                </c:pt>
                <c:pt idx="83">
                  <c:v>56.812450975269108</c:v>
                </c:pt>
                <c:pt idx="84">
                  <c:v>55.957847239823558</c:v>
                </c:pt>
                <c:pt idx="85">
                  <c:v>56.308709637635452</c:v>
                </c:pt>
                <c:pt idx="86">
                  <c:v>56.262629517543331</c:v>
                </c:pt>
                <c:pt idx="87">
                  <c:v>56.88326818368845</c:v>
                </c:pt>
                <c:pt idx="88">
                  <c:v>57.071854376735267</c:v>
                </c:pt>
                <c:pt idx="89">
                  <c:v>57.643252399007714</c:v>
                </c:pt>
                <c:pt idx="90">
                  <c:v>56.833087387655581</c:v>
                </c:pt>
                <c:pt idx="91">
                  <c:v>56.24757627419504</c:v>
                </c:pt>
                <c:pt idx="92">
                  <c:v>55.901494316695164</c:v>
                </c:pt>
                <c:pt idx="93">
                  <c:v>56.215979081933078</c:v>
                </c:pt>
                <c:pt idx="94">
                  <c:v>56.929733358272721</c:v>
                </c:pt>
                <c:pt idx="95">
                  <c:v>57.430525417119163</c:v>
                </c:pt>
                <c:pt idx="96">
                  <c:v>58.331014065674971</c:v>
                </c:pt>
                <c:pt idx="97">
                  <c:v>58.590811843548487</c:v>
                </c:pt>
                <c:pt idx="98">
                  <c:v>59.207508591855067</c:v>
                </c:pt>
                <c:pt idx="99">
                  <c:v>58.833281318924648</c:v>
                </c:pt>
                <c:pt idx="100">
                  <c:v>59.159903453464551</c:v>
                </c:pt>
                <c:pt idx="101">
                  <c:v>58.474134611458595</c:v>
                </c:pt>
                <c:pt idx="102">
                  <c:v>57.448688905778823</c:v>
                </c:pt>
                <c:pt idx="103">
                  <c:v>58.409536438279716</c:v>
                </c:pt>
                <c:pt idx="104">
                  <c:v>58.789376715695745</c:v>
                </c:pt>
                <c:pt idx="105">
                  <c:v>58.844788440177538</c:v>
                </c:pt>
                <c:pt idx="106">
                  <c:v>58.833886152845956</c:v>
                </c:pt>
                <c:pt idx="107">
                  <c:v>59.757341535774863</c:v>
                </c:pt>
                <c:pt idx="108">
                  <c:v>59.573786253675841</c:v>
                </c:pt>
                <c:pt idx="109">
                  <c:v>58.94551553353255</c:v>
                </c:pt>
                <c:pt idx="110">
                  <c:v>58.818791196651482</c:v>
                </c:pt>
                <c:pt idx="111">
                  <c:v>58.424441767649945</c:v>
                </c:pt>
                <c:pt idx="112">
                  <c:v>57.918511354863121</c:v>
                </c:pt>
                <c:pt idx="113">
                  <c:v>58.00037189939124</c:v>
                </c:pt>
                <c:pt idx="114">
                  <c:v>58.070775286098772</c:v>
                </c:pt>
                <c:pt idx="115">
                  <c:v>56.889267211617117</c:v>
                </c:pt>
                <c:pt idx="116">
                  <c:v>58.377483339049782</c:v>
                </c:pt>
                <c:pt idx="117">
                  <c:v>58.198065399633435</c:v>
                </c:pt>
                <c:pt idx="118">
                  <c:v>59.448822505619269</c:v>
                </c:pt>
                <c:pt idx="119">
                  <c:v>59.197968402215018</c:v>
                </c:pt>
                <c:pt idx="120">
                  <c:v>59.817101976232635</c:v>
                </c:pt>
                <c:pt idx="121">
                  <c:v>59.841496375989024</c:v>
                </c:pt>
                <c:pt idx="122">
                  <c:v>59.78132989934057</c:v>
                </c:pt>
                <c:pt idx="123">
                  <c:v>60.973356188112461</c:v>
                </c:pt>
                <c:pt idx="124">
                  <c:v>61.43514448472569</c:v>
                </c:pt>
                <c:pt idx="125">
                  <c:v>61.602996778477277</c:v>
                </c:pt>
                <c:pt idx="126">
                  <c:v>62.14935281803065</c:v>
                </c:pt>
                <c:pt idx="127">
                  <c:v>61.347958120354647</c:v>
                </c:pt>
                <c:pt idx="128">
                  <c:v>60.809530741155392</c:v>
                </c:pt>
                <c:pt idx="129">
                  <c:v>60.893610479434805</c:v>
                </c:pt>
                <c:pt idx="130">
                  <c:v>60.763737262341074</c:v>
                </c:pt>
              </c:numCache>
            </c:numRef>
          </c:val>
          <c:smooth val="0"/>
          <c:extLst>
            <c:ext xmlns:c16="http://schemas.microsoft.com/office/drawing/2014/chart" uri="{C3380CC4-5D6E-409C-BE32-E72D297353CC}">
              <c16:uniqueId val="{00000086-8E69-4DB5-9F50-176C24463BE9}"/>
            </c:ext>
          </c:extLst>
        </c:ser>
        <c:ser>
          <c:idx val="135"/>
          <c:order val="135"/>
          <c:spPr>
            <a:ln w="28575" cap="rnd">
              <a:solidFill>
                <a:schemeClr val="accent4">
                  <a:lumMod val="60000"/>
                  <a:lumOff val="40000"/>
                </a:schemeClr>
              </a:solidFill>
              <a:round/>
            </a:ln>
            <a:effectLst/>
          </c:spPr>
          <c:marker>
            <c:symbol val="none"/>
          </c:marker>
          <c:val>
            <c:numRef>
              <c:f>'MC Chart'!$EF$1:$EF$131</c:f>
              <c:numCache>
                <c:formatCode>0.000</c:formatCode>
                <c:ptCount val="131"/>
                <c:pt idx="0" formatCode="_(* #,##0.000_);_(* \(#,##0.000\);_(* &quot;-&quot;??_);_(@_)">
                  <c:v>57.528399999999998</c:v>
                </c:pt>
                <c:pt idx="1">
                  <c:v>57.847836265427631</c:v>
                </c:pt>
                <c:pt idx="2">
                  <c:v>56.824365853179117</c:v>
                </c:pt>
                <c:pt idx="3">
                  <c:v>56.652231418371983</c:v>
                </c:pt>
                <c:pt idx="4">
                  <c:v>56.833052807194655</c:v>
                </c:pt>
                <c:pt idx="5">
                  <c:v>57.380261873551746</c:v>
                </c:pt>
                <c:pt idx="6">
                  <c:v>58.162177858188933</c:v>
                </c:pt>
                <c:pt idx="7">
                  <c:v>57.437532792929332</c:v>
                </c:pt>
                <c:pt idx="8">
                  <c:v>56.905961857491285</c:v>
                </c:pt>
                <c:pt idx="9">
                  <c:v>56.448202117908906</c:v>
                </c:pt>
                <c:pt idx="10">
                  <c:v>55.982773837718597</c:v>
                </c:pt>
                <c:pt idx="11">
                  <c:v>56.562143360099924</c:v>
                </c:pt>
                <c:pt idx="12">
                  <c:v>56.428815402698646</c:v>
                </c:pt>
                <c:pt idx="13">
                  <c:v>56.654977380688216</c:v>
                </c:pt>
                <c:pt idx="14">
                  <c:v>57.287047263527874</c:v>
                </c:pt>
                <c:pt idx="15">
                  <c:v>56.611560299578919</c:v>
                </c:pt>
                <c:pt idx="16">
                  <c:v>56.761321477812338</c:v>
                </c:pt>
                <c:pt idx="17">
                  <c:v>57.164872776379895</c:v>
                </c:pt>
                <c:pt idx="18">
                  <c:v>56.224939943596858</c:v>
                </c:pt>
                <c:pt idx="19">
                  <c:v>57.238274146583336</c:v>
                </c:pt>
                <c:pt idx="20">
                  <c:v>56.304221773251911</c:v>
                </c:pt>
                <c:pt idx="21">
                  <c:v>56.317395622981358</c:v>
                </c:pt>
                <c:pt idx="22">
                  <c:v>56.071642486048944</c:v>
                </c:pt>
                <c:pt idx="23">
                  <c:v>55.847808802520611</c:v>
                </c:pt>
                <c:pt idx="24">
                  <c:v>56.263306711792914</c:v>
                </c:pt>
                <c:pt idx="25">
                  <c:v>56.748158239881057</c:v>
                </c:pt>
                <c:pt idx="26">
                  <c:v>56.080554108469165</c:v>
                </c:pt>
                <c:pt idx="27">
                  <c:v>56.941364792603103</c:v>
                </c:pt>
                <c:pt idx="28">
                  <c:v>56.918686108106982</c:v>
                </c:pt>
                <c:pt idx="29">
                  <c:v>57.919892932735429</c:v>
                </c:pt>
                <c:pt idx="30">
                  <c:v>57.553451196278218</c:v>
                </c:pt>
                <c:pt idx="31">
                  <c:v>58.083731489423243</c:v>
                </c:pt>
                <c:pt idx="32">
                  <c:v>58.642723392695615</c:v>
                </c:pt>
                <c:pt idx="33">
                  <c:v>58.617762637195042</c:v>
                </c:pt>
                <c:pt idx="34">
                  <c:v>58.439494057291824</c:v>
                </c:pt>
                <c:pt idx="35">
                  <c:v>59.246592072375691</c:v>
                </c:pt>
                <c:pt idx="36">
                  <c:v>59.581841648767927</c:v>
                </c:pt>
                <c:pt idx="37">
                  <c:v>59.324925475268024</c:v>
                </c:pt>
                <c:pt idx="38">
                  <c:v>59.751371248892298</c:v>
                </c:pt>
                <c:pt idx="39">
                  <c:v>60.768394818351098</c:v>
                </c:pt>
                <c:pt idx="40">
                  <c:v>60.210032346851065</c:v>
                </c:pt>
                <c:pt idx="41">
                  <c:v>60.456365233634472</c:v>
                </c:pt>
                <c:pt idx="42">
                  <c:v>60.21147578669369</c:v>
                </c:pt>
                <c:pt idx="43">
                  <c:v>60.25637517875581</c:v>
                </c:pt>
                <c:pt idx="44">
                  <c:v>59.720143854577579</c:v>
                </c:pt>
                <c:pt idx="45">
                  <c:v>60.810960979308533</c:v>
                </c:pt>
                <c:pt idx="46">
                  <c:v>61.246439854118641</c:v>
                </c:pt>
                <c:pt idx="47">
                  <c:v>59.948820400318439</c:v>
                </c:pt>
                <c:pt idx="48">
                  <c:v>60.661087525663561</c:v>
                </c:pt>
                <c:pt idx="49">
                  <c:v>61.116029689647831</c:v>
                </c:pt>
                <c:pt idx="50">
                  <c:v>61.424402114606046</c:v>
                </c:pt>
                <c:pt idx="51">
                  <c:v>60.51647861835427</c:v>
                </c:pt>
                <c:pt idx="52">
                  <c:v>59.579443984615075</c:v>
                </c:pt>
                <c:pt idx="53">
                  <c:v>60.540233862161386</c:v>
                </c:pt>
                <c:pt idx="54">
                  <c:v>60.774141339187196</c:v>
                </c:pt>
                <c:pt idx="55">
                  <c:v>60.521482095188922</c:v>
                </c:pt>
                <c:pt idx="56">
                  <c:v>60.561634549924385</c:v>
                </c:pt>
                <c:pt idx="57">
                  <c:v>61.085290409026378</c:v>
                </c:pt>
                <c:pt idx="58">
                  <c:v>61.57993267330221</c:v>
                </c:pt>
                <c:pt idx="59">
                  <c:v>60.284829095177635</c:v>
                </c:pt>
                <c:pt idx="60">
                  <c:v>59.674551192954212</c:v>
                </c:pt>
                <c:pt idx="61">
                  <c:v>61.020004677346847</c:v>
                </c:pt>
                <c:pt idx="62">
                  <c:v>61.582909558531838</c:v>
                </c:pt>
                <c:pt idx="63">
                  <c:v>61.605332670840824</c:v>
                </c:pt>
                <c:pt idx="64">
                  <c:v>60.775795121387503</c:v>
                </c:pt>
                <c:pt idx="65">
                  <c:v>59.824818274690209</c:v>
                </c:pt>
                <c:pt idx="66">
                  <c:v>60.284030568578991</c:v>
                </c:pt>
                <c:pt idx="67">
                  <c:v>60.700272221894252</c:v>
                </c:pt>
                <c:pt idx="68">
                  <c:v>60.226510276479345</c:v>
                </c:pt>
                <c:pt idx="69">
                  <c:v>59.826861851718625</c:v>
                </c:pt>
                <c:pt idx="70">
                  <c:v>59.668942829930863</c:v>
                </c:pt>
                <c:pt idx="71">
                  <c:v>60.326687758047072</c:v>
                </c:pt>
                <c:pt idx="72">
                  <c:v>59.863005213654148</c:v>
                </c:pt>
                <c:pt idx="73">
                  <c:v>60.444088503004075</c:v>
                </c:pt>
                <c:pt idx="74">
                  <c:v>60.216341372017922</c:v>
                </c:pt>
                <c:pt idx="75">
                  <c:v>60.409880214601181</c:v>
                </c:pt>
                <c:pt idx="76">
                  <c:v>60.78165936527094</c:v>
                </c:pt>
                <c:pt idx="77">
                  <c:v>61.23858626288137</c:v>
                </c:pt>
                <c:pt idx="78">
                  <c:v>60.550699056189323</c:v>
                </c:pt>
                <c:pt idx="79">
                  <c:v>60.741400802885082</c:v>
                </c:pt>
                <c:pt idx="80">
                  <c:v>60.74770272631654</c:v>
                </c:pt>
                <c:pt idx="81">
                  <c:v>60.266029111893225</c:v>
                </c:pt>
                <c:pt idx="82">
                  <c:v>60.655517959303609</c:v>
                </c:pt>
                <c:pt idx="83">
                  <c:v>60.757275651527486</c:v>
                </c:pt>
                <c:pt idx="84">
                  <c:v>61.703912726684166</c:v>
                </c:pt>
                <c:pt idx="85">
                  <c:v>61.814285308543816</c:v>
                </c:pt>
                <c:pt idx="86">
                  <c:v>61.426087967919749</c:v>
                </c:pt>
                <c:pt idx="87">
                  <c:v>61.632910899879484</c:v>
                </c:pt>
                <c:pt idx="88">
                  <c:v>61.440770049921021</c:v>
                </c:pt>
                <c:pt idx="89">
                  <c:v>61.372288863554147</c:v>
                </c:pt>
                <c:pt idx="90">
                  <c:v>61.675320443929436</c:v>
                </c:pt>
                <c:pt idx="91">
                  <c:v>61.536841130685865</c:v>
                </c:pt>
                <c:pt idx="92">
                  <c:v>61.590842840608246</c:v>
                </c:pt>
                <c:pt idx="93">
                  <c:v>61.552765329658634</c:v>
                </c:pt>
                <c:pt idx="94">
                  <c:v>61.501849812854317</c:v>
                </c:pt>
                <c:pt idx="95">
                  <c:v>61.326469040561847</c:v>
                </c:pt>
                <c:pt idx="96">
                  <c:v>60.993153409449846</c:v>
                </c:pt>
                <c:pt idx="97">
                  <c:v>60.56933679963619</c:v>
                </c:pt>
                <c:pt idx="98">
                  <c:v>60.307809119228587</c:v>
                </c:pt>
                <c:pt idx="99">
                  <c:v>59.51432953346616</c:v>
                </c:pt>
                <c:pt idx="100">
                  <c:v>59.954426117880111</c:v>
                </c:pt>
                <c:pt idx="101">
                  <c:v>59.708832295363123</c:v>
                </c:pt>
                <c:pt idx="102">
                  <c:v>58.844554927241816</c:v>
                </c:pt>
                <c:pt idx="103">
                  <c:v>58.827809979512985</c:v>
                </c:pt>
                <c:pt idx="104">
                  <c:v>57.961267312154405</c:v>
                </c:pt>
                <c:pt idx="105">
                  <c:v>57.230927904931754</c:v>
                </c:pt>
                <c:pt idx="106">
                  <c:v>57.098169100074671</c:v>
                </c:pt>
                <c:pt idx="107">
                  <c:v>57.10294225131539</c:v>
                </c:pt>
                <c:pt idx="108">
                  <c:v>57.409553650010473</c:v>
                </c:pt>
                <c:pt idx="109">
                  <c:v>57.706980951431106</c:v>
                </c:pt>
                <c:pt idx="110">
                  <c:v>57.909609406183968</c:v>
                </c:pt>
                <c:pt idx="111">
                  <c:v>57.60281270683997</c:v>
                </c:pt>
                <c:pt idx="112">
                  <c:v>57.154835085774003</c:v>
                </c:pt>
                <c:pt idx="113">
                  <c:v>56.769042594826288</c:v>
                </c:pt>
                <c:pt idx="114">
                  <c:v>56.162776346273191</c:v>
                </c:pt>
                <c:pt idx="115">
                  <c:v>55.981311208041944</c:v>
                </c:pt>
                <c:pt idx="116">
                  <c:v>56.174488691635545</c:v>
                </c:pt>
                <c:pt idx="117">
                  <c:v>55.472011161417818</c:v>
                </c:pt>
                <c:pt idx="118">
                  <c:v>54.909628974867879</c:v>
                </c:pt>
                <c:pt idx="119">
                  <c:v>54.657143747458996</c:v>
                </c:pt>
                <c:pt idx="120">
                  <c:v>55.892373677239803</c:v>
                </c:pt>
                <c:pt idx="121">
                  <c:v>56.221597211639398</c:v>
                </c:pt>
                <c:pt idx="122">
                  <c:v>55.86935667269568</c:v>
                </c:pt>
                <c:pt idx="123">
                  <c:v>56.646539349215189</c:v>
                </c:pt>
                <c:pt idx="124">
                  <c:v>55.925897324149169</c:v>
                </c:pt>
                <c:pt idx="125">
                  <c:v>55.160739667826221</c:v>
                </c:pt>
                <c:pt idx="126">
                  <c:v>55.451442336199513</c:v>
                </c:pt>
                <c:pt idx="127">
                  <c:v>55.755847413288699</c:v>
                </c:pt>
                <c:pt idx="128">
                  <c:v>55.45762570701001</c:v>
                </c:pt>
                <c:pt idx="129">
                  <c:v>55.320755971364974</c:v>
                </c:pt>
                <c:pt idx="130">
                  <c:v>55.618225799465719</c:v>
                </c:pt>
              </c:numCache>
            </c:numRef>
          </c:val>
          <c:smooth val="0"/>
          <c:extLst>
            <c:ext xmlns:c16="http://schemas.microsoft.com/office/drawing/2014/chart" uri="{C3380CC4-5D6E-409C-BE32-E72D297353CC}">
              <c16:uniqueId val="{00000087-8E69-4DB5-9F50-176C24463BE9}"/>
            </c:ext>
          </c:extLst>
        </c:ser>
        <c:ser>
          <c:idx val="136"/>
          <c:order val="136"/>
          <c:spPr>
            <a:ln w="28575" cap="rnd">
              <a:solidFill>
                <a:schemeClr val="accent5">
                  <a:lumMod val="60000"/>
                  <a:lumOff val="40000"/>
                </a:schemeClr>
              </a:solidFill>
              <a:round/>
            </a:ln>
            <a:effectLst/>
          </c:spPr>
          <c:marker>
            <c:symbol val="none"/>
          </c:marker>
          <c:val>
            <c:numRef>
              <c:f>'MC Chart'!$EG$1:$EG$131</c:f>
              <c:numCache>
                <c:formatCode>0.000</c:formatCode>
                <c:ptCount val="131"/>
                <c:pt idx="0" formatCode="_(* #,##0.000_);_(* \(#,##0.000\);_(* &quot;-&quot;??_);_(@_)">
                  <c:v>57.528399999999998</c:v>
                </c:pt>
                <c:pt idx="1">
                  <c:v>58.021646022570387</c:v>
                </c:pt>
                <c:pt idx="2">
                  <c:v>57.493333254242245</c:v>
                </c:pt>
                <c:pt idx="3">
                  <c:v>56.413180707616021</c:v>
                </c:pt>
                <c:pt idx="4">
                  <c:v>55.859654909804838</c:v>
                </c:pt>
                <c:pt idx="5">
                  <c:v>55.418029262468572</c:v>
                </c:pt>
                <c:pt idx="6">
                  <c:v>55.376614752728237</c:v>
                </c:pt>
                <c:pt idx="7">
                  <c:v>55.543596980299832</c:v>
                </c:pt>
                <c:pt idx="8">
                  <c:v>56.598865366721633</c:v>
                </c:pt>
                <c:pt idx="9">
                  <c:v>56.178692933822141</c:v>
                </c:pt>
                <c:pt idx="10">
                  <c:v>57.029997128272363</c:v>
                </c:pt>
                <c:pt idx="11">
                  <c:v>58.119043598869176</c:v>
                </c:pt>
                <c:pt idx="12">
                  <c:v>58.035095127390335</c:v>
                </c:pt>
                <c:pt idx="13">
                  <c:v>58.2291770954782</c:v>
                </c:pt>
                <c:pt idx="14">
                  <c:v>58.549312849492551</c:v>
                </c:pt>
                <c:pt idx="15">
                  <c:v>58.348589750670875</c:v>
                </c:pt>
                <c:pt idx="16">
                  <c:v>57.611564445540601</c:v>
                </c:pt>
                <c:pt idx="17">
                  <c:v>56.667143335708268</c:v>
                </c:pt>
                <c:pt idx="18">
                  <c:v>56.861106958813473</c:v>
                </c:pt>
                <c:pt idx="19">
                  <c:v>57.349018496190439</c:v>
                </c:pt>
                <c:pt idx="20">
                  <c:v>57.683178272961712</c:v>
                </c:pt>
                <c:pt idx="21">
                  <c:v>57.439369298931702</c:v>
                </c:pt>
                <c:pt idx="22">
                  <c:v>56.907263604175157</c:v>
                </c:pt>
                <c:pt idx="23">
                  <c:v>56.49401880075677</c:v>
                </c:pt>
                <c:pt idx="24">
                  <c:v>55.645950834022038</c:v>
                </c:pt>
                <c:pt idx="25">
                  <c:v>55.53319206588732</c:v>
                </c:pt>
                <c:pt idx="26">
                  <c:v>55.84830232963764</c:v>
                </c:pt>
                <c:pt idx="27">
                  <c:v>54.937361319890094</c:v>
                </c:pt>
                <c:pt idx="28">
                  <c:v>54.000385250841298</c:v>
                </c:pt>
                <c:pt idx="29">
                  <c:v>54.0977317788128</c:v>
                </c:pt>
                <c:pt idx="30">
                  <c:v>54.219163791006352</c:v>
                </c:pt>
                <c:pt idx="31">
                  <c:v>53.805434366274916</c:v>
                </c:pt>
                <c:pt idx="32">
                  <c:v>53.461245409458328</c:v>
                </c:pt>
                <c:pt idx="33">
                  <c:v>54.12894739681402</c:v>
                </c:pt>
                <c:pt idx="34">
                  <c:v>53.249119876731633</c:v>
                </c:pt>
                <c:pt idx="35">
                  <c:v>54.023615166357075</c:v>
                </c:pt>
                <c:pt idx="36">
                  <c:v>54.721141339044443</c:v>
                </c:pt>
                <c:pt idx="37">
                  <c:v>54.234628598208992</c:v>
                </c:pt>
                <c:pt idx="38">
                  <c:v>53.991290630410127</c:v>
                </c:pt>
                <c:pt idx="39">
                  <c:v>55.102301222721564</c:v>
                </c:pt>
                <c:pt idx="40">
                  <c:v>54.808098129503989</c:v>
                </c:pt>
                <c:pt idx="41">
                  <c:v>54.310011392051599</c:v>
                </c:pt>
                <c:pt idx="42">
                  <c:v>53.718537945735932</c:v>
                </c:pt>
                <c:pt idx="43">
                  <c:v>53.62546718286648</c:v>
                </c:pt>
                <c:pt idx="44">
                  <c:v>55.117964693829038</c:v>
                </c:pt>
                <c:pt idx="45">
                  <c:v>55.857494050583107</c:v>
                </c:pt>
                <c:pt idx="46">
                  <c:v>56.122834991867073</c:v>
                </c:pt>
                <c:pt idx="47">
                  <c:v>56.688172670683407</c:v>
                </c:pt>
                <c:pt idx="48">
                  <c:v>56.300925172729563</c:v>
                </c:pt>
                <c:pt idx="49">
                  <c:v>55.025138263414846</c:v>
                </c:pt>
                <c:pt idx="50">
                  <c:v>54.858328728717701</c:v>
                </c:pt>
                <c:pt idx="51">
                  <c:v>54.837628340511841</c:v>
                </c:pt>
                <c:pt idx="52">
                  <c:v>54.832644484663142</c:v>
                </c:pt>
                <c:pt idx="53">
                  <c:v>54.837340949056447</c:v>
                </c:pt>
                <c:pt idx="54">
                  <c:v>54.808510300036438</c:v>
                </c:pt>
                <c:pt idx="55">
                  <c:v>54.622110825538648</c:v>
                </c:pt>
                <c:pt idx="56">
                  <c:v>55.291219233138293</c:v>
                </c:pt>
                <c:pt idx="57">
                  <c:v>54.924642357450395</c:v>
                </c:pt>
                <c:pt idx="58">
                  <c:v>54.442818920964726</c:v>
                </c:pt>
                <c:pt idx="59">
                  <c:v>53.764497855991664</c:v>
                </c:pt>
                <c:pt idx="60">
                  <c:v>53.700270294810551</c:v>
                </c:pt>
                <c:pt idx="61">
                  <c:v>53.938127896539036</c:v>
                </c:pt>
                <c:pt idx="62">
                  <c:v>54.009772555648141</c:v>
                </c:pt>
                <c:pt idx="63">
                  <c:v>53.539701415120376</c:v>
                </c:pt>
                <c:pt idx="64">
                  <c:v>52.986809567802993</c:v>
                </c:pt>
                <c:pt idx="65">
                  <c:v>53.464561116625589</c:v>
                </c:pt>
                <c:pt idx="66">
                  <c:v>53.616921169954907</c:v>
                </c:pt>
                <c:pt idx="67">
                  <c:v>53.349283899338438</c:v>
                </c:pt>
                <c:pt idx="68">
                  <c:v>52.895591445089195</c:v>
                </c:pt>
                <c:pt idx="69">
                  <c:v>52.277724850413307</c:v>
                </c:pt>
                <c:pt idx="70">
                  <c:v>53.391146374876797</c:v>
                </c:pt>
                <c:pt idx="71">
                  <c:v>52.329975668897958</c:v>
                </c:pt>
                <c:pt idx="72">
                  <c:v>51.962093942907735</c:v>
                </c:pt>
                <c:pt idx="73">
                  <c:v>51.526327032437855</c:v>
                </c:pt>
                <c:pt idx="74">
                  <c:v>51.639130852265509</c:v>
                </c:pt>
                <c:pt idx="75">
                  <c:v>51.716566167274088</c:v>
                </c:pt>
                <c:pt idx="76">
                  <c:v>52.358779693623497</c:v>
                </c:pt>
                <c:pt idx="77">
                  <c:v>52.047504275712363</c:v>
                </c:pt>
                <c:pt idx="78">
                  <c:v>51.945181522222413</c:v>
                </c:pt>
                <c:pt idx="79">
                  <c:v>52.795579357222572</c:v>
                </c:pt>
                <c:pt idx="80">
                  <c:v>52.762117271245188</c:v>
                </c:pt>
                <c:pt idx="81">
                  <c:v>52.654049182803028</c:v>
                </c:pt>
                <c:pt idx="82">
                  <c:v>52.094039347281445</c:v>
                </c:pt>
                <c:pt idx="83">
                  <c:v>52.146272246986754</c:v>
                </c:pt>
                <c:pt idx="84">
                  <c:v>51.613722662032124</c:v>
                </c:pt>
                <c:pt idx="85">
                  <c:v>51.003397660042502</c:v>
                </c:pt>
                <c:pt idx="86">
                  <c:v>50.657962271407307</c:v>
                </c:pt>
                <c:pt idx="87">
                  <c:v>50.715340842641133</c:v>
                </c:pt>
                <c:pt idx="88">
                  <c:v>51.431957438638833</c:v>
                </c:pt>
                <c:pt idx="89">
                  <c:v>51.064652621844623</c:v>
                </c:pt>
                <c:pt idx="90">
                  <c:v>51.720896602762451</c:v>
                </c:pt>
                <c:pt idx="91">
                  <c:v>51.100363308378228</c:v>
                </c:pt>
                <c:pt idx="92">
                  <c:v>50.512265959370858</c:v>
                </c:pt>
                <c:pt idx="93">
                  <c:v>50.374017370484424</c:v>
                </c:pt>
                <c:pt idx="94">
                  <c:v>50.15248615402902</c:v>
                </c:pt>
                <c:pt idx="95">
                  <c:v>50.545731834976884</c:v>
                </c:pt>
                <c:pt idx="96">
                  <c:v>50.554666218916587</c:v>
                </c:pt>
                <c:pt idx="97">
                  <c:v>51.010539982935022</c:v>
                </c:pt>
                <c:pt idx="98">
                  <c:v>51.045244845672208</c:v>
                </c:pt>
                <c:pt idx="99">
                  <c:v>50.94411034300898</c:v>
                </c:pt>
                <c:pt idx="100">
                  <c:v>51.049743388968871</c:v>
                </c:pt>
                <c:pt idx="101">
                  <c:v>50.735662636188117</c:v>
                </c:pt>
                <c:pt idx="102">
                  <c:v>50.567018866621808</c:v>
                </c:pt>
                <c:pt idx="103">
                  <c:v>50.282654805947161</c:v>
                </c:pt>
                <c:pt idx="104">
                  <c:v>49.677514294363647</c:v>
                </c:pt>
                <c:pt idx="105">
                  <c:v>49.470128742372324</c:v>
                </c:pt>
                <c:pt idx="106">
                  <c:v>49.034401602733759</c:v>
                </c:pt>
                <c:pt idx="107">
                  <c:v>49.260396446754619</c:v>
                </c:pt>
                <c:pt idx="108">
                  <c:v>49.061743338603563</c:v>
                </c:pt>
                <c:pt idx="109">
                  <c:v>48.782596706822417</c:v>
                </c:pt>
                <c:pt idx="110">
                  <c:v>48.929129244331733</c:v>
                </c:pt>
                <c:pt idx="111">
                  <c:v>49.04725827561856</c:v>
                </c:pt>
                <c:pt idx="112">
                  <c:v>49.499932472144579</c:v>
                </c:pt>
                <c:pt idx="113">
                  <c:v>50.16774902071721</c:v>
                </c:pt>
                <c:pt idx="114">
                  <c:v>50.545147527064358</c:v>
                </c:pt>
                <c:pt idx="115">
                  <c:v>50.043028976259031</c:v>
                </c:pt>
                <c:pt idx="116">
                  <c:v>50.573616667165673</c:v>
                </c:pt>
                <c:pt idx="117">
                  <c:v>50.313971804984291</c:v>
                </c:pt>
                <c:pt idx="118">
                  <c:v>50.126954462423711</c:v>
                </c:pt>
                <c:pt idx="119">
                  <c:v>50.002205704406421</c:v>
                </c:pt>
                <c:pt idx="120">
                  <c:v>50.298038574254221</c:v>
                </c:pt>
                <c:pt idx="121">
                  <c:v>50.615817828942106</c:v>
                </c:pt>
                <c:pt idx="122">
                  <c:v>51.406125088686053</c:v>
                </c:pt>
                <c:pt idx="123">
                  <c:v>50.834861387877361</c:v>
                </c:pt>
                <c:pt idx="124">
                  <c:v>50.859189277118219</c:v>
                </c:pt>
                <c:pt idx="125">
                  <c:v>50.272324662938665</c:v>
                </c:pt>
                <c:pt idx="126">
                  <c:v>50.190717767346655</c:v>
                </c:pt>
                <c:pt idx="127">
                  <c:v>50.663356049340287</c:v>
                </c:pt>
                <c:pt idx="128">
                  <c:v>52.158330083827394</c:v>
                </c:pt>
                <c:pt idx="129">
                  <c:v>52.543584578421523</c:v>
                </c:pt>
                <c:pt idx="130">
                  <c:v>52.690046167736725</c:v>
                </c:pt>
              </c:numCache>
            </c:numRef>
          </c:val>
          <c:smooth val="0"/>
          <c:extLst>
            <c:ext xmlns:c16="http://schemas.microsoft.com/office/drawing/2014/chart" uri="{C3380CC4-5D6E-409C-BE32-E72D297353CC}">
              <c16:uniqueId val="{00000088-8E69-4DB5-9F50-176C24463BE9}"/>
            </c:ext>
          </c:extLst>
        </c:ser>
        <c:ser>
          <c:idx val="137"/>
          <c:order val="137"/>
          <c:spPr>
            <a:ln w="28575" cap="rnd">
              <a:solidFill>
                <a:schemeClr val="accent6">
                  <a:lumMod val="60000"/>
                  <a:lumOff val="40000"/>
                </a:schemeClr>
              </a:solidFill>
              <a:round/>
            </a:ln>
            <a:effectLst/>
          </c:spPr>
          <c:marker>
            <c:symbol val="none"/>
          </c:marker>
          <c:val>
            <c:numRef>
              <c:f>'MC Chart'!$EH$1:$EH$131</c:f>
              <c:numCache>
                <c:formatCode>0.000</c:formatCode>
                <c:ptCount val="131"/>
                <c:pt idx="0" formatCode="_(* #,##0.000_);_(* \(#,##0.000\);_(* &quot;-&quot;??_);_(@_)">
                  <c:v>57.528399999999998</c:v>
                </c:pt>
                <c:pt idx="1">
                  <c:v>57.158408827855382</c:v>
                </c:pt>
                <c:pt idx="2">
                  <c:v>57.10444682257512</c:v>
                </c:pt>
                <c:pt idx="3">
                  <c:v>56.988872956015157</c:v>
                </c:pt>
                <c:pt idx="4">
                  <c:v>57.130541167788223</c:v>
                </c:pt>
                <c:pt idx="5">
                  <c:v>57.001413915152163</c:v>
                </c:pt>
                <c:pt idx="6">
                  <c:v>57.584597511492689</c:v>
                </c:pt>
                <c:pt idx="7">
                  <c:v>58.178327645246647</c:v>
                </c:pt>
                <c:pt idx="8">
                  <c:v>57.977964864609618</c:v>
                </c:pt>
                <c:pt idx="9">
                  <c:v>58.074130730679975</c:v>
                </c:pt>
                <c:pt idx="10">
                  <c:v>57.772667045230975</c:v>
                </c:pt>
                <c:pt idx="11">
                  <c:v>58.151906325796567</c:v>
                </c:pt>
                <c:pt idx="12">
                  <c:v>58.446102267741914</c:v>
                </c:pt>
                <c:pt idx="13">
                  <c:v>57.881687394686118</c:v>
                </c:pt>
                <c:pt idx="14">
                  <c:v>57.790485608731821</c:v>
                </c:pt>
                <c:pt idx="15">
                  <c:v>58.475945629817211</c:v>
                </c:pt>
                <c:pt idx="16">
                  <c:v>58.577941003213617</c:v>
                </c:pt>
                <c:pt idx="17">
                  <c:v>59.126460633756516</c:v>
                </c:pt>
                <c:pt idx="18">
                  <c:v>59.67909726016358</c:v>
                </c:pt>
                <c:pt idx="19">
                  <c:v>60.635639951495158</c:v>
                </c:pt>
                <c:pt idx="20">
                  <c:v>61.256350672546972</c:v>
                </c:pt>
                <c:pt idx="21">
                  <c:v>62.124476854575583</c:v>
                </c:pt>
                <c:pt idx="22">
                  <c:v>62.426313085304962</c:v>
                </c:pt>
                <c:pt idx="23">
                  <c:v>62.171039919406958</c:v>
                </c:pt>
                <c:pt idx="24">
                  <c:v>63.347359339197055</c:v>
                </c:pt>
                <c:pt idx="25">
                  <c:v>63.773835281626006</c:v>
                </c:pt>
                <c:pt idx="26">
                  <c:v>64.389557886609936</c:v>
                </c:pt>
                <c:pt idx="27">
                  <c:v>65.435168217835226</c:v>
                </c:pt>
                <c:pt idx="28">
                  <c:v>65.565608348552672</c:v>
                </c:pt>
                <c:pt idx="29">
                  <c:v>65.680153054949727</c:v>
                </c:pt>
                <c:pt idx="30">
                  <c:v>64.474877356047486</c:v>
                </c:pt>
                <c:pt idx="31">
                  <c:v>64.225293837488437</c:v>
                </c:pt>
                <c:pt idx="32">
                  <c:v>64.861168546363658</c:v>
                </c:pt>
                <c:pt idx="33">
                  <c:v>65.06596393854069</c:v>
                </c:pt>
                <c:pt idx="34">
                  <c:v>65.167253447006274</c:v>
                </c:pt>
                <c:pt idx="35">
                  <c:v>65.936736850458615</c:v>
                </c:pt>
                <c:pt idx="36">
                  <c:v>67.050714371124172</c:v>
                </c:pt>
                <c:pt idx="37">
                  <c:v>68.136014624100838</c:v>
                </c:pt>
                <c:pt idx="38">
                  <c:v>67.563078041206708</c:v>
                </c:pt>
                <c:pt idx="39">
                  <c:v>67.958748527131462</c:v>
                </c:pt>
                <c:pt idx="40">
                  <c:v>67.312971064172118</c:v>
                </c:pt>
                <c:pt idx="41">
                  <c:v>67.414179408901092</c:v>
                </c:pt>
                <c:pt idx="42">
                  <c:v>67.494459547957334</c:v>
                </c:pt>
                <c:pt idx="43">
                  <c:v>66.959778440833517</c:v>
                </c:pt>
                <c:pt idx="44">
                  <c:v>67.529795168564164</c:v>
                </c:pt>
                <c:pt idx="45">
                  <c:v>67.993082153045165</c:v>
                </c:pt>
                <c:pt idx="46">
                  <c:v>67.773827047799983</c:v>
                </c:pt>
                <c:pt idx="47">
                  <c:v>67.501804262274888</c:v>
                </c:pt>
                <c:pt idx="48">
                  <c:v>68.74405132190526</c:v>
                </c:pt>
                <c:pt idx="49">
                  <c:v>68.278652861115319</c:v>
                </c:pt>
                <c:pt idx="50">
                  <c:v>67.747291633345128</c:v>
                </c:pt>
                <c:pt idx="51">
                  <c:v>68.672280044371576</c:v>
                </c:pt>
                <c:pt idx="52">
                  <c:v>69.119334271411702</c:v>
                </c:pt>
                <c:pt idx="53">
                  <c:v>69.36368304278372</c:v>
                </c:pt>
                <c:pt idx="54">
                  <c:v>69.448020470184133</c:v>
                </c:pt>
                <c:pt idx="55">
                  <c:v>70.079890697650825</c:v>
                </c:pt>
                <c:pt idx="56">
                  <c:v>70.113144780601132</c:v>
                </c:pt>
                <c:pt idx="57">
                  <c:v>69.707318722409298</c:v>
                </c:pt>
                <c:pt idx="58">
                  <c:v>70.354198785427855</c:v>
                </c:pt>
                <c:pt idx="59">
                  <c:v>70.096806649375097</c:v>
                </c:pt>
                <c:pt idx="60">
                  <c:v>71.61002663270169</c:v>
                </c:pt>
                <c:pt idx="61">
                  <c:v>71.363574190943481</c:v>
                </c:pt>
                <c:pt idx="62">
                  <c:v>71.750108777483504</c:v>
                </c:pt>
                <c:pt idx="63">
                  <c:v>70.478937345894366</c:v>
                </c:pt>
                <c:pt idx="64">
                  <c:v>70.158725934648388</c:v>
                </c:pt>
                <c:pt idx="65">
                  <c:v>69.095807238750695</c:v>
                </c:pt>
                <c:pt idx="66">
                  <c:v>69.511633936703149</c:v>
                </c:pt>
                <c:pt idx="67">
                  <c:v>69.665056624582746</c:v>
                </c:pt>
                <c:pt idx="68">
                  <c:v>68.791824981887402</c:v>
                </c:pt>
                <c:pt idx="69">
                  <c:v>67.57285188842387</c:v>
                </c:pt>
                <c:pt idx="70">
                  <c:v>68.814797909174459</c:v>
                </c:pt>
                <c:pt idx="71">
                  <c:v>68.17082036254385</c:v>
                </c:pt>
                <c:pt idx="72">
                  <c:v>67.226040539988574</c:v>
                </c:pt>
                <c:pt idx="73">
                  <c:v>68.155874304819704</c:v>
                </c:pt>
                <c:pt idx="74">
                  <c:v>69.081659532447972</c:v>
                </c:pt>
                <c:pt idx="75">
                  <c:v>70.15722458475075</c:v>
                </c:pt>
                <c:pt idx="76">
                  <c:v>70.331452657876412</c:v>
                </c:pt>
                <c:pt idx="77">
                  <c:v>69.651668076866187</c:v>
                </c:pt>
                <c:pt idx="78">
                  <c:v>69.164257349020886</c:v>
                </c:pt>
                <c:pt idx="79">
                  <c:v>68.047110701991429</c:v>
                </c:pt>
                <c:pt idx="80">
                  <c:v>67.427921178294611</c:v>
                </c:pt>
                <c:pt idx="81">
                  <c:v>67.461182283340023</c:v>
                </c:pt>
                <c:pt idx="82">
                  <c:v>67.028987445257343</c:v>
                </c:pt>
                <c:pt idx="83">
                  <c:v>66.656638138842979</c:v>
                </c:pt>
                <c:pt idx="84">
                  <c:v>66.327451136198917</c:v>
                </c:pt>
                <c:pt idx="85">
                  <c:v>67.508432591997988</c:v>
                </c:pt>
                <c:pt idx="86">
                  <c:v>67.274300784715919</c:v>
                </c:pt>
                <c:pt idx="87">
                  <c:v>67.573299658758827</c:v>
                </c:pt>
                <c:pt idx="88">
                  <c:v>68.100551103222799</c:v>
                </c:pt>
                <c:pt idx="89">
                  <c:v>67.79760011942885</c:v>
                </c:pt>
                <c:pt idx="90">
                  <c:v>69.143847376003407</c:v>
                </c:pt>
                <c:pt idx="91">
                  <c:v>68.458050579256579</c:v>
                </c:pt>
                <c:pt idx="92">
                  <c:v>69.544731906233849</c:v>
                </c:pt>
                <c:pt idx="93">
                  <c:v>69.68106178884517</c:v>
                </c:pt>
                <c:pt idx="94">
                  <c:v>69.744758498641602</c:v>
                </c:pt>
                <c:pt idx="95">
                  <c:v>69.525926141609929</c:v>
                </c:pt>
                <c:pt idx="96">
                  <c:v>69.121495157315564</c:v>
                </c:pt>
                <c:pt idx="97">
                  <c:v>69.731240249002894</c:v>
                </c:pt>
                <c:pt idx="98">
                  <c:v>69.920102931097432</c:v>
                </c:pt>
                <c:pt idx="99">
                  <c:v>71.472741224469345</c:v>
                </c:pt>
                <c:pt idx="100">
                  <c:v>71.12858400989731</c:v>
                </c:pt>
                <c:pt idx="101">
                  <c:v>71.926886983353569</c:v>
                </c:pt>
                <c:pt idx="102">
                  <c:v>70.972194806997209</c:v>
                </c:pt>
                <c:pt idx="103">
                  <c:v>71.300292344554791</c:v>
                </c:pt>
                <c:pt idx="104">
                  <c:v>71.03228093278338</c:v>
                </c:pt>
                <c:pt idx="105">
                  <c:v>71.451935037808767</c:v>
                </c:pt>
                <c:pt idx="106">
                  <c:v>71.735178811090208</c:v>
                </c:pt>
                <c:pt idx="107">
                  <c:v>72.077927574817863</c:v>
                </c:pt>
                <c:pt idx="108">
                  <c:v>72.530310419621983</c:v>
                </c:pt>
                <c:pt idx="109">
                  <c:v>72.170675719832062</c:v>
                </c:pt>
                <c:pt idx="110">
                  <c:v>71.910866552885636</c:v>
                </c:pt>
                <c:pt idx="111">
                  <c:v>72.622432323812404</c:v>
                </c:pt>
                <c:pt idx="112">
                  <c:v>72.768231148377666</c:v>
                </c:pt>
                <c:pt idx="113">
                  <c:v>72.216476111319409</c:v>
                </c:pt>
                <c:pt idx="114">
                  <c:v>70.244547294020691</c:v>
                </c:pt>
                <c:pt idx="115">
                  <c:v>68.938336330352385</c:v>
                </c:pt>
                <c:pt idx="116">
                  <c:v>69.408236271701796</c:v>
                </c:pt>
                <c:pt idx="117">
                  <c:v>69.393870241748601</c:v>
                </c:pt>
                <c:pt idx="118">
                  <c:v>68.244787551837788</c:v>
                </c:pt>
                <c:pt idx="119">
                  <c:v>68.115643543759631</c:v>
                </c:pt>
                <c:pt idx="120">
                  <c:v>68.432218246782881</c:v>
                </c:pt>
                <c:pt idx="121">
                  <c:v>68.128630954164592</c:v>
                </c:pt>
                <c:pt idx="122">
                  <c:v>67.113452415449501</c:v>
                </c:pt>
                <c:pt idx="123">
                  <c:v>67.349347783896135</c:v>
                </c:pt>
                <c:pt idx="124">
                  <c:v>67.068599333763231</c:v>
                </c:pt>
                <c:pt idx="125">
                  <c:v>67.187908549071054</c:v>
                </c:pt>
                <c:pt idx="126">
                  <c:v>67.601020052122351</c:v>
                </c:pt>
                <c:pt idx="127">
                  <c:v>67.228765734497614</c:v>
                </c:pt>
                <c:pt idx="128">
                  <c:v>66.042291677078012</c:v>
                </c:pt>
                <c:pt idx="129">
                  <c:v>65.556005503776362</c:v>
                </c:pt>
                <c:pt idx="130">
                  <c:v>66.104664609304351</c:v>
                </c:pt>
              </c:numCache>
            </c:numRef>
          </c:val>
          <c:smooth val="0"/>
          <c:extLst>
            <c:ext xmlns:c16="http://schemas.microsoft.com/office/drawing/2014/chart" uri="{C3380CC4-5D6E-409C-BE32-E72D297353CC}">
              <c16:uniqueId val="{00000089-8E69-4DB5-9F50-176C24463BE9}"/>
            </c:ext>
          </c:extLst>
        </c:ser>
        <c:ser>
          <c:idx val="138"/>
          <c:order val="138"/>
          <c:spPr>
            <a:ln w="28575" cap="rnd">
              <a:solidFill>
                <a:schemeClr val="accent1">
                  <a:lumMod val="50000"/>
                </a:schemeClr>
              </a:solidFill>
              <a:round/>
            </a:ln>
            <a:effectLst/>
          </c:spPr>
          <c:marker>
            <c:symbol val="none"/>
          </c:marker>
          <c:val>
            <c:numRef>
              <c:f>'MC Chart'!$EI$1:$EI$131</c:f>
              <c:numCache>
                <c:formatCode>0.000</c:formatCode>
                <c:ptCount val="131"/>
                <c:pt idx="0" formatCode="_(* #,##0.000_);_(* \(#,##0.000\);_(* &quot;-&quot;??_);_(@_)">
                  <c:v>57.528399999999998</c:v>
                </c:pt>
                <c:pt idx="1">
                  <c:v>58.350671532647873</c:v>
                </c:pt>
                <c:pt idx="2">
                  <c:v>58.765097939222009</c:v>
                </c:pt>
                <c:pt idx="3">
                  <c:v>59.012931740103738</c:v>
                </c:pt>
                <c:pt idx="4">
                  <c:v>58.725098758333139</c:v>
                </c:pt>
                <c:pt idx="5">
                  <c:v>58.317696036643717</c:v>
                </c:pt>
                <c:pt idx="6">
                  <c:v>58.475718286106613</c:v>
                </c:pt>
                <c:pt idx="7">
                  <c:v>58.273894824709721</c:v>
                </c:pt>
                <c:pt idx="8">
                  <c:v>58.137541156333967</c:v>
                </c:pt>
                <c:pt idx="9">
                  <c:v>56.718528485468084</c:v>
                </c:pt>
                <c:pt idx="10">
                  <c:v>56.839463292184355</c:v>
                </c:pt>
                <c:pt idx="11">
                  <c:v>56.651719087728296</c:v>
                </c:pt>
                <c:pt idx="12">
                  <c:v>56.974894861272624</c:v>
                </c:pt>
                <c:pt idx="13">
                  <c:v>57.091931968788053</c:v>
                </c:pt>
                <c:pt idx="14">
                  <c:v>55.93925666365697</c:v>
                </c:pt>
                <c:pt idx="15">
                  <c:v>56.530607331302441</c:v>
                </c:pt>
                <c:pt idx="16">
                  <c:v>57.56027979681047</c:v>
                </c:pt>
                <c:pt idx="17">
                  <c:v>57.431420809630062</c:v>
                </c:pt>
                <c:pt idx="18">
                  <c:v>57.312912542139756</c:v>
                </c:pt>
                <c:pt idx="19">
                  <c:v>57.412094465883705</c:v>
                </c:pt>
                <c:pt idx="20">
                  <c:v>58.070704495997774</c:v>
                </c:pt>
                <c:pt idx="21">
                  <c:v>58.171854760591152</c:v>
                </c:pt>
                <c:pt idx="22">
                  <c:v>57.204127935389508</c:v>
                </c:pt>
                <c:pt idx="23">
                  <c:v>57.549588337974988</c:v>
                </c:pt>
                <c:pt idx="24">
                  <c:v>58.666464785016835</c:v>
                </c:pt>
                <c:pt idx="25">
                  <c:v>58.484031059699731</c:v>
                </c:pt>
                <c:pt idx="26">
                  <c:v>58.627967244998082</c:v>
                </c:pt>
                <c:pt idx="27">
                  <c:v>58.573277605385904</c:v>
                </c:pt>
                <c:pt idx="28">
                  <c:v>58.625035177995727</c:v>
                </c:pt>
                <c:pt idx="29">
                  <c:v>59.506537817774877</c:v>
                </c:pt>
                <c:pt idx="30">
                  <c:v>60.147013144723765</c:v>
                </c:pt>
                <c:pt idx="31">
                  <c:v>61.105504152313102</c:v>
                </c:pt>
                <c:pt idx="32">
                  <c:v>61.914112751302028</c:v>
                </c:pt>
                <c:pt idx="33">
                  <c:v>62.488412444922801</c:v>
                </c:pt>
                <c:pt idx="34">
                  <c:v>61.950663375885398</c:v>
                </c:pt>
                <c:pt idx="35">
                  <c:v>61.071265024995192</c:v>
                </c:pt>
                <c:pt idx="36">
                  <c:v>60.092545025173052</c:v>
                </c:pt>
                <c:pt idx="37">
                  <c:v>59.397229995629552</c:v>
                </c:pt>
                <c:pt idx="38">
                  <c:v>59.064493402919538</c:v>
                </c:pt>
                <c:pt idx="39">
                  <c:v>59.250953563425703</c:v>
                </c:pt>
                <c:pt idx="40">
                  <c:v>59.490348559285934</c:v>
                </c:pt>
                <c:pt idx="41">
                  <c:v>59.610555948252753</c:v>
                </c:pt>
                <c:pt idx="42">
                  <c:v>58.816667562979632</c:v>
                </c:pt>
                <c:pt idx="43">
                  <c:v>58.778583125522651</c:v>
                </c:pt>
                <c:pt idx="44">
                  <c:v>58.40068461977814</c:v>
                </c:pt>
                <c:pt idx="45">
                  <c:v>58.465950266923265</c:v>
                </c:pt>
                <c:pt idx="46">
                  <c:v>59.478543764436125</c:v>
                </c:pt>
                <c:pt idx="47">
                  <c:v>59.993417162718167</c:v>
                </c:pt>
                <c:pt idx="48">
                  <c:v>59.211276383950654</c:v>
                </c:pt>
                <c:pt idx="49">
                  <c:v>58.95922782873977</c:v>
                </c:pt>
                <c:pt idx="50">
                  <c:v>58.270495033804757</c:v>
                </c:pt>
                <c:pt idx="51">
                  <c:v>58.630349755487757</c:v>
                </c:pt>
                <c:pt idx="52">
                  <c:v>59.481688493209269</c:v>
                </c:pt>
                <c:pt idx="53">
                  <c:v>59.514203383934451</c:v>
                </c:pt>
                <c:pt idx="54">
                  <c:v>59.92102280982234</c:v>
                </c:pt>
                <c:pt idx="55">
                  <c:v>60.097963516307153</c:v>
                </c:pt>
                <c:pt idx="56">
                  <c:v>59.737447268744702</c:v>
                </c:pt>
                <c:pt idx="57">
                  <c:v>60.27247581964324</c:v>
                </c:pt>
                <c:pt idx="58">
                  <c:v>59.5230706341857</c:v>
                </c:pt>
                <c:pt idx="59">
                  <c:v>59.364445641870105</c:v>
                </c:pt>
                <c:pt idx="60">
                  <c:v>59.352358681796467</c:v>
                </c:pt>
                <c:pt idx="61">
                  <c:v>58.731949431072366</c:v>
                </c:pt>
                <c:pt idx="62">
                  <c:v>58.885939730737064</c:v>
                </c:pt>
                <c:pt idx="63">
                  <c:v>59.245201677223406</c:v>
                </c:pt>
                <c:pt idx="64">
                  <c:v>60.036023208667935</c:v>
                </c:pt>
                <c:pt idx="65">
                  <c:v>59.601586808898837</c:v>
                </c:pt>
                <c:pt idx="66">
                  <c:v>59.24608905231301</c:v>
                </c:pt>
                <c:pt idx="67">
                  <c:v>58.927678184005323</c:v>
                </c:pt>
                <c:pt idx="68">
                  <c:v>58.936585249596469</c:v>
                </c:pt>
                <c:pt idx="69">
                  <c:v>58.77456805059262</c:v>
                </c:pt>
                <c:pt idx="70">
                  <c:v>59.041915114880616</c:v>
                </c:pt>
                <c:pt idx="71">
                  <c:v>58.920931104881319</c:v>
                </c:pt>
                <c:pt idx="72">
                  <c:v>59.013981832160241</c:v>
                </c:pt>
                <c:pt idx="73">
                  <c:v>58.9021835902685</c:v>
                </c:pt>
                <c:pt idx="74">
                  <c:v>58.728045315737987</c:v>
                </c:pt>
                <c:pt idx="75">
                  <c:v>58.27492844389166</c:v>
                </c:pt>
                <c:pt idx="76">
                  <c:v>58.194427009223091</c:v>
                </c:pt>
                <c:pt idx="77">
                  <c:v>58.094701796039189</c:v>
                </c:pt>
                <c:pt idx="78">
                  <c:v>57.841297238666421</c:v>
                </c:pt>
                <c:pt idx="79">
                  <c:v>57.499570835224091</c:v>
                </c:pt>
                <c:pt idx="80">
                  <c:v>57.117990638948626</c:v>
                </c:pt>
                <c:pt idx="81">
                  <c:v>56.934316426409843</c:v>
                </c:pt>
                <c:pt idx="82">
                  <c:v>57.26726276955354</c:v>
                </c:pt>
                <c:pt idx="83">
                  <c:v>56.088499138590578</c:v>
                </c:pt>
                <c:pt idx="84">
                  <c:v>55.960622426272607</c:v>
                </c:pt>
                <c:pt idx="85">
                  <c:v>55.996525443331507</c:v>
                </c:pt>
                <c:pt idx="86">
                  <c:v>55.387158185963344</c:v>
                </c:pt>
                <c:pt idx="87">
                  <c:v>55.726362334341324</c:v>
                </c:pt>
                <c:pt idx="88">
                  <c:v>55.868452958572639</c:v>
                </c:pt>
                <c:pt idx="89">
                  <c:v>55.751837940284155</c:v>
                </c:pt>
                <c:pt idx="90">
                  <c:v>55.518076601302148</c:v>
                </c:pt>
                <c:pt idx="91">
                  <c:v>54.914415972243226</c:v>
                </c:pt>
                <c:pt idx="92">
                  <c:v>55.506334664383132</c:v>
                </c:pt>
                <c:pt idx="93">
                  <c:v>55.739287201431758</c:v>
                </c:pt>
                <c:pt idx="94">
                  <c:v>55.803320184376901</c:v>
                </c:pt>
                <c:pt idx="95">
                  <c:v>55.565663230183532</c:v>
                </c:pt>
                <c:pt idx="96">
                  <c:v>55.428113595630712</c:v>
                </c:pt>
                <c:pt idx="97">
                  <c:v>55.015659888526059</c:v>
                </c:pt>
                <c:pt idx="98">
                  <c:v>55.199277676154551</c:v>
                </c:pt>
                <c:pt idx="99">
                  <c:v>55.89184797409289</c:v>
                </c:pt>
                <c:pt idx="100">
                  <c:v>56.262187366085087</c:v>
                </c:pt>
                <c:pt idx="101">
                  <c:v>56.362914883013545</c:v>
                </c:pt>
                <c:pt idx="102">
                  <c:v>57.221685484398535</c:v>
                </c:pt>
                <c:pt idx="103">
                  <c:v>57.382023093181942</c:v>
                </c:pt>
                <c:pt idx="104">
                  <c:v>57.342392596760774</c:v>
                </c:pt>
                <c:pt idx="105">
                  <c:v>58.144140751728806</c:v>
                </c:pt>
                <c:pt idx="106">
                  <c:v>58.413818454609533</c:v>
                </c:pt>
                <c:pt idx="107">
                  <c:v>59.269256676896511</c:v>
                </c:pt>
                <c:pt idx="108">
                  <c:v>59.164432418814656</c:v>
                </c:pt>
                <c:pt idx="109">
                  <c:v>59.366313310027003</c:v>
                </c:pt>
                <c:pt idx="110">
                  <c:v>58.949091452599397</c:v>
                </c:pt>
                <c:pt idx="111">
                  <c:v>57.648663982377059</c:v>
                </c:pt>
                <c:pt idx="112">
                  <c:v>57.421875238073255</c:v>
                </c:pt>
                <c:pt idx="113">
                  <c:v>56.920049255079199</c:v>
                </c:pt>
                <c:pt idx="114">
                  <c:v>56.722498368205684</c:v>
                </c:pt>
                <c:pt idx="115">
                  <c:v>56.164097677547609</c:v>
                </c:pt>
                <c:pt idx="116">
                  <c:v>55.874724653856276</c:v>
                </c:pt>
                <c:pt idx="117">
                  <c:v>57.11075770056852</c:v>
                </c:pt>
                <c:pt idx="118">
                  <c:v>56.818768039416703</c:v>
                </c:pt>
                <c:pt idx="119">
                  <c:v>56.678217333127918</c:v>
                </c:pt>
                <c:pt idx="120">
                  <c:v>56.873647329141228</c:v>
                </c:pt>
                <c:pt idx="121">
                  <c:v>56.957642923839671</c:v>
                </c:pt>
                <c:pt idx="122">
                  <c:v>57.185050780641262</c:v>
                </c:pt>
                <c:pt idx="123">
                  <c:v>57.396788635557741</c:v>
                </c:pt>
                <c:pt idx="124">
                  <c:v>57.080223404063908</c:v>
                </c:pt>
                <c:pt idx="125">
                  <c:v>57.424903019684457</c:v>
                </c:pt>
                <c:pt idx="126">
                  <c:v>58.167171708637376</c:v>
                </c:pt>
                <c:pt idx="127">
                  <c:v>58.473192982777434</c:v>
                </c:pt>
                <c:pt idx="128">
                  <c:v>57.483790878382216</c:v>
                </c:pt>
                <c:pt idx="129">
                  <c:v>57.347612801232998</c:v>
                </c:pt>
                <c:pt idx="130">
                  <c:v>57.98263314018763</c:v>
                </c:pt>
              </c:numCache>
            </c:numRef>
          </c:val>
          <c:smooth val="0"/>
          <c:extLst>
            <c:ext xmlns:c16="http://schemas.microsoft.com/office/drawing/2014/chart" uri="{C3380CC4-5D6E-409C-BE32-E72D297353CC}">
              <c16:uniqueId val="{0000008A-8E69-4DB5-9F50-176C24463BE9}"/>
            </c:ext>
          </c:extLst>
        </c:ser>
        <c:ser>
          <c:idx val="139"/>
          <c:order val="139"/>
          <c:spPr>
            <a:ln w="28575" cap="rnd">
              <a:solidFill>
                <a:schemeClr val="accent2">
                  <a:lumMod val="50000"/>
                </a:schemeClr>
              </a:solidFill>
              <a:round/>
            </a:ln>
            <a:effectLst/>
          </c:spPr>
          <c:marker>
            <c:symbol val="none"/>
          </c:marker>
          <c:val>
            <c:numRef>
              <c:f>'MC Chart'!$EJ$1:$EJ$131</c:f>
              <c:numCache>
                <c:formatCode>0.000</c:formatCode>
                <c:ptCount val="131"/>
                <c:pt idx="0" formatCode="_(* #,##0.000_);_(* \(#,##0.000\);_(* &quot;-&quot;??_);_(@_)">
                  <c:v>57.528399999999998</c:v>
                </c:pt>
                <c:pt idx="1">
                  <c:v>56.02108196959194</c:v>
                </c:pt>
                <c:pt idx="2">
                  <c:v>56.340019226083854</c:v>
                </c:pt>
                <c:pt idx="3">
                  <c:v>55.828109113009788</c:v>
                </c:pt>
                <c:pt idx="4">
                  <c:v>55.666629394882534</c:v>
                </c:pt>
                <c:pt idx="5">
                  <c:v>55.481269797098655</c:v>
                </c:pt>
                <c:pt idx="6">
                  <c:v>55.633035978839438</c:v>
                </c:pt>
                <c:pt idx="7">
                  <c:v>54.514759990109177</c:v>
                </c:pt>
                <c:pt idx="8">
                  <c:v>54.648881854858516</c:v>
                </c:pt>
                <c:pt idx="9">
                  <c:v>54.294781353297779</c:v>
                </c:pt>
                <c:pt idx="10">
                  <c:v>54.566398209135414</c:v>
                </c:pt>
                <c:pt idx="11">
                  <c:v>54.691920270137636</c:v>
                </c:pt>
                <c:pt idx="12">
                  <c:v>55.010660978909691</c:v>
                </c:pt>
                <c:pt idx="13">
                  <c:v>54.534938456450298</c:v>
                </c:pt>
                <c:pt idx="14">
                  <c:v>54.169790210421873</c:v>
                </c:pt>
                <c:pt idx="15">
                  <c:v>54.539533293126979</c:v>
                </c:pt>
                <c:pt idx="16">
                  <c:v>54.472094456125085</c:v>
                </c:pt>
                <c:pt idx="17">
                  <c:v>54.521744042480364</c:v>
                </c:pt>
                <c:pt idx="18">
                  <c:v>54.327586761834567</c:v>
                </c:pt>
                <c:pt idx="19">
                  <c:v>54.612337764266442</c:v>
                </c:pt>
                <c:pt idx="20">
                  <c:v>54.012104089043547</c:v>
                </c:pt>
                <c:pt idx="21">
                  <c:v>54.729189138363836</c:v>
                </c:pt>
                <c:pt idx="22">
                  <c:v>54.843348367613466</c:v>
                </c:pt>
                <c:pt idx="23">
                  <c:v>54.684471812156708</c:v>
                </c:pt>
                <c:pt idx="24">
                  <c:v>53.564448125339979</c:v>
                </c:pt>
                <c:pt idx="25">
                  <c:v>53.269873912066117</c:v>
                </c:pt>
                <c:pt idx="26">
                  <c:v>52.745156613025159</c:v>
                </c:pt>
                <c:pt idx="27">
                  <c:v>53.218568415985104</c:v>
                </c:pt>
                <c:pt idx="28">
                  <c:v>52.564474363591749</c:v>
                </c:pt>
                <c:pt idx="29">
                  <c:v>52.09409556298678</c:v>
                </c:pt>
                <c:pt idx="30">
                  <c:v>52.298638518665669</c:v>
                </c:pt>
                <c:pt idx="31">
                  <c:v>52.742579463520592</c:v>
                </c:pt>
                <c:pt idx="32">
                  <c:v>53.491006714321706</c:v>
                </c:pt>
                <c:pt idx="33">
                  <c:v>53.820123298848571</c:v>
                </c:pt>
                <c:pt idx="34">
                  <c:v>54.576356931157299</c:v>
                </c:pt>
                <c:pt idx="35">
                  <c:v>53.66816067362911</c:v>
                </c:pt>
                <c:pt idx="36">
                  <c:v>52.748588424204883</c:v>
                </c:pt>
                <c:pt idx="37">
                  <c:v>53.141750850055317</c:v>
                </c:pt>
                <c:pt idx="38">
                  <c:v>52.062002744552636</c:v>
                </c:pt>
                <c:pt idx="39">
                  <c:v>52.712289238784962</c:v>
                </c:pt>
                <c:pt idx="40">
                  <c:v>52.099175541042143</c:v>
                </c:pt>
                <c:pt idx="41">
                  <c:v>53.13439597058094</c:v>
                </c:pt>
                <c:pt idx="42">
                  <c:v>53.357846588523145</c:v>
                </c:pt>
                <c:pt idx="43">
                  <c:v>53.396664439858149</c:v>
                </c:pt>
                <c:pt idx="44">
                  <c:v>53.572351344459477</c:v>
                </c:pt>
                <c:pt idx="45">
                  <c:v>52.554417048340134</c:v>
                </c:pt>
                <c:pt idx="46">
                  <c:v>52.942259973869326</c:v>
                </c:pt>
                <c:pt idx="47">
                  <c:v>53.210288678898529</c:v>
                </c:pt>
                <c:pt idx="48">
                  <c:v>53.429716252749635</c:v>
                </c:pt>
                <c:pt idx="49">
                  <c:v>52.690749812827121</c:v>
                </c:pt>
                <c:pt idx="50">
                  <c:v>53.533021750504176</c:v>
                </c:pt>
                <c:pt idx="51">
                  <c:v>53.395834058583397</c:v>
                </c:pt>
                <c:pt idx="52">
                  <c:v>54.107435266217848</c:v>
                </c:pt>
                <c:pt idx="53">
                  <c:v>54.23393283098374</c:v>
                </c:pt>
                <c:pt idx="54">
                  <c:v>53.436333584014349</c:v>
                </c:pt>
                <c:pt idx="55">
                  <c:v>53.933428454569636</c:v>
                </c:pt>
                <c:pt idx="56">
                  <c:v>53.821272100389962</c:v>
                </c:pt>
                <c:pt idx="57">
                  <c:v>53.963625691537956</c:v>
                </c:pt>
                <c:pt idx="58">
                  <c:v>54.793827133469904</c:v>
                </c:pt>
                <c:pt idx="59">
                  <c:v>54.675306729774952</c:v>
                </c:pt>
                <c:pt idx="60">
                  <c:v>54.130048908185103</c:v>
                </c:pt>
                <c:pt idx="61">
                  <c:v>53.868372227349312</c:v>
                </c:pt>
                <c:pt idx="62">
                  <c:v>53.018791138720594</c:v>
                </c:pt>
                <c:pt idx="63">
                  <c:v>52.968353889881541</c:v>
                </c:pt>
                <c:pt idx="64">
                  <c:v>52.428035356911131</c:v>
                </c:pt>
                <c:pt idx="65">
                  <c:v>52.943037813199808</c:v>
                </c:pt>
                <c:pt idx="66">
                  <c:v>53.141450323240122</c:v>
                </c:pt>
                <c:pt idx="67">
                  <c:v>53.495231286145824</c:v>
                </c:pt>
                <c:pt idx="68">
                  <c:v>53.969353363811571</c:v>
                </c:pt>
                <c:pt idx="69">
                  <c:v>54.378979785171246</c:v>
                </c:pt>
                <c:pt idx="70">
                  <c:v>54.565454753259232</c:v>
                </c:pt>
                <c:pt idx="71">
                  <c:v>55.265894888210703</c:v>
                </c:pt>
                <c:pt idx="72">
                  <c:v>54.770506390321998</c:v>
                </c:pt>
                <c:pt idx="73">
                  <c:v>55.227598819328513</c:v>
                </c:pt>
                <c:pt idx="74">
                  <c:v>55.697941276687743</c:v>
                </c:pt>
                <c:pt idx="75">
                  <c:v>56.479721768664525</c:v>
                </c:pt>
                <c:pt idx="76">
                  <c:v>56.90526870289316</c:v>
                </c:pt>
                <c:pt idx="77">
                  <c:v>56.37867899018147</c:v>
                </c:pt>
                <c:pt idx="78">
                  <c:v>56.61972264696719</c:v>
                </c:pt>
                <c:pt idx="79">
                  <c:v>56.193723233516195</c:v>
                </c:pt>
                <c:pt idx="80">
                  <c:v>56.063299623256135</c:v>
                </c:pt>
                <c:pt idx="81">
                  <c:v>56.10243390622189</c:v>
                </c:pt>
                <c:pt idx="82">
                  <c:v>55.701395313886984</c:v>
                </c:pt>
                <c:pt idx="83">
                  <c:v>54.87093911812449</c:v>
                </c:pt>
                <c:pt idx="84">
                  <c:v>55.619415875665133</c:v>
                </c:pt>
                <c:pt idx="85">
                  <c:v>56.162914569978682</c:v>
                </c:pt>
                <c:pt idx="86">
                  <c:v>56.031324908557316</c:v>
                </c:pt>
                <c:pt idx="87">
                  <c:v>55.985464036528327</c:v>
                </c:pt>
                <c:pt idx="88">
                  <c:v>55.604109410648199</c:v>
                </c:pt>
                <c:pt idx="89">
                  <c:v>55.380361575951063</c:v>
                </c:pt>
                <c:pt idx="90">
                  <c:v>55.440021849055867</c:v>
                </c:pt>
                <c:pt idx="91">
                  <c:v>54.950982449643561</c:v>
                </c:pt>
                <c:pt idx="92">
                  <c:v>54.715845947125182</c:v>
                </c:pt>
                <c:pt idx="93">
                  <c:v>54.960218699251882</c:v>
                </c:pt>
                <c:pt idx="94">
                  <c:v>55.821651073123483</c:v>
                </c:pt>
                <c:pt idx="95">
                  <c:v>56.234143576966353</c:v>
                </c:pt>
                <c:pt idx="96">
                  <c:v>56.144428231097606</c:v>
                </c:pt>
                <c:pt idx="97">
                  <c:v>56.125981918998555</c:v>
                </c:pt>
                <c:pt idx="98">
                  <c:v>57.330350329677735</c:v>
                </c:pt>
                <c:pt idx="99">
                  <c:v>57.120393098879141</c:v>
                </c:pt>
                <c:pt idx="100">
                  <c:v>56.505486666973745</c:v>
                </c:pt>
                <c:pt idx="101">
                  <c:v>55.63166995491148</c:v>
                </c:pt>
                <c:pt idx="102">
                  <c:v>56.05786594143828</c:v>
                </c:pt>
                <c:pt idx="103">
                  <c:v>56.2593243145363</c:v>
                </c:pt>
                <c:pt idx="104">
                  <c:v>55.779570434332321</c:v>
                </c:pt>
                <c:pt idx="105">
                  <c:v>54.725015311909878</c:v>
                </c:pt>
                <c:pt idx="106">
                  <c:v>54.669635982246554</c:v>
                </c:pt>
                <c:pt idx="107">
                  <c:v>55.243118975346796</c:v>
                </c:pt>
                <c:pt idx="108">
                  <c:v>55.089393724646598</c:v>
                </c:pt>
                <c:pt idx="109">
                  <c:v>55.291570213293703</c:v>
                </c:pt>
                <c:pt idx="110">
                  <c:v>55.516994504300186</c:v>
                </c:pt>
                <c:pt idx="111">
                  <c:v>56.366486552218745</c:v>
                </c:pt>
                <c:pt idx="112">
                  <c:v>56.825711749268905</c:v>
                </c:pt>
                <c:pt idx="113">
                  <c:v>56.458104725558222</c:v>
                </c:pt>
                <c:pt idx="114">
                  <c:v>56.41766048139511</c:v>
                </c:pt>
                <c:pt idx="115">
                  <c:v>56.761304307903629</c:v>
                </c:pt>
                <c:pt idx="116">
                  <c:v>56.754909114343221</c:v>
                </c:pt>
                <c:pt idx="117">
                  <c:v>57.136778240912221</c:v>
                </c:pt>
                <c:pt idx="118">
                  <c:v>57.691665016378103</c:v>
                </c:pt>
                <c:pt idx="119">
                  <c:v>57.543413377053596</c:v>
                </c:pt>
                <c:pt idx="120">
                  <c:v>57.378726284953061</c:v>
                </c:pt>
                <c:pt idx="121">
                  <c:v>57.72273760445934</c:v>
                </c:pt>
                <c:pt idx="122">
                  <c:v>57.742942189403806</c:v>
                </c:pt>
                <c:pt idx="123">
                  <c:v>56.739853064017957</c:v>
                </c:pt>
                <c:pt idx="124">
                  <c:v>56.263835473668905</c:v>
                </c:pt>
                <c:pt idx="125">
                  <c:v>56.553227777745143</c:v>
                </c:pt>
                <c:pt idx="126">
                  <c:v>57.240064094964588</c:v>
                </c:pt>
                <c:pt idx="127">
                  <c:v>56.943043444221878</c:v>
                </c:pt>
                <c:pt idx="128">
                  <c:v>56.627627448643608</c:v>
                </c:pt>
                <c:pt idx="129">
                  <c:v>56.940913163728538</c:v>
                </c:pt>
                <c:pt idx="130">
                  <c:v>56.393427962590778</c:v>
                </c:pt>
              </c:numCache>
            </c:numRef>
          </c:val>
          <c:smooth val="0"/>
          <c:extLst>
            <c:ext xmlns:c16="http://schemas.microsoft.com/office/drawing/2014/chart" uri="{C3380CC4-5D6E-409C-BE32-E72D297353CC}">
              <c16:uniqueId val="{0000008B-8E69-4DB5-9F50-176C24463BE9}"/>
            </c:ext>
          </c:extLst>
        </c:ser>
        <c:ser>
          <c:idx val="140"/>
          <c:order val="140"/>
          <c:spPr>
            <a:ln w="28575" cap="rnd">
              <a:solidFill>
                <a:schemeClr val="accent3">
                  <a:lumMod val="50000"/>
                </a:schemeClr>
              </a:solidFill>
              <a:round/>
            </a:ln>
            <a:effectLst/>
          </c:spPr>
          <c:marker>
            <c:symbol val="none"/>
          </c:marker>
          <c:val>
            <c:numRef>
              <c:f>'MC Chart'!$EK$1:$EK$131</c:f>
              <c:numCache>
                <c:formatCode>0.000</c:formatCode>
                <c:ptCount val="131"/>
                <c:pt idx="0" formatCode="_(* #,##0.000_);_(* \(#,##0.000\);_(* &quot;-&quot;??_);_(@_)">
                  <c:v>57.528399999999998</c:v>
                </c:pt>
                <c:pt idx="1">
                  <c:v>56.312750694061855</c:v>
                </c:pt>
                <c:pt idx="2">
                  <c:v>56.596017824245756</c:v>
                </c:pt>
                <c:pt idx="3">
                  <c:v>56.9789366281639</c:v>
                </c:pt>
                <c:pt idx="4">
                  <c:v>56.902123795103741</c:v>
                </c:pt>
                <c:pt idx="5">
                  <c:v>56.626622500227974</c:v>
                </c:pt>
                <c:pt idx="6">
                  <c:v>56.239788401567239</c:v>
                </c:pt>
                <c:pt idx="7">
                  <c:v>55.626981309960385</c:v>
                </c:pt>
                <c:pt idx="8">
                  <c:v>55.656585454830655</c:v>
                </c:pt>
                <c:pt idx="9">
                  <c:v>55.462266917993077</c:v>
                </c:pt>
                <c:pt idx="10">
                  <c:v>56.095830988915566</c:v>
                </c:pt>
                <c:pt idx="11">
                  <c:v>55.367751934834168</c:v>
                </c:pt>
                <c:pt idx="12">
                  <c:v>55.172532945210456</c:v>
                </c:pt>
                <c:pt idx="13">
                  <c:v>55.422643688765831</c:v>
                </c:pt>
                <c:pt idx="14">
                  <c:v>55.171203792551431</c:v>
                </c:pt>
                <c:pt idx="15">
                  <c:v>54.56013902522254</c:v>
                </c:pt>
                <c:pt idx="16">
                  <c:v>54.872122820086503</c:v>
                </c:pt>
                <c:pt idx="17">
                  <c:v>54.482110179045009</c:v>
                </c:pt>
                <c:pt idx="18">
                  <c:v>55.215697893573022</c:v>
                </c:pt>
                <c:pt idx="19">
                  <c:v>55.283482659250247</c:v>
                </c:pt>
                <c:pt idx="20">
                  <c:v>54.8513624706179</c:v>
                </c:pt>
                <c:pt idx="21">
                  <c:v>54.204199990810807</c:v>
                </c:pt>
                <c:pt idx="22">
                  <c:v>53.969200306568112</c:v>
                </c:pt>
                <c:pt idx="23">
                  <c:v>53.389446962027108</c:v>
                </c:pt>
                <c:pt idx="24">
                  <c:v>53.276064607685896</c:v>
                </c:pt>
                <c:pt idx="25">
                  <c:v>53.680396187306698</c:v>
                </c:pt>
                <c:pt idx="26">
                  <c:v>53.725386819021772</c:v>
                </c:pt>
                <c:pt idx="27">
                  <c:v>53.349182916048498</c:v>
                </c:pt>
                <c:pt idx="28">
                  <c:v>53.970543959457508</c:v>
                </c:pt>
                <c:pt idx="29">
                  <c:v>53.831626667567733</c:v>
                </c:pt>
                <c:pt idx="30">
                  <c:v>53.254673834704732</c:v>
                </c:pt>
                <c:pt idx="31">
                  <c:v>53.182725697185909</c:v>
                </c:pt>
                <c:pt idx="32">
                  <c:v>53.652301920616296</c:v>
                </c:pt>
                <c:pt idx="33">
                  <c:v>54.296879660798851</c:v>
                </c:pt>
                <c:pt idx="34">
                  <c:v>54.809362077918045</c:v>
                </c:pt>
                <c:pt idx="35">
                  <c:v>54.680308606115936</c:v>
                </c:pt>
                <c:pt idx="36">
                  <c:v>53.987319346761183</c:v>
                </c:pt>
                <c:pt idx="37">
                  <c:v>53.817673746243848</c:v>
                </c:pt>
                <c:pt idx="38">
                  <c:v>53.83492107083444</c:v>
                </c:pt>
                <c:pt idx="39">
                  <c:v>53.52252641914874</c:v>
                </c:pt>
                <c:pt idx="40">
                  <c:v>53.258914982166999</c:v>
                </c:pt>
                <c:pt idx="41">
                  <c:v>53.702405195211043</c:v>
                </c:pt>
                <c:pt idx="42">
                  <c:v>54.206763865241406</c:v>
                </c:pt>
                <c:pt idx="43">
                  <c:v>53.689780151627311</c:v>
                </c:pt>
                <c:pt idx="44">
                  <c:v>54.206516369525701</c:v>
                </c:pt>
                <c:pt idx="45">
                  <c:v>54.592007346327705</c:v>
                </c:pt>
                <c:pt idx="46">
                  <c:v>55.130280320236203</c:v>
                </c:pt>
                <c:pt idx="47">
                  <c:v>55.329513785796706</c:v>
                </c:pt>
                <c:pt idx="48">
                  <c:v>55.640450300715266</c:v>
                </c:pt>
                <c:pt idx="49">
                  <c:v>55.625598954620763</c:v>
                </c:pt>
                <c:pt idx="50">
                  <c:v>55.876999799836796</c:v>
                </c:pt>
                <c:pt idx="51">
                  <c:v>55.488119662445733</c:v>
                </c:pt>
                <c:pt idx="52">
                  <c:v>54.97047532799634</c:v>
                </c:pt>
                <c:pt idx="53">
                  <c:v>54.352173901793876</c:v>
                </c:pt>
                <c:pt idx="54">
                  <c:v>55.297744480902111</c:v>
                </c:pt>
                <c:pt idx="55">
                  <c:v>55.041377676845286</c:v>
                </c:pt>
                <c:pt idx="56">
                  <c:v>55.457361880632</c:v>
                </c:pt>
                <c:pt idx="57">
                  <c:v>56.16564405314103</c:v>
                </c:pt>
                <c:pt idx="58">
                  <c:v>56.614508377785185</c:v>
                </c:pt>
                <c:pt idx="59">
                  <c:v>56.630116942585062</c:v>
                </c:pt>
                <c:pt idx="60">
                  <c:v>55.59805129491415</c:v>
                </c:pt>
                <c:pt idx="61">
                  <c:v>55.912308942004138</c:v>
                </c:pt>
                <c:pt idx="62">
                  <c:v>56.62243332770047</c:v>
                </c:pt>
                <c:pt idx="63">
                  <c:v>56.460259919051488</c:v>
                </c:pt>
                <c:pt idx="64">
                  <c:v>56.255890596486914</c:v>
                </c:pt>
                <c:pt idx="65">
                  <c:v>56.046216696505269</c:v>
                </c:pt>
                <c:pt idx="66">
                  <c:v>56.308929485265224</c:v>
                </c:pt>
                <c:pt idx="67">
                  <c:v>56.591495824474713</c:v>
                </c:pt>
                <c:pt idx="68">
                  <c:v>56.518198368940247</c:v>
                </c:pt>
                <c:pt idx="69">
                  <c:v>56.679946559366492</c:v>
                </c:pt>
                <c:pt idx="70">
                  <c:v>56.880185679835286</c:v>
                </c:pt>
                <c:pt idx="71">
                  <c:v>55.805537885259369</c:v>
                </c:pt>
                <c:pt idx="72">
                  <c:v>56.756360042693913</c:v>
                </c:pt>
                <c:pt idx="73">
                  <c:v>57.31093284681787</c:v>
                </c:pt>
                <c:pt idx="74">
                  <c:v>57.787598347011951</c:v>
                </c:pt>
                <c:pt idx="75">
                  <c:v>57.659852809198085</c:v>
                </c:pt>
                <c:pt idx="76">
                  <c:v>57.130315632699435</c:v>
                </c:pt>
                <c:pt idx="77">
                  <c:v>56.702841368976792</c:v>
                </c:pt>
                <c:pt idx="78">
                  <c:v>56.506604438239371</c:v>
                </c:pt>
                <c:pt idx="79">
                  <c:v>56.44715808255755</c:v>
                </c:pt>
                <c:pt idx="80">
                  <c:v>56.941692808868666</c:v>
                </c:pt>
                <c:pt idx="81">
                  <c:v>56.931572142001535</c:v>
                </c:pt>
                <c:pt idx="82">
                  <c:v>56.647872922306185</c:v>
                </c:pt>
                <c:pt idx="83">
                  <c:v>56.503405701940842</c:v>
                </c:pt>
                <c:pt idx="84">
                  <c:v>56.814496651980271</c:v>
                </c:pt>
                <c:pt idx="85">
                  <c:v>57.044823014821382</c:v>
                </c:pt>
                <c:pt idx="86">
                  <c:v>56.878244640642777</c:v>
                </c:pt>
                <c:pt idx="87">
                  <c:v>56.866541285969021</c:v>
                </c:pt>
                <c:pt idx="88">
                  <c:v>56.230977782692904</c:v>
                </c:pt>
                <c:pt idx="89">
                  <c:v>56.419534558096686</c:v>
                </c:pt>
                <c:pt idx="90">
                  <c:v>56.739566429090026</c:v>
                </c:pt>
                <c:pt idx="91">
                  <c:v>56.802770442988589</c:v>
                </c:pt>
                <c:pt idx="92">
                  <c:v>57.272311338103385</c:v>
                </c:pt>
                <c:pt idx="93">
                  <c:v>58.343049508370967</c:v>
                </c:pt>
                <c:pt idx="94">
                  <c:v>57.913601558740837</c:v>
                </c:pt>
                <c:pt idx="95">
                  <c:v>57.964914784741367</c:v>
                </c:pt>
                <c:pt idx="96">
                  <c:v>57.556762125370255</c:v>
                </c:pt>
                <c:pt idx="97">
                  <c:v>56.944605382008227</c:v>
                </c:pt>
                <c:pt idx="98">
                  <c:v>57.357497501045081</c:v>
                </c:pt>
                <c:pt idx="99">
                  <c:v>56.766423946930956</c:v>
                </c:pt>
                <c:pt idx="100">
                  <c:v>56.849435715644368</c:v>
                </c:pt>
                <c:pt idx="101">
                  <c:v>56.272637182257597</c:v>
                </c:pt>
                <c:pt idx="102">
                  <c:v>56.144521711598742</c:v>
                </c:pt>
                <c:pt idx="103">
                  <c:v>57.643249356988079</c:v>
                </c:pt>
                <c:pt idx="104">
                  <c:v>56.29890585057975</c:v>
                </c:pt>
                <c:pt idx="105">
                  <c:v>56.357787551271919</c:v>
                </c:pt>
                <c:pt idx="106">
                  <c:v>57.043947774159882</c:v>
                </c:pt>
                <c:pt idx="107">
                  <c:v>57.526951036382677</c:v>
                </c:pt>
                <c:pt idx="108">
                  <c:v>57.489867199440262</c:v>
                </c:pt>
                <c:pt idx="109">
                  <c:v>57.588174923559279</c:v>
                </c:pt>
                <c:pt idx="110">
                  <c:v>58.25693967426627</c:v>
                </c:pt>
                <c:pt idx="111">
                  <c:v>58.432164393762186</c:v>
                </c:pt>
                <c:pt idx="112">
                  <c:v>58.706486483901159</c:v>
                </c:pt>
                <c:pt idx="113">
                  <c:v>58.886448196404899</c:v>
                </c:pt>
                <c:pt idx="114">
                  <c:v>59.251617451571107</c:v>
                </c:pt>
                <c:pt idx="115">
                  <c:v>59.128416812101918</c:v>
                </c:pt>
                <c:pt idx="116">
                  <c:v>59.080805245776716</c:v>
                </c:pt>
                <c:pt idx="117">
                  <c:v>59.437482127656644</c:v>
                </c:pt>
                <c:pt idx="118">
                  <c:v>60.062685495769195</c:v>
                </c:pt>
                <c:pt idx="119">
                  <c:v>61.024380395614919</c:v>
                </c:pt>
                <c:pt idx="120">
                  <c:v>59.580808402180423</c:v>
                </c:pt>
                <c:pt idx="121">
                  <c:v>60.18341823373391</c:v>
                </c:pt>
                <c:pt idx="122">
                  <c:v>59.786277327532652</c:v>
                </c:pt>
                <c:pt idx="123">
                  <c:v>59.051285185662834</c:v>
                </c:pt>
                <c:pt idx="124">
                  <c:v>59.497715414628871</c:v>
                </c:pt>
                <c:pt idx="125">
                  <c:v>59.945049148800244</c:v>
                </c:pt>
                <c:pt idx="126">
                  <c:v>60.333124099475683</c:v>
                </c:pt>
                <c:pt idx="127">
                  <c:v>60.2174878891921</c:v>
                </c:pt>
                <c:pt idx="128">
                  <c:v>59.849715249446163</c:v>
                </c:pt>
                <c:pt idx="129">
                  <c:v>60.532714764874051</c:v>
                </c:pt>
                <c:pt idx="130">
                  <c:v>60.318346671992849</c:v>
                </c:pt>
              </c:numCache>
            </c:numRef>
          </c:val>
          <c:smooth val="0"/>
          <c:extLst>
            <c:ext xmlns:c16="http://schemas.microsoft.com/office/drawing/2014/chart" uri="{C3380CC4-5D6E-409C-BE32-E72D297353CC}">
              <c16:uniqueId val="{0000008C-8E69-4DB5-9F50-176C24463BE9}"/>
            </c:ext>
          </c:extLst>
        </c:ser>
        <c:ser>
          <c:idx val="141"/>
          <c:order val="141"/>
          <c:spPr>
            <a:ln w="28575" cap="rnd">
              <a:solidFill>
                <a:schemeClr val="accent4">
                  <a:lumMod val="50000"/>
                </a:schemeClr>
              </a:solidFill>
              <a:round/>
            </a:ln>
            <a:effectLst/>
          </c:spPr>
          <c:marker>
            <c:symbol val="none"/>
          </c:marker>
          <c:val>
            <c:numRef>
              <c:f>'MC Chart'!$EL$1:$EL$131</c:f>
              <c:numCache>
                <c:formatCode>0.000</c:formatCode>
                <c:ptCount val="131"/>
                <c:pt idx="0" formatCode="_(* #,##0.000_);_(* \(#,##0.000\);_(* &quot;-&quot;??_);_(@_)">
                  <c:v>57.528399999999998</c:v>
                </c:pt>
                <c:pt idx="1">
                  <c:v>57.669629508480597</c:v>
                </c:pt>
                <c:pt idx="2">
                  <c:v>58.455173261804873</c:v>
                </c:pt>
                <c:pt idx="3">
                  <c:v>58.225883602958795</c:v>
                </c:pt>
                <c:pt idx="4">
                  <c:v>58.488192169980266</c:v>
                </c:pt>
                <c:pt idx="5">
                  <c:v>59.065867924052462</c:v>
                </c:pt>
                <c:pt idx="6">
                  <c:v>58.86672699640711</c:v>
                </c:pt>
                <c:pt idx="7">
                  <c:v>59.186383775711171</c:v>
                </c:pt>
                <c:pt idx="8">
                  <c:v>60.488464426193396</c:v>
                </c:pt>
                <c:pt idx="9">
                  <c:v>60.630454819275805</c:v>
                </c:pt>
                <c:pt idx="10">
                  <c:v>61.665375929000341</c:v>
                </c:pt>
                <c:pt idx="11">
                  <c:v>63.294937762582521</c:v>
                </c:pt>
                <c:pt idx="12">
                  <c:v>63.673306243478173</c:v>
                </c:pt>
                <c:pt idx="13">
                  <c:v>63.697097223998377</c:v>
                </c:pt>
                <c:pt idx="14">
                  <c:v>64.247819772677133</c:v>
                </c:pt>
                <c:pt idx="15">
                  <c:v>65.730764173337064</c:v>
                </c:pt>
                <c:pt idx="16">
                  <c:v>66.148467072068243</c:v>
                </c:pt>
                <c:pt idx="17">
                  <c:v>66.188256487980283</c:v>
                </c:pt>
                <c:pt idx="18">
                  <c:v>66.475512222976363</c:v>
                </c:pt>
                <c:pt idx="19">
                  <c:v>65.581283148154739</c:v>
                </c:pt>
                <c:pt idx="20">
                  <c:v>66.184796353213599</c:v>
                </c:pt>
                <c:pt idx="21">
                  <c:v>66.786251940778968</c:v>
                </c:pt>
                <c:pt idx="22">
                  <c:v>67.708613693901583</c:v>
                </c:pt>
                <c:pt idx="23">
                  <c:v>67.366767943113288</c:v>
                </c:pt>
                <c:pt idx="24">
                  <c:v>66.345139892780423</c:v>
                </c:pt>
                <c:pt idx="25">
                  <c:v>66.514193731718109</c:v>
                </c:pt>
                <c:pt idx="26">
                  <c:v>66.460829957858877</c:v>
                </c:pt>
                <c:pt idx="27">
                  <c:v>66.508201734708649</c:v>
                </c:pt>
                <c:pt idx="28">
                  <c:v>66.019992548038147</c:v>
                </c:pt>
                <c:pt idx="29">
                  <c:v>66.331633370762333</c:v>
                </c:pt>
                <c:pt idx="30">
                  <c:v>65.922792422140589</c:v>
                </c:pt>
                <c:pt idx="31">
                  <c:v>66.400834278598268</c:v>
                </c:pt>
                <c:pt idx="32">
                  <c:v>65.655188032432875</c:v>
                </c:pt>
                <c:pt idx="33">
                  <c:v>65.94798261118045</c:v>
                </c:pt>
                <c:pt idx="34">
                  <c:v>67.018333667250417</c:v>
                </c:pt>
                <c:pt idx="35">
                  <c:v>67.168566766182337</c:v>
                </c:pt>
                <c:pt idx="36">
                  <c:v>67.33590265801017</c:v>
                </c:pt>
                <c:pt idx="37">
                  <c:v>67.541535697662056</c:v>
                </c:pt>
                <c:pt idx="38">
                  <c:v>67.727006087845567</c:v>
                </c:pt>
                <c:pt idx="39">
                  <c:v>68.580965604749764</c:v>
                </c:pt>
                <c:pt idx="40">
                  <c:v>68.42405829635598</c:v>
                </c:pt>
                <c:pt idx="41">
                  <c:v>68.15281962922657</c:v>
                </c:pt>
                <c:pt idx="42">
                  <c:v>68.553931572678664</c:v>
                </c:pt>
                <c:pt idx="43">
                  <c:v>67.346007579026434</c:v>
                </c:pt>
                <c:pt idx="44">
                  <c:v>67.045201510652589</c:v>
                </c:pt>
                <c:pt idx="45">
                  <c:v>68.034909460128958</c:v>
                </c:pt>
                <c:pt idx="46">
                  <c:v>67.41847404602261</c:v>
                </c:pt>
                <c:pt idx="47">
                  <c:v>68.341987212371876</c:v>
                </c:pt>
                <c:pt idx="48">
                  <c:v>68.994803234094775</c:v>
                </c:pt>
                <c:pt idx="49">
                  <c:v>69.355256215864586</c:v>
                </c:pt>
                <c:pt idx="50">
                  <c:v>69.635181505657854</c:v>
                </c:pt>
                <c:pt idx="51">
                  <c:v>69.204626866095325</c:v>
                </c:pt>
                <c:pt idx="52">
                  <c:v>67.937671704159612</c:v>
                </c:pt>
                <c:pt idx="53">
                  <c:v>67.664058400073998</c:v>
                </c:pt>
                <c:pt idx="54">
                  <c:v>66.94996792451569</c:v>
                </c:pt>
                <c:pt idx="55">
                  <c:v>66.881384003023399</c:v>
                </c:pt>
                <c:pt idx="56">
                  <c:v>66.428855963346365</c:v>
                </c:pt>
                <c:pt idx="57">
                  <c:v>67.440018139533052</c:v>
                </c:pt>
                <c:pt idx="58">
                  <c:v>66.530793594924262</c:v>
                </c:pt>
                <c:pt idx="59">
                  <c:v>65.820683832864319</c:v>
                </c:pt>
                <c:pt idx="60">
                  <c:v>64.51155790829111</c:v>
                </c:pt>
                <c:pt idx="61">
                  <c:v>64.840093298044906</c:v>
                </c:pt>
                <c:pt idx="62">
                  <c:v>65.338877875613989</c:v>
                </c:pt>
                <c:pt idx="63">
                  <c:v>65.404232094327867</c:v>
                </c:pt>
                <c:pt idx="64">
                  <c:v>64.474470550364018</c:v>
                </c:pt>
                <c:pt idx="65">
                  <c:v>64.143799407010576</c:v>
                </c:pt>
                <c:pt idx="66">
                  <c:v>62.731992612305049</c:v>
                </c:pt>
                <c:pt idx="67">
                  <c:v>63.063282802745348</c:v>
                </c:pt>
                <c:pt idx="68">
                  <c:v>62.088073614444163</c:v>
                </c:pt>
                <c:pt idx="69">
                  <c:v>62.081953225377816</c:v>
                </c:pt>
                <c:pt idx="70">
                  <c:v>61.873408496213045</c:v>
                </c:pt>
                <c:pt idx="71">
                  <c:v>62.472245027309533</c:v>
                </c:pt>
                <c:pt idx="72">
                  <c:v>62.859396450380842</c:v>
                </c:pt>
                <c:pt idx="73">
                  <c:v>62.984846120318963</c:v>
                </c:pt>
                <c:pt idx="74">
                  <c:v>63.398308332034716</c:v>
                </c:pt>
                <c:pt idx="75">
                  <c:v>63.480680538565146</c:v>
                </c:pt>
                <c:pt idx="76">
                  <c:v>63.849926876216784</c:v>
                </c:pt>
                <c:pt idx="77">
                  <c:v>63.459994166151191</c:v>
                </c:pt>
                <c:pt idx="78">
                  <c:v>63.919632770073804</c:v>
                </c:pt>
                <c:pt idx="79">
                  <c:v>63.92989036491695</c:v>
                </c:pt>
                <c:pt idx="80">
                  <c:v>64.034406756906179</c:v>
                </c:pt>
                <c:pt idx="81">
                  <c:v>64.178922181977498</c:v>
                </c:pt>
                <c:pt idx="82">
                  <c:v>64.694369593094194</c:v>
                </c:pt>
                <c:pt idx="83">
                  <c:v>64.500463297809446</c:v>
                </c:pt>
                <c:pt idx="84">
                  <c:v>64.768484565164059</c:v>
                </c:pt>
                <c:pt idx="85">
                  <c:v>65.355452075156137</c:v>
                </c:pt>
                <c:pt idx="86">
                  <c:v>64.654155293651044</c:v>
                </c:pt>
                <c:pt idx="87">
                  <c:v>64.718976452246068</c:v>
                </c:pt>
                <c:pt idx="88">
                  <c:v>64.519287790744173</c:v>
                </c:pt>
                <c:pt idx="89">
                  <c:v>64.353774695022366</c:v>
                </c:pt>
                <c:pt idx="90">
                  <c:v>64.358753888226119</c:v>
                </c:pt>
                <c:pt idx="91">
                  <c:v>65.274001552423414</c:v>
                </c:pt>
                <c:pt idx="92">
                  <c:v>63.387477194126461</c:v>
                </c:pt>
                <c:pt idx="93">
                  <c:v>63.274324766098822</c:v>
                </c:pt>
                <c:pt idx="94">
                  <c:v>62.875273486525359</c:v>
                </c:pt>
                <c:pt idx="95">
                  <c:v>63.376713069250115</c:v>
                </c:pt>
                <c:pt idx="96">
                  <c:v>64.201559754659016</c:v>
                </c:pt>
                <c:pt idx="97">
                  <c:v>63.88647436787992</c:v>
                </c:pt>
                <c:pt idx="98">
                  <c:v>64.140964539125449</c:v>
                </c:pt>
                <c:pt idx="99">
                  <c:v>64.096426002000413</c:v>
                </c:pt>
                <c:pt idx="100">
                  <c:v>64.535343612881675</c:v>
                </c:pt>
                <c:pt idx="101">
                  <c:v>64.814161400787128</c:v>
                </c:pt>
                <c:pt idx="102">
                  <c:v>64.566964451903615</c:v>
                </c:pt>
                <c:pt idx="103">
                  <c:v>64.408822219119173</c:v>
                </c:pt>
                <c:pt idx="104">
                  <c:v>63.789994559543707</c:v>
                </c:pt>
                <c:pt idx="105">
                  <c:v>63.143809237090181</c:v>
                </c:pt>
                <c:pt idx="106">
                  <c:v>62.827482628590438</c:v>
                </c:pt>
                <c:pt idx="107">
                  <c:v>63.59680952104636</c:v>
                </c:pt>
                <c:pt idx="108">
                  <c:v>63.77996130216701</c:v>
                </c:pt>
                <c:pt idx="109">
                  <c:v>63.620284722326254</c:v>
                </c:pt>
                <c:pt idx="110">
                  <c:v>63.549252840945876</c:v>
                </c:pt>
                <c:pt idx="111">
                  <c:v>63.737066313339611</c:v>
                </c:pt>
                <c:pt idx="112">
                  <c:v>63.796063755373922</c:v>
                </c:pt>
                <c:pt idx="113">
                  <c:v>63.478097872046199</c:v>
                </c:pt>
                <c:pt idx="114">
                  <c:v>63.432789703889249</c:v>
                </c:pt>
                <c:pt idx="115">
                  <c:v>63.764301565672604</c:v>
                </c:pt>
                <c:pt idx="116">
                  <c:v>64.263565348145136</c:v>
                </c:pt>
                <c:pt idx="117">
                  <c:v>64.930524463629865</c:v>
                </c:pt>
                <c:pt idx="118">
                  <c:v>65.270953702808058</c:v>
                </c:pt>
                <c:pt idx="119">
                  <c:v>64.612670622576616</c:v>
                </c:pt>
                <c:pt idx="120">
                  <c:v>64.218644724942607</c:v>
                </c:pt>
                <c:pt idx="121">
                  <c:v>64.134896236827316</c:v>
                </c:pt>
                <c:pt idx="122">
                  <c:v>64.672336573174718</c:v>
                </c:pt>
                <c:pt idx="123">
                  <c:v>64.280068321192175</c:v>
                </c:pt>
                <c:pt idx="124">
                  <c:v>63.896004942930894</c:v>
                </c:pt>
                <c:pt idx="125">
                  <c:v>64.329206651805791</c:v>
                </c:pt>
                <c:pt idx="126">
                  <c:v>64.369268341438911</c:v>
                </c:pt>
                <c:pt idx="127">
                  <c:v>63.891597490518521</c:v>
                </c:pt>
                <c:pt idx="128">
                  <c:v>64.102404426686547</c:v>
                </c:pt>
                <c:pt idx="129">
                  <c:v>64.792564841803639</c:v>
                </c:pt>
                <c:pt idx="130">
                  <c:v>65.043465651979815</c:v>
                </c:pt>
              </c:numCache>
            </c:numRef>
          </c:val>
          <c:smooth val="0"/>
          <c:extLst>
            <c:ext xmlns:c16="http://schemas.microsoft.com/office/drawing/2014/chart" uri="{C3380CC4-5D6E-409C-BE32-E72D297353CC}">
              <c16:uniqueId val="{0000008D-8E69-4DB5-9F50-176C24463BE9}"/>
            </c:ext>
          </c:extLst>
        </c:ser>
        <c:ser>
          <c:idx val="142"/>
          <c:order val="142"/>
          <c:spPr>
            <a:ln w="28575" cap="rnd">
              <a:solidFill>
                <a:schemeClr val="accent5">
                  <a:lumMod val="50000"/>
                </a:schemeClr>
              </a:solidFill>
              <a:round/>
            </a:ln>
            <a:effectLst/>
          </c:spPr>
          <c:marker>
            <c:symbol val="none"/>
          </c:marker>
          <c:val>
            <c:numRef>
              <c:f>'MC Chart'!$EM$1:$EM$131</c:f>
              <c:numCache>
                <c:formatCode>0.000</c:formatCode>
                <c:ptCount val="131"/>
                <c:pt idx="0" formatCode="_(* #,##0.000_);_(* \(#,##0.000\);_(* &quot;-&quot;??_);_(@_)">
                  <c:v>57.528399999999998</c:v>
                </c:pt>
                <c:pt idx="1">
                  <c:v>58.673626259237295</c:v>
                </c:pt>
                <c:pt idx="2">
                  <c:v>58.463493468319705</c:v>
                </c:pt>
                <c:pt idx="3">
                  <c:v>58.181019760062689</c:v>
                </c:pt>
                <c:pt idx="4">
                  <c:v>58.166551716107001</c:v>
                </c:pt>
                <c:pt idx="5">
                  <c:v>58.283571353227373</c:v>
                </c:pt>
                <c:pt idx="6">
                  <c:v>58.056981569490794</c:v>
                </c:pt>
                <c:pt idx="7">
                  <c:v>56.875222957982061</c:v>
                </c:pt>
                <c:pt idx="8">
                  <c:v>56.18937773195686</c:v>
                </c:pt>
                <c:pt idx="9">
                  <c:v>56.61911907614234</c:v>
                </c:pt>
                <c:pt idx="10">
                  <c:v>56.066105673648387</c:v>
                </c:pt>
                <c:pt idx="11">
                  <c:v>56.892552582008342</c:v>
                </c:pt>
                <c:pt idx="12">
                  <c:v>56.211992697637193</c:v>
                </c:pt>
                <c:pt idx="13">
                  <c:v>56.623455055226685</c:v>
                </c:pt>
                <c:pt idx="14">
                  <c:v>56.777980811232119</c:v>
                </c:pt>
                <c:pt idx="15">
                  <c:v>55.429148374013032</c:v>
                </c:pt>
                <c:pt idx="16">
                  <c:v>55.890801016252212</c:v>
                </c:pt>
                <c:pt idx="17">
                  <c:v>55.072832989478179</c:v>
                </c:pt>
                <c:pt idx="18">
                  <c:v>55.581259258402731</c:v>
                </c:pt>
                <c:pt idx="19">
                  <c:v>54.766987744601472</c:v>
                </c:pt>
                <c:pt idx="20">
                  <c:v>54.606193213226071</c:v>
                </c:pt>
                <c:pt idx="21">
                  <c:v>52.943696126252306</c:v>
                </c:pt>
                <c:pt idx="22">
                  <c:v>53.645175609288039</c:v>
                </c:pt>
                <c:pt idx="23">
                  <c:v>53.651137198049803</c:v>
                </c:pt>
                <c:pt idx="24">
                  <c:v>53.750631020308724</c:v>
                </c:pt>
                <c:pt idx="25">
                  <c:v>53.530939169350866</c:v>
                </c:pt>
                <c:pt idx="26">
                  <c:v>52.792735510933568</c:v>
                </c:pt>
                <c:pt idx="27">
                  <c:v>53.217763055558599</c:v>
                </c:pt>
                <c:pt idx="28">
                  <c:v>53.277690477646125</c:v>
                </c:pt>
                <c:pt idx="29">
                  <c:v>53.089576491822093</c:v>
                </c:pt>
                <c:pt idx="30">
                  <c:v>52.892624264566436</c:v>
                </c:pt>
                <c:pt idx="31">
                  <c:v>52.446760233881655</c:v>
                </c:pt>
                <c:pt idx="32">
                  <c:v>52.689140896988533</c:v>
                </c:pt>
                <c:pt idx="33">
                  <c:v>53.558277517569223</c:v>
                </c:pt>
                <c:pt idx="34">
                  <c:v>54.280334199145074</c:v>
                </c:pt>
                <c:pt idx="35">
                  <c:v>54.549320055582797</c:v>
                </c:pt>
                <c:pt idx="36">
                  <c:v>54.85512760831255</c:v>
                </c:pt>
                <c:pt idx="37">
                  <c:v>54.811941510349705</c:v>
                </c:pt>
                <c:pt idx="38">
                  <c:v>55.255691551543137</c:v>
                </c:pt>
                <c:pt idx="39">
                  <c:v>55.779387403434619</c:v>
                </c:pt>
                <c:pt idx="40">
                  <c:v>55.501728520550202</c:v>
                </c:pt>
                <c:pt idx="41">
                  <c:v>55.686918848371981</c:v>
                </c:pt>
                <c:pt idx="42">
                  <c:v>55.449840967088811</c:v>
                </c:pt>
                <c:pt idx="43">
                  <c:v>56.215330494070912</c:v>
                </c:pt>
                <c:pt idx="44">
                  <c:v>56.023219744517178</c:v>
                </c:pt>
                <c:pt idx="45">
                  <c:v>56.651334646811229</c:v>
                </c:pt>
                <c:pt idx="46">
                  <c:v>56.03125525083734</c:v>
                </c:pt>
                <c:pt idx="47">
                  <c:v>55.989726428473425</c:v>
                </c:pt>
                <c:pt idx="48">
                  <c:v>55.54369127779605</c:v>
                </c:pt>
                <c:pt idx="49">
                  <c:v>55.684816329599421</c:v>
                </c:pt>
                <c:pt idx="50">
                  <c:v>56.719235800476419</c:v>
                </c:pt>
                <c:pt idx="51">
                  <c:v>57.625091363369172</c:v>
                </c:pt>
                <c:pt idx="52">
                  <c:v>58.324681292316733</c:v>
                </c:pt>
                <c:pt idx="53">
                  <c:v>58.422248026906921</c:v>
                </c:pt>
                <c:pt idx="54">
                  <c:v>58.384464049522606</c:v>
                </c:pt>
                <c:pt idx="55">
                  <c:v>59.912846768106697</c:v>
                </c:pt>
                <c:pt idx="56">
                  <c:v>60.704504154544296</c:v>
                </c:pt>
                <c:pt idx="57">
                  <c:v>60.297150302128387</c:v>
                </c:pt>
                <c:pt idx="58">
                  <c:v>60.727795580174927</c:v>
                </c:pt>
                <c:pt idx="59">
                  <c:v>61.232666190089546</c:v>
                </c:pt>
                <c:pt idx="60">
                  <c:v>62.441676215149741</c:v>
                </c:pt>
                <c:pt idx="61">
                  <c:v>61.923186215727547</c:v>
                </c:pt>
                <c:pt idx="62">
                  <c:v>61.965182165603224</c:v>
                </c:pt>
                <c:pt idx="63">
                  <c:v>62.645453077730053</c:v>
                </c:pt>
                <c:pt idx="64">
                  <c:v>62.86183860808773</c:v>
                </c:pt>
                <c:pt idx="65">
                  <c:v>62.432455204047315</c:v>
                </c:pt>
                <c:pt idx="66">
                  <c:v>62.775834447480428</c:v>
                </c:pt>
                <c:pt idx="67">
                  <c:v>61.942491776625928</c:v>
                </c:pt>
                <c:pt idx="68">
                  <c:v>61.431134176075894</c:v>
                </c:pt>
                <c:pt idx="69">
                  <c:v>62.042770527539872</c:v>
                </c:pt>
                <c:pt idx="70">
                  <c:v>61.955066661914287</c:v>
                </c:pt>
                <c:pt idx="71">
                  <c:v>61.646130765811407</c:v>
                </c:pt>
                <c:pt idx="72">
                  <c:v>60.880275482613413</c:v>
                </c:pt>
                <c:pt idx="73">
                  <c:v>60.582983924291284</c:v>
                </c:pt>
                <c:pt idx="74">
                  <c:v>59.450582434831716</c:v>
                </c:pt>
                <c:pt idx="75">
                  <c:v>60.493024056422215</c:v>
                </c:pt>
                <c:pt idx="76">
                  <c:v>60.64608664670051</c:v>
                </c:pt>
                <c:pt idx="77">
                  <c:v>60.764528948418288</c:v>
                </c:pt>
                <c:pt idx="78">
                  <c:v>61.646443152863945</c:v>
                </c:pt>
                <c:pt idx="79">
                  <c:v>61.727060711556135</c:v>
                </c:pt>
                <c:pt idx="80">
                  <c:v>62.252981292961238</c:v>
                </c:pt>
                <c:pt idx="81">
                  <c:v>61.380133433837635</c:v>
                </c:pt>
                <c:pt idx="82">
                  <c:v>61.254105421164084</c:v>
                </c:pt>
                <c:pt idx="83">
                  <c:v>62.342779249935745</c:v>
                </c:pt>
                <c:pt idx="84">
                  <c:v>62.766390012929243</c:v>
                </c:pt>
                <c:pt idx="85">
                  <c:v>62.44080907253737</c:v>
                </c:pt>
                <c:pt idx="86">
                  <c:v>63.251245946801497</c:v>
                </c:pt>
                <c:pt idx="87">
                  <c:v>63.7838767486368</c:v>
                </c:pt>
                <c:pt idx="88">
                  <c:v>63.513908281340633</c:v>
                </c:pt>
                <c:pt idx="89">
                  <c:v>62.591582643874411</c:v>
                </c:pt>
                <c:pt idx="90">
                  <c:v>62.834371625978562</c:v>
                </c:pt>
                <c:pt idx="91">
                  <c:v>63.079526166631965</c:v>
                </c:pt>
                <c:pt idx="92">
                  <c:v>63.535886859662455</c:v>
                </c:pt>
                <c:pt idx="93">
                  <c:v>63.859209965876303</c:v>
                </c:pt>
                <c:pt idx="94">
                  <c:v>63.588658085964518</c:v>
                </c:pt>
                <c:pt idx="95">
                  <c:v>62.843040017730125</c:v>
                </c:pt>
                <c:pt idx="96">
                  <c:v>62.839066049297479</c:v>
                </c:pt>
                <c:pt idx="97">
                  <c:v>62.330834685191455</c:v>
                </c:pt>
                <c:pt idx="98">
                  <c:v>62.520583259051577</c:v>
                </c:pt>
                <c:pt idx="99">
                  <c:v>61.93180020721946</c:v>
                </c:pt>
                <c:pt idx="100">
                  <c:v>61.240261033288036</c:v>
                </c:pt>
                <c:pt idx="101">
                  <c:v>61.79655154364692</c:v>
                </c:pt>
                <c:pt idx="102">
                  <c:v>61.73830544838232</c:v>
                </c:pt>
                <c:pt idx="103">
                  <c:v>61.1717621647459</c:v>
                </c:pt>
                <c:pt idx="104">
                  <c:v>60.074229617695451</c:v>
                </c:pt>
                <c:pt idx="105">
                  <c:v>59.766688706955144</c:v>
                </c:pt>
                <c:pt idx="106">
                  <c:v>59.281588730119552</c:v>
                </c:pt>
                <c:pt idx="107">
                  <c:v>59.397066017258496</c:v>
                </c:pt>
                <c:pt idx="108">
                  <c:v>58.982652421950064</c:v>
                </c:pt>
                <c:pt idx="109">
                  <c:v>60.011672590908496</c:v>
                </c:pt>
                <c:pt idx="110">
                  <c:v>60.03940682670644</c:v>
                </c:pt>
                <c:pt idx="111">
                  <c:v>59.886114336931826</c:v>
                </c:pt>
                <c:pt idx="112">
                  <c:v>59.940010194414874</c:v>
                </c:pt>
                <c:pt idx="113">
                  <c:v>60.590634673597485</c:v>
                </c:pt>
                <c:pt idx="114">
                  <c:v>59.681844714402473</c:v>
                </c:pt>
                <c:pt idx="115">
                  <c:v>59.308102207192093</c:v>
                </c:pt>
                <c:pt idx="116">
                  <c:v>59.934614102478015</c:v>
                </c:pt>
                <c:pt idx="117">
                  <c:v>59.919879249807749</c:v>
                </c:pt>
                <c:pt idx="118">
                  <c:v>59.721595968772512</c:v>
                </c:pt>
                <c:pt idx="119">
                  <c:v>60.09145844251735</c:v>
                </c:pt>
                <c:pt idx="120">
                  <c:v>58.849240723148561</c:v>
                </c:pt>
                <c:pt idx="121">
                  <c:v>58.781297191345807</c:v>
                </c:pt>
                <c:pt idx="122">
                  <c:v>59.298357750401472</c:v>
                </c:pt>
                <c:pt idx="123">
                  <c:v>59.374248929736403</c:v>
                </c:pt>
                <c:pt idx="124">
                  <c:v>58.918059469790443</c:v>
                </c:pt>
                <c:pt idx="125">
                  <c:v>58.708285344076224</c:v>
                </c:pt>
                <c:pt idx="126">
                  <c:v>58.314255291127715</c:v>
                </c:pt>
                <c:pt idx="127">
                  <c:v>58.773330333719649</c:v>
                </c:pt>
                <c:pt idx="128">
                  <c:v>58.990370085451865</c:v>
                </c:pt>
                <c:pt idx="129">
                  <c:v>59.337947765512865</c:v>
                </c:pt>
                <c:pt idx="130">
                  <c:v>59.44774003993755</c:v>
                </c:pt>
              </c:numCache>
            </c:numRef>
          </c:val>
          <c:smooth val="0"/>
          <c:extLst>
            <c:ext xmlns:c16="http://schemas.microsoft.com/office/drawing/2014/chart" uri="{C3380CC4-5D6E-409C-BE32-E72D297353CC}">
              <c16:uniqueId val="{0000008E-8E69-4DB5-9F50-176C24463BE9}"/>
            </c:ext>
          </c:extLst>
        </c:ser>
        <c:ser>
          <c:idx val="143"/>
          <c:order val="143"/>
          <c:spPr>
            <a:ln w="28575" cap="rnd">
              <a:solidFill>
                <a:schemeClr val="accent6">
                  <a:lumMod val="50000"/>
                </a:schemeClr>
              </a:solidFill>
              <a:round/>
            </a:ln>
            <a:effectLst/>
          </c:spPr>
          <c:marker>
            <c:symbol val="none"/>
          </c:marker>
          <c:val>
            <c:numRef>
              <c:f>'MC Chart'!$EN$1:$EN$131</c:f>
              <c:numCache>
                <c:formatCode>0.000</c:formatCode>
                <c:ptCount val="131"/>
                <c:pt idx="0" formatCode="_(* #,##0.000_);_(* \(#,##0.000\);_(* &quot;-&quot;??_);_(@_)">
                  <c:v>57.528399999999998</c:v>
                </c:pt>
                <c:pt idx="1">
                  <c:v>57.575078797943675</c:v>
                </c:pt>
                <c:pt idx="2">
                  <c:v>57.605186168980559</c:v>
                </c:pt>
                <c:pt idx="3">
                  <c:v>58.143146989965864</c:v>
                </c:pt>
                <c:pt idx="4">
                  <c:v>57.314133453657881</c:v>
                </c:pt>
                <c:pt idx="5">
                  <c:v>55.688583987156427</c:v>
                </c:pt>
                <c:pt idx="6">
                  <c:v>55.11690927870206</c:v>
                </c:pt>
                <c:pt idx="7">
                  <c:v>54.993019016201927</c:v>
                </c:pt>
                <c:pt idx="8">
                  <c:v>55.514118306383629</c:v>
                </c:pt>
                <c:pt idx="9">
                  <c:v>55.015251692822027</c:v>
                </c:pt>
                <c:pt idx="10">
                  <c:v>54.398011202182758</c:v>
                </c:pt>
                <c:pt idx="11">
                  <c:v>54.016686312983808</c:v>
                </c:pt>
                <c:pt idx="12">
                  <c:v>54.178550676027598</c:v>
                </c:pt>
                <c:pt idx="13">
                  <c:v>55.518729169789118</c:v>
                </c:pt>
                <c:pt idx="14">
                  <c:v>55.320033501608954</c:v>
                </c:pt>
                <c:pt idx="15">
                  <c:v>55.833685669537978</c:v>
                </c:pt>
                <c:pt idx="16">
                  <c:v>55.753100563502429</c:v>
                </c:pt>
                <c:pt idx="17">
                  <c:v>56.58813453818582</c:v>
                </c:pt>
                <c:pt idx="18">
                  <c:v>56.769026216835009</c:v>
                </c:pt>
                <c:pt idx="19">
                  <c:v>56.918968104149869</c:v>
                </c:pt>
                <c:pt idx="20">
                  <c:v>56.788299345722336</c:v>
                </c:pt>
                <c:pt idx="21">
                  <c:v>56.541253534434773</c:v>
                </c:pt>
                <c:pt idx="22">
                  <c:v>56.905958834859476</c:v>
                </c:pt>
                <c:pt idx="23">
                  <c:v>57.908612171479362</c:v>
                </c:pt>
                <c:pt idx="24">
                  <c:v>58.687134008275898</c:v>
                </c:pt>
                <c:pt idx="25">
                  <c:v>58.590266243730362</c:v>
                </c:pt>
                <c:pt idx="26">
                  <c:v>57.619168639227176</c:v>
                </c:pt>
                <c:pt idx="27">
                  <c:v>57.591214306920186</c:v>
                </c:pt>
                <c:pt idx="28">
                  <c:v>57.811804865620722</c:v>
                </c:pt>
                <c:pt idx="29">
                  <c:v>58.36711837222613</c:v>
                </c:pt>
                <c:pt idx="30">
                  <c:v>58.848628522866576</c:v>
                </c:pt>
                <c:pt idx="31">
                  <c:v>58.760246775062491</c:v>
                </c:pt>
                <c:pt idx="32">
                  <c:v>58.28479434262055</c:v>
                </c:pt>
                <c:pt idx="33">
                  <c:v>59.327103857266117</c:v>
                </c:pt>
                <c:pt idx="34">
                  <c:v>60.557567151076888</c:v>
                </c:pt>
                <c:pt idx="35">
                  <c:v>60.072251928268898</c:v>
                </c:pt>
                <c:pt idx="36">
                  <c:v>60.722652997269982</c:v>
                </c:pt>
                <c:pt idx="37">
                  <c:v>60.175712641985747</c:v>
                </c:pt>
                <c:pt idx="38">
                  <c:v>59.739368978680304</c:v>
                </c:pt>
                <c:pt idx="39">
                  <c:v>59.884445766891268</c:v>
                </c:pt>
                <c:pt idx="40">
                  <c:v>60.702701405617553</c:v>
                </c:pt>
                <c:pt idx="41">
                  <c:v>60.437377760812517</c:v>
                </c:pt>
                <c:pt idx="42">
                  <c:v>60.552295308729285</c:v>
                </c:pt>
                <c:pt idx="43">
                  <c:v>59.844693838627563</c:v>
                </c:pt>
                <c:pt idx="44">
                  <c:v>59.859405438458808</c:v>
                </c:pt>
                <c:pt idx="45">
                  <c:v>60.04656276781683</c:v>
                </c:pt>
                <c:pt idx="46">
                  <c:v>59.373015955431214</c:v>
                </c:pt>
                <c:pt idx="47">
                  <c:v>59.549569887030749</c:v>
                </c:pt>
                <c:pt idx="48">
                  <c:v>58.931634045042834</c:v>
                </c:pt>
                <c:pt idx="49">
                  <c:v>58.359782604336409</c:v>
                </c:pt>
                <c:pt idx="50">
                  <c:v>59.018588856464028</c:v>
                </c:pt>
                <c:pt idx="51">
                  <c:v>59.651817321090491</c:v>
                </c:pt>
                <c:pt idx="52">
                  <c:v>58.548156409252648</c:v>
                </c:pt>
                <c:pt idx="53">
                  <c:v>58.223657189045767</c:v>
                </c:pt>
                <c:pt idx="54">
                  <c:v>58.069361511379817</c:v>
                </c:pt>
                <c:pt idx="55">
                  <c:v>56.330235619518959</c:v>
                </c:pt>
                <c:pt idx="56">
                  <c:v>56.765303390297674</c:v>
                </c:pt>
                <c:pt idx="57">
                  <c:v>57.269605402966249</c:v>
                </c:pt>
                <c:pt idx="58">
                  <c:v>57.698977570063683</c:v>
                </c:pt>
                <c:pt idx="59">
                  <c:v>58.00238126424675</c:v>
                </c:pt>
                <c:pt idx="60">
                  <c:v>58.062301786658431</c:v>
                </c:pt>
                <c:pt idx="61">
                  <c:v>58.297890429388154</c:v>
                </c:pt>
                <c:pt idx="62">
                  <c:v>58.792427383047873</c:v>
                </c:pt>
                <c:pt idx="63">
                  <c:v>58.277977999430448</c:v>
                </c:pt>
                <c:pt idx="64">
                  <c:v>58.47539732258025</c:v>
                </c:pt>
                <c:pt idx="65">
                  <c:v>56.710284735576963</c:v>
                </c:pt>
                <c:pt idx="66">
                  <c:v>56.793048060882732</c:v>
                </c:pt>
                <c:pt idx="67">
                  <c:v>57.591310873396083</c:v>
                </c:pt>
                <c:pt idx="68">
                  <c:v>57.446032994994503</c:v>
                </c:pt>
                <c:pt idx="69">
                  <c:v>56.868000993597157</c:v>
                </c:pt>
                <c:pt idx="70">
                  <c:v>57.019382556760924</c:v>
                </c:pt>
                <c:pt idx="71">
                  <c:v>57.004561363003603</c:v>
                </c:pt>
                <c:pt idx="72">
                  <c:v>56.834911712982063</c:v>
                </c:pt>
                <c:pt idx="73">
                  <c:v>57.275644115196762</c:v>
                </c:pt>
                <c:pt idx="74">
                  <c:v>57.21788518807702</c:v>
                </c:pt>
                <c:pt idx="75">
                  <c:v>56.611077309173822</c:v>
                </c:pt>
                <c:pt idx="76">
                  <c:v>56.338525286667384</c:v>
                </c:pt>
                <c:pt idx="77">
                  <c:v>56.697197127934402</c:v>
                </c:pt>
                <c:pt idx="78">
                  <c:v>56.711315570191907</c:v>
                </c:pt>
                <c:pt idx="79">
                  <c:v>55.804957006597711</c:v>
                </c:pt>
                <c:pt idx="80">
                  <c:v>55.070850252087283</c:v>
                </c:pt>
                <c:pt idx="81">
                  <c:v>54.037742411037712</c:v>
                </c:pt>
                <c:pt idx="82">
                  <c:v>53.622035844950183</c:v>
                </c:pt>
                <c:pt idx="83">
                  <c:v>53.401146697585169</c:v>
                </c:pt>
                <c:pt idx="84">
                  <c:v>53.468015862554168</c:v>
                </c:pt>
                <c:pt idx="85">
                  <c:v>52.860859684766794</c:v>
                </c:pt>
                <c:pt idx="86">
                  <c:v>53.076817756600477</c:v>
                </c:pt>
                <c:pt idx="87">
                  <c:v>53.766937034864718</c:v>
                </c:pt>
                <c:pt idx="88">
                  <c:v>54.293229749052685</c:v>
                </c:pt>
                <c:pt idx="89">
                  <c:v>54.675234138975767</c:v>
                </c:pt>
                <c:pt idx="90">
                  <c:v>54.591949014454926</c:v>
                </c:pt>
                <c:pt idx="91">
                  <c:v>54.953663004332832</c:v>
                </c:pt>
                <c:pt idx="92">
                  <c:v>55.327308904481519</c:v>
                </c:pt>
                <c:pt idx="93">
                  <c:v>55.400302095231908</c:v>
                </c:pt>
                <c:pt idx="94">
                  <c:v>54.994022087385197</c:v>
                </c:pt>
                <c:pt idx="95">
                  <c:v>54.517052693713453</c:v>
                </c:pt>
                <c:pt idx="96">
                  <c:v>53.977976592267062</c:v>
                </c:pt>
                <c:pt idx="97">
                  <c:v>53.176014266225891</c:v>
                </c:pt>
                <c:pt idx="98">
                  <c:v>53.349781790069443</c:v>
                </c:pt>
                <c:pt idx="99">
                  <c:v>53.806271679436712</c:v>
                </c:pt>
                <c:pt idx="100">
                  <c:v>53.721265543978276</c:v>
                </c:pt>
                <c:pt idx="101">
                  <c:v>54.506696319306016</c:v>
                </c:pt>
                <c:pt idx="102">
                  <c:v>55.409911390558726</c:v>
                </c:pt>
                <c:pt idx="103">
                  <c:v>55.629357585865563</c:v>
                </c:pt>
                <c:pt idx="104">
                  <c:v>55.490172568502523</c:v>
                </c:pt>
                <c:pt idx="105">
                  <c:v>55.067551126464217</c:v>
                </c:pt>
                <c:pt idx="106">
                  <c:v>55.008359469942697</c:v>
                </c:pt>
                <c:pt idx="107">
                  <c:v>54.315499077654998</c:v>
                </c:pt>
                <c:pt idx="108">
                  <c:v>54.349456438614389</c:v>
                </c:pt>
                <c:pt idx="109">
                  <c:v>54.794040633469834</c:v>
                </c:pt>
                <c:pt idx="110">
                  <c:v>54.435784645436115</c:v>
                </c:pt>
                <c:pt idx="111">
                  <c:v>53.986102773541091</c:v>
                </c:pt>
                <c:pt idx="112">
                  <c:v>54.002163148262696</c:v>
                </c:pt>
                <c:pt idx="113">
                  <c:v>53.918684485667015</c:v>
                </c:pt>
                <c:pt idx="114">
                  <c:v>53.199726853698792</c:v>
                </c:pt>
                <c:pt idx="115">
                  <c:v>54.032647347296994</c:v>
                </c:pt>
                <c:pt idx="116">
                  <c:v>54.48802424175846</c:v>
                </c:pt>
                <c:pt idx="117">
                  <c:v>54.074709567356813</c:v>
                </c:pt>
                <c:pt idx="118">
                  <c:v>53.716054586147173</c:v>
                </c:pt>
                <c:pt idx="119">
                  <c:v>53.023399608746409</c:v>
                </c:pt>
                <c:pt idx="120">
                  <c:v>53.356707204496061</c:v>
                </c:pt>
                <c:pt idx="121">
                  <c:v>53.713178576190955</c:v>
                </c:pt>
                <c:pt idx="122">
                  <c:v>53.856707375854498</c:v>
                </c:pt>
                <c:pt idx="123">
                  <c:v>53.549797280606342</c:v>
                </c:pt>
                <c:pt idx="124">
                  <c:v>54.246747043049034</c:v>
                </c:pt>
                <c:pt idx="125">
                  <c:v>54.344463308076172</c:v>
                </c:pt>
                <c:pt idx="126">
                  <c:v>55.107770838169245</c:v>
                </c:pt>
                <c:pt idx="127">
                  <c:v>55.130273572183256</c:v>
                </c:pt>
                <c:pt idx="128">
                  <c:v>54.832333709741086</c:v>
                </c:pt>
                <c:pt idx="129">
                  <c:v>55.312273265078552</c:v>
                </c:pt>
                <c:pt idx="130">
                  <c:v>55.038378412310259</c:v>
                </c:pt>
              </c:numCache>
            </c:numRef>
          </c:val>
          <c:smooth val="0"/>
          <c:extLst>
            <c:ext xmlns:c16="http://schemas.microsoft.com/office/drawing/2014/chart" uri="{C3380CC4-5D6E-409C-BE32-E72D297353CC}">
              <c16:uniqueId val="{0000008F-8E69-4DB5-9F50-176C24463BE9}"/>
            </c:ext>
          </c:extLst>
        </c:ser>
        <c:ser>
          <c:idx val="144"/>
          <c:order val="144"/>
          <c:spPr>
            <a:ln w="28575" cap="rnd">
              <a:solidFill>
                <a:schemeClr val="accent1">
                  <a:lumMod val="70000"/>
                  <a:lumOff val="30000"/>
                </a:schemeClr>
              </a:solidFill>
              <a:round/>
            </a:ln>
            <a:effectLst/>
          </c:spPr>
          <c:marker>
            <c:symbol val="none"/>
          </c:marker>
          <c:val>
            <c:numRef>
              <c:f>'MC Chart'!$EO$1:$EO$131</c:f>
              <c:numCache>
                <c:formatCode>0.000</c:formatCode>
                <c:ptCount val="131"/>
                <c:pt idx="0" formatCode="_(* #,##0.000_);_(* \(#,##0.000\);_(* &quot;-&quot;??_);_(@_)">
                  <c:v>57.528399999999998</c:v>
                </c:pt>
                <c:pt idx="1">
                  <c:v>57.681032081339183</c:v>
                </c:pt>
                <c:pt idx="2">
                  <c:v>58.825805597049161</c:v>
                </c:pt>
                <c:pt idx="3">
                  <c:v>58.483384047339534</c:v>
                </c:pt>
                <c:pt idx="4">
                  <c:v>59.47195762115615</c:v>
                </c:pt>
                <c:pt idx="5">
                  <c:v>58.872327730233764</c:v>
                </c:pt>
                <c:pt idx="6">
                  <c:v>59.242704958388337</c:v>
                </c:pt>
                <c:pt idx="7">
                  <c:v>59.347422264916148</c:v>
                </c:pt>
                <c:pt idx="8">
                  <c:v>59.7489915639622</c:v>
                </c:pt>
                <c:pt idx="9">
                  <c:v>60.280866841084475</c:v>
                </c:pt>
                <c:pt idx="10">
                  <c:v>60.93604559200125</c:v>
                </c:pt>
                <c:pt idx="11">
                  <c:v>60.374914859431023</c:v>
                </c:pt>
                <c:pt idx="12">
                  <c:v>61.368464371100728</c:v>
                </c:pt>
                <c:pt idx="13">
                  <c:v>60.713972199756185</c:v>
                </c:pt>
                <c:pt idx="14">
                  <c:v>60.61212318842302</c:v>
                </c:pt>
                <c:pt idx="15">
                  <c:v>60.724661759877883</c:v>
                </c:pt>
                <c:pt idx="16">
                  <c:v>60.639379320808452</c:v>
                </c:pt>
                <c:pt idx="17">
                  <c:v>61.723694698171563</c:v>
                </c:pt>
                <c:pt idx="18">
                  <c:v>61.507397796566806</c:v>
                </c:pt>
                <c:pt idx="19">
                  <c:v>62.430802301842967</c:v>
                </c:pt>
                <c:pt idx="20">
                  <c:v>61.270657042915374</c:v>
                </c:pt>
                <c:pt idx="21">
                  <c:v>61.225151781473151</c:v>
                </c:pt>
                <c:pt idx="22">
                  <c:v>61.706784482557559</c:v>
                </c:pt>
                <c:pt idx="23">
                  <c:v>61.620811375354805</c:v>
                </c:pt>
                <c:pt idx="24">
                  <c:v>60.620908454374145</c:v>
                </c:pt>
                <c:pt idx="25">
                  <c:v>59.396863224505054</c:v>
                </c:pt>
                <c:pt idx="26">
                  <c:v>59.257653353206734</c:v>
                </c:pt>
                <c:pt idx="27">
                  <c:v>58.67977458842924</c:v>
                </c:pt>
                <c:pt idx="28">
                  <c:v>57.453244713211127</c:v>
                </c:pt>
                <c:pt idx="29">
                  <c:v>58.103825977141661</c:v>
                </c:pt>
                <c:pt idx="30">
                  <c:v>58.182339511108673</c:v>
                </c:pt>
                <c:pt idx="31">
                  <c:v>58.183365781773503</c:v>
                </c:pt>
                <c:pt idx="32">
                  <c:v>57.919539777031062</c:v>
                </c:pt>
                <c:pt idx="33">
                  <c:v>58.810994454632358</c:v>
                </c:pt>
                <c:pt idx="34">
                  <c:v>59.519434114907014</c:v>
                </c:pt>
                <c:pt idx="35">
                  <c:v>59.940692235325642</c:v>
                </c:pt>
                <c:pt idx="36">
                  <c:v>60.282236167454592</c:v>
                </c:pt>
                <c:pt idx="37">
                  <c:v>59.909690292373078</c:v>
                </c:pt>
                <c:pt idx="38">
                  <c:v>60.453305476767923</c:v>
                </c:pt>
                <c:pt idx="39">
                  <c:v>61.298982525710464</c:v>
                </c:pt>
                <c:pt idx="40">
                  <c:v>60.835867977019738</c:v>
                </c:pt>
                <c:pt idx="41">
                  <c:v>60.654355378291449</c:v>
                </c:pt>
                <c:pt idx="42">
                  <c:v>61.313641634365538</c:v>
                </c:pt>
                <c:pt idx="43">
                  <c:v>60.968220031434619</c:v>
                </c:pt>
                <c:pt idx="44">
                  <c:v>60.935356541309226</c:v>
                </c:pt>
                <c:pt idx="45">
                  <c:v>60.969148411601331</c:v>
                </c:pt>
                <c:pt idx="46">
                  <c:v>60.148131579261261</c:v>
                </c:pt>
                <c:pt idx="47">
                  <c:v>59.613779900071798</c:v>
                </c:pt>
                <c:pt idx="48">
                  <c:v>59.848028728686494</c:v>
                </c:pt>
                <c:pt idx="49">
                  <c:v>59.273912926450031</c:v>
                </c:pt>
                <c:pt idx="50">
                  <c:v>59.392165928886996</c:v>
                </c:pt>
                <c:pt idx="51">
                  <c:v>58.5332222822516</c:v>
                </c:pt>
                <c:pt idx="52">
                  <c:v>58.784911692035593</c:v>
                </c:pt>
                <c:pt idx="53">
                  <c:v>58.648146806216872</c:v>
                </c:pt>
                <c:pt idx="54">
                  <c:v>58.641400909502643</c:v>
                </c:pt>
                <c:pt idx="55">
                  <c:v>58.170176125451199</c:v>
                </c:pt>
                <c:pt idx="56">
                  <c:v>58.329562593089342</c:v>
                </c:pt>
                <c:pt idx="57">
                  <c:v>57.923014203211707</c:v>
                </c:pt>
                <c:pt idx="58">
                  <c:v>57.919889671447883</c:v>
                </c:pt>
                <c:pt idx="59">
                  <c:v>58.303551007586378</c:v>
                </c:pt>
                <c:pt idx="60">
                  <c:v>58.373913243537082</c:v>
                </c:pt>
                <c:pt idx="61">
                  <c:v>57.747825408874611</c:v>
                </c:pt>
                <c:pt idx="62">
                  <c:v>57.91446163289838</c:v>
                </c:pt>
                <c:pt idx="63">
                  <c:v>58.864790195630675</c:v>
                </c:pt>
                <c:pt idx="64">
                  <c:v>59.676152464332979</c:v>
                </c:pt>
                <c:pt idx="65">
                  <c:v>58.844723709973849</c:v>
                </c:pt>
                <c:pt idx="66">
                  <c:v>59.237035945018334</c:v>
                </c:pt>
                <c:pt idx="67">
                  <c:v>59.186068151761511</c:v>
                </c:pt>
                <c:pt idx="68">
                  <c:v>60.481620295097684</c:v>
                </c:pt>
                <c:pt idx="69">
                  <c:v>60.594653857217992</c:v>
                </c:pt>
                <c:pt idx="70">
                  <c:v>60.676450751484936</c:v>
                </c:pt>
                <c:pt idx="71">
                  <c:v>60.234055316999992</c:v>
                </c:pt>
                <c:pt idx="72">
                  <c:v>59.14907340202015</c:v>
                </c:pt>
                <c:pt idx="73">
                  <c:v>59.056456327957562</c:v>
                </c:pt>
                <c:pt idx="74">
                  <c:v>59.546628124987116</c:v>
                </c:pt>
                <c:pt idx="75">
                  <c:v>59.10489610832613</c:v>
                </c:pt>
                <c:pt idx="76">
                  <c:v>58.78231774885257</c:v>
                </c:pt>
                <c:pt idx="77">
                  <c:v>58.823496745384581</c:v>
                </c:pt>
                <c:pt idx="78">
                  <c:v>59.474180777276345</c:v>
                </c:pt>
                <c:pt idx="79">
                  <c:v>59.497385250434746</c:v>
                </c:pt>
                <c:pt idx="80">
                  <c:v>59.178316263227224</c:v>
                </c:pt>
                <c:pt idx="81">
                  <c:v>59.204643898563475</c:v>
                </c:pt>
                <c:pt idx="82">
                  <c:v>57.813903291455333</c:v>
                </c:pt>
                <c:pt idx="83">
                  <c:v>57.656823315889092</c:v>
                </c:pt>
                <c:pt idx="84">
                  <c:v>57.300171246164723</c:v>
                </c:pt>
                <c:pt idx="85">
                  <c:v>57.758509211760277</c:v>
                </c:pt>
                <c:pt idx="86">
                  <c:v>56.776135974918468</c:v>
                </c:pt>
                <c:pt idx="87">
                  <c:v>56.733534434030773</c:v>
                </c:pt>
                <c:pt idx="88">
                  <c:v>55.972327147483206</c:v>
                </c:pt>
                <c:pt idx="89">
                  <c:v>56.001468176860328</c:v>
                </c:pt>
                <c:pt idx="90">
                  <c:v>56.688610729193726</c:v>
                </c:pt>
                <c:pt idx="91">
                  <c:v>56.315903679010255</c:v>
                </c:pt>
                <c:pt idx="92">
                  <c:v>56.179967871232058</c:v>
                </c:pt>
                <c:pt idx="93">
                  <c:v>56.354530587873583</c:v>
                </c:pt>
                <c:pt idx="94">
                  <c:v>55.311739894424562</c:v>
                </c:pt>
                <c:pt idx="95">
                  <c:v>56.443505569553103</c:v>
                </c:pt>
                <c:pt idx="96">
                  <c:v>56.715705869703619</c:v>
                </c:pt>
                <c:pt idx="97">
                  <c:v>56.697368585203712</c:v>
                </c:pt>
                <c:pt idx="98">
                  <c:v>57.240026181336752</c:v>
                </c:pt>
                <c:pt idx="99">
                  <c:v>57.60751313356139</c:v>
                </c:pt>
                <c:pt idx="100">
                  <c:v>57.879780957445377</c:v>
                </c:pt>
                <c:pt idx="101">
                  <c:v>57.781289677884516</c:v>
                </c:pt>
                <c:pt idx="102">
                  <c:v>58.391546528307124</c:v>
                </c:pt>
                <c:pt idx="103">
                  <c:v>57.80959538795156</c:v>
                </c:pt>
                <c:pt idx="104">
                  <c:v>56.997728280449607</c:v>
                </c:pt>
                <c:pt idx="105">
                  <c:v>57.068981214095217</c:v>
                </c:pt>
                <c:pt idx="106">
                  <c:v>56.690168105606297</c:v>
                </c:pt>
                <c:pt idx="107">
                  <c:v>57.04092797543489</c:v>
                </c:pt>
                <c:pt idx="108">
                  <c:v>56.677463788169938</c:v>
                </c:pt>
                <c:pt idx="109">
                  <c:v>57.117200267534898</c:v>
                </c:pt>
                <c:pt idx="110">
                  <c:v>57.612824186447547</c:v>
                </c:pt>
                <c:pt idx="111">
                  <c:v>57.636220477855197</c:v>
                </c:pt>
                <c:pt idx="112">
                  <c:v>57.200378117824734</c:v>
                </c:pt>
                <c:pt idx="113">
                  <c:v>57.818629571682486</c:v>
                </c:pt>
                <c:pt idx="114">
                  <c:v>57.341542292307608</c:v>
                </c:pt>
                <c:pt idx="115">
                  <c:v>57.997867575956732</c:v>
                </c:pt>
                <c:pt idx="116">
                  <c:v>57.57795404415242</c:v>
                </c:pt>
                <c:pt idx="117">
                  <c:v>58.463183425050701</c:v>
                </c:pt>
                <c:pt idx="118">
                  <c:v>58.455641785723266</c:v>
                </c:pt>
                <c:pt idx="119">
                  <c:v>59.144721996519799</c:v>
                </c:pt>
                <c:pt idx="120">
                  <c:v>59.596650631923318</c:v>
                </c:pt>
                <c:pt idx="121">
                  <c:v>60.203728132084123</c:v>
                </c:pt>
                <c:pt idx="122">
                  <c:v>60.669628108428078</c:v>
                </c:pt>
                <c:pt idx="123">
                  <c:v>60.037130576586485</c:v>
                </c:pt>
                <c:pt idx="124">
                  <c:v>59.698426788832649</c:v>
                </c:pt>
                <c:pt idx="125">
                  <c:v>60.594602500276238</c:v>
                </c:pt>
                <c:pt idx="126">
                  <c:v>60.506912530850855</c:v>
                </c:pt>
                <c:pt idx="127">
                  <c:v>60.26072151580599</c:v>
                </c:pt>
                <c:pt idx="128">
                  <c:v>60.124957620881275</c:v>
                </c:pt>
                <c:pt idx="129">
                  <c:v>59.868983081308713</c:v>
                </c:pt>
                <c:pt idx="130">
                  <c:v>60.00566803262349</c:v>
                </c:pt>
              </c:numCache>
            </c:numRef>
          </c:val>
          <c:smooth val="0"/>
          <c:extLst>
            <c:ext xmlns:c16="http://schemas.microsoft.com/office/drawing/2014/chart" uri="{C3380CC4-5D6E-409C-BE32-E72D297353CC}">
              <c16:uniqueId val="{00000090-8E69-4DB5-9F50-176C24463BE9}"/>
            </c:ext>
          </c:extLst>
        </c:ser>
        <c:ser>
          <c:idx val="145"/>
          <c:order val="145"/>
          <c:spPr>
            <a:ln w="28575" cap="rnd">
              <a:solidFill>
                <a:schemeClr val="accent2">
                  <a:lumMod val="70000"/>
                  <a:lumOff val="30000"/>
                </a:schemeClr>
              </a:solidFill>
              <a:round/>
            </a:ln>
            <a:effectLst/>
          </c:spPr>
          <c:marker>
            <c:symbol val="none"/>
          </c:marker>
          <c:val>
            <c:numRef>
              <c:f>'MC Chart'!$EP$1:$EP$131</c:f>
              <c:numCache>
                <c:formatCode>0.000</c:formatCode>
                <c:ptCount val="131"/>
                <c:pt idx="0" formatCode="_(* #,##0.000_);_(* \(#,##0.000\);_(* &quot;-&quot;??_);_(@_)">
                  <c:v>57.528399999999998</c:v>
                </c:pt>
                <c:pt idx="1">
                  <c:v>57.612104608130231</c:v>
                </c:pt>
                <c:pt idx="2">
                  <c:v>58.54725668837758</c:v>
                </c:pt>
                <c:pt idx="3">
                  <c:v>58.228762547582136</c:v>
                </c:pt>
                <c:pt idx="4">
                  <c:v>58.774347432639836</c:v>
                </c:pt>
                <c:pt idx="5">
                  <c:v>58.666910978847085</c:v>
                </c:pt>
                <c:pt idx="6">
                  <c:v>58.774992623442195</c:v>
                </c:pt>
                <c:pt idx="7">
                  <c:v>59.148800051136675</c:v>
                </c:pt>
                <c:pt idx="8">
                  <c:v>58.887041818937824</c:v>
                </c:pt>
                <c:pt idx="9">
                  <c:v>58.657525324635643</c:v>
                </c:pt>
                <c:pt idx="10">
                  <c:v>58.974841987219001</c:v>
                </c:pt>
                <c:pt idx="11">
                  <c:v>59.035093360826494</c:v>
                </c:pt>
                <c:pt idx="12">
                  <c:v>59.918967288544287</c:v>
                </c:pt>
                <c:pt idx="13">
                  <c:v>60.03615367113089</c:v>
                </c:pt>
                <c:pt idx="14">
                  <c:v>58.691895336456625</c:v>
                </c:pt>
                <c:pt idx="15">
                  <c:v>58.796178752220015</c:v>
                </c:pt>
                <c:pt idx="16">
                  <c:v>58.044017440889853</c:v>
                </c:pt>
                <c:pt idx="17">
                  <c:v>57.969985790352183</c:v>
                </c:pt>
                <c:pt idx="18">
                  <c:v>57.94820552959068</c:v>
                </c:pt>
                <c:pt idx="19">
                  <c:v>56.64335755385985</c:v>
                </c:pt>
                <c:pt idx="20">
                  <c:v>55.804557674591976</c:v>
                </c:pt>
                <c:pt idx="21">
                  <c:v>54.544494338779032</c:v>
                </c:pt>
                <c:pt idx="22">
                  <c:v>55.152835957956597</c:v>
                </c:pt>
                <c:pt idx="23">
                  <c:v>55.232686141745248</c:v>
                </c:pt>
                <c:pt idx="24">
                  <c:v>56.142097798698735</c:v>
                </c:pt>
                <c:pt idx="25">
                  <c:v>54.992659255724114</c:v>
                </c:pt>
                <c:pt idx="26">
                  <c:v>56.532556765049684</c:v>
                </c:pt>
                <c:pt idx="27">
                  <c:v>56.8671562777891</c:v>
                </c:pt>
                <c:pt idx="28">
                  <c:v>56.915917385848083</c:v>
                </c:pt>
                <c:pt idx="29">
                  <c:v>56.285429951040811</c:v>
                </c:pt>
                <c:pt idx="30">
                  <c:v>55.994263558804512</c:v>
                </c:pt>
                <c:pt idx="31">
                  <c:v>55.511797340435251</c:v>
                </c:pt>
                <c:pt idx="32">
                  <c:v>56.222708479186892</c:v>
                </c:pt>
                <c:pt idx="33">
                  <c:v>57.199432738621176</c:v>
                </c:pt>
                <c:pt idx="34">
                  <c:v>57.514904382150377</c:v>
                </c:pt>
                <c:pt idx="35">
                  <c:v>57.738611163621918</c:v>
                </c:pt>
                <c:pt idx="36">
                  <c:v>57.431056704926249</c:v>
                </c:pt>
                <c:pt idx="37">
                  <c:v>57.770593789182016</c:v>
                </c:pt>
                <c:pt idx="38">
                  <c:v>57.316970604023723</c:v>
                </c:pt>
                <c:pt idx="39">
                  <c:v>56.842636832396039</c:v>
                </c:pt>
                <c:pt idx="40">
                  <c:v>56.864169514910756</c:v>
                </c:pt>
                <c:pt idx="41">
                  <c:v>56.743228466914879</c:v>
                </c:pt>
                <c:pt idx="42">
                  <c:v>56.238660239608919</c:v>
                </c:pt>
                <c:pt idx="43">
                  <c:v>56.483217319517607</c:v>
                </c:pt>
                <c:pt idx="44">
                  <c:v>56.015614395019895</c:v>
                </c:pt>
                <c:pt idx="45">
                  <c:v>56.693120247203197</c:v>
                </c:pt>
                <c:pt idx="46">
                  <c:v>57.363750222781157</c:v>
                </c:pt>
                <c:pt idx="47">
                  <c:v>57.140065954733757</c:v>
                </c:pt>
                <c:pt idx="48">
                  <c:v>57.000397262104116</c:v>
                </c:pt>
                <c:pt idx="49">
                  <c:v>57.181838080862093</c:v>
                </c:pt>
                <c:pt idx="50">
                  <c:v>55.939454196104379</c:v>
                </c:pt>
                <c:pt idx="51">
                  <c:v>55.582040931827187</c:v>
                </c:pt>
                <c:pt idx="52">
                  <c:v>56.345396751447005</c:v>
                </c:pt>
                <c:pt idx="53">
                  <c:v>56.711678491153435</c:v>
                </c:pt>
                <c:pt idx="54">
                  <c:v>57.215483348598191</c:v>
                </c:pt>
                <c:pt idx="55">
                  <c:v>57.747188102084742</c:v>
                </c:pt>
                <c:pt idx="56">
                  <c:v>58.006661215218607</c:v>
                </c:pt>
                <c:pt idx="57">
                  <c:v>57.063093776037086</c:v>
                </c:pt>
                <c:pt idx="58">
                  <c:v>57.243270049235448</c:v>
                </c:pt>
                <c:pt idx="59">
                  <c:v>56.982843641353412</c:v>
                </c:pt>
                <c:pt idx="60">
                  <c:v>57.532857695347623</c:v>
                </c:pt>
                <c:pt idx="61">
                  <c:v>57.428288606235263</c:v>
                </c:pt>
                <c:pt idx="62">
                  <c:v>57.388442794654921</c:v>
                </c:pt>
                <c:pt idx="63">
                  <c:v>56.689771595580446</c:v>
                </c:pt>
                <c:pt idx="64">
                  <c:v>56.898672461668951</c:v>
                </c:pt>
                <c:pt idx="65">
                  <c:v>57.527562766693464</c:v>
                </c:pt>
                <c:pt idx="66">
                  <c:v>56.781733431498324</c:v>
                </c:pt>
                <c:pt idx="67">
                  <c:v>56.590967567486686</c:v>
                </c:pt>
                <c:pt idx="68">
                  <c:v>56.071916786047446</c:v>
                </c:pt>
                <c:pt idx="69">
                  <c:v>55.416047492290843</c:v>
                </c:pt>
                <c:pt idx="70">
                  <c:v>55.411107195793818</c:v>
                </c:pt>
                <c:pt idx="71">
                  <c:v>55.866280790826494</c:v>
                </c:pt>
                <c:pt idx="72">
                  <c:v>54.819252676074186</c:v>
                </c:pt>
                <c:pt idx="73">
                  <c:v>55.248264704029168</c:v>
                </c:pt>
                <c:pt idx="74">
                  <c:v>55.623689555259375</c:v>
                </c:pt>
                <c:pt idx="75">
                  <c:v>55.706875317637142</c:v>
                </c:pt>
                <c:pt idx="76">
                  <c:v>56.735103150353176</c:v>
                </c:pt>
                <c:pt idx="77">
                  <c:v>56.012014988395819</c:v>
                </c:pt>
                <c:pt idx="78">
                  <c:v>55.677074056364688</c:v>
                </c:pt>
                <c:pt idx="79">
                  <c:v>54.941382374038426</c:v>
                </c:pt>
                <c:pt idx="80">
                  <c:v>54.398044347265923</c:v>
                </c:pt>
                <c:pt idx="81">
                  <c:v>53.213803555959799</c:v>
                </c:pt>
                <c:pt idx="82">
                  <c:v>52.954013431204601</c:v>
                </c:pt>
                <c:pt idx="83">
                  <c:v>53.023103487743732</c:v>
                </c:pt>
                <c:pt idx="84">
                  <c:v>52.011416082329923</c:v>
                </c:pt>
                <c:pt idx="85">
                  <c:v>51.730591548983</c:v>
                </c:pt>
                <c:pt idx="86">
                  <c:v>51.464460353873605</c:v>
                </c:pt>
                <c:pt idx="87">
                  <c:v>51.6054075805813</c:v>
                </c:pt>
                <c:pt idx="88">
                  <c:v>51.844782962953687</c:v>
                </c:pt>
                <c:pt idx="89">
                  <c:v>52.368240075259941</c:v>
                </c:pt>
                <c:pt idx="90">
                  <c:v>52.219212531281229</c:v>
                </c:pt>
                <c:pt idx="91">
                  <c:v>51.429576150257873</c:v>
                </c:pt>
                <c:pt idx="92">
                  <c:v>50.686312804426358</c:v>
                </c:pt>
                <c:pt idx="93">
                  <c:v>49.797232804649369</c:v>
                </c:pt>
                <c:pt idx="94">
                  <c:v>49.705776761116127</c:v>
                </c:pt>
                <c:pt idx="95">
                  <c:v>49.463715316804084</c:v>
                </c:pt>
                <c:pt idx="96">
                  <c:v>49.680937004424273</c:v>
                </c:pt>
                <c:pt idx="97">
                  <c:v>49.644148669378765</c:v>
                </c:pt>
                <c:pt idx="98">
                  <c:v>48.904306603049669</c:v>
                </c:pt>
                <c:pt idx="99">
                  <c:v>48.719239220261933</c:v>
                </c:pt>
                <c:pt idx="100">
                  <c:v>49.216203546841264</c:v>
                </c:pt>
                <c:pt idx="101">
                  <c:v>50.02219331799698</c:v>
                </c:pt>
                <c:pt idx="102">
                  <c:v>49.720660676746427</c:v>
                </c:pt>
                <c:pt idx="103">
                  <c:v>49.49938003467097</c:v>
                </c:pt>
                <c:pt idx="104">
                  <c:v>49.235998250541691</c:v>
                </c:pt>
                <c:pt idx="105">
                  <c:v>49.503456971593494</c:v>
                </c:pt>
                <c:pt idx="106">
                  <c:v>49.821133296259504</c:v>
                </c:pt>
                <c:pt idx="107">
                  <c:v>49.525380082497179</c:v>
                </c:pt>
                <c:pt idx="108">
                  <c:v>49.693389748370933</c:v>
                </c:pt>
                <c:pt idx="109">
                  <c:v>49.96176243024928</c:v>
                </c:pt>
                <c:pt idx="110">
                  <c:v>50.470187383229906</c:v>
                </c:pt>
                <c:pt idx="111">
                  <c:v>50.777469267066891</c:v>
                </c:pt>
                <c:pt idx="112">
                  <c:v>50.988792004545395</c:v>
                </c:pt>
                <c:pt idx="113">
                  <c:v>51.571569409609431</c:v>
                </c:pt>
                <c:pt idx="114">
                  <c:v>51.434755733512219</c:v>
                </c:pt>
                <c:pt idx="115">
                  <c:v>50.959267758837441</c:v>
                </c:pt>
                <c:pt idx="116">
                  <c:v>51.408660460210058</c:v>
                </c:pt>
                <c:pt idx="117">
                  <c:v>50.661110112490981</c:v>
                </c:pt>
                <c:pt idx="118">
                  <c:v>50.342792893410035</c:v>
                </c:pt>
                <c:pt idx="119">
                  <c:v>50.926597019461397</c:v>
                </c:pt>
                <c:pt idx="120">
                  <c:v>50.952436165584352</c:v>
                </c:pt>
                <c:pt idx="121">
                  <c:v>51.385864105155989</c:v>
                </c:pt>
                <c:pt idx="122">
                  <c:v>51.310618763201184</c:v>
                </c:pt>
                <c:pt idx="123">
                  <c:v>51.116621536955051</c:v>
                </c:pt>
                <c:pt idx="124">
                  <c:v>51.852286263058893</c:v>
                </c:pt>
                <c:pt idx="125">
                  <c:v>51.512346510384376</c:v>
                </c:pt>
                <c:pt idx="126">
                  <c:v>51.479307484374175</c:v>
                </c:pt>
                <c:pt idx="127">
                  <c:v>51.674225474524278</c:v>
                </c:pt>
                <c:pt idx="128">
                  <c:v>51.795167142431978</c:v>
                </c:pt>
                <c:pt idx="129">
                  <c:v>52.870624613579096</c:v>
                </c:pt>
                <c:pt idx="130">
                  <c:v>52.125180327637139</c:v>
                </c:pt>
              </c:numCache>
            </c:numRef>
          </c:val>
          <c:smooth val="0"/>
          <c:extLst>
            <c:ext xmlns:c16="http://schemas.microsoft.com/office/drawing/2014/chart" uri="{C3380CC4-5D6E-409C-BE32-E72D297353CC}">
              <c16:uniqueId val="{00000091-8E69-4DB5-9F50-176C24463BE9}"/>
            </c:ext>
          </c:extLst>
        </c:ser>
        <c:ser>
          <c:idx val="146"/>
          <c:order val="146"/>
          <c:spPr>
            <a:ln w="28575" cap="rnd">
              <a:solidFill>
                <a:schemeClr val="accent3">
                  <a:lumMod val="70000"/>
                  <a:lumOff val="30000"/>
                </a:schemeClr>
              </a:solidFill>
              <a:round/>
            </a:ln>
            <a:effectLst/>
          </c:spPr>
          <c:marker>
            <c:symbol val="none"/>
          </c:marker>
          <c:val>
            <c:numRef>
              <c:f>'MC Chart'!$EQ$1:$EQ$131</c:f>
              <c:numCache>
                <c:formatCode>0.000</c:formatCode>
                <c:ptCount val="131"/>
                <c:pt idx="0" formatCode="_(* #,##0.000_);_(* \(#,##0.000\);_(* &quot;-&quot;??_);_(@_)">
                  <c:v>57.528399999999998</c:v>
                </c:pt>
                <c:pt idx="1">
                  <c:v>57.694723307197116</c:v>
                </c:pt>
                <c:pt idx="2">
                  <c:v>57.632635794110627</c:v>
                </c:pt>
                <c:pt idx="3">
                  <c:v>57.193664842943406</c:v>
                </c:pt>
                <c:pt idx="4">
                  <c:v>57.232859943499584</c:v>
                </c:pt>
                <c:pt idx="5">
                  <c:v>57.874016078464138</c:v>
                </c:pt>
                <c:pt idx="6">
                  <c:v>58.987384046357484</c:v>
                </c:pt>
                <c:pt idx="7">
                  <c:v>59.306503259274905</c:v>
                </c:pt>
                <c:pt idx="8">
                  <c:v>59.394576097556808</c:v>
                </c:pt>
                <c:pt idx="9">
                  <c:v>59.598703332368764</c:v>
                </c:pt>
                <c:pt idx="10">
                  <c:v>60.304643244546774</c:v>
                </c:pt>
                <c:pt idx="11">
                  <c:v>59.785605322360176</c:v>
                </c:pt>
                <c:pt idx="12">
                  <c:v>59.590220673485732</c:v>
                </c:pt>
                <c:pt idx="13">
                  <c:v>58.862270830707622</c:v>
                </c:pt>
                <c:pt idx="14">
                  <c:v>58.51108771338339</c:v>
                </c:pt>
                <c:pt idx="15">
                  <c:v>59.657746933106772</c:v>
                </c:pt>
                <c:pt idx="16">
                  <c:v>60.72817135417651</c:v>
                </c:pt>
                <c:pt idx="17">
                  <c:v>60.762162649515865</c:v>
                </c:pt>
                <c:pt idx="18">
                  <c:v>60.65836308984624</c:v>
                </c:pt>
                <c:pt idx="19">
                  <c:v>60.361293576788562</c:v>
                </c:pt>
                <c:pt idx="20">
                  <c:v>61.585282054434401</c:v>
                </c:pt>
                <c:pt idx="21">
                  <c:v>62.582733304325117</c:v>
                </c:pt>
                <c:pt idx="22">
                  <c:v>62.437361272391762</c:v>
                </c:pt>
                <c:pt idx="23">
                  <c:v>63.159834539407989</c:v>
                </c:pt>
                <c:pt idx="24">
                  <c:v>62.191107662914945</c:v>
                </c:pt>
                <c:pt idx="25">
                  <c:v>63.212546784612677</c:v>
                </c:pt>
                <c:pt idx="26">
                  <c:v>62.736892339376027</c:v>
                </c:pt>
                <c:pt idx="27">
                  <c:v>63.205504413957421</c:v>
                </c:pt>
                <c:pt idx="28">
                  <c:v>63.504121186800042</c:v>
                </c:pt>
                <c:pt idx="29">
                  <c:v>63.308680703891142</c:v>
                </c:pt>
                <c:pt idx="30">
                  <c:v>63.416086965263517</c:v>
                </c:pt>
                <c:pt idx="31">
                  <c:v>64.011944236957419</c:v>
                </c:pt>
                <c:pt idx="32">
                  <c:v>63.381806450790194</c:v>
                </c:pt>
                <c:pt idx="33">
                  <c:v>63.655200816390725</c:v>
                </c:pt>
                <c:pt idx="34">
                  <c:v>64.560375170192074</c:v>
                </c:pt>
                <c:pt idx="35">
                  <c:v>65.640491715684661</c:v>
                </c:pt>
                <c:pt idx="36">
                  <c:v>66.182514335430824</c:v>
                </c:pt>
                <c:pt idx="37">
                  <c:v>67.513289980198678</c:v>
                </c:pt>
                <c:pt idx="38">
                  <c:v>67.079484711354539</c:v>
                </c:pt>
                <c:pt idx="39">
                  <c:v>66.959831529092256</c:v>
                </c:pt>
                <c:pt idx="40">
                  <c:v>67.762000206494136</c:v>
                </c:pt>
                <c:pt idx="41">
                  <c:v>67.922258563370264</c:v>
                </c:pt>
                <c:pt idx="42">
                  <c:v>68.028362861209658</c:v>
                </c:pt>
                <c:pt idx="43">
                  <c:v>67.088360968187445</c:v>
                </c:pt>
                <c:pt idx="44">
                  <c:v>67.382392725030201</c:v>
                </c:pt>
                <c:pt idx="45">
                  <c:v>67.415211366864909</c:v>
                </c:pt>
                <c:pt idx="46">
                  <c:v>68.422956969623087</c:v>
                </c:pt>
                <c:pt idx="47">
                  <c:v>67.623139661340062</c:v>
                </c:pt>
                <c:pt idx="48">
                  <c:v>67.462563992710187</c:v>
                </c:pt>
                <c:pt idx="49">
                  <c:v>67.812070636615744</c:v>
                </c:pt>
                <c:pt idx="50">
                  <c:v>68.179095030552148</c:v>
                </c:pt>
                <c:pt idx="51">
                  <c:v>68.247686255582877</c:v>
                </c:pt>
                <c:pt idx="52">
                  <c:v>67.72030790330146</c:v>
                </c:pt>
                <c:pt idx="53">
                  <c:v>66.838340645202678</c:v>
                </c:pt>
                <c:pt idx="54">
                  <c:v>67.664940226288238</c:v>
                </c:pt>
                <c:pt idx="55">
                  <c:v>66.96820783900921</c:v>
                </c:pt>
                <c:pt idx="56">
                  <c:v>67.270057497676248</c:v>
                </c:pt>
                <c:pt idx="57">
                  <c:v>66.096548263878361</c:v>
                </c:pt>
                <c:pt idx="58">
                  <c:v>67.59219181941917</c:v>
                </c:pt>
                <c:pt idx="59">
                  <c:v>67.184069802688711</c:v>
                </c:pt>
                <c:pt idx="60">
                  <c:v>66.278718240557296</c:v>
                </c:pt>
                <c:pt idx="61">
                  <c:v>67.015547401741784</c:v>
                </c:pt>
                <c:pt idx="62">
                  <c:v>67.810355447113324</c:v>
                </c:pt>
                <c:pt idx="63">
                  <c:v>67.747172723439064</c:v>
                </c:pt>
                <c:pt idx="64">
                  <c:v>68.401212911814355</c:v>
                </c:pt>
                <c:pt idx="65">
                  <c:v>67.76900008252602</c:v>
                </c:pt>
                <c:pt idx="66">
                  <c:v>67.280418728905133</c:v>
                </c:pt>
                <c:pt idx="67">
                  <c:v>67.489856954580659</c:v>
                </c:pt>
                <c:pt idx="68">
                  <c:v>66.60243801277845</c:v>
                </c:pt>
                <c:pt idx="69">
                  <c:v>65.734953774117471</c:v>
                </c:pt>
                <c:pt idx="70">
                  <c:v>65.817964039179486</c:v>
                </c:pt>
                <c:pt idx="71">
                  <c:v>65.627094984643705</c:v>
                </c:pt>
                <c:pt idx="72">
                  <c:v>65.386684587279731</c:v>
                </c:pt>
                <c:pt idx="73">
                  <c:v>64.592291265125141</c:v>
                </c:pt>
                <c:pt idx="74">
                  <c:v>64.8290655525783</c:v>
                </c:pt>
                <c:pt idx="75">
                  <c:v>65.094682242788764</c:v>
                </c:pt>
                <c:pt idx="76">
                  <c:v>65.018792331485756</c:v>
                </c:pt>
                <c:pt idx="77">
                  <c:v>65.370457093913402</c:v>
                </c:pt>
                <c:pt idx="78">
                  <c:v>65.048252858393582</c:v>
                </c:pt>
                <c:pt idx="79">
                  <c:v>64.470900157039765</c:v>
                </c:pt>
                <c:pt idx="80">
                  <c:v>62.870894168897394</c:v>
                </c:pt>
                <c:pt idx="81">
                  <c:v>62.819792012642893</c:v>
                </c:pt>
                <c:pt idx="82">
                  <c:v>63.712595728902357</c:v>
                </c:pt>
                <c:pt idx="83">
                  <c:v>63.551764835422084</c:v>
                </c:pt>
                <c:pt idx="84">
                  <c:v>63.051359461456641</c:v>
                </c:pt>
                <c:pt idx="85">
                  <c:v>64.621701375687749</c:v>
                </c:pt>
                <c:pt idx="86">
                  <c:v>64.674537466585974</c:v>
                </c:pt>
                <c:pt idx="87">
                  <c:v>64.637946361554924</c:v>
                </c:pt>
                <c:pt idx="88">
                  <c:v>64.774992057059464</c:v>
                </c:pt>
                <c:pt idx="89">
                  <c:v>65.054684750771429</c:v>
                </c:pt>
                <c:pt idx="90">
                  <c:v>65.148607673829588</c:v>
                </c:pt>
                <c:pt idx="91">
                  <c:v>65.12461173954064</c:v>
                </c:pt>
                <c:pt idx="92">
                  <c:v>65.77013701805329</c:v>
                </c:pt>
                <c:pt idx="93">
                  <c:v>65.799045863066979</c:v>
                </c:pt>
                <c:pt idx="94">
                  <c:v>65.634826203446821</c:v>
                </c:pt>
                <c:pt idx="95">
                  <c:v>64.48349837162958</c:v>
                </c:pt>
                <c:pt idx="96">
                  <c:v>64.744047782151171</c:v>
                </c:pt>
                <c:pt idx="97">
                  <c:v>65.252842596207998</c:v>
                </c:pt>
                <c:pt idx="98">
                  <c:v>64.741551165130758</c:v>
                </c:pt>
                <c:pt idx="99">
                  <c:v>65.43150810131236</c:v>
                </c:pt>
                <c:pt idx="100">
                  <c:v>65.576991885643395</c:v>
                </c:pt>
                <c:pt idx="101">
                  <c:v>66.841872579257341</c:v>
                </c:pt>
                <c:pt idx="102">
                  <c:v>66.738014591544243</c:v>
                </c:pt>
                <c:pt idx="103">
                  <c:v>67.796331606188716</c:v>
                </c:pt>
                <c:pt idx="104">
                  <c:v>67.731472177634856</c:v>
                </c:pt>
                <c:pt idx="105">
                  <c:v>67.692484715710478</c:v>
                </c:pt>
                <c:pt idx="106">
                  <c:v>66.969868400514741</c:v>
                </c:pt>
                <c:pt idx="107">
                  <c:v>68.014302216789787</c:v>
                </c:pt>
                <c:pt idx="108">
                  <c:v>67.49705427204114</c:v>
                </c:pt>
                <c:pt idx="109">
                  <c:v>67.177018315593656</c:v>
                </c:pt>
                <c:pt idx="110">
                  <c:v>67.519014102048601</c:v>
                </c:pt>
                <c:pt idx="111">
                  <c:v>66.665787857336966</c:v>
                </c:pt>
                <c:pt idx="112">
                  <c:v>65.979707080475322</c:v>
                </c:pt>
                <c:pt idx="113">
                  <c:v>65.40402098978511</c:v>
                </c:pt>
                <c:pt idx="114">
                  <c:v>66.138901920610806</c:v>
                </c:pt>
                <c:pt idx="115">
                  <c:v>65.677459041100093</c:v>
                </c:pt>
                <c:pt idx="116">
                  <c:v>66.334184202004039</c:v>
                </c:pt>
                <c:pt idx="117">
                  <c:v>66.488621068624084</c:v>
                </c:pt>
                <c:pt idx="118">
                  <c:v>65.942919898375806</c:v>
                </c:pt>
                <c:pt idx="119">
                  <c:v>66.395058934285117</c:v>
                </c:pt>
                <c:pt idx="120">
                  <c:v>66.882699735299951</c:v>
                </c:pt>
                <c:pt idx="121">
                  <c:v>66.415497236970012</c:v>
                </c:pt>
                <c:pt idx="122">
                  <c:v>67.441162617110194</c:v>
                </c:pt>
                <c:pt idx="123">
                  <c:v>67.386714762835666</c:v>
                </c:pt>
                <c:pt idx="124">
                  <c:v>68.281367095207727</c:v>
                </c:pt>
                <c:pt idx="125">
                  <c:v>69.457077316686664</c:v>
                </c:pt>
                <c:pt idx="126">
                  <c:v>69.503258244047984</c:v>
                </c:pt>
                <c:pt idx="127">
                  <c:v>69.498317727283705</c:v>
                </c:pt>
                <c:pt idx="128">
                  <c:v>69.768494519959845</c:v>
                </c:pt>
                <c:pt idx="129">
                  <c:v>69.776135073049232</c:v>
                </c:pt>
                <c:pt idx="130">
                  <c:v>69.574308767336291</c:v>
                </c:pt>
              </c:numCache>
            </c:numRef>
          </c:val>
          <c:smooth val="0"/>
          <c:extLst>
            <c:ext xmlns:c16="http://schemas.microsoft.com/office/drawing/2014/chart" uri="{C3380CC4-5D6E-409C-BE32-E72D297353CC}">
              <c16:uniqueId val="{00000092-8E69-4DB5-9F50-176C24463BE9}"/>
            </c:ext>
          </c:extLst>
        </c:ser>
        <c:ser>
          <c:idx val="147"/>
          <c:order val="147"/>
          <c:spPr>
            <a:ln w="28575" cap="rnd">
              <a:solidFill>
                <a:schemeClr val="accent4">
                  <a:lumMod val="70000"/>
                  <a:lumOff val="30000"/>
                </a:schemeClr>
              </a:solidFill>
              <a:round/>
            </a:ln>
            <a:effectLst/>
          </c:spPr>
          <c:marker>
            <c:symbol val="none"/>
          </c:marker>
          <c:val>
            <c:numRef>
              <c:f>'MC Chart'!$ER$1:$ER$131</c:f>
              <c:numCache>
                <c:formatCode>0.000</c:formatCode>
                <c:ptCount val="131"/>
                <c:pt idx="0" formatCode="_(* #,##0.000_);_(* \(#,##0.000\);_(* &quot;-&quot;??_);_(@_)">
                  <c:v>57.528399999999998</c:v>
                </c:pt>
                <c:pt idx="1">
                  <c:v>56.471765540025757</c:v>
                </c:pt>
                <c:pt idx="2">
                  <c:v>56.12227218869581</c:v>
                </c:pt>
                <c:pt idx="3">
                  <c:v>55.609661245654749</c:v>
                </c:pt>
                <c:pt idx="4">
                  <c:v>55.822942199271665</c:v>
                </c:pt>
                <c:pt idx="5">
                  <c:v>54.963526591569206</c:v>
                </c:pt>
                <c:pt idx="6">
                  <c:v>54.340531768155458</c:v>
                </c:pt>
                <c:pt idx="7">
                  <c:v>54.838560537072482</c:v>
                </c:pt>
                <c:pt idx="8">
                  <c:v>54.62214567183775</c:v>
                </c:pt>
                <c:pt idx="9">
                  <c:v>54.501488530902769</c:v>
                </c:pt>
                <c:pt idx="10">
                  <c:v>55.377512132095923</c:v>
                </c:pt>
                <c:pt idx="11">
                  <c:v>55.822194321989386</c:v>
                </c:pt>
                <c:pt idx="12">
                  <c:v>56.210769321063594</c:v>
                </c:pt>
                <c:pt idx="13">
                  <c:v>56.203077033448928</c:v>
                </c:pt>
                <c:pt idx="14">
                  <c:v>56.594090587348674</c:v>
                </c:pt>
                <c:pt idx="15">
                  <c:v>56.268291981870469</c:v>
                </c:pt>
                <c:pt idx="16">
                  <c:v>56.106678291129789</c:v>
                </c:pt>
                <c:pt idx="17">
                  <c:v>55.750485639717404</c:v>
                </c:pt>
                <c:pt idx="18">
                  <c:v>54.902559562526612</c:v>
                </c:pt>
                <c:pt idx="19">
                  <c:v>54.349148712931388</c:v>
                </c:pt>
                <c:pt idx="20">
                  <c:v>54.559769975939695</c:v>
                </c:pt>
                <c:pt idx="21">
                  <c:v>54.431688270949969</c:v>
                </c:pt>
                <c:pt idx="22">
                  <c:v>55.158346468153887</c:v>
                </c:pt>
                <c:pt idx="23">
                  <c:v>55.671569478059645</c:v>
                </c:pt>
                <c:pt idx="24">
                  <c:v>55.20743983349508</c:v>
                </c:pt>
                <c:pt idx="25">
                  <c:v>55.279198993895612</c:v>
                </c:pt>
                <c:pt idx="26">
                  <c:v>55.081014524910607</c:v>
                </c:pt>
                <c:pt idx="27">
                  <c:v>54.603819343014017</c:v>
                </c:pt>
                <c:pt idx="28">
                  <c:v>54.529287503307614</c:v>
                </c:pt>
                <c:pt idx="29">
                  <c:v>54.944798376936006</c:v>
                </c:pt>
                <c:pt idx="30">
                  <c:v>54.601034104379451</c:v>
                </c:pt>
                <c:pt idx="31">
                  <c:v>53.589747323558697</c:v>
                </c:pt>
                <c:pt idx="32">
                  <c:v>52.527275118810039</c:v>
                </c:pt>
                <c:pt idx="33">
                  <c:v>51.556629946940141</c:v>
                </c:pt>
                <c:pt idx="34">
                  <c:v>52.045354047323315</c:v>
                </c:pt>
                <c:pt idx="35">
                  <c:v>52.537413655888592</c:v>
                </c:pt>
                <c:pt idx="36">
                  <c:v>52.790705569232905</c:v>
                </c:pt>
                <c:pt idx="37">
                  <c:v>52.708754275876274</c:v>
                </c:pt>
                <c:pt idx="38">
                  <c:v>52.635768518813521</c:v>
                </c:pt>
                <c:pt idx="39">
                  <c:v>53.395427244206289</c:v>
                </c:pt>
                <c:pt idx="40">
                  <c:v>53.019841575971228</c:v>
                </c:pt>
                <c:pt idx="41">
                  <c:v>52.392611512293065</c:v>
                </c:pt>
                <c:pt idx="42">
                  <c:v>52.815566916728244</c:v>
                </c:pt>
                <c:pt idx="43">
                  <c:v>53.425522288223604</c:v>
                </c:pt>
                <c:pt idx="44">
                  <c:v>52.65588293788138</c:v>
                </c:pt>
                <c:pt idx="45">
                  <c:v>53.170872583938362</c:v>
                </c:pt>
                <c:pt idx="46">
                  <c:v>53.153859408410959</c:v>
                </c:pt>
                <c:pt idx="47">
                  <c:v>52.733297577528518</c:v>
                </c:pt>
                <c:pt idx="48">
                  <c:v>53.537065632098539</c:v>
                </c:pt>
                <c:pt idx="49">
                  <c:v>53.528333242754712</c:v>
                </c:pt>
                <c:pt idx="50">
                  <c:v>54.534450976421837</c:v>
                </c:pt>
                <c:pt idx="51">
                  <c:v>54.401085369161059</c:v>
                </c:pt>
                <c:pt idx="52">
                  <c:v>54.617897376777186</c:v>
                </c:pt>
                <c:pt idx="53">
                  <c:v>54.15647877614586</c:v>
                </c:pt>
                <c:pt idx="54">
                  <c:v>53.695100361793791</c:v>
                </c:pt>
                <c:pt idx="55">
                  <c:v>53.986069229119863</c:v>
                </c:pt>
                <c:pt idx="56">
                  <c:v>54.215417665649163</c:v>
                </c:pt>
                <c:pt idx="57">
                  <c:v>54.850244624666615</c:v>
                </c:pt>
                <c:pt idx="58">
                  <c:v>54.803353475347663</c:v>
                </c:pt>
                <c:pt idx="59">
                  <c:v>53.785302369349033</c:v>
                </c:pt>
                <c:pt idx="60">
                  <c:v>54.020140276620211</c:v>
                </c:pt>
                <c:pt idx="61">
                  <c:v>53.832791718583984</c:v>
                </c:pt>
                <c:pt idx="62">
                  <c:v>54.055594293521622</c:v>
                </c:pt>
                <c:pt idx="63">
                  <c:v>53.721793975238278</c:v>
                </c:pt>
                <c:pt idx="64">
                  <c:v>53.877007471232481</c:v>
                </c:pt>
                <c:pt idx="65">
                  <c:v>52.407617211076754</c:v>
                </c:pt>
                <c:pt idx="66">
                  <c:v>52.106711532888397</c:v>
                </c:pt>
                <c:pt idx="67">
                  <c:v>52.210045970307007</c:v>
                </c:pt>
                <c:pt idx="68">
                  <c:v>51.771314943211472</c:v>
                </c:pt>
                <c:pt idx="69">
                  <c:v>52.213976832868404</c:v>
                </c:pt>
                <c:pt idx="70">
                  <c:v>52.778420226949379</c:v>
                </c:pt>
                <c:pt idx="71">
                  <c:v>52.794373897735198</c:v>
                </c:pt>
                <c:pt idx="72">
                  <c:v>53.233430457984106</c:v>
                </c:pt>
                <c:pt idx="73">
                  <c:v>53.336959072855031</c:v>
                </c:pt>
                <c:pt idx="74">
                  <c:v>52.981332952330234</c:v>
                </c:pt>
                <c:pt idx="75">
                  <c:v>53.311148197085785</c:v>
                </c:pt>
                <c:pt idx="76">
                  <c:v>54.083295442902347</c:v>
                </c:pt>
                <c:pt idx="77">
                  <c:v>54.331277086176897</c:v>
                </c:pt>
                <c:pt idx="78">
                  <c:v>54.51272758863206</c:v>
                </c:pt>
                <c:pt idx="79">
                  <c:v>53.860292678596359</c:v>
                </c:pt>
                <c:pt idx="80">
                  <c:v>53.993802241991439</c:v>
                </c:pt>
                <c:pt idx="81">
                  <c:v>53.613210741995005</c:v>
                </c:pt>
                <c:pt idx="82">
                  <c:v>54.052654057293609</c:v>
                </c:pt>
                <c:pt idx="83">
                  <c:v>54.674566484069594</c:v>
                </c:pt>
                <c:pt idx="84">
                  <c:v>54.392788946348411</c:v>
                </c:pt>
                <c:pt idx="85">
                  <c:v>55.291114498269096</c:v>
                </c:pt>
                <c:pt idx="86">
                  <c:v>55.682315056443258</c:v>
                </c:pt>
                <c:pt idx="87">
                  <c:v>56.125974015810755</c:v>
                </c:pt>
                <c:pt idx="88">
                  <c:v>56.386018403198463</c:v>
                </c:pt>
                <c:pt idx="89">
                  <c:v>56.077910460887871</c:v>
                </c:pt>
                <c:pt idx="90">
                  <c:v>55.432591907777045</c:v>
                </c:pt>
                <c:pt idx="91">
                  <c:v>55.768405906436428</c:v>
                </c:pt>
                <c:pt idx="92">
                  <c:v>56.098475154243459</c:v>
                </c:pt>
                <c:pt idx="93">
                  <c:v>55.669786117534478</c:v>
                </c:pt>
                <c:pt idx="94">
                  <c:v>55.528193700453329</c:v>
                </c:pt>
                <c:pt idx="95">
                  <c:v>55.476965316820817</c:v>
                </c:pt>
                <c:pt idx="96">
                  <c:v>55.171415544399053</c:v>
                </c:pt>
                <c:pt idx="97">
                  <c:v>54.757109589526294</c:v>
                </c:pt>
                <c:pt idx="98">
                  <c:v>55.229237733721618</c:v>
                </c:pt>
                <c:pt idx="99">
                  <c:v>54.84038961282927</c:v>
                </c:pt>
                <c:pt idx="100">
                  <c:v>54.979987519283007</c:v>
                </c:pt>
                <c:pt idx="101">
                  <c:v>54.959093574447607</c:v>
                </c:pt>
                <c:pt idx="102">
                  <c:v>54.232376504309038</c:v>
                </c:pt>
                <c:pt idx="103">
                  <c:v>53.630805245947798</c:v>
                </c:pt>
                <c:pt idx="104">
                  <c:v>52.936881973777403</c:v>
                </c:pt>
                <c:pt idx="105">
                  <c:v>53.581516963167374</c:v>
                </c:pt>
                <c:pt idx="106">
                  <c:v>52.656665127137309</c:v>
                </c:pt>
                <c:pt idx="107">
                  <c:v>53.377732298628302</c:v>
                </c:pt>
                <c:pt idx="108">
                  <c:v>53.843199636130777</c:v>
                </c:pt>
                <c:pt idx="109">
                  <c:v>54.053233119158662</c:v>
                </c:pt>
                <c:pt idx="110">
                  <c:v>54.269261789090528</c:v>
                </c:pt>
                <c:pt idx="111">
                  <c:v>55.123372184710782</c:v>
                </c:pt>
                <c:pt idx="112">
                  <c:v>55.625247931715009</c:v>
                </c:pt>
                <c:pt idx="113">
                  <c:v>56.157286150567302</c:v>
                </c:pt>
                <c:pt idx="114">
                  <c:v>56.563173826106585</c:v>
                </c:pt>
                <c:pt idx="115">
                  <c:v>57.104512960993034</c:v>
                </c:pt>
                <c:pt idx="116">
                  <c:v>57.026607131278929</c:v>
                </c:pt>
                <c:pt idx="117">
                  <c:v>57.156930911857557</c:v>
                </c:pt>
                <c:pt idx="118">
                  <c:v>57.747453097764279</c:v>
                </c:pt>
                <c:pt idx="119">
                  <c:v>57.6779349205326</c:v>
                </c:pt>
                <c:pt idx="120">
                  <c:v>58.065984535042737</c:v>
                </c:pt>
                <c:pt idx="121">
                  <c:v>57.564173048286342</c:v>
                </c:pt>
                <c:pt idx="122">
                  <c:v>57.953734631587828</c:v>
                </c:pt>
                <c:pt idx="123">
                  <c:v>57.472837015735486</c:v>
                </c:pt>
                <c:pt idx="124">
                  <c:v>57.631676597525257</c:v>
                </c:pt>
                <c:pt idx="125">
                  <c:v>57.352873517633569</c:v>
                </c:pt>
                <c:pt idx="126">
                  <c:v>57.615118074641813</c:v>
                </c:pt>
                <c:pt idx="127">
                  <c:v>57.529560754243455</c:v>
                </c:pt>
                <c:pt idx="128">
                  <c:v>58.312862405052421</c:v>
                </c:pt>
                <c:pt idx="129">
                  <c:v>59.509284338985445</c:v>
                </c:pt>
                <c:pt idx="130">
                  <c:v>60.22427063693398</c:v>
                </c:pt>
              </c:numCache>
            </c:numRef>
          </c:val>
          <c:smooth val="0"/>
          <c:extLst>
            <c:ext xmlns:c16="http://schemas.microsoft.com/office/drawing/2014/chart" uri="{C3380CC4-5D6E-409C-BE32-E72D297353CC}">
              <c16:uniqueId val="{00000093-8E69-4DB5-9F50-176C24463BE9}"/>
            </c:ext>
          </c:extLst>
        </c:ser>
        <c:ser>
          <c:idx val="148"/>
          <c:order val="148"/>
          <c:spPr>
            <a:ln w="28575" cap="rnd">
              <a:solidFill>
                <a:schemeClr val="accent5">
                  <a:lumMod val="70000"/>
                  <a:lumOff val="30000"/>
                </a:schemeClr>
              </a:solidFill>
              <a:round/>
            </a:ln>
            <a:effectLst/>
          </c:spPr>
          <c:marker>
            <c:symbol val="none"/>
          </c:marker>
          <c:val>
            <c:numRef>
              <c:f>'MC Chart'!$ES$1:$ES$131</c:f>
              <c:numCache>
                <c:formatCode>0.000</c:formatCode>
                <c:ptCount val="131"/>
                <c:pt idx="0" formatCode="_(* #,##0.000_);_(* \(#,##0.000\);_(* &quot;-&quot;??_);_(@_)">
                  <c:v>57.528399999999998</c:v>
                </c:pt>
                <c:pt idx="1">
                  <c:v>57.715634237863654</c:v>
                </c:pt>
                <c:pt idx="2">
                  <c:v>58.455748724796642</c:v>
                </c:pt>
                <c:pt idx="3">
                  <c:v>58.217441594134527</c:v>
                </c:pt>
                <c:pt idx="4">
                  <c:v>58.360203859950502</c:v>
                </c:pt>
                <c:pt idx="5">
                  <c:v>57.509585334992856</c:v>
                </c:pt>
                <c:pt idx="6">
                  <c:v>57.630665108599381</c:v>
                </c:pt>
                <c:pt idx="7">
                  <c:v>57.087566256632982</c:v>
                </c:pt>
                <c:pt idx="8">
                  <c:v>56.622932583719177</c:v>
                </c:pt>
                <c:pt idx="9">
                  <c:v>55.816043740725732</c:v>
                </c:pt>
                <c:pt idx="10">
                  <c:v>55.799513178346167</c:v>
                </c:pt>
                <c:pt idx="11">
                  <c:v>55.816913535964531</c:v>
                </c:pt>
                <c:pt idx="12">
                  <c:v>56.231868658318149</c:v>
                </c:pt>
                <c:pt idx="13">
                  <c:v>55.818971681317677</c:v>
                </c:pt>
                <c:pt idx="14">
                  <c:v>55.188643962312121</c:v>
                </c:pt>
                <c:pt idx="15">
                  <c:v>55.775507910764915</c:v>
                </c:pt>
                <c:pt idx="16">
                  <c:v>55.532512308658355</c:v>
                </c:pt>
                <c:pt idx="17">
                  <c:v>55.610154994166912</c:v>
                </c:pt>
                <c:pt idx="18">
                  <c:v>55.212763588302693</c:v>
                </c:pt>
                <c:pt idx="19">
                  <c:v>55.064520871329442</c:v>
                </c:pt>
                <c:pt idx="20">
                  <c:v>54.848359039967541</c:v>
                </c:pt>
                <c:pt idx="21">
                  <c:v>54.04443448815168</c:v>
                </c:pt>
                <c:pt idx="22">
                  <c:v>54.343376170453617</c:v>
                </c:pt>
                <c:pt idx="23">
                  <c:v>54.578620873471323</c:v>
                </c:pt>
                <c:pt idx="24">
                  <c:v>54.161011189769717</c:v>
                </c:pt>
                <c:pt idx="25">
                  <c:v>53.918193446492367</c:v>
                </c:pt>
                <c:pt idx="26">
                  <c:v>53.775193132608415</c:v>
                </c:pt>
                <c:pt idx="27">
                  <c:v>54.140317586761164</c:v>
                </c:pt>
                <c:pt idx="28">
                  <c:v>54.694378077594443</c:v>
                </c:pt>
                <c:pt idx="29">
                  <c:v>54.313003381476719</c:v>
                </c:pt>
                <c:pt idx="30">
                  <c:v>54.347625315931424</c:v>
                </c:pt>
                <c:pt idx="31">
                  <c:v>54.737856071983998</c:v>
                </c:pt>
                <c:pt idx="32">
                  <c:v>54.397727307601762</c:v>
                </c:pt>
                <c:pt idx="33">
                  <c:v>53.045966662188988</c:v>
                </c:pt>
                <c:pt idx="34">
                  <c:v>52.927745592319908</c:v>
                </c:pt>
                <c:pt idx="35">
                  <c:v>53.590746891471404</c:v>
                </c:pt>
                <c:pt idx="36">
                  <c:v>53.467747828166914</c:v>
                </c:pt>
                <c:pt idx="37">
                  <c:v>52.174572686289949</c:v>
                </c:pt>
                <c:pt idx="38">
                  <c:v>52.846935964318533</c:v>
                </c:pt>
                <c:pt idx="39">
                  <c:v>52.434667902986789</c:v>
                </c:pt>
                <c:pt idx="40">
                  <c:v>52.142709589032236</c:v>
                </c:pt>
                <c:pt idx="41">
                  <c:v>51.669659718809228</c:v>
                </c:pt>
                <c:pt idx="42">
                  <c:v>52.517023657432325</c:v>
                </c:pt>
                <c:pt idx="43">
                  <c:v>52.965815063570695</c:v>
                </c:pt>
                <c:pt idx="44">
                  <c:v>53.379452930413017</c:v>
                </c:pt>
                <c:pt idx="45">
                  <c:v>53.22231901305684</c:v>
                </c:pt>
                <c:pt idx="46">
                  <c:v>53.684844991719437</c:v>
                </c:pt>
                <c:pt idx="47">
                  <c:v>53.260690531978952</c:v>
                </c:pt>
                <c:pt idx="48">
                  <c:v>53.430940933839778</c:v>
                </c:pt>
                <c:pt idx="49">
                  <c:v>54.042922588950745</c:v>
                </c:pt>
                <c:pt idx="50">
                  <c:v>52.901733527001305</c:v>
                </c:pt>
                <c:pt idx="51">
                  <c:v>53.161624214710983</c:v>
                </c:pt>
                <c:pt idx="52">
                  <c:v>52.578071998264953</c:v>
                </c:pt>
                <c:pt idx="53">
                  <c:v>52.779743032994908</c:v>
                </c:pt>
                <c:pt idx="54">
                  <c:v>52.649380092627972</c:v>
                </c:pt>
                <c:pt idx="55">
                  <c:v>53.218542911801009</c:v>
                </c:pt>
                <c:pt idx="56">
                  <c:v>52.893617747127472</c:v>
                </c:pt>
                <c:pt idx="57">
                  <c:v>52.872832657302823</c:v>
                </c:pt>
                <c:pt idx="58">
                  <c:v>52.462921092196019</c:v>
                </c:pt>
                <c:pt idx="59">
                  <c:v>53.598300043897169</c:v>
                </c:pt>
                <c:pt idx="60">
                  <c:v>53.850306396822923</c:v>
                </c:pt>
                <c:pt idx="61">
                  <c:v>54.080002270336898</c:v>
                </c:pt>
                <c:pt idx="62">
                  <c:v>53.817941653721348</c:v>
                </c:pt>
                <c:pt idx="63">
                  <c:v>54.252151921196912</c:v>
                </c:pt>
                <c:pt idx="64">
                  <c:v>53.92945460731827</c:v>
                </c:pt>
                <c:pt idx="65">
                  <c:v>54.59522016121457</c:v>
                </c:pt>
                <c:pt idx="66">
                  <c:v>54.567732262269466</c:v>
                </c:pt>
                <c:pt idx="67">
                  <c:v>54.605731868650146</c:v>
                </c:pt>
                <c:pt idx="68">
                  <c:v>54.828409411074936</c:v>
                </c:pt>
                <c:pt idx="69">
                  <c:v>55.070965365941632</c:v>
                </c:pt>
                <c:pt idx="70">
                  <c:v>54.356599839918665</c:v>
                </c:pt>
                <c:pt idx="71">
                  <c:v>53.706895166972856</c:v>
                </c:pt>
                <c:pt idx="72">
                  <c:v>52.969424477091174</c:v>
                </c:pt>
                <c:pt idx="73">
                  <c:v>52.856472139101619</c:v>
                </c:pt>
                <c:pt idx="74">
                  <c:v>53.031480949097613</c:v>
                </c:pt>
                <c:pt idx="75">
                  <c:v>52.754832631693169</c:v>
                </c:pt>
                <c:pt idx="76">
                  <c:v>52.788693752658496</c:v>
                </c:pt>
                <c:pt idx="77">
                  <c:v>52.531657147377096</c:v>
                </c:pt>
                <c:pt idx="78">
                  <c:v>52.95979474542866</c:v>
                </c:pt>
                <c:pt idx="79">
                  <c:v>51.899757689053011</c:v>
                </c:pt>
                <c:pt idx="80">
                  <c:v>51.701363081402334</c:v>
                </c:pt>
                <c:pt idx="81">
                  <c:v>52.034228244914082</c:v>
                </c:pt>
                <c:pt idx="82">
                  <c:v>51.402913916177638</c:v>
                </c:pt>
                <c:pt idx="83">
                  <c:v>51.784156140119109</c:v>
                </c:pt>
                <c:pt idx="84">
                  <c:v>51.737860062326206</c:v>
                </c:pt>
                <c:pt idx="85">
                  <c:v>53.314706851895693</c:v>
                </c:pt>
                <c:pt idx="86">
                  <c:v>53.580574774671589</c:v>
                </c:pt>
                <c:pt idx="87">
                  <c:v>53.381566985164483</c:v>
                </c:pt>
                <c:pt idx="88">
                  <c:v>53.252640122134721</c:v>
                </c:pt>
                <c:pt idx="89">
                  <c:v>53.387384080993122</c:v>
                </c:pt>
                <c:pt idx="90">
                  <c:v>53.338262601573831</c:v>
                </c:pt>
                <c:pt idx="91">
                  <c:v>52.571448105532369</c:v>
                </c:pt>
                <c:pt idx="92">
                  <c:v>53.18486910741867</c:v>
                </c:pt>
                <c:pt idx="93">
                  <c:v>53.080613845407676</c:v>
                </c:pt>
                <c:pt idx="94">
                  <c:v>52.844240292126308</c:v>
                </c:pt>
                <c:pt idx="95">
                  <c:v>52.406366085386871</c:v>
                </c:pt>
                <c:pt idx="96">
                  <c:v>53.394671162163306</c:v>
                </c:pt>
                <c:pt idx="97">
                  <c:v>54.112213498381806</c:v>
                </c:pt>
                <c:pt idx="98">
                  <c:v>53.492984033293844</c:v>
                </c:pt>
                <c:pt idx="99">
                  <c:v>53.918715307332356</c:v>
                </c:pt>
                <c:pt idx="100">
                  <c:v>54.445315271413698</c:v>
                </c:pt>
                <c:pt idx="101">
                  <c:v>54.697889952371973</c:v>
                </c:pt>
                <c:pt idx="102">
                  <c:v>55.133565337719112</c:v>
                </c:pt>
                <c:pt idx="103">
                  <c:v>55.114454153098954</c:v>
                </c:pt>
                <c:pt idx="104">
                  <c:v>55.507195203248024</c:v>
                </c:pt>
                <c:pt idx="105">
                  <c:v>55.687392120178146</c:v>
                </c:pt>
                <c:pt idx="106">
                  <c:v>55.823605725597304</c:v>
                </c:pt>
                <c:pt idx="107">
                  <c:v>55.463239148229022</c:v>
                </c:pt>
                <c:pt idx="108">
                  <c:v>55.468590666393339</c:v>
                </c:pt>
                <c:pt idx="109">
                  <c:v>55.80844071450241</c:v>
                </c:pt>
                <c:pt idx="110">
                  <c:v>56.170677229261969</c:v>
                </c:pt>
                <c:pt idx="111">
                  <c:v>56.635994969707326</c:v>
                </c:pt>
                <c:pt idx="112">
                  <c:v>55.218984163141251</c:v>
                </c:pt>
                <c:pt idx="113">
                  <c:v>55.371029115896484</c:v>
                </c:pt>
                <c:pt idx="114">
                  <c:v>54.887114810063217</c:v>
                </c:pt>
                <c:pt idx="115">
                  <c:v>55.220267275709993</c:v>
                </c:pt>
                <c:pt idx="116">
                  <c:v>54.90831882597314</c:v>
                </c:pt>
                <c:pt idx="117">
                  <c:v>55.272057887833917</c:v>
                </c:pt>
                <c:pt idx="118">
                  <c:v>55.339646059650683</c:v>
                </c:pt>
                <c:pt idx="119">
                  <c:v>56.630465274694096</c:v>
                </c:pt>
                <c:pt idx="120">
                  <c:v>56.585007204395062</c:v>
                </c:pt>
                <c:pt idx="121">
                  <c:v>56.233993094118276</c:v>
                </c:pt>
                <c:pt idx="122">
                  <c:v>56.218934072730207</c:v>
                </c:pt>
                <c:pt idx="123">
                  <c:v>56.010120829313507</c:v>
                </c:pt>
                <c:pt idx="124">
                  <c:v>55.316066242785595</c:v>
                </c:pt>
                <c:pt idx="125">
                  <c:v>55.626046948382047</c:v>
                </c:pt>
                <c:pt idx="126">
                  <c:v>55.73795397626948</c:v>
                </c:pt>
                <c:pt idx="127">
                  <c:v>55.498648772319306</c:v>
                </c:pt>
                <c:pt idx="128">
                  <c:v>54.414304293914533</c:v>
                </c:pt>
                <c:pt idx="129">
                  <c:v>53.746825980680413</c:v>
                </c:pt>
                <c:pt idx="130">
                  <c:v>54.003392272843463</c:v>
                </c:pt>
              </c:numCache>
            </c:numRef>
          </c:val>
          <c:smooth val="0"/>
          <c:extLst>
            <c:ext xmlns:c16="http://schemas.microsoft.com/office/drawing/2014/chart" uri="{C3380CC4-5D6E-409C-BE32-E72D297353CC}">
              <c16:uniqueId val="{00000094-8E69-4DB5-9F50-176C24463BE9}"/>
            </c:ext>
          </c:extLst>
        </c:ser>
        <c:ser>
          <c:idx val="149"/>
          <c:order val="149"/>
          <c:spPr>
            <a:ln w="28575" cap="rnd">
              <a:solidFill>
                <a:schemeClr val="accent6">
                  <a:lumMod val="70000"/>
                  <a:lumOff val="30000"/>
                </a:schemeClr>
              </a:solidFill>
              <a:round/>
            </a:ln>
            <a:effectLst/>
          </c:spPr>
          <c:marker>
            <c:symbol val="none"/>
          </c:marker>
          <c:val>
            <c:numRef>
              <c:f>'MC Chart'!$ET$1:$ET$131</c:f>
              <c:numCache>
                <c:formatCode>0.000</c:formatCode>
                <c:ptCount val="131"/>
                <c:pt idx="0" formatCode="_(* #,##0.000_);_(* \(#,##0.000\);_(* &quot;-&quot;??_);_(@_)">
                  <c:v>57.528399999999998</c:v>
                </c:pt>
                <c:pt idx="1">
                  <c:v>56.705698002798393</c:v>
                </c:pt>
                <c:pt idx="2">
                  <c:v>56.710902407702598</c:v>
                </c:pt>
                <c:pt idx="3">
                  <c:v>56.614042955848781</c:v>
                </c:pt>
                <c:pt idx="4">
                  <c:v>56.311124719840286</c:v>
                </c:pt>
                <c:pt idx="5">
                  <c:v>56.865233416224775</c:v>
                </c:pt>
                <c:pt idx="6">
                  <c:v>56.830979138713914</c:v>
                </c:pt>
                <c:pt idx="7">
                  <c:v>57.973311036311557</c:v>
                </c:pt>
                <c:pt idx="8">
                  <c:v>57.114501528170429</c:v>
                </c:pt>
                <c:pt idx="9">
                  <c:v>57.621364704094105</c:v>
                </c:pt>
                <c:pt idx="10">
                  <c:v>56.840581270309023</c:v>
                </c:pt>
                <c:pt idx="11">
                  <c:v>56.617982389882492</c:v>
                </c:pt>
                <c:pt idx="12">
                  <c:v>57.663621832957553</c:v>
                </c:pt>
                <c:pt idx="13">
                  <c:v>56.603554906337699</c:v>
                </c:pt>
                <c:pt idx="14">
                  <c:v>55.843057025717798</c:v>
                </c:pt>
                <c:pt idx="15">
                  <c:v>56.246308514681225</c:v>
                </c:pt>
                <c:pt idx="16">
                  <c:v>56.361414759961988</c:v>
                </c:pt>
                <c:pt idx="17">
                  <c:v>55.362099458431416</c:v>
                </c:pt>
                <c:pt idx="18">
                  <c:v>54.941484095251333</c:v>
                </c:pt>
                <c:pt idx="19">
                  <c:v>54.047066511577157</c:v>
                </c:pt>
                <c:pt idx="20">
                  <c:v>54.33881596219863</c:v>
                </c:pt>
                <c:pt idx="21">
                  <c:v>54.435312052495512</c:v>
                </c:pt>
                <c:pt idx="22">
                  <c:v>54.778610079919943</c:v>
                </c:pt>
                <c:pt idx="23">
                  <c:v>54.989458801351276</c:v>
                </c:pt>
                <c:pt idx="24">
                  <c:v>54.9839198266083</c:v>
                </c:pt>
                <c:pt idx="25">
                  <c:v>55.563368617224491</c:v>
                </c:pt>
                <c:pt idx="26">
                  <c:v>54.647173124086159</c:v>
                </c:pt>
                <c:pt idx="27">
                  <c:v>55.302193587973065</c:v>
                </c:pt>
                <c:pt idx="28">
                  <c:v>54.541581121690548</c:v>
                </c:pt>
                <c:pt idx="29">
                  <c:v>54.600614817898247</c:v>
                </c:pt>
                <c:pt idx="30">
                  <c:v>54.393145853857604</c:v>
                </c:pt>
                <c:pt idx="31">
                  <c:v>54.080282813041237</c:v>
                </c:pt>
                <c:pt idx="32">
                  <c:v>53.904407452162658</c:v>
                </c:pt>
                <c:pt idx="33">
                  <c:v>54.316521557678435</c:v>
                </c:pt>
                <c:pt idx="34">
                  <c:v>54.760923494406967</c:v>
                </c:pt>
                <c:pt idx="35">
                  <c:v>55.127016664574747</c:v>
                </c:pt>
                <c:pt idx="36">
                  <c:v>55.320911436832276</c:v>
                </c:pt>
                <c:pt idx="37">
                  <c:v>54.214288493835902</c:v>
                </c:pt>
                <c:pt idx="38">
                  <c:v>53.558041827151591</c:v>
                </c:pt>
                <c:pt idx="39">
                  <c:v>54.438147487451502</c:v>
                </c:pt>
                <c:pt idx="40">
                  <c:v>54.124900508529201</c:v>
                </c:pt>
                <c:pt idx="41">
                  <c:v>53.650302340754415</c:v>
                </c:pt>
                <c:pt idx="42">
                  <c:v>53.246590087798346</c:v>
                </c:pt>
                <c:pt idx="43">
                  <c:v>54.182319101644779</c:v>
                </c:pt>
                <c:pt idx="44">
                  <c:v>53.976734601338592</c:v>
                </c:pt>
                <c:pt idx="45">
                  <c:v>53.479277611399176</c:v>
                </c:pt>
                <c:pt idx="46">
                  <c:v>52.907632303238906</c:v>
                </c:pt>
                <c:pt idx="47">
                  <c:v>53.413330263284699</c:v>
                </c:pt>
                <c:pt idx="48">
                  <c:v>53.351606347690478</c:v>
                </c:pt>
                <c:pt idx="49">
                  <c:v>54.326243544029374</c:v>
                </c:pt>
                <c:pt idx="50">
                  <c:v>54.103370600007835</c:v>
                </c:pt>
                <c:pt idx="51">
                  <c:v>53.544130162707262</c:v>
                </c:pt>
                <c:pt idx="52">
                  <c:v>53.258313156311523</c:v>
                </c:pt>
                <c:pt idx="53">
                  <c:v>52.563073433231828</c:v>
                </c:pt>
                <c:pt idx="54">
                  <c:v>51.763883113218341</c:v>
                </c:pt>
                <c:pt idx="55">
                  <c:v>51.625195649228168</c:v>
                </c:pt>
                <c:pt idx="56">
                  <c:v>52.298255766852449</c:v>
                </c:pt>
                <c:pt idx="57">
                  <c:v>52.64077614596728</c:v>
                </c:pt>
                <c:pt idx="58">
                  <c:v>52.359589357067534</c:v>
                </c:pt>
                <c:pt idx="59">
                  <c:v>51.091344685234979</c:v>
                </c:pt>
                <c:pt idx="60">
                  <c:v>52.005153413374799</c:v>
                </c:pt>
                <c:pt idx="61">
                  <c:v>52.115931563704606</c:v>
                </c:pt>
                <c:pt idx="62">
                  <c:v>51.778537724214971</c:v>
                </c:pt>
                <c:pt idx="63">
                  <c:v>51.898529061923945</c:v>
                </c:pt>
                <c:pt idx="64">
                  <c:v>51.444620181396544</c:v>
                </c:pt>
                <c:pt idx="65">
                  <c:v>52.255778269061352</c:v>
                </c:pt>
                <c:pt idx="66">
                  <c:v>52.343862656363434</c:v>
                </c:pt>
                <c:pt idx="67">
                  <c:v>52.255963486531023</c:v>
                </c:pt>
                <c:pt idx="68">
                  <c:v>52.398012614882369</c:v>
                </c:pt>
                <c:pt idx="69">
                  <c:v>52.541848708954149</c:v>
                </c:pt>
                <c:pt idx="70">
                  <c:v>52.824052478850405</c:v>
                </c:pt>
                <c:pt idx="71">
                  <c:v>52.673026298202295</c:v>
                </c:pt>
                <c:pt idx="72">
                  <c:v>53.137763742104767</c:v>
                </c:pt>
                <c:pt idx="73">
                  <c:v>52.656763718856666</c:v>
                </c:pt>
                <c:pt idx="74">
                  <c:v>52.493500277329147</c:v>
                </c:pt>
                <c:pt idx="75">
                  <c:v>52.623032395668652</c:v>
                </c:pt>
                <c:pt idx="76">
                  <c:v>52.147211016616097</c:v>
                </c:pt>
                <c:pt idx="77">
                  <c:v>51.893493893996236</c:v>
                </c:pt>
                <c:pt idx="78">
                  <c:v>51.695865059876276</c:v>
                </c:pt>
                <c:pt idx="79">
                  <c:v>52.14708374255315</c:v>
                </c:pt>
                <c:pt idx="80">
                  <c:v>52.532159527061005</c:v>
                </c:pt>
                <c:pt idx="81">
                  <c:v>52.955071547578783</c:v>
                </c:pt>
                <c:pt idx="82">
                  <c:v>52.576065303658666</c:v>
                </c:pt>
                <c:pt idx="83">
                  <c:v>53.015428895525197</c:v>
                </c:pt>
                <c:pt idx="84">
                  <c:v>53.800326059032287</c:v>
                </c:pt>
                <c:pt idx="85">
                  <c:v>54.125861979396412</c:v>
                </c:pt>
                <c:pt idx="86">
                  <c:v>54.021794109295804</c:v>
                </c:pt>
                <c:pt idx="87">
                  <c:v>54.910708838010393</c:v>
                </c:pt>
                <c:pt idx="88">
                  <c:v>54.819964817971744</c:v>
                </c:pt>
                <c:pt idx="89">
                  <c:v>54.480694316723529</c:v>
                </c:pt>
                <c:pt idx="90">
                  <c:v>53.653213049030057</c:v>
                </c:pt>
                <c:pt idx="91">
                  <c:v>53.420535069085538</c:v>
                </c:pt>
                <c:pt idx="92">
                  <c:v>54.011676063536207</c:v>
                </c:pt>
                <c:pt idx="93">
                  <c:v>54.108335234976458</c:v>
                </c:pt>
                <c:pt idx="94">
                  <c:v>53.8159547119092</c:v>
                </c:pt>
                <c:pt idx="95">
                  <c:v>54.546489575765925</c:v>
                </c:pt>
                <c:pt idx="96">
                  <c:v>54.468871792711539</c:v>
                </c:pt>
                <c:pt idx="97">
                  <c:v>54.617917764566023</c:v>
                </c:pt>
                <c:pt idx="98">
                  <c:v>54.767599742865443</c:v>
                </c:pt>
                <c:pt idx="99">
                  <c:v>55.042311593913226</c:v>
                </c:pt>
                <c:pt idx="100">
                  <c:v>55.375152553501579</c:v>
                </c:pt>
                <c:pt idx="101">
                  <c:v>55.755065437488931</c:v>
                </c:pt>
                <c:pt idx="102">
                  <c:v>56.029234593998616</c:v>
                </c:pt>
                <c:pt idx="103">
                  <c:v>56.455070777421511</c:v>
                </c:pt>
                <c:pt idx="104">
                  <c:v>55.977159325301379</c:v>
                </c:pt>
                <c:pt idx="105">
                  <c:v>56.087652300930699</c:v>
                </c:pt>
                <c:pt idx="106">
                  <c:v>55.923791560002115</c:v>
                </c:pt>
                <c:pt idx="107">
                  <c:v>56.436659365621928</c:v>
                </c:pt>
                <c:pt idx="108">
                  <c:v>55.912891688921761</c:v>
                </c:pt>
                <c:pt idx="109">
                  <c:v>55.672113410836303</c:v>
                </c:pt>
                <c:pt idx="110">
                  <c:v>55.573651683294479</c:v>
                </c:pt>
                <c:pt idx="111">
                  <c:v>55.708151293655305</c:v>
                </c:pt>
                <c:pt idx="112">
                  <c:v>56.037834251162842</c:v>
                </c:pt>
                <c:pt idx="113">
                  <c:v>55.09451515850995</c:v>
                </c:pt>
                <c:pt idx="114">
                  <c:v>54.858370056887274</c:v>
                </c:pt>
                <c:pt idx="115">
                  <c:v>55.267339942281843</c:v>
                </c:pt>
                <c:pt idx="116">
                  <c:v>56.316356826061728</c:v>
                </c:pt>
                <c:pt idx="117">
                  <c:v>57.249219741183005</c:v>
                </c:pt>
                <c:pt idx="118">
                  <c:v>57.18565505024246</c:v>
                </c:pt>
                <c:pt idx="119">
                  <c:v>57.189088159946941</c:v>
                </c:pt>
                <c:pt idx="120">
                  <c:v>57.207221136242943</c:v>
                </c:pt>
                <c:pt idx="121">
                  <c:v>57.479861724982506</c:v>
                </c:pt>
                <c:pt idx="122">
                  <c:v>57.635260524437129</c:v>
                </c:pt>
                <c:pt idx="123">
                  <c:v>57.726975021010055</c:v>
                </c:pt>
                <c:pt idx="124">
                  <c:v>58.001146576845358</c:v>
                </c:pt>
                <c:pt idx="125">
                  <c:v>58.508965068539645</c:v>
                </c:pt>
                <c:pt idx="126">
                  <c:v>58.438735543973571</c:v>
                </c:pt>
                <c:pt idx="127">
                  <c:v>58.217426709963831</c:v>
                </c:pt>
                <c:pt idx="128">
                  <c:v>57.39718323293576</c:v>
                </c:pt>
                <c:pt idx="129">
                  <c:v>57.261915945762425</c:v>
                </c:pt>
                <c:pt idx="130">
                  <c:v>56.373910856264516</c:v>
                </c:pt>
              </c:numCache>
            </c:numRef>
          </c:val>
          <c:smooth val="0"/>
          <c:extLst>
            <c:ext xmlns:c16="http://schemas.microsoft.com/office/drawing/2014/chart" uri="{C3380CC4-5D6E-409C-BE32-E72D297353CC}">
              <c16:uniqueId val="{00000095-8E69-4DB5-9F50-176C24463BE9}"/>
            </c:ext>
          </c:extLst>
        </c:ser>
        <c:ser>
          <c:idx val="150"/>
          <c:order val="150"/>
          <c:spPr>
            <a:ln w="28575" cap="rnd">
              <a:solidFill>
                <a:schemeClr val="accent1">
                  <a:lumMod val="70000"/>
                </a:schemeClr>
              </a:solidFill>
              <a:round/>
            </a:ln>
            <a:effectLst/>
          </c:spPr>
          <c:marker>
            <c:symbol val="none"/>
          </c:marker>
          <c:val>
            <c:numRef>
              <c:f>'MC Chart'!$EU$1:$EU$131</c:f>
              <c:numCache>
                <c:formatCode>0.000</c:formatCode>
                <c:ptCount val="131"/>
                <c:pt idx="0" formatCode="_(* #,##0.000_);_(* \(#,##0.000\);_(* &quot;-&quot;??_);_(@_)">
                  <c:v>57.528399999999998</c:v>
                </c:pt>
                <c:pt idx="1">
                  <c:v>56.916251686917143</c:v>
                </c:pt>
                <c:pt idx="2">
                  <c:v>57.263503832864728</c:v>
                </c:pt>
                <c:pt idx="3">
                  <c:v>57.061453732828674</c:v>
                </c:pt>
                <c:pt idx="4">
                  <c:v>57.553301020861618</c:v>
                </c:pt>
                <c:pt idx="5">
                  <c:v>57.08053980323362</c:v>
                </c:pt>
                <c:pt idx="6">
                  <c:v>57.325798322789119</c:v>
                </c:pt>
                <c:pt idx="7">
                  <c:v>58.190396113686283</c:v>
                </c:pt>
                <c:pt idx="8">
                  <c:v>58.119255960459903</c:v>
                </c:pt>
                <c:pt idx="9">
                  <c:v>57.561434063270163</c:v>
                </c:pt>
                <c:pt idx="10">
                  <c:v>58.034823808937986</c:v>
                </c:pt>
                <c:pt idx="11">
                  <c:v>58.536583768512742</c:v>
                </c:pt>
                <c:pt idx="12">
                  <c:v>58.854929551175395</c:v>
                </c:pt>
                <c:pt idx="13">
                  <c:v>59.247134257276912</c:v>
                </c:pt>
                <c:pt idx="14">
                  <c:v>59.186597886310473</c:v>
                </c:pt>
                <c:pt idx="15">
                  <c:v>59.456193271343579</c:v>
                </c:pt>
                <c:pt idx="16">
                  <c:v>59.231190513114015</c:v>
                </c:pt>
                <c:pt idx="17">
                  <c:v>59.368138980599319</c:v>
                </c:pt>
                <c:pt idx="18">
                  <c:v>59.056871359231344</c:v>
                </c:pt>
                <c:pt idx="19">
                  <c:v>59.067001380489216</c:v>
                </c:pt>
                <c:pt idx="20">
                  <c:v>59.685133490999753</c:v>
                </c:pt>
                <c:pt idx="21">
                  <c:v>60.195699031248544</c:v>
                </c:pt>
                <c:pt idx="22">
                  <c:v>60.479139100209053</c:v>
                </c:pt>
                <c:pt idx="23">
                  <c:v>60.89234261491476</c:v>
                </c:pt>
                <c:pt idx="24">
                  <c:v>61.005661883967981</c:v>
                </c:pt>
                <c:pt idx="25">
                  <c:v>60.178179649622571</c:v>
                </c:pt>
                <c:pt idx="26">
                  <c:v>60.354838864014376</c:v>
                </c:pt>
                <c:pt idx="27">
                  <c:v>59.916208848864606</c:v>
                </c:pt>
                <c:pt idx="28">
                  <c:v>59.384512333812772</c:v>
                </c:pt>
                <c:pt idx="29">
                  <c:v>59.326472884828227</c:v>
                </c:pt>
                <c:pt idx="30">
                  <c:v>59.15737267468306</c:v>
                </c:pt>
                <c:pt idx="31">
                  <c:v>58.083514745445584</c:v>
                </c:pt>
                <c:pt idx="32">
                  <c:v>58.07424409698757</c:v>
                </c:pt>
                <c:pt idx="33">
                  <c:v>57.997336323028627</c:v>
                </c:pt>
                <c:pt idx="34">
                  <c:v>57.763641477255696</c:v>
                </c:pt>
                <c:pt idx="35">
                  <c:v>57.493568733093866</c:v>
                </c:pt>
                <c:pt idx="36">
                  <c:v>57.41970458156014</c:v>
                </c:pt>
                <c:pt idx="37">
                  <c:v>57.597008762724307</c:v>
                </c:pt>
                <c:pt idx="38">
                  <c:v>57.389007406251423</c:v>
                </c:pt>
                <c:pt idx="39">
                  <c:v>57.901889112355747</c:v>
                </c:pt>
                <c:pt idx="40">
                  <c:v>58.241631331572535</c:v>
                </c:pt>
                <c:pt idx="41">
                  <c:v>58.204989975561965</c:v>
                </c:pt>
                <c:pt idx="42">
                  <c:v>57.929468378438123</c:v>
                </c:pt>
                <c:pt idx="43">
                  <c:v>58.226397905831647</c:v>
                </c:pt>
                <c:pt idx="44">
                  <c:v>58.483016762102814</c:v>
                </c:pt>
                <c:pt idx="45">
                  <c:v>57.421760579558267</c:v>
                </c:pt>
                <c:pt idx="46">
                  <c:v>57.596602292271697</c:v>
                </c:pt>
                <c:pt idx="47">
                  <c:v>57.347703857787295</c:v>
                </c:pt>
                <c:pt idx="48">
                  <c:v>57.423357224264571</c:v>
                </c:pt>
                <c:pt idx="49">
                  <c:v>56.997334825816985</c:v>
                </c:pt>
                <c:pt idx="50">
                  <c:v>57.437324035626773</c:v>
                </c:pt>
                <c:pt idx="51">
                  <c:v>57.196553758949989</c:v>
                </c:pt>
                <c:pt idx="52">
                  <c:v>57.111483945758138</c:v>
                </c:pt>
                <c:pt idx="53">
                  <c:v>56.904437358918095</c:v>
                </c:pt>
                <c:pt idx="54">
                  <c:v>56.1543882376494</c:v>
                </c:pt>
                <c:pt idx="55">
                  <c:v>56.781427760190219</c:v>
                </c:pt>
                <c:pt idx="56">
                  <c:v>57.597489713527274</c:v>
                </c:pt>
                <c:pt idx="57">
                  <c:v>56.856095362994488</c:v>
                </c:pt>
                <c:pt idx="58">
                  <c:v>56.941712549743251</c:v>
                </c:pt>
                <c:pt idx="59">
                  <c:v>56.12896098522274</c:v>
                </c:pt>
                <c:pt idx="60">
                  <c:v>55.362653181989444</c:v>
                </c:pt>
                <c:pt idx="61">
                  <c:v>56.130667206233397</c:v>
                </c:pt>
                <c:pt idx="62">
                  <c:v>56.371074358898213</c:v>
                </c:pt>
                <c:pt idx="63">
                  <c:v>55.858833216225307</c:v>
                </c:pt>
                <c:pt idx="64">
                  <c:v>55.292850098175911</c:v>
                </c:pt>
                <c:pt idx="65">
                  <c:v>55.412770405971507</c:v>
                </c:pt>
                <c:pt idx="66">
                  <c:v>55.786440094969102</c:v>
                </c:pt>
                <c:pt idx="67">
                  <c:v>55.005749010423905</c:v>
                </c:pt>
                <c:pt idx="68">
                  <c:v>54.186662258756414</c:v>
                </c:pt>
                <c:pt idx="69">
                  <c:v>53.680271526865923</c:v>
                </c:pt>
                <c:pt idx="70">
                  <c:v>53.608173512869286</c:v>
                </c:pt>
                <c:pt idx="71">
                  <c:v>53.376295690833608</c:v>
                </c:pt>
                <c:pt idx="72">
                  <c:v>53.809007143846806</c:v>
                </c:pt>
                <c:pt idx="73">
                  <c:v>53.182665563696602</c:v>
                </c:pt>
                <c:pt idx="74">
                  <c:v>53.714784781860928</c:v>
                </c:pt>
                <c:pt idx="75">
                  <c:v>54.414260707007472</c:v>
                </c:pt>
                <c:pt idx="76">
                  <c:v>54.911043743880448</c:v>
                </c:pt>
                <c:pt idx="77">
                  <c:v>55.848173759646002</c:v>
                </c:pt>
                <c:pt idx="78">
                  <c:v>55.168102649864167</c:v>
                </c:pt>
                <c:pt idx="79">
                  <c:v>54.847704482218731</c:v>
                </c:pt>
                <c:pt idx="80">
                  <c:v>55.618262342921696</c:v>
                </c:pt>
                <c:pt idx="81">
                  <c:v>56.286651312547832</c:v>
                </c:pt>
                <c:pt idx="82">
                  <c:v>56.235290784118064</c:v>
                </c:pt>
                <c:pt idx="83">
                  <c:v>56.398572014816736</c:v>
                </c:pt>
                <c:pt idx="84">
                  <c:v>56.269367041803449</c:v>
                </c:pt>
                <c:pt idx="85">
                  <c:v>55.622825157989951</c:v>
                </c:pt>
                <c:pt idx="86">
                  <c:v>56.164651690759655</c:v>
                </c:pt>
                <c:pt idx="87">
                  <c:v>56.022614626605268</c:v>
                </c:pt>
                <c:pt idx="88">
                  <c:v>55.314587364589308</c:v>
                </c:pt>
                <c:pt idx="89">
                  <c:v>55.246248547256421</c:v>
                </c:pt>
                <c:pt idx="90">
                  <c:v>55.0091674745955</c:v>
                </c:pt>
                <c:pt idx="91">
                  <c:v>54.873613012532893</c:v>
                </c:pt>
                <c:pt idx="92">
                  <c:v>55.249796770248409</c:v>
                </c:pt>
                <c:pt idx="93">
                  <c:v>54.935850787600074</c:v>
                </c:pt>
                <c:pt idx="94">
                  <c:v>54.932087832941477</c:v>
                </c:pt>
                <c:pt idx="95">
                  <c:v>55.015041249945547</c:v>
                </c:pt>
                <c:pt idx="96">
                  <c:v>55.785785487057865</c:v>
                </c:pt>
                <c:pt idx="97">
                  <c:v>55.391463273037886</c:v>
                </c:pt>
                <c:pt idx="98">
                  <c:v>55.536035778772224</c:v>
                </c:pt>
                <c:pt idx="99">
                  <c:v>55.69767778997619</c:v>
                </c:pt>
                <c:pt idx="100">
                  <c:v>56.002280887980156</c:v>
                </c:pt>
                <c:pt idx="101">
                  <c:v>56.543146305187001</c:v>
                </c:pt>
                <c:pt idx="102">
                  <c:v>56.916997231161389</c:v>
                </c:pt>
                <c:pt idx="103">
                  <c:v>57.252074544445769</c:v>
                </c:pt>
                <c:pt idx="104">
                  <c:v>58.340024241119487</c:v>
                </c:pt>
                <c:pt idx="105">
                  <c:v>57.426568858929258</c:v>
                </c:pt>
                <c:pt idx="106">
                  <c:v>57.518412814783026</c:v>
                </c:pt>
                <c:pt idx="107">
                  <c:v>57.369428165121299</c:v>
                </c:pt>
                <c:pt idx="108">
                  <c:v>58.193895286904521</c:v>
                </c:pt>
                <c:pt idx="109">
                  <c:v>58.162789880229994</c:v>
                </c:pt>
                <c:pt idx="110">
                  <c:v>58.222134849355591</c:v>
                </c:pt>
                <c:pt idx="111">
                  <c:v>59.329319370988067</c:v>
                </c:pt>
                <c:pt idx="112">
                  <c:v>59.469933643516505</c:v>
                </c:pt>
                <c:pt idx="113">
                  <c:v>59.216404650946224</c:v>
                </c:pt>
                <c:pt idx="114">
                  <c:v>59.345288380783479</c:v>
                </c:pt>
                <c:pt idx="115">
                  <c:v>59.084154371440356</c:v>
                </c:pt>
                <c:pt idx="116">
                  <c:v>59.235315584144026</c:v>
                </c:pt>
                <c:pt idx="117">
                  <c:v>58.989032320623046</c:v>
                </c:pt>
                <c:pt idx="118">
                  <c:v>59.409709004330587</c:v>
                </c:pt>
                <c:pt idx="119">
                  <c:v>58.744222363719004</c:v>
                </c:pt>
                <c:pt idx="120">
                  <c:v>58.917928667838417</c:v>
                </c:pt>
                <c:pt idx="121">
                  <c:v>59.379263374568524</c:v>
                </c:pt>
                <c:pt idx="122">
                  <c:v>60.127697482501205</c:v>
                </c:pt>
                <c:pt idx="123">
                  <c:v>60.086716370507375</c:v>
                </c:pt>
                <c:pt idx="124">
                  <c:v>59.94074530422639</c:v>
                </c:pt>
                <c:pt idx="125">
                  <c:v>60.524288058250917</c:v>
                </c:pt>
                <c:pt idx="126">
                  <c:v>61.301229440105836</c:v>
                </c:pt>
                <c:pt idx="127">
                  <c:v>60.855739136096496</c:v>
                </c:pt>
                <c:pt idx="128">
                  <c:v>60.486540876066577</c:v>
                </c:pt>
                <c:pt idx="129">
                  <c:v>60.421455443318102</c:v>
                </c:pt>
                <c:pt idx="130">
                  <c:v>59.365458117343856</c:v>
                </c:pt>
              </c:numCache>
            </c:numRef>
          </c:val>
          <c:smooth val="0"/>
          <c:extLst>
            <c:ext xmlns:c16="http://schemas.microsoft.com/office/drawing/2014/chart" uri="{C3380CC4-5D6E-409C-BE32-E72D297353CC}">
              <c16:uniqueId val="{00000096-8E69-4DB5-9F50-176C24463BE9}"/>
            </c:ext>
          </c:extLst>
        </c:ser>
        <c:ser>
          <c:idx val="151"/>
          <c:order val="151"/>
          <c:spPr>
            <a:ln w="28575" cap="rnd">
              <a:solidFill>
                <a:schemeClr val="accent2">
                  <a:lumMod val="70000"/>
                </a:schemeClr>
              </a:solidFill>
              <a:round/>
            </a:ln>
            <a:effectLst/>
          </c:spPr>
          <c:marker>
            <c:symbol val="none"/>
          </c:marker>
          <c:val>
            <c:numRef>
              <c:f>'MC Chart'!$EV$1:$EV$131</c:f>
              <c:numCache>
                <c:formatCode>0.000</c:formatCode>
                <c:ptCount val="131"/>
                <c:pt idx="0" formatCode="_(* #,##0.000_);_(* \(#,##0.000\);_(* &quot;-&quot;??_);_(@_)">
                  <c:v>57.528399999999998</c:v>
                </c:pt>
                <c:pt idx="1">
                  <c:v>57.137157926841006</c:v>
                </c:pt>
                <c:pt idx="2">
                  <c:v>57.79000781726257</c:v>
                </c:pt>
                <c:pt idx="3">
                  <c:v>57.281200538586234</c:v>
                </c:pt>
                <c:pt idx="4">
                  <c:v>56.647124295669009</c:v>
                </c:pt>
                <c:pt idx="5">
                  <c:v>57.127465612265929</c:v>
                </c:pt>
                <c:pt idx="6">
                  <c:v>56.455888321377692</c:v>
                </c:pt>
                <c:pt idx="7">
                  <c:v>56.486131524341381</c:v>
                </c:pt>
                <c:pt idx="8">
                  <c:v>56.03121627282399</c:v>
                </c:pt>
                <c:pt idx="9">
                  <c:v>56.181256247569294</c:v>
                </c:pt>
                <c:pt idx="10">
                  <c:v>56.401996067628289</c:v>
                </c:pt>
                <c:pt idx="11">
                  <c:v>56.909063802274787</c:v>
                </c:pt>
                <c:pt idx="12">
                  <c:v>57.913094827298643</c:v>
                </c:pt>
                <c:pt idx="13">
                  <c:v>57.119846170109589</c:v>
                </c:pt>
                <c:pt idx="14">
                  <c:v>58.285699226660753</c:v>
                </c:pt>
                <c:pt idx="15">
                  <c:v>57.428286281873945</c:v>
                </c:pt>
                <c:pt idx="16">
                  <c:v>57.897496659787187</c:v>
                </c:pt>
                <c:pt idx="17">
                  <c:v>57.682529703076419</c:v>
                </c:pt>
                <c:pt idx="18">
                  <c:v>58.839227684565408</c:v>
                </c:pt>
                <c:pt idx="19">
                  <c:v>58.021675858329033</c:v>
                </c:pt>
                <c:pt idx="20">
                  <c:v>58.213672594510591</c:v>
                </c:pt>
                <c:pt idx="21">
                  <c:v>58.414269231153973</c:v>
                </c:pt>
                <c:pt idx="22">
                  <c:v>58.064860981016267</c:v>
                </c:pt>
                <c:pt idx="23">
                  <c:v>57.509410302416086</c:v>
                </c:pt>
                <c:pt idx="24">
                  <c:v>58.075561100113589</c:v>
                </c:pt>
                <c:pt idx="25">
                  <c:v>58.936078695237917</c:v>
                </c:pt>
                <c:pt idx="26">
                  <c:v>59.794558712874867</c:v>
                </c:pt>
                <c:pt idx="27">
                  <c:v>60.136223630370239</c:v>
                </c:pt>
                <c:pt idx="28">
                  <c:v>59.996029974204689</c:v>
                </c:pt>
                <c:pt idx="29">
                  <c:v>60.017538632868614</c:v>
                </c:pt>
                <c:pt idx="30">
                  <c:v>59.118097743950138</c:v>
                </c:pt>
                <c:pt idx="31">
                  <c:v>60.040134530375845</c:v>
                </c:pt>
                <c:pt idx="32">
                  <c:v>59.830871206143001</c:v>
                </c:pt>
                <c:pt idx="33">
                  <c:v>59.944989604715808</c:v>
                </c:pt>
                <c:pt idx="34">
                  <c:v>60.037218248063979</c:v>
                </c:pt>
                <c:pt idx="35">
                  <c:v>60.677964727769023</c:v>
                </c:pt>
                <c:pt idx="36">
                  <c:v>61.722467138913025</c:v>
                </c:pt>
                <c:pt idx="37">
                  <c:v>61.450532219241246</c:v>
                </c:pt>
                <c:pt idx="38">
                  <c:v>61.019915915392907</c:v>
                </c:pt>
                <c:pt idx="39">
                  <c:v>60.830919537201105</c:v>
                </c:pt>
                <c:pt idx="40">
                  <c:v>60.300573097005497</c:v>
                </c:pt>
                <c:pt idx="41">
                  <c:v>59.240478368426423</c:v>
                </c:pt>
                <c:pt idx="42">
                  <c:v>58.831008730522456</c:v>
                </c:pt>
                <c:pt idx="43">
                  <c:v>58.96047082296591</c:v>
                </c:pt>
                <c:pt idx="44">
                  <c:v>58.74615486535069</c:v>
                </c:pt>
                <c:pt idx="45">
                  <c:v>58.897460598997348</c:v>
                </c:pt>
                <c:pt idx="46">
                  <c:v>58.830995733751784</c:v>
                </c:pt>
                <c:pt idx="47">
                  <c:v>59.068089214951549</c:v>
                </c:pt>
                <c:pt idx="48">
                  <c:v>58.727735840999465</c:v>
                </c:pt>
                <c:pt idx="49">
                  <c:v>59.083724902716753</c:v>
                </c:pt>
                <c:pt idx="50">
                  <c:v>59.257489538359366</c:v>
                </c:pt>
                <c:pt idx="51">
                  <c:v>59.216842212437882</c:v>
                </c:pt>
                <c:pt idx="52">
                  <c:v>58.731593968772145</c:v>
                </c:pt>
                <c:pt idx="53">
                  <c:v>59.29056150394743</c:v>
                </c:pt>
                <c:pt idx="54">
                  <c:v>59.014216783906299</c:v>
                </c:pt>
                <c:pt idx="55">
                  <c:v>58.841143738932509</c:v>
                </c:pt>
                <c:pt idx="56">
                  <c:v>58.9886735613889</c:v>
                </c:pt>
                <c:pt idx="57">
                  <c:v>59.463850759626546</c:v>
                </c:pt>
                <c:pt idx="58">
                  <c:v>58.58083753785688</c:v>
                </c:pt>
                <c:pt idx="59">
                  <c:v>58.248483677718689</c:v>
                </c:pt>
                <c:pt idx="60">
                  <c:v>59.131408571680083</c:v>
                </c:pt>
                <c:pt idx="61">
                  <c:v>59.887330706212957</c:v>
                </c:pt>
                <c:pt idx="62">
                  <c:v>58.382921751134695</c:v>
                </c:pt>
                <c:pt idx="63">
                  <c:v>58.160460225771111</c:v>
                </c:pt>
                <c:pt idx="64">
                  <c:v>58.273842743833306</c:v>
                </c:pt>
                <c:pt idx="65">
                  <c:v>58.911537742105473</c:v>
                </c:pt>
                <c:pt idx="66">
                  <c:v>58.403253941851446</c:v>
                </c:pt>
                <c:pt idx="67">
                  <c:v>58.865977514223736</c:v>
                </c:pt>
                <c:pt idx="68">
                  <c:v>57.736840510692765</c:v>
                </c:pt>
                <c:pt idx="69">
                  <c:v>57.064392605396293</c:v>
                </c:pt>
                <c:pt idx="70">
                  <c:v>56.397149541084133</c:v>
                </c:pt>
                <c:pt idx="71">
                  <c:v>56.565274307338811</c:v>
                </c:pt>
                <c:pt idx="72">
                  <c:v>55.849257464916867</c:v>
                </c:pt>
                <c:pt idx="73">
                  <c:v>55.725296370023649</c:v>
                </c:pt>
                <c:pt idx="74">
                  <c:v>56.170370520191234</c:v>
                </c:pt>
                <c:pt idx="75">
                  <c:v>56.572921928121097</c:v>
                </c:pt>
                <c:pt idx="76">
                  <c:v>55.960198440364657</c:v>
                </c:pt>
                <c:pt idx="77">
                  <c:v>56.283129975464199</c:v>
                </c:pt>
                <c:pt idx="78">
                  <c:v>55.9382314556007</c:v>
                </c:pt>
                <c:pt idx="79">
                  <c:v>55.705363253768262</c:v>
                </c:pt>
                <c:pt idx="80">
                  <c:v>56.644533665138397</c:v>
                </c:pt>
                <c:pt idx="81">
                  <c:v>56.986186728645499</c:v>
                </c:pt>
                <c:pt idx="82">
                  <c:v>56.539066072086285</c:v>
                </c:pt>
                <c:pt idx="83">
                  <c:v>56.31193588802541</c:v>
                </c:pt>
                <c:pt idx="84">
                  <c:v>55.717050008617406</c:v>
                </c:pt>
                <c:pt idx="85">
                  <c:v>55.118238574252047</c:v>
                </c:pt>
                <c:pt idx="86">
                  <c:v>54.763479293756134</c:v>
                </c:pt>
                <c:pt idx="87">
                  <c:v>55.402619285959368</c:v>
                </c:pt>
                <c:pt idx="88">
                  <c:v>55.264784707624727</c:v>
                </c:pt>
                <c:pt idx="89">
                  <c:v>54.919300052780116</c:v>
                </c:pt>
                <c:pt idx="90">
                  <c:v>54.664270612112311</c:v>
                </c:pt>
                <c:pt idx="91">
                  <c:v>55.168707248464528</c:v>
                </c:pt>
                <c:pt idx="92">
                  <c:v>54.970687326904425</c:v>
                </c:pt>
                <c:pt idx="93">
                  <c:v>54.584960056674277</c:v>
                </c:pt>
                <c:pt idx="94">
                  <c:v>54.849305963546556</c:v>
                </c:pt>
                <c:pt idx="95">
                  <c:v>53.97500004374335</c:v>
                </c:pt>
                <c:pt idx="96">
                  <c:v>53.775339400385995</c:v>
                </c:pt>
                <c:pt idx="97">
                  <c:v>53.488432584763778</c:v>
                </c:pt>
                <c:pt idx="98">
                  <c:v>53.227450865162993</c:v>
                </c:pt>
                <c:pt idx="99">
                  <c:v>53.485228055053113</c:v>
                </c:pt>
                <c:pt idx="100">
                  <c:v>54.081222040249457</c:v>
                </c:pt>
                <c:pt idx="101">
                  <c:v>55.214609389006171</c:v>
                </c:pt>
                <c:pt idx="102">
                  <c:v>55.360743445553041</c:v>
                </c:pt>
                <c:pt idx="103">
                  <c:v>55.518332624640216</c:v>
                </c:pt>
                <c:pt idx="104">
                  <c:v>54.84672162193565</c:v>
                </c:pt>
                <c:pt idx="105">
                  <c:v>54.191098673833693</c:v>
                </c:pt>
                <c:pt idx="106">
                  <c:v>54.666943008342983</c:v>
                </c:pt>
                <c:pt idx="107">
                  <c:v>54.651649381889413</c:v>
                </c:pt>
                <c:pt idx="108">
                  <c:v>54.499758495214969</c:v>
                </c:pt>
                <c:pt idx="109">
                  <c:v>54.752207605763473</c:v>
                </c:pt>
                <c:pt idx="110">
                  <c:v>54.094622082449369</c:v>
                </c:pt>
                <c:pt idx="111">
                  <c:v>54.432018458279082</c:v>
                </c:pt>
                <c:pt idx="112">
                  <c:v>54.865434236650614</c:v>
                </c:pt>
                <c:pt idx="113">
                  <c:v>55.276549550717796</c:v>
                </c:pt>
                <c:pt idx="114">
                  <c:v>55.552287066895673</c:v>
                </c:pt>
                <c:pt idx="115">
                  <c:v>56.79498414481769</c:v>
                </c:pt>
                <c:pt idx="116">
                  <c:v>56.794119666464127</c:v>
                </c:pt>
                <c:pt idx="117">
                  <c:v>57.323698760934114</c:v>
                </c:pt>
                <c:pt idx="118">
                  <c:v>57.187036557897166</c:v>
                </c:pt>
                <c:pt idx="119">
                  <c:v>56.353523119242801</c:v>
                </c:pt>
                <c:pt idx="120">
                  <c:v>56.321718093017374</c:v>
                </c:pt>
                <c:pt idx="121">
                  <c:v>55.983224114342391</c:v>
                </c:pt>
                <c:pt idx="122">
                  <c:v>56.576774624561274</c:v>
                </c:pt>
                <c:pt idx="123">
                  <c:v>56.203867074550274</c:v>
                </c:pt>
                <c:pt idx="124">
                  <c:v>55.764800416602327</c:v>
                </c:pt>
                <c:pt idx="125">
                  <c:v>55.685828481019627</c:v>
                </c:pt>
                <c:pt idx="126">
                  <c:v>55.777309182763886</c:v>
                </c:pt>
                <c:pt idx="127">
                  <c:v>56.108771106805861</c:v>
                </c:pt>
                <c:pt idx="128">
                  <c:v>56.168531752887773</c:v>
                </c:pt>
                <c:pt idx="129">
                  <c:v>55.853062508884399</c:v>
                </c:pt>
                <c:pt idx="130">
                  <c:v>56.236878610631955</c:v>
                </c:pt>
              </c:numCache>
            </c:numRef>
          </c:val>
          <c:smooth val="0"/>
          <c:extLst>
            <c:ext xmlns:c16="http://schemas.microsoft.com/office/drawing/2014/chart" uri="{C3380CC4-5D6E-409C-BE32-E72D297353CC}">
              <c16:uniqueId val="{00000097-8E69-4DB5-9F50-176C24463BE9}"/>
            </c:ext>
          </c:extLst>
        </c:ser>
        <c:ser>
          <c:idx val="152"/>
          <c:order val="152"/>
          <c:spPr>
            <a:ln w="28575" cap="rnd">
              <a:solidFill>
                <a:schemeClr val="accent3">
                  <a:lumMod val="70000"/>
                </a:schemeClr>
              </a:solidFill>
              <a:round/>
            </a:ln>
            <a:effectLst/>
          </c:spPr>
          <c:marker>
            <c:symbol val="none"/>
          </c:marker>
          <c:val>
            <c:numRef>
              <c:f>'MC Chart'!$EW$1:$EW$131</c:f>
              <c:numCache>
                <c:formatCode>0.000</c:formatCode>
                <c:ptCount val="131"/>
                <c:pt idx="0" formatCode="_(* #,##0.000_);_(* \(#,##0.000\);_(* &quot;-&quot;??_);_(@_)">
                  <c:v>57.528399999999998</c:v>
                </c:pt>
                <c:pt idx="1">
                  <c:v>57.04206556287803</c:v>
                </c:pt>
                <c:pt idx="2">
                  <c:v>56.722847120952665</c:v>
                </c:pt>
                <c:pt idx="3">
                  <c:v>56.172391863256522</c:v>
                </c:pt>
                <c:pt idx="4">
                  <c:v>56.649859612346717</c:v>
                </c:pt>
                <c:pt idx="5">
                  <c:v>56.57606749133334</c:v>
                </c:pt>
                <c:pt idx="6">
                  <c:v>56.06216933780874</c:v>
                </c:pt>
                <c:pt idx="7">
                  <c:v>56.761212171357997</c:v>
                </c:pt>
                <c:pt idx="8">
                  <c:v>57.272695946266673</c:v>
                </c:pt>
                <c:pt idx="9">
                  <c:v>56.996890402347169</c:v>
                </c:pt>
                <c:pt idx="10">
                  <c:v>56.467162157993926</c:v>
                </c:pt>
                <c:pt idx="11">
                  <c:v>56.372492298974578</c:v>
                </c:pt>
                <c:pt idx="12">
                  <c:v>56.008185828197369</c:v>
                </c:pt>
                <c:pt idx="13">
                  <c:v>56.140089115006425</c:v>
                </c:pt>
                <c:pt idx="14">
                  <c:v>57.0292080921392</c:v>
                </c:pt>
                <c:pt idx="15">
                  <c:v>56.363062045350375</c:v>
                </c:pt>
                <c:pt idx="16">
                  <c:v>56.553183281643108</c:v>
                </c:pt>
                <c:pt idx="17">
                  <c:v>56.918928927707078</c:v>
                </c:pt>
                <c:pt idx="18">
                  <c:v>57.100844976802549</c:v>
                </c:pt>
                <c:pt idx="19">
                  <c:v>57.27789497418339</c:v>
                </c:pt>
                <c:pt idx="20">
                  <c:v>57.358715126055706</c:v>
                </c:pt>
                <c:pt idx="21">
                  <c:v>56.708768857411513</c:v>
                </c:pt>
                <c:pt idx="22">
                  <c:v>56.945477756519658</c:v>
                </c:pt>
                <c:pt idx="23">
                  <c:v>56.89659625224246</c:v>
                </c:pt>
                <c:pt idx="24">
                  <c:v>56.934167460887785</c:v>
                </c:pt>
                <c:pt idx="25">
                  <c:v>57.366577052654769</c:v>
                </c:pt>
                <c:pt idx="26">
                  <c:v>57.358823303180969</c:v>
                </c:pt>
                <c:pt idx="27">
                  <c:v>58.148826517121243</c:v>
                </c:pt>
                <c:pt idx="28">
                  <c:v>57.893030616278942</c:v>
                </c:pt>
                <c:pt idx="29">
                  <c:v>57.279377975787597</c:v>
                </c:pt>
                <c:pt idx="30">
                  <c:v>56.734931487779335</c:v>
                </c:pt>
                <c:pt idx="31">
                  <c:v>56.394345095560183</c:v>
                </c:pt>
                <c:pt idx="32">
                  <c:v>56.692709400047313</c:v>
                </c:pt>
                <c:pt idx="33">
                  <c:v>56.840624585405322</c:v>
                </c:pt>
                <c:pt idx="34">
                  <c:v>57.275583110470301</c:v>
                </c:pt>
                <c:pt idx="35">
                  <c:v>57.437029091973073</c:v>
                </c:pt>
                <c:pt idx="36">
                  <c:v>57.733007161867143</c:v>
                </c:pt>
                <c:pt idx="37">
                  <c:v>58.079863739578741</c:v>
                </c:pt>
                <c:pt idx="38">
                  <c:v>58.381952007390005</c:v>
                </c:pt>
                <c:pt idx="39">
                  <c:v>58.30542860728103</c:v>
                </c:pt>
                <c:pt idx="40">
                  <c:v>58.706721748328206</c:v>
                </c:pt>
                <c:pt idx="41">
                  <c:v>59.170421295277706</c:v>
                </c:pt>
                <c:pt idx="42">
                  <c:v>59.363390631979414</c:v>
                </c:pt>
                <c:pt idx="43">
                  <c:v>59.212028713605783</c:v>
                </c:pt>
                <c:pt idx="44">
                  <c:v>59.416392490976037</c:v>
                </c:pt>
                <c:pt idx="45">
                  <c:v>61.033149458846061</c:v>
                </c:pt>
                <c:pt idx="46">
                  <c:v>60.814453616394687</c:v>
                </c:pt>
                <c:pt idx="47">
                  <c:v>60.722439743160933</c:v>
                </c:pt>
                <c:pt idx="48">
                  <c:v>61.409013244383424</c:v>
                </c:pt>
                <c:pt idx="49">
                  <c:v>61.533411920603392</c:v>
                </c:pt>
                <c:pt idx="50">
                  <c:v>62.560579121836128</c:v>
                </c:pt>
                <c:pt idx="51">
                  <c:v>63.177062095908049</c:v>
                </c:pt>
                <c:pt idx="52">
                  <c:v>61.981883488954708</c:v>
                </c:pt>
                <c:pt idx="53">
                  <c:v>61.739385769141791</c:v>
                </c:pt>
                <c:pt idx="54">
                  <c:v>62.27008509108088</c:v>
                </c:pt>
                <c:pt idx="55">
                  <c:v>62.124666124700042</c:v>
                </c:pt>
                <c:pt idx="56">
                  <c:v>61.956130682826625</c:v>
                </c:pt>
                <c:pt idx="57">
                  <c:v>61.924346172474486</c:v>
                </c:pt>
                <c:pt idx="58">
                  <c:v>62.433870183645304</c:v>
                </c:pt>
                <c:pt idx="59">
                  <c:v>62.445643311358609</c:v>
                </c:pt>
                <c:pt idx="60">
                  <c:v>62.48233285193124</c:v>
                </c:pt>
                <c:pt idx="61">
                  <c:v>61.896017341966157</c:v>
                </c:pt>
                <c:pt idx="62">
                  <c:v>60.75673051772219</c:v>
                </c:pt>
                <c:pt idx="63">
                  <c:v>62.090964960697207</c:v>
                </c:pt>
                <c:pt idx="64">
                  <c:v>62.019329288252102</c:v>
                </c:pt>
                <c:pt idx="65">
                  <c:v>62.148649810863859</c:v>
                </c:pt>
                <c:pt idx="66">
                  <c:v>61.026185753261537</c:v>
                </c:pt>
                <c:pt idx="67">
                  <c:v>60.62369799471324</c:v>
                </c:pt>
                <c:pt idx="68">
                  <c:v>59.876670032687407</c:v>
                </c:pt>
                <c:pt idx="69">
                  <c:v>60.809122151838601</c:v>
                </c:pt>
                <c:pt idx="70">
                  <c:v>61.046256170565194</c:v>
                </c:pt>
                <c:pt idx="71">
                  <c:v>61.870295539179914</c:v>
                </c:pt>
                <c:pt idx="72">
                  <c:v>62.36817434832097</c:v>
                </c:pt>
                <c:pt idx="73">
                  <c:v>63.881694625989809</c:v>
                </c:pt>
                <c:pt idx="74">
                  <c:v>63.67816944892926</c:v>
                </c:pt>
                <c:pt idx="75">
                  <c:v>63.690063178183955</c:v>
                </c:pt>
                <c:pt idx="76">
                  <c:v>62.696244325744281</c:v>
                </c:pt>
                <c:pt idx="77">
                  <c:v>62.468235249327819</c:v>
                </c:pt>
                <c:pt idx="78">
                  <c:v>62.372493283448598</c:v>
                </c:pt>
                <c:pt idx="79">
                  <c:v>61.872449075470314</c:v>
                </c:pt>
                <c:pt idx="80">
                  <c:v>61.577230899806061</c:v>
                </c:pt>
                <c:pt idx="81">
                  <c:v>61.389270257938634</c:v>
                </c:pt>
                <c:pt idx="82">
                  <c:v>61.234793978879352</c:v>
                </c:pt>
                <c:pt idx="83">
                  <c:v>61.360914928232773</c:v>
                </c:pt>
                <c:pt idx="84">
                  <c:v>60.925679724360734</c:v>
                </c:pt>
                <c:pt idx="85">
                  <c:v>61.292391803247206</c:v>
                </c:pt>
                <c:pt idx="86">
                  <c:v>61.032917967186314</c:v>
                </c:pt>
                <c:pt idx="87">
                  <c:v>59.76301268055731</c:v>
                </c:pt>
                <c:pt idx="88">
                  <c:v>59.36296748846712</c:v>
                </c:pt>
                <c:pt idx="89">
                  <c:v>59.234396933029231</c:v>
                </c:pt>
                <c:pt idx="90">
                  <c:v>58.810779032522682</c:v>
                </c:pt>
                <c:pt idx="91">
                  <c:v>58.890115630773579</c:v>
                </c:pt>
                <c:pt idx="92">
                  <c:v>59.098715300600063</c:v>
                </c:pt>
                <c:pt idx="93">
                  <c:v>58.983545043993921</c:v>
                </c:pt>
                <c:pt idx="94">
                  <c:v>59.365162135027596</c:v>
                </c:pt>
                <c:pt idx="95">
                  <c:v>58.736789664437602</c:v>
                </c:pt>
                <c:pt idx="96">
                  <c:v>58.320328051083543</c:v>
                </c:pt>
                <c:pt idx="97">
                  <c:v>58.650319793019527</c:v>
                </c:pt>
                <c:pt idx="98">
                  <c:v>58.873432253002605</c:v>
                </c:pt>
                <c:pt idx="99">
                  <c:v>58.667502351207133</c:v>
                </c:pt>
                <c:pt idx="100">
                  <c:v>59.139352113820316</c:v>
                </c:pt>
                <c:pt idx="101">
                  <c:v>58.587651237068002</c:v>
                </c:pt>
                <c:pt idx="102">
                  <c:v>57.886668304689834</c:v>
                </c:pt>
                <c:pt idx="103">
                  <c:v>58.500341220793175</c:v>
                </c:pt>
                <c:pt idx="104">
                  <c:v>58.185161817123074</c:v>
                </c:pt>
                <c:pt idx="105">
                  <c:v>58.355646567475198</c:v>
                </c:pt>
                <c:pt idx="106">
                  <c:v>57.716336847981516</c:v>
                </c:pt>
                <c:pt idx="107">
                  <c:v>58.86948929049548</c:v>
                </c:pt>
                <c:pt idx="108">
                  <c:v>58.518550197220662</c:v>
                </c:pt>
                <c:pt idx="109">
                  <c:v>58.551769921439913</c:v>
                </c:pt>
                <c:pt idx="110">
                  <c:v>58.717151156358568</c:v>
                </c:pt>
                <c:pt idx="111">
                  <c:v>59.130307579209465</c:v>
                </c:pt>
                <c:pt idx="112">
                  <c:v>59.267905069566233</c:v>
                </c:pt>
                <c:pt idx="113">
                  <c:v>59.208708490462826</c:v>
                </c:pt>
                <c:pt idx="114">
                  <c:v>59.750113415960584</c:v>
                </c:pt>
                <c:pt idx="115">
                  <c:v>59.415715078842759</c:v>
                </c:pt>
                <c:pt idx="116">
                  <c:v>59.974274630902883</c:v>
                </c:pt>
                <c:pt idx="117">
                  <c:v>60.295400280255173</c:v>
                </c:pt>
                <c:pt idx="118">
                  <c:v>60.749467612160331</c:v>
                </c:pt>
                <c:pt idx="119">
                  <c:v>61.460637631673336</c:v>
                </c:pt>
                <c:pt idx="120">
                  <c:v>62.031038787856602</c:v>
                </c:pt>
                <c:pt idx="121">
                  <c:v>61.768373189987528</c:v>
                </c:pt>
                <c:pt idx="122">
                  <c:v>62.032630288969479</c:v>
                </c:pt>
                <c:pt idx="123">
                  <c:v>61.731674997086742</c:v>
                </c:pt>
                <c:pt idx="124">
                  <c:v>61.225483889620214</c:v>
                </c:pt>
                <c:pt idx="125">
                  <c:v>60.639518339560901</c:v>
                </c:pt>
                <c:pt idx="126">
                  <c:v>60.081211765631771</c:v>
                </c:pt>
                <c:pt idx="127">
                  <c:v>61.26587187496655</c:v>
                </c:pt>
                <c:pt idx="128">
                  <c:v>61.295283212887057</c:v>
                </c:pt>
                <c:pt idx="129">
                  <c:v>61.192620627340084</c:v>
                </c:pt>
                <c:pt idx="130">
                  <c:v>61.926063278653629</c:v>
                </c:pt>
              </c:numCache>
            </c:numRef>
          </c:val>
          <c:smooth val="0"/>
          <c:extLst>
            <c:ext xmlns:c16="http://schemas.microsoft.com/office/drawing/2014/chart" uri="{C3380CC4-5D6E-409C-BE32-E72D297353CC}">
              <c16:uniqueId val="{00000098-8E69-4DB5-9F50-176C24463BE9}"/>
            </c:ext>
          </c:extLst>
        </c:ser>
        <c:ser>
          <c:idx val="153"/>
          <c:order val="153"/>
          <c:spPr>
            <a:ln w="28575" cap="rnd">
              <a:solidFill>
                <a:schemeClr val="accent4">
                  <a:lumMod val="70000"/>
                </a:schemeClr>
              </a:solidFill>
              <a:round/>
            </a:ln>
            <a:effectLst/>
          </c:spPr>
          <c:marker>
            <c:symbol val="none"/>
          </c:marker>
          <c:val>
            <c:numRef>
              <c:f>'MC Chart'!$EX$1:$EX$131</c:f>
              <c:numCache>
                <c:formatCode>0.000</c:formatCode>
                <c:ptCount val="131"/>
                <c:pt idx="0" formatCode="_(* #,##0.000_);_(* \(#,##0.000\);_(* &quot;-&quot;??_);_(@_)">
                  <c:v>57.528399999999998</c:v>
                </c:pt>
                <c:pt idx="1">
                  <c:v>57.62205519302762</c:v>
                </c:pt>
                <c:pt idx="2">
                  <c:v>57.045988906879472</c:v>
                </c:pt>
                <c:pt idx="3">
                  <c:v>55.720423131061743</c:v>
                </c:pt>
                <c:pt idx="4">
                  <c:v>56.239428645172644</c:v>
                </c:pt>
                <c:pt idx="5">
                  <c:v>56.658212685208703</c:v>
                </c:pt>
                <c:pt idx="6">
                  <c:v>56.799925574074827</c:v>
                </c:pt>
                <c:pt idx="7">
                  <c:v>56.548002507983895</c:v>
                </c:pt>
                <c:pt idx="8">
                  <c:v>55.50709582821883</c:v>
                </c:pt>
                <c:pt idx="9">
                  <c:v>55.75864224941013</c:v>
                </c:pt>
                <c:pt idx="10">
                  <c:v>56.633504569496246</c:v>
                </c:pt>
                <c:pt idx="11">
                  <c:v>56.813855302828166</c:v>
                </c:pt>
                <c:pt idx="12">
                  <c:v>56.814915807979411</c:v>
                </c:pt>
                <c:pt idx="13">
                  <c:v>57.807131147408491</c:v>
                </c:pt>
                <c:pt idx="14">
                  <c:v>57.953998926287504</c:v>
                </c:pt>
                <c:pt idx="15">
                  <c:v>57.807411996953135</c:v>
                </c:pt>
                <c:pt idx="16">
                  <c:v>57.886150100461116</c:v>
                </c:pt>
                <c:pt idx="17">
                  <c:v>58.629542969109139</c:v>
                </c:pt>
                <c:pt idx="18">
                  <c:v>57.299626198882756</c:v>
                </c:pt>
                <c:pt idx="19">
                  <c:v>57.460400286820658</c:v>
                </c:pt>
                <c:pt idx="20">
                  <c:v>57.388941819382318</c:v>
                </c:pt>
                <c:pt idx="21">
                  <c:v>57.076978459299823</c:v>
                </c:pt>
                <c:pt idx="22">
                  <c:v>56.254802284323802</c:v>
                </c:pt>
                <c:pt idx="23">
                  <c:v>56.457687575521362</c:v>
                </c:pt>
                <c:pt idx="24">
                  <c:v>56.010384527946599</c:v>
                </c:pt>
                <c:pt idx="25">
                  <c:v>55.98953696328946</c:v>
                </c:pt>
                <c:pt idx="26">
                  <c:v>57.249378984611255</c:v>
                </c:pt>
                <c:pt idx="27">
                  <c:v>56.552707780005299</c:v>
                </c:pt>
                <c:pt idx="28">
                  <c:v>56.887698084597396</c:v>
                </c:pt>
                <c:pt idx="29">
                  <c:v>57.393964255058798</c:v>
                </c:pt>
                <c:pt idx="30">
                  <c:v>57.826091005149706</c:v>
                </c:pt>
                <c:pt idx="31">
                  <c:v>57.082675890001759</c:v>
                </c:pt>
                <c:pt idx="32">
                  <c:v>57.132736639913965</c:v>
                </c:pt>
                <c:pt idx="33">
                  <c:v>57.976563571525254</c:v>
                </c:pt>
                <c:pt idx="34">
                  <c:v>58.821222710226316</c:v>
                </c:pt>
                <c:pt idx="35">
                  <c:v>58.665166074201473</c:v>
                </c:pt>
                <c:pt idx="36">
                  <c:v>58.689409507382713</c:v>
                </c:pt>
                <c:pt idx="37">
                  <c:v>58.598521457568843</c:v>
                </c:pt>
                <c:pt idx="38">
                  <c:v>57.45495370605115</c:v>
                </c:pt>
                <c:pt idx="39">
                  <c:v>57.115637433966633</c:v>
                </c:pt>
                <c:pt idx="40">
                  <c:v>57.504562039760479</c:v>
                </c:pt>
                <c:pt idx="41">
                  <c:v>57.368177565356874</c:v>
                </c:pt>
                <c:pt idx="42">
                  <c:v>57.498615715147302</c:v>
                </c:pt>
                <c:pt idx="43">
                  <c:v>57.931225368125894</c:v>
                </c:pt>
                <c:pt idx="44">
                  <c:v>57.550883399881002</c:v>
                </c:pt>
                <c:pt idx="45">
                  <c:v>57.312115243119102</c:v>
                </c:pt>
                <c:pt idx="46">
                  <c:v>56.566303767353133</c:v>
                </c:pt>
                <c:pt idx="47">
                  <c:v>56.223771514233533</c:v>
                </c:pt>
                <c:pt idx="48">
                  <c:v>55.56295108458179</c:v>
                </c:pt>
                <c:pt idx="49">
                  <c:v>55.920376867972777</c:v>
                </c:pt>
                <c:pt idx="50">
                  <c:v>55.280811781715421</c:v>
                </c:pt>
                <c:pt idx="51">
                  <c:v>54.983713911082113</c:v>
                </c:pt>
                <c:pt idx="52">
                  <c:v>55.789011893227133</c:v>
                </c:pt>
                <c:pt idx="53">
                  <c:v>56.756365591844997</c:v>
                </c:pt>
                <c:pt idx="54">
                  <c:v>55.944020245086364</c:v>
                </c:pt>
                <c:pt idx="55">
                  <c:v>55.448528004210949</c:v>
                </c:pt>
                <c:pt idx="56">
                  <c:v>55.796713143383393</c:v>
                </c:pt>
                <c:pt idx="57">
                  <c:v>55.569805975984053</c:v>
                </c:pt>
                <c:pt idx="58">
                  <c:v>55.849742586127604</c:v>
                </c:pt>
                <c:pt idx="59">
                  <c:v>56.15013095808937</c:v>
                </c:pt>
                <c:pt idx="60">
                  <c:v>55.660346355083632</c:v>
                </c:pt>
                <c:pt idx="61">
                  <c:v>55.525605972410418</c:v>
                </c:pt>
                <c:pt idx="62">
                  <c:v>56.32599142127242</c:v>
                </c:pt>
                <c:pt idx="63">
                  <c:v>55.612223296712301</c:v>
                </c:pt>
                <c:pt idx="64">
                  <c:v>55.569326415665458</c:v>
                </c:pt>
                <c:pt idx="65">
                  <c:v>55.514095257418155</c:v>
                </c:pt>
                <c:pt idx="66">
                  <c:v>54.798101521563595</c:v>
                </c:pt>
                <c:pt idx="67">
                  <c:v>55.153581308352145</c:v>
                </c:pt>
                <c:pt idx="68">
                  <c:v>54.771691669822047</c:v>
                </c:pt>
                <c:pt idx="69">
                  <c:v>54.758948530723004</c:v>
                </c:pt>
                <c:pt idx="70">
                  <c:v>55.183514770296092</c:v>
                </c:pt>
                <c:pt idx="71">
                  <c:v>54.581802636292089</c:v>
                </c:pt>
                <c:pt idx="72">
                  <c:v>53.592188910732219</c:v>
                </c:pt>
                <c:pt idx="73">
                  <c:v>52.892600138443896</c:v>
                </c:pt>
                <c:pt idx="74">
                  <c:v>53.124680236344503</c:v>
                </c:pt>
                <c:pt idx="75">
                  <c:v>54.095366529279076</c:v>
                </c:pt>
                <c:pt idx="76">
                  <c:v>54.424907298175867</c:v>
                </c:pt>
                <c:pt idx="77">
                  <c:v>55.139427782485761</c:v>
                </c:pt>
                <c:pt idx="78">
                  <c:v>55.220998322464744</c:v>
                </c:pt>
                <c:pt idx="79">
                  <c:v>56.303706387323331</c:v>
                </c:pt>
                <c:pt idx="80">
                  <c:v>56.544899114951264</c:v>
                </c:pt>
                <c:pt idx="81">
                  <c:v>56.135076533076017</c:v>
                </c:pt>
                <c:pt idx="82">
                  <c:v>56.869182793773113</c:v>
                </c:pt>
                <c:pt idx="83">
                  <c:v>56.761764252276841</c:v>
                </c:pt>
                <c:pt idx="84">
                  <c:v>56.210308956061034</c:v>
                </c:pt>
                <c:pt idx="85">
                  <c:v>56.735173200161874</c:v>
                </c:pt>
                <c:pt idx="86">
                  <c:v>56.139958351286751</c:v>
                </c:pt>
                <c:pt idx="87">
                  <c:v>56.24304822313362</c:v>
                </c:pt>
                <c:pt idx="88">
                  <c:v>56.877161687382845</c:v>
                </c:pt>
                <c:pt idx="89">
                  <c:v>56.85800055797219</c:v>
                </c:pt>
                <c:pt idx="90">
                  <c:v>56.380517703957167</c:v>
                </c:pt>
                <c:pt idx="91">
                  <c:v>55.650662979537387</c:v>
                </c:pt>
                <c:pt idx="92">
                  <c:v>56.029866947678372</c:v>
                </c:pt>
                <c:pt idx="93">
                  <c:v>55.763907749755177</c:v>
                </c:pt>
                <c:pt idx="94">
                  <c:v>55.844955721536209</c:v>
                </c:pt>
                <c:pt idx="95">
                  <c:v>56.244245971695662</c:v>
                </c:pt>
                <c:pt idx="96">
                  <c:v>56.936166920052926</c:v>
                </c:pt>
                <c:pt idx="97">
                  <c:v>56.772515920558583</c:v>
                </c:pt>
                <c:pt idx="98">
                  <c:v>57.127123427117994</c:v>
                </c:pt>
                <c:pt idx="99">
                  <c:v>56.639831737445171</c:v>
                </c:pt>
                <c:pt idx="100">
                  <c:v>57.105538834283152</c:v>
                </c:pt>
                <c:pt idx="101">
                  <c:v>56.243284532217878</c:v>
                </c:pt>
                <c:pt idx="102">
                  <c:v>56.387435939258289</c:v>
                </c:pt>
                <c:pt idx="103">
                  <c:v>56.352439017785102</c:v>
                </c:pt>
                <c:pt idx="104">
                  <c:v>56.805003623549212</c:v>
                </c:pt>
                <c:pt idx="105">
                  <c:v>57.019018394637001</c:v>
                </c:pt>
                <c:pt idx="106">
                  <c:v>57.766585008266119</c:v>
                </c:pt>
                <c:pt idx="107">
                  <c:v>58.685187396816964</c:v>
                </c:pt>
                <c:pt idx="108">
                  <c:v>58.692520326421821</c:v>
                </c:pt>
                <c:pt idx="109">
                  <c:v>58.915485134723681</c:v>
                </c:pt>
                <c:pt idx="110">
                  <c:v>59.398284477278949</c:v>
                </c:pt>
                <c:pt idx="111">
                  <c:v>58.61908345186518</c:v>
                </c:pt>
                <c:pt idx="112">
                  <c:v>58.674602348800157</c:v>
                </c:pt>
                <c:pt idx="113">
                  <c:v>58.852718214131976</c:v>
                </c:pt>
                <c:pt idx="114">
                  <c:v>58.8700615370091</c:v>
                </c:pt>
                <c:pt idx="115">
                  <c:v>58.638608066346187</c:v>
                </c:pt>
                <c:pt idx="116">
                  <c:v>57.512712502106446</c:v>
                </c:pt>
                <c:pt idx="117">
                  <c:v>56.390943375315977</c:v>
                </c:pt>
                <c:pt idx="118">
                  <c:v>57.526585741909031</c:v>
                </c:pt>
                <c:pt idx="119">
                  <c:v>56.71205811914465</c:v>
                </c:pt>
                <c:pt idx="120">
                  <c:v>56.744283035822846</c:v>
                </c:pt>
                <c:pt idx="121">
                  <c:v>56.889679910489917</c:v>
                </c:pt>
                <c:pt idx="122">
                  <c:v>57.909698503304618</c:v>
                </c:pt>
                <c:pt idx="123">
                  <c:v>58.118428283326054</c:v>
                </c:pt>
                <c:pt idx="124">
                  <c:v>58.062301162068998</c:v>
                </c:pt>
                <c:pt idx="125">
                  <c:v>57.585182894313228</c:v>
                </c:pt>
                <c:pt idx="126">
                  <c:v>56.860354213249273</c:v>
                </c:pt>
                <c:pt idx="127">
                  <c:v>56.405392894204184</c:v>
                </c:pt>
                <c:pt idx="128">
                  <c:v>55.489449672739262</c:v>
                </c:pt>
                <c:pt idx="129">
                  <c:v>54.925417620612222</c:v>
                </c:pt>
                <c:pt idx="130">
                  <c:v>55.466125812967888</c:v>
                </c:pt>
              </c:numCache>
            </c:numRef>
          </c:val>
          <c:smooth val="0"/>
          <c:extLst>
            <c:ext xmlns:c16="http://schemas.microsoft.com/office/drawing/2014/chart" uri="{C3380CC4-5D6E-409C-BE32-E72D297353CC}">
              <c16:uniqueId val="{00000099-8E69-4DB5-9F50-176C24463BE9}"/>
            </c:ext>
          </c:extLst>
        </c:ser>
        <c:ser>
          <c:idx val="154"/>
          <c:order val="154"/>
          <c:spPr>
            <a:ln w="28575" cap="rnd">
              <a:solidFill>
                <a:schemeClr val="accent5">
                  <a:lumMod val="70000"/>
                </a:schemeClr>
              </a:solidFill>
              <a:round/>
            </a:ln>
            <a:effectLst/>
          </c:spPr>
          <c:marker>
            <c:symbol val="none"/>
          </c:marker>
          <c:val>
            <c:numRef>
              <c:f>'MC Chart'!$EY$1:$EY$131</c:f>
              <c:numCache>
                <c:formatCode>0.000</c:formatCode>
                <c:ptCount val="131"/>
                <c:pt idx="0" formatCode="_(* #,##0.000_);_(* \(#,##0.000\);_(* &quot;-&quot;??_);_(@_)">
                  <c:v>57.528399999999998</c:v>
                </c:pt>
                <c:pt idx="1">
                  <c:v>56.989102047507991</c:v>
                </c:pt>
                <c:pt idx="2">
                  <c:v>56.001081731055997</c:v>
                </c:pt>
                <c:pt idx="3">
                  <c:v>56.194140879890149</c:v>
                </c:pt>
                <c:pt idx="4">
                  <c:v>56.171772624826026</c:v>
                </c:pt>
                <c:pt idx="5">
                  <c:v>56.476893065099205</c:v>
                </c:pt>
                <c:pt idx="6">
                  <c:v>57.132220303648033</c:v>
                </c:pt>
                <c:pt idx="7">
                  <c:v>56.2544960180565</c:v>
                </c:pt>
                <c:pt idx="8">
                  <c:v>56.65495337187081</c:v>
                </c:pt>
                <c:pt idx="9">
                  <c:v>56.484903443124658</c:v>
                </c:pt>
                <c:pt idx="10">
                  <c:v>56.248316235618908</c:v>
                </c:pt>
                <c:pt idx="11">
                  <c:v>55.922422176024675</c:v>
                </c:pt>
                <c:pt idx="12">
                  <c:v>56.250153626277516</c:v>
                </c:pt>
                <c:pt idx="13">
                  <c:v>55.687018451526448</c:v>
                </c:pt>
                <c:pt idx="14">
                  <c:v>56.235182525875118</c:v>
                </c:pt>
                <c:pt idx="15">
                  <c:v>57.076700620446452</c:v>
                </c:pt>
                <c:pt idx="16">
                  <c:v>57.65715408659748</c:v>
                </c:pt>
                <c:pt idx="17">
                  <c:v>57.242672965513719</c:v>
                </c:pt>
                <c:pt idx="18">
                  <c:v>57.009047154013452</c:v>
                </c:pt>
                <c:pt idx="19">
                  <c:v>57.227789974177846</c:v>
                </c:pt>
                <c:pt idx="20">
                  <c:v>56.997253122517598</c:v>
                </c:pt>
                <c:pt idx="21">
                  <c:v>56.313047671527094</c:v>
                </c:pt>
                <c:pt idx="22">
                  <c:v>56.168626951467488</c:v>
                </c:pt>
                <c:pt idx="23">
                  <c:v>55.110812749391911</c:v>
                </c:pt>
                <c:pt idx="24">
                  <c:v>54.690591211399884</c:v>
                </c:pt>
                <c:pt idx="25">
                  <c:v>54.951059923121321</c:v>
                </c:pt>
                <c:pt idx="26">
                  <c:v>54.673255662741234</c:v>
                </c:pt>
                <c:pt idx="27">
                  <c:v>54.964981327368442</c:v>
                </c:pt>
                <c:pt idx="28">
                  <c:v>54.712105672515072</c:v>
                </c:pt>
                <c:pt idx="29">
                  <c:v>54.27707604524457</c:v>
                </c:pt>
                <c:pt idx="30">
                  <c:v>54.498904242896181</c:v>
                </c:pt>
                <c:pt idx="31">
                  <c:v>54.47876314369632</c:v>
                </c:pt>
                <c:pt idx="32">
                  <c:v>55.075275024410331</c:v>
                </c:pt>
                <c:pt idx="33">
                  <c:v>55.019377616013792</c:v>
                </c:pt>
                <c:pt idx="34">
                  <c:v>54.605202787793139</c:v>
                </c:pt>
                <c:pt idx="35">
                  <c:v>53.879295315089038</c:v>
                </c:pt>
                <c:pt idx="36">
                  <c:v>53.871701741554368</c:v>
                </c:pt>
                <c:pt idx="37">
                  <c:v>53.907591603847955</c:v>
                </c:pt>
                <c:pt idx="38">
                  <c:v>54.304849969574356</c:v>
                </c:pt>
                <c:pt idx="39">
                  <c:v>53.814287555635588</c:v>
                </c:pt>
                <c:pt idx="40">
                  <c:v>53.600490395728777</c:v>
                </c:pt>
                <c:pt idx="41">
                  <c:v>52.367426622649113</c:v>
                </c:pt>
                <c:pt idx="42">
                  <c:v>52.799947145541196</c:v>
                </c:pt>
                <c:pt idx="43">
                  <c:v>54.271096639794941</c:v>
                </c:pt>
                <c:pt idx="44">
                  <c:v>54.645758887381241</c:v>
                </c:pt>
                <c:pt idx="45">
                  <c:v>54.67373030249211</c:v>
                </c:pt>
                <c:pt idx="46">
                  <c:v>54.51258901656314</c:v>
                </c:pt>
                <c:pt idx="47">
                  <c:v>55.297009929353266</c:v>
                </c:pt>
                <c:pt idx="48">
                  <c:v>54.658621779394977</c:v>
                </c:pt>
                <c:pt idx="49">
                  <c:v>54.521618289476471</c:v>
                </c:pt>
                <c:pt idx="50">
                  <c:v>53.809717968423506</c:v>
                </c:pt>
                <c:pt idx="51">
                  <c:v>53.607132161653112</c:v>
                </c:pt>
                <c:pt idx="52">
                  <c:v>53.219209180928566</c:v>
                </c:pt>
                <c:pt idx="53">
                  <c:v>53.551418215036328</c:v>
                </c:pt>
                <c:pt idx="54">
                  <c:v>53.755242545547169</c:v>
                </c:pt>
                <c:pt idx="55">
                  <c:v>53.650549065565251</c:v>
                </c:pt>
                <c:pt idx="56">
                  <c:v>53.915131515628701</c:v>
                </c:pt>
                <c:pt idx="57">
                  <c:v>53.468891645506751</c:v>
                </c:pt>
                <c:pt idx="58">
                  <c:v>53.153348276999999</c:v>
                </c:pt>
                <c:pt idx="59">
                  <c:v>54.044609787095972</c:v>
                </c:pt>
                <c:pt idx="60">
                  <c:v>54.238468425212105</c:v>
                </c:pt>
                <c:pt idx="61">
                  <c:v>53.811563709445153</c:v>
                </c:pt>
                <c:pt idx="62">
                  <c:v>54.453979577071081</c:v>
                </c:pt>
                <c:pt idx="63">
                  <c:v>54.470315337658413</c:v>
                </c:pt>
                <c:pt idx="64">
                  <c:v>55.400660710880878</c:v>
                </c:pt>
                <c:pt idx="65">
                  <c:v>55.602811608965396</c:v>
                </c:pt>
                <c:pt idx="66">
                  <c:v>56.576681173447113</c:v>
                </c:pt>
                <c:pt idx="67">
                  <c:v>55.906796793904931</c:v>
                </c:pt>
                <c:pt idx="68">
                  <c:v>56.717374666088212</c:v>
                </c:pt>
                <c:pt idx="69">
                  <c:v>56.633163942020211</c:v>
                </c:pt>
                <c:pt idx="70">
                  <c:v>56.115445597651217</c:v>
                </c:pt>
                <c:pt idx="71">
                  <c:v>55.618723027688489</c:v>
                </c:pt>
                <c:pt idx="72">
                  <c:v>56.10016517978228</c:v>
                </c:pt>
                <c:pt idx="73">
                  <c:v>56.736707979413815</c:v>
                </c:pt>
                <c:pt idx="74">
                  <c:v>56.656195556178602</c:v>
                </c:pt>
                <c:pt idx="75">
                  <c:v>57.084427594263971</c:v>
                </c:pt>
                <c:pt idx="76">
                  <c:v>57.442749071777072</c:v>
                </c:pt>
                <c:pt idx="77">
                  <c:v>57.989785019519118</c:v>
                </c:pt>
                <c:pt idx="78">
                  <c:v>57.770529624735566</c:v>
                </c:pt>
                <c:pt idx="79">
                  <c:v>57.753260582874198</c:v>
                </c:pt>
                <c:pt idx="80">
                  <c:v>57.89668337978199</c:v>
                </c:pt>
                <c:pt idx="81">
                  <c:v>58.737808184154538</c:v>
                </c:pt>
                <c:pt idx="82">
                  <c:v>59.262793913273654</c:v>
                </c:pt>
                <c:pt idx="83">
                  <c:v>58.936208894897391</c:v>
                </c:pt>
                <c:pt idx="84">
                  <c:v>58.788118694436513</c:v>
                </c:pt>
                <c:pt idx="85">
                  <c:v>58.564389203562214</c:v>
                </c:pt>
                <c:pt idx="86">
                  <c:v>59.674057454042853</c:v>
                </c:pt>
                <c:pt idx="87">
                  <c:v>59.276642884285778</c:v>
                </c:pt>
                <c:pt idx="88">
                  <c:v>59.344751539450257</c:v>
                </c:pt>
                <c:pt idx="89">
                  <c:v>58.559666992153026</c:v>
                </c:pt>
                <c:pt idx="90">
                  <c:v>59.208152985904952</c:v>
                </c:pt>
                <c:pt idx="91">
                  <c:v>59.208996059711211</c:v>
                </c:pt>
                <c:pt idx="92">
                  <c:v>58.378951408635253</c:v>
                </c:pt>
                <c:pt idx="93">
                  <c:v>58.454338932704779</c:v>
                </c:pt>
                <c:pt idx="94">
                  <c:v>58.438268886947228</c:v>
                </c:pt>
                <c:pt idx="95">
                  <c:v>58.371417944977637</c:v>
                </c:pt>
                <c:pt idx="96">
                  <c:v>58.298709933321106</c:v>
                </c:pt>
                <c:pt idx="97">
                  <c:v>58.063807918871788</c:v>
                </c:pt>
                <c:pt idx="98">
                  <c:v>57.858954669000511</c:v>
                </c:pt>
                <c:pt idx="99">
                  <c:v>57.927533434628693</c:v>
                </c:pt>
                <c:pt idx="100">
                  <c:v>58.341846806286597</c:v>
                </c:pt>
                <c:pt idx="101">
                  <c:v>57.828897690206965</c:v>
                </c:pt>
                <c:pt idx="102">
                  <c:v>57.915355669795929</c:v>
                </c:pt>
                <c:pt idx="103">
                  <c:v>57.810149229819295</c:v>
                </c:pt>
                <c:pt idx="104">
                  <c:v>57.965855541469246</c:v>
                </c:pt>
                <c:pt idx="105">
                  <c:v>57.25420968811477</c:v>
                </c:pt>
                <c:pt idx="106">
                  <c:v>57.275023630784403</c:v>
                </c:pt>
                <c:pt idx="107">
                  <c:v>56.287032669903361</c:v>
                </c:pt>
                <c:pt idx="108">
                  <c:v>56.510017902944597</c:v>
                </c:pt>
                <c:pt idx="109">
                  <c:v>56.730506636780319</c:v>
                </c:pt>
                <c:pt idx="110">
                  <c:v>55.912049936897468</c:v>
                </c:pt>
                <c:pt idx="111">
                  <c:v>55.611964368712819</c:v>
                </c:pt>
                <c:pt idx="112">
                  <c:v>55.814470431543747</c:v>
                </c:pt>
                <c:pt idx="113">
                  <c:v>55.599231534574322</c:v>
                </c:pt>
                <c:pt idx="114">
                  <c:v>56.021214229273795</c:v>
                </c:pt>
                <c:pt idx="115">
                  <c:v>55.864771461396245</c:v>
                </c:pt>
                <c:pt idx="116">
                  <c:v>55.509958117442942</c:v>
                </c:pt>
                <c:pt idx="117">
                  <c:v>55.647348799815099</c:v>
                </c:pt>
                <c:pt idx="118">
                  <c:v>55.207967777690662</c:v>
                </c:pt>
                <c:pt idx="119">
                  <c:v>54.447959404930479</c:v>
                </c:pt>
                <c:pt idx="120">
                  <c:v>55.181060159231563</c:v>
                </c:pt>
                <c:pt idx="121">
                  <c:v>54.513820319523155</c:v>
                </c:pt>
                <c:pt idx="122">
                  <c:v>53.843255553254743</c:v>
                </c:pt>
                <c:pt idx="123">
                  <c:v>53.231854442661323</c:v>
                </c:pt>
                <c:pt idx="124">
                  <c:v>52.933047627634373</c:v>
                </c:pt>
                <c:pt idx="125">
                  <c:v>53.50971064634669</c:v>
                </c:pt>
                <c:pt idx="126">
                  <c:v>54.10058618643717</c:v>
                </c:pt>
                <c:pt idx="127">
                  <c:v>53.344969251764837</c:v>
                </c:pt>
                <c:pt idx="128">
                  <c:v>52.612172159390205</c:v>
                </c:pt>
                <c:pt idx="129">
                  <c:v>52.305727740821652</c:v>
                </c:pt>
                <c:pt idx="130">
                  <c:v>52.05622532506051</c:v>
                </c:pt>
              </c:numCache>
            </c:numRef>
          </c:val>
          <c:smooth val="0"/>
          <c:extLst>
            <c:ext xmlns:c16="http://schemas.microsoft.com/office/drawing/2014/chart" uri="{C3380CC4-5D6E-409C-BE32-E72D297353CC}">
              <c16:uniqueId val="{0000009A-8E69-4DB5-9F50-176C24463BE9}"/>
            </c:ext>
          </c:extLst>
        </c:ser>
        <c:ser>
          <c:idx val="155"/>
          <c:order val="155"/>
          <c:spPr>
            <a:ln w="28575" cap="rnd">
              <a:solidFill>
                <a:schemeClr val="accent6">
                  <a:lumMod val="70000"/>
                </a:schemeClr>
              </a:solidFill>
              <a:round/>
            </a:ln>
            <a:effectLst/>
          </c:spPr>
          <c:marker>
            <c:symbol val="none"/>
          </c:marker>
          <c:val>
            <c:numRef>
              <c:f>'MC Chart'!$EZ$1:$EZ$131</c:f>
              <c:numCache>
                <c:formatCode>0.000</c:formatCode>
                <c:ptCount val="131"/>
                <c:pt idx="0" formatCode="_(* #,##0.000_);_(* \(#,##0.000\);_(* &quot;-&quot;??_);_(@_)">
                  <c:v>57.528399999999998</c:v>
                </c:pt>
                <c:pt idx="1">
                  <c:v>57.052347334299746</c:v>
                </c:pt>
                <c:pt idx="2">
                  <c:v>57.493960271748627</c:v>
                </c:pt>
                <c:pt idx="3">
                  <c:v>56.952763734791013</c:v>
                </c:pt>
                <c:pt idx="4">
                  <c:v>55.752918049427443</c:v>
                </c:pt>
                <c:pt idx="5">
                  <c:v>55.901927937415735</c:v>
                </c:pt>
                <c:pt idx="6">
                  <c:v>56.703305105731566</c:v>
                </c:pt>
                <c:pt idx="7">
                  <c:v>56.485639753778983</c:v>
                </c:pt>
                <c:pt idx="8">
                  <c:v>56.475033612619825</c:v>
                </c:pt>
                <c:pt idx="9">
                  <c:v>56.785289729559068</c:v>
                </c:pt>
                <c:pt idx="10">
                  <c:v>56.841301934702685</c:v>
                </c:pt>
                <c:pt idx="11">
                  <c:v>56.891624100221904</c:v>
                </c:pt>
                <c:pt idx="12">
                  <c:v>57.288685777039923</c:v>
                </c:pt>
                <c:pt idx="13">
                  <c:v>57.428612077558576</c:v>
                </c:pt>
                <c:pt idx="14">
                  <c:v>57.199690457285534</c:v>
                </c:pt>
                <c:pt idx="15">
                  <c:v>56.91296622248143</c:v>
                </c:pt>
                <c:pt idx="16">
                  <c:v>56.608753366795355</c:v>
                </c:pt>
                <c:pt idx="17">
                  <c:v>56.843455285088005</c:v>
                </c:pt>
                <c:pt idx="18">
                  <c:v>56.720016481083533</c:v>
                </c:pt>
                <c:pt idx="19">
                  <c:v>57.190330633445633</c:v>
                </c:pt>
                <c:pt idx="20">
                  <c:v>57.07615343251139</c:v>
                </c:pt>
                <c:pt idx="21">
                  <c:v>56.753481972851475</c:v>
                </c:pt>
                <c:pt idx="22">
                  <c:v>56.998571590004133</c:v>
                </c:pt>
                <c:pt idx="23">
                  <c:v>56.97520848282759</c:v>
                </c:pt>
                <c:pt idx="24">
                  <c:v>57.212373711314044</c:v>
                </c:pt>
                <c:pt idx="25">
                  <c:v>58.088953055330528</c:v>
                </c:pt>
                <c:pt idx="26">
                  <c:v>57.235077514814762</c:v>
                </c:pt>
                <c:pt idx="27">
                  <c:v>56.018191477169076</c:v>
                </c:pt>
                <c:pt idx="28">
                  <c:v>55.161845866681716</c:v>
                </c:pt>
                <c:pt idx="29">
                  <c:v>55.242040036460644</c:v>
                </c:pt>
                <c:pt idx="30">
                  <c:v>55.081090008858105</c:v>
                </c:pt>
                <c:pt idx="31">
                  <c:v>54.796482899801141</c:v>
                </c:pt>
                <c:pt idx="32">
                  <c:v>54.636592124912433</c:v>
                </c:pt>
                <c:pt idx="33">
                  <c:v>54.603476305872739</c:v>
                </c:pt>
                <c:pt idx="34">
                  <c:v>54.905910024050215</c:v>
                </c:pt>
                <c:pt idx="35">
                  <c:v>55.587415393099079</c:v>
                </c:pt>
                <c:pt idx="36">
                  <c:v>55.500484527481021</c:v>
                </c:pt>
                <c:pt idx="37">
                  <c:v>54.963193836432346</c:v>
                </c:pt>
                <c:pt idx="38">
                  <c:v>56.427352037044642</c:v>
                </c:pt>
                <c:pt idx="39">
                  <c:v>57.12483141806436</c:v>
                </c:pt>
                <c:pt idx="40">
                  <c:v>57.481932427937373</c:v>
                </c:pt>
                <c:pt idx="41">
                  <c:v>57.528498898216895</c:v>
                </c:pt>
                <c:pt idx="42">
                  <c:v>58.073128731234526</c:v>
                </c:pt>
                <c:pt idx="43">
                  <c:v>58.601504294031777</c:v>
                </c:pt>
                <c:pt idx="44">
                  <c:v>58.494479144962071</c:v>
                </c:pt>
                <c:pt idx="45">
                  <c:v>58.436612036289681</c:v>
                </c:pt>
                <c:pt idx="46">
                  <c:v>59.024707715343517</c:v>
                </c:pt>
                <c:pt idx="47">
                  <c:v>59.196533963575632</c:v>
                </c:pt>
                <c:pt idx="48">
                  <c:v>60.051958569477243</c:v>
                </c:pt>
                <c:pt idx="49">
                  <c:v>59.78777867834571</c:v>
                </c:pt>
                <c:pt idx="50">
                  <c:v>60.792799727675551</c:v>
                </c:pt>
                <c:pt idx="51">
                  <c:v>62.068150115556016</c:v>
                </c:pt>
                <c:pt idx="52">
                  <c:v>61.936067902970663</c:v>
                </c:pt>
                <c:pt idx="53">
                  <c:v>62.14545368575817</c:v>
                </c:pt>
                <c:pt idx="54">
                  <c:v>62.154235675416778</c:v>
                </c:pt>
                <c:pt idx="55">
                  <c:v>62.179766877030211</c:v>
                </c:pt>
                <c:pt idx="56">
                  <c:v>62.074040716020249</c:v>
                </c:pt>
                <c:pt idx="57">
                  <c:v>60.849913400859243</c:v>
                </c:pt>
                <c:pt idx="58">
                  <c:v>60.677386620645073</c:v>
                </c:pt>
                <c:pt idx="59">
                  <c:v>60.365925142280084</c:v>
                </c:pt>
                <c:pt idx="60">
                  <c:v>60.196831271336244</c:v>
                </c:pt>
                <c:pt idx="61">
                  <c:v>60.928283922660185</c:v>
                </c:pt>
                <c:pt idx="62">
                  <c:v>60.442837856231236</c:v>
                </c:pt>
                <c:pt idx="63">
                  <c:v>60.271312158713293</c:v>
                </c:pt>
                <c:pt idx="64">
                  <c:v>60.017263864517133</c:v>
                </c:pt>
                <c:pt idx="65">
                  <c:v>60.467087323907784</c:v>
                </c:pt>
                <c:pt idx="66">
                  <c:v>61.280896929943168</c:v>
                </c:pt>
                <c:pt idx="67">
                  <c:v>61.002923717151788</c:v>
                </c:pt>
                <c:pt idx="68">
                  <c:v>59.609628311973971</c:v>
                </c:pt>
                <c:pt idx="69">
                  <c:v>58.61327902928759</c:v>
                </c:pt>
                <c:pt idx="70">
                  <c:v>59.070722172936314</c:v>
                </c:pt>
                <c:pt idx="71">
                  <c:v>58.602293438605429</c:v>
                </c:pt>
                <c:pt idx="72">
                  <c:v>59.442836968124219</c:v>
                </c:pt>
                <c:pt idx="73">
                  <c:v>59.699624530222422</c:v>
                </c:pt>
                <c:pt idx="74">
                  <c:v>59.506126935131689</c:v>
                </c:pt>
                <c:pt idx="75">
                  <c:v>59.925704100083145</c:v>
                </c:pt>
                <c:pt idx="76">
                  <c:v>59.771685989599149</c:v>
                </c:pt>
                <c:pt idx="77">
                  <c:v>60.798517105140846</c:v>
                </c:pt>
                <c:pt idx="78">
                  <c:v>61.082792449558085</c:v>
                </c:pt>
                <c:pt idx="79">
                  <c:v>61.026165828021433</c:v>
                </c:pt>
                <c:pt idx="80">
                  <c:v>61.289063023135967</c:v>
                </c:pt>
                <c:pt idx="81">
                  <c:v>61.051961557965349</c:v>
                </c:pt>
                <c:pt idx="82">
                  <c:v>61.596808351759101</c:v>
                </c:pt>
                <c:pt idx="83">
                  <c:v>62.278929001029731</c:v>
                </c:pt>
                <c:pt idx="84">
                  <c:v>61.855748492525606</c:v>
                </c:pt>
                <c:pt idx="85">
                  <c:v>62.427105228814781</c:v>
                </c:pt>
                <c:pt idx="86">
                  <c:v>63.000832628978415</c:v>
                </c:pt>
                <c:pt idx="87">
                  <c:v>63.881443961736899</c:v>
                </c:pt>
                <c:pt idx="88">
                  <c:v>64.04700811436696</c:v>
                </c:pt>
                <c:pt idx="89">
                  <c:v>63.571698468031904</c:v>
                </c:pt>
                <c:pt idx="90">
                  <c:v>62.995219632569196</c:v>
                </c:pt>
                <c:pt idx="91">
                  <c:v>62.880957720476509</c:v>
                </c:pt>
                <c:pt idx="92">
                  <c:v>61.877028481620066</c:v>
                </c:pt>
                <c:pt idx="93">
                  <c:v>61.669202384441824</c:v>
                </c:pt>
                <c:pt idx="94">
                  <c:v>61.133561827944227</c:v>
                </c:pt>
                <c:pt idx="95">
                  <c:v>60.420653169027084</c:v>
                </c:pt>
                <c:pt idx="96">
                  <c:v>60.543090427253802</c:v>
                </c:pt>
                <c:pt idx="97">
                  <c:v>61.106596427951061</c:v>
                </c:pt>
                <c:pt idx="98">
                  <c:v>61.17309001552281</c:v>
                </c:pt>
                <c:pt idx="99">
                  <c:v>60.79079633981965</c:v>
                </c:pt>
                <c:pt idx="100">
                  <c:v>60.520194588610444</c:v>
                </c:pt>
                <c:pt idx="101">
                  <c:v>60.80732867453569</c:v>
                </c:pt>
                <c:pt idx="102">
                  <c:v>61.119150501315609</c:v>
                </c:pt>
                <c:pt idx="103">
                  <c:v>61.983158779147331</c:v>
                </c:pt>
                <c:pt idx="104">
                  <c:v>62.353349446769641</c:v>
                </c:pt>
                <c:pt idx="105">
                  <c:v>62.726013427915767</c:v>
                </c:pt>
                <c:pt idx="106">
                  <c:v>62.679133205863437</c:v>
                </c:pt>
                <c:pt idx="107">
                  <c:v>63.005787215785396</c:v>
                </c:pt>
                <c:pt idx="108">
                  <c:v>63.149589373207348</c:v>
                </c:pt>
                <c:pt idx="109">
                  <c:v>63.648956430532323</c:v>
                </c:pt>
                <c:pt idx="110">
                  <c:v>63.299196396601374</c:v>
                </c:pt>
                <c:pt idx="111">
                  <c:v>63.778022356561117</c:v>
                </c:pt>
                <c:pt idx="112">
                  <c:v>63.681282990747704</c:v>
                </c:pt>
                <c:pt idx="113">
                  <c:v>64.411974716037165</c:v>
                </c:pt>
                <c:pt idx="114">
                  <c:v>63.547436776493633</c:v>
                </c:pt>
                <c:pt idx="115">
                  <c:v>64.304453754616858</c:v>
                </c:pt>
                <c:pt idx="116">
                  <c:v>64.23056969928048</c:v>
                </c:pt>
                <c:pt idx="117">
                  <c:v>63.989995303036793</c:v>
                </c:pt>
                <c:pt idx="118">
                  <c:v>62.362098293050323</c:v>
                </c:pt>
                <c:pt idx="119">
                  <c:v>62.541655416554391</c:v>
                </c:pt>
                <c:pt idx="120">
                  <c:v>62.687481331255803</c:v>
                </c:pt>
                <c:pt idx="121">
                  <c:v>62.515607487184994</c:v>
                </c:pt>
                <c:pt idx="122">
                  <c:v>63.287598486401549</c:v>
                </c:pt>
                <c:pt idx="123">
                  <c:v>63.382289853118024</c:v>
                </c:pt>
                <c:pt idx="124">
                  <c:v>62.90009265725184</c:v>
                </c:pt>
                <c:pt idx="125">
                  <c:v>62.644083798387939</c:v>
                </c:pt>
                <c:pt idx="126">
                  <c:v>63.260325310998567</c:v>
                </c:pt>
                <c:pt idx="127">
                  <c:v>63.075781392576395</c:v>
                </c:pt>
                <c:pt idx="128">
                  <c:v>63.083728349386796</c:v>
                </c:pt>
                <c:pt idx="129">
                  <c:v>62.646071713141936</c:v>
                </c:pt>
                <c:pt idx="130">
                  <c:v>63.210020296750123</c:v>
                </c:pt>
              </c:numCache>
            </c:numRef>
          </c:val>
          <c:smooth val="0"/>
          <c:extLst>
            <c:ext xmlns:c16="http://schemas.microsoft.com/office/drawing/2014/chart" uri="{C3380CC4-5D6E-409C-BE32-E72D297353CC}">
              <c16:uniqueId val="{0000009B-8E69-4DB5-9F50-176C24463BE9}"/>
            </c:ext>
          </c:extLst>
        </c:ser>
        <c:ser>
          <c:idx val="156"/>
          <c:order val="156"/>
          <c:spPr>
            <a:ln w="28575" cap="rnd">
              <a:solidFill>
                <a:schemeClr val="accent1">
                  <a:lumMod val="50000"/>
                  <a:lumOff val="50000"/>
                </a:schemeClr>
              </a:solidFill>
              <a:round/>
            </a:ln>
            <a:effectLst/>
          </c:spPr>
          <c:marker>
            <c:symbol val="none"/>
          </c:marker>
          <c:val>
            <c:numRef>
              <c:f>'MC Chart'!$FA$1:$FA$131</c:f>
              <c:numCache>
                <c:formatCode>0.000</c:formatCode>
                <c:ptCount val="131"/>
                <c:pt idx="0" formatCode="_(* #,##0.000_);_(* \(#,##0.000\);_(* &quot;-&quot;??_);_(@_)">
                  <c:v>57.528399999999998</c:v>
                </c:pt>
                <c:pt idx="1">
                  <c:v>57.701916265700056</c:v>
                </c:pt>
                <c:pt idx="2">
                  <c:v>56.944223243670343</c:v>
                </c:pt>
                <c:pt idx="3">
                  <c:v>56.907935558218924</c:v>
                </c:pt>
                <c:pt idx="4">
                  <c:v>56.055593019092832</c:v>
                </c:pt>
                <c:pt idx="5">
                  <c:v>54.819243744052393</c:v>
                </c:pt>
                <c:pt idx="6">
                  <c:v>54.312723338829983</c:v>
                </c:pt>
                <c:pt idx="7">
                  <c:v>54.210419638874811</c:v>
                </c:pt>
                <c:pt idx="8">
                  <c:v>53.266127134769569</c:v>
                </c:pt>
                <c:pt idx="9">
                  <c:v>53.110576870408018</c:v>
                </c:pt>
                <c:pt idx="10">
                  <c:v>53.429811030865636</c:v>
                </c:pt>
                <c:pt idx="11">
                  <c:v>53.209484768361186</c:v>
                </c:pt>
                <c:pt idx="12">
                  <c:v>54.20493266460894</c:v>
                </c:pt>
                <c:pt idx="13">
                  <c:v>54.448952831398998</c:v>
                </c:pt>
                <c:pt idx="14">
                  <c:v>55.03790442227816</c:v>
                </c:pt>
                <c:pt idx="15">
                  <c:v>54.801713187253235</c:v>
                </c:pt>
                <c:pt idx="16">
                  <c:v>53.964490443243939</c:v>
                </c:pt>
                <c:pt idx="17">
                  <c:v>53.846015777866882</c:v>
                </c:pt>
                <c:pt idx="18">
                  <c:v>54.42831627382828</c:v>
                </c:pt>
                <c:pt idx="19">
                  <c:v>55.100325339228341</c:v>
                </c:pt>
                <c:pt idx="20">
                  <c:v>55.011027019286864</c:v>
                </c:pt>
                <c:pt idx="21">
                  <c:v>55.018164376837476</c:v>
                </c:pt>
                <c:pt idx="22">
                  <c:v>53.65650584076991</c:v>
                </c:pt>
                <c:pt idx="23">
                  <c:v>54.194094676332412</c:v>
                </c:pt>
                <c:pt idx="24">
                  <c:v>54.241463509309106</c:v>
                </c:pt>
                <c:pt idx="25">
                  <c:v>54.020227421334589</c:v>
                </c:pt>
                <c:pt idx="26">
                  <c:v>54.914903575616457</c:v>
                </c:pt>
                <c:pt idx="27">
                  <c:v>54.596694376803775</c:v>
                </c:pt>
                <c:pt idx="28">
                  <c:v>54.599765289090975</c:v>
                </c:pt>
                <c:pt idx="29">
                  <c:v>54.102910917602195</c:v>
                </c:pt>
                <c:pt idx="30">
                  <c:v>54.030327386734868</c:v>
                </c:pt>
                <c:pt idx="31">
                  <c:v>54.422451840962175</c:v>
                </c:pt>
                <c:pt idx="32">
                  <c:v>55.178072858123535</c:v>
                </c:pt>
                <c:pt idx="33">
                  <c:v>55.282441929292567</c:v>
                </c:pt>
                <c:pt idx="34">
                  <c:v>55.522160634060519</c:v>
                </c:pt>
                <c:pt idx="35">
                  <c:v>55.402380801693106</c:v>
                </c:pt>
                <c:pt idx="36">
                  <c:v>55.745128893352131</c:v>
                </c:pt>
                <c:pt idx="37">
                  <c:v>55.779266150437323</c:v>
                </c:pt>
                <c:pt idx="38">
                  <c:v>55.947535355535123</c:v>
                </c:pt>
                <c:pt idx="39">
                  <c:v>55.958897397474246</c:v>
                </c:pt>
                <c:pt idx="40">
                  <c:v>55.575747693450872</c:v>
                </c:pt>
                <c:pt idx="41">
                  <c:v>55.555493469346509</c:v>
                </c:pt>
                <c:pt idx="42">
                  <c:v>55.717805306594443</c:v>
                </c:pt>
                <c:pt idx="43">
                  <c:v>56.32975725371444</c:v>
                </c:pt>
                <c:pt idx="44">
                  <c:v>56.489782937522826</c:v>
                </c:pt>
                <c:pt idx="45">
                  <c:v>57.694961348227906</c:v>
                </c:pt>
                <c:pt idx="46">
                  <c:v>57.383244417183121</c:v>
                </c:pt>
                <c:pt idx="47">
                  <c:v>57.360289136347085</c:v>
                </c:pt>
                <c:pt idx="48">
                  <c:v>57.644492025777112</c:v>
                </c:pt>
                <c:pt idx="49">
                  <c:v>57.485529891738011</c:v>
                </c:pt>
                <c:pt idx="50">
                  <c:v>57.290987066063224</c:v>
                </c:pt>
                <c:pt idx="51">
                  <c:v>57.948959851661506</c:v>
                </c:pt>
                <c:pt idx="52">
                  <c:v>57.813360468636525</c:v>
                </c:pt>
                <c:pt idx="53">
                  <c:v>58.016466987446435</c:v>
                </c:pt>
                <c:pt idx="54">
                  <c:v>58.75051918604855</c:v>
                </c:pt>
                <c:pt idx="55">
                  <c:v>58.812240988380495</c:v>
                </c:pt>
                <c:pt idx="56">
                  <c:v>58.08176775571912</c:v>
                </c:pt>
                <c:pt idx="57">
                  <c:v>57.745109796881877</c:v>
                </c:pt>
                <c:pt idx="58">
                  <c:v>58.071215421685665</c:v>
                </c:pt>
                <c:pt idx="59">
                  <c:v>57.813049910642711</c:v>
                </c:pt>
                <c:pt idx="60">
                  <c:v>58.406296219001142</c:v>
                </c:pt>
                <c:pt idx="61">
                  <c:v>58.454076216845031</c:v>
                </c:pt>
                <c:pt idx="62">
                  <c:v>58.89884911199902</c:v>
                </c:pt>
                <c:pt idx="63">
                  <c:v>59.135724940867583</c:v>
                </c:pt>
                <c:pt idx="64">
                  <c:v>58.990700902468163</c:v>
                </c:pt>
                <c:pt idx="65">
                  <c:v>59.071103489972245</c:v>
                </c:pt>
                <c:pt idx="66">
                  <c:v>59.513542189337578</c:v>
                </c:pt>
                <c:pt idx="67">
                  <c:v>59.574516999148059</c:v>
                </c:pt>
                <c:pt idx="68">
                  <c:v>59.941040572918951</c:v>
                </c:pt>
                <c:pt idx="69">
                  <c:v>58.465770067941079</c:v>
                </c:pt>
                <c:pt idx="70">
                  <c:v>59.024117947697945</c:v>
                </c:pt>
                <c:pt idx="71">
                  <c:v>59.010617193162012</c:v>
                </c:pt>
                <c:pt idx="72">
                  <c:v>58.682283730481053</c:v>
                </c:pt>
                <c:pt idx="73">
                  <c:v>59.454497813091841</c:v>
                </c:pt>
                <c:pt idx="74">
                  <c:v>59.938411252273596</c:v>
                </c:pt>
                <c:pt idx="75">
                  <c:v>60.47362725183406</c:v>
                </c:pt>
                <c:pt idx="76">
                  <c:v>60.145160382113424</c:v>
                </c:pt>
                <c:pt idx="77">
                  <c:v>60.391189502016807</c:v>
                </c:pt>
                <c:pt idx="78">
                  <c:v>60.227719886480678</c:v>
                </c:pt>
                <c:pt idx="79">
                  <c:v>61.102733283375692</c:v>
                </c:pt>
                <c:pt idx="80">
                  <c:v>61.481558022616127</c:v>
                </c:pt>
                <c:pt idx="81">
                  <c:v>60.373238150561242</c:v>
                </c:pt>
                <c:pt idx="82">
                  <c:v>59.865524677038174</c:v>
                </c:pt>
                <c:pt idx="83">
                  <c:v>59.664450000143795</c:v>
                </c:pt>
                <c:pt idx="84">
                  <c:v>60.533983733637854</c:v>
                </c:pt>
                <c:pt idx="85">
                  <c:v>60.304166705749786</c:v>
                </c:pt>
                <c:pt idx="86">
                  <c:v>60.51776024090146</c:v>
                </c:pt>
                <c:pt idx="87">
                  <c:v>59.60752093432091</c:v>
                </c:pt>
                <c:pt idx="88">
                  <c:v>59.999439039917213</c:v>
                </c:pt>
                <c:pt idx="89">
                  <c:v>60.893452988912443</c:v>
                </c:pt>
                <c:pt idx="90">
                  <c:v>61.329541892565423</c:v>
                </c:pt>
                <c:pt idx="91">
                  <c:v>61.29074308466587</c:v>
                </c:pt>
                <c:pt idx="92">
                  <c:v>61.348972856740211</c:v>
                </c:pt>
                <c:pt idx="93">
                  <c:v>62.36427124920413</c:v>
                </c:pt>
                <c:pt idx="94">
                  <c:v>62.461968379300004</c:v>
                </c:pt>
                <c:pt idx="95">
                  <c:v>62.385745237300846</c:v>
                </c:pt>
                <c:pt idx="96">
                  <c:v>63.33642016791341</c:v>
                </c:pt>
                <c:pt idx="97">
                  <c:v>63.607559378345094</c:v>
                </c:pt>
                <c:pt idx="98">
                  <c:v>63.166486985398443</c:v>
                </c:pt>
                <c:pt idx="99">
                  <c:v>64.184558438733092</c:v>
                </c:pt>
                <c:pt idx="100">
                  <c:v>63.012014280421091</c:v>
                </c:pt>
                <c:pt idx="101">
                  <c:v>63.702853086458852</c:v>
                </c:pt>
                <c:pt idx="102">
                  <c:v>63.643166792431558</c:v>
                </c:pt>
                <c:pt idx="103">
                  <c:v>63.152185058893771</c:v>
                </c:pt>
                <c:pt idx="104">
                  <c:v>63.228183121410311</c:v>
                </c:pt>
                <c:pt idx="105">
                  <c:v>63.716197079469737</c:v>
                </c:pt>
                <c:pt idx="106">
                  <c:v>62.946431681232113</c:v>
                </c:pt>
                <c:pt idx="107">
                  <c:v>63.424047417371071</c:v>
                </c:pt>
                <c:pt idx="108">
                  <c:v>62.518740286464059</c:v>
                </c:pt>
                <c:pt idx="109">
                  <c:v>63.27583133211705</c:v>
                </c:pt>
                <c:pt idx="110">
                  <c:v>63.101011892878461</c:v>
                </c:pt>
                <c:pt idx="111">
                  <c:v>63.368073374624686</c:v>
                </c:pt>
                <c:pt idx="112">
                  <c:v>61.686163430352686</c:v>
                </c:pt>
                <c:pt idx="113">
                  <c:v>61.384180140172091</c:v>
                </c:pt>
                <c:pt idx="114">
                  <c:v>61.816084258118487</c:v>
                </c:pt>
                <c:pt idx="115">
                  <c:v>61.721189218409862</c:v>
                </c:pt>
                <c:pt idx="116">
                  <c:v>61.422819373089112</c:v>
                </c:pt>
                <c:pt idx="117">
                  <c:v>61.614128159018613</c:v>
                </c:pt>
                <c:pt idx="118">
                  <c:v>61.691348198121673</c:v>
                </c:pt>
                <c:pt idx="119">
                  <c:v>61.696508469196807</c:v>
                </c:pt>
                <c:pt idx="120">
                  <c:v>61.552136663238301</c:v>
                </c:pt>
                <c:pt idx="121">
                  <c:v>61.199269722367795</c:v>
                </c:pt>
                <c:pt idx="122">
                  <c:v>60.645629530802935</c:v>
                </c:pt>
                <c:pt idx="123">
                  <c:v>60.322364756607008</c:v>
                </c:pt>
                <c:pt idx="124">
                  <c:v>60.384136579953633</c:v>
                </c:pt>
                <c:pt idx="125">
                  <c:v>61.348122066930536</c:v>
                </c:pt>
                <c:pt idx="126">
                  <c:v>60.63646314743476</c:v>
                </c:pt>
                <c:pt idx="127">
                  <c:v>61.709003188369422</c:v>
                </c:pt>
                <c:pt idx="128">
                  <c:v>61.642389070094346</c:v>
                </c:pt>
                <c:pt idx="129">
                  <c:v>62.157701001154535</c:v>
                </c:pt>
                <c:pt idx="130">
                  <c:v>61.545031963033928</c:v>
                </c:pt>
              </c:numCache>
            </c:numRef>
          </c:val>
          <c:smooth val="0"/>
          <c:extLst>
            <c:ext xmlns:c16="http://schemas.microsoft.com/office/drawing/2014/chart" uri="{C3380CC4-5D6E-409C-BE32-E72D297353CC}">
              <c16:uniqueId val="{0000009C-8E69-4DB5-9F50-176C24463BE9}"/>
            </c:ext>
          </c:extLst>
        </c:ser>
        <c:ser>
          <c:idx val="157"/>
          <c:order val="157"/>
          <c:spPr>
            <a:ln w="28575" cap="rnd">
              <a:solidFill>
                <a:schemeClr val="accent2">
                  <a:lumMod val="50000"/>
                  <a:lumOff val="50000"/>
                </a:schemeClr>
              </a:solidFill>
              <a:round/>
            </a:ln>
            <a:effectLst/>
          </c:spPr>
          <c:marker>
            <c:symbol val="none"/>
          </c:marker>
          <c:val>
            <c:numRef>
              <c:f>'MC Chart'!$FB$1:$FB$131</c:f>
              <c:numCache>
                <c:formatCode>0.000</c:formatCode>
                <c:ptCount val="131"/>
                <c:pt idx="0" formatCode="_(* #,##0.000_);_(* \(#,##0.000\);_(* &quot;-&quot;??_);_(@_)">
                  <c:v>57.528399999999998</c:v>
                </c:pt>
                <c:pt idx="1">
                  <c:v>58.005296075480487</c:v>
                </c:pt>
                <c:pt idx="2">
                  <c:v>58.604195673090835</c:v>
                </c:pt>
                <c:pt idx="3">
                  <c:v>58.726211735256662</c:v>
                </c:pt>
                <c:pt idx="4">
                  <c:v>58.736059267265006</c:v>
                </c:pt>
                <c:pt idx="5">
                  <c:v>59.516469781039049</c:v>
                </c:pt>
                <c:pt idx="6">
                  <c:v>59.777234908696727</c:v>
                </c:pt>
                <c:pt idx="7">
                  <c:v>60.302235133505732</c:v>
                </c:pt>
                <c:pt idx="8">
                  <c:v>60.111035313886234</c:v>
                </c:pt>
                <c:pt idx="9">
                  <c:v>59.426546334749027</c:v>
                </c:pt>
                <c:pt idx="10">
                  <c:v>59.181937166696379</c:v>
                </c:pt>
                <c:pt idx="11">
                  <c:v>57.996140992997582</c:v>
                </c:pt>
                <c:pt idx="12">
                  <c:v>57.763518365275623</c:v>
                </c:pt>
                <c:pt idx="13">
                  <c:v>57.293035780255472</c:v>
                </c:pt>
                <c:pt idx="14">
                  <c:v>58.128357612776455</c:v>
                </c:pt>
                <c:pt idx="15">
                  <c:v>57.993167061076292</c:v>
                </c:pt>
                <c:pt idx="16">
                  <c:v>57.483970199944466</c:v>
                </c:pt>
                <c:pt idx="17">
                  <c:v>56.880582456343966</c:v>
                </c:pt>
                <c:pt idx="18">
                  <c:v>57.275293735402798</c:v>
                </c:pt>
                <c:pt idx="19">
                  <c:v>57.25305360319738</c:v>
                </c:pt>
                <c:pt idx="20">
                  <c:v>58.096943008923873</c:v>
                </c:pt>
                <c:pt idx="21">
                  <c:v>58.607852137540426</c:v>
                </c:pt>
                <c:pt idx="22">
                  <c:v>58.838994918867343</c:v>
                </c:pt>
                <c:pt idx="23">
                  <c:v>58.973374463016391</c:v>
                </c:pt>
                <c:pt idx="24">
                  <c:v>57.762015693454977</c:v>
                </c:pt>
                <c:pt idx="25">
                  <c:v>57.398400940538622</c:v>
                </c:pt>
                <c:pt idx="26">
                  <c:v>57.860879169245969</c:v>
                </c:pt>
                <c:pt idx="27">
                  <c:v>58.466054203479324</c:v>
                </c:pt>
                <c:pt idx="28">
                  <c:v>58.835463231069824</c:v>
                </c:pt>
                <c:pt idx="29">
                  <c:v>60.026991185024627</c:v>
                </c:pt>
                <c:pt idx="30">
                  <c:v>59.704740904066043</c:v>
                </c:pt>
                <c:pt idx="31">
                  <c:v>60.482163449215946</c:v>
                </c:pt>
                <c:pt idx="32">
                  <c:v>59.712711623756277</c:v>
                </c:pt>
                <c:pt idx="33">
                  <c:v>58.770436383726981</c:v>
                </c:pt>
                <c:pt idx="34">
                  <c:v>58.396503848714772</c:v>
                </c:pt>
                <c:pt idx="35">
                  <c:v>59.046273719422544</c:v>
                </c:pt>
                <c:pt idx="36">
                  <c:v>58.821456009850209</c:v>
                </c:pt>
                <c:pt idx="37">
                  <c:v>58.935990084172055</c:v>
                </c:pt>
                <c:pt idx="38">
                  <c:v>58.648837892541849</c:v>
                </c:pt>
                <c:pt idx="39">
                  <c:v>58.581946622651792</c:v>
                </c:pt>
                <c:pt idx="40">
                  <c:v>59.740323757812213</c:v>
                </c:pt>
                <c:pt idx="41">
                  <c:v>58.9366979527829</c:v>
                </c:pt>
                <c:pt idx="42">
                  <c:v>58.906661602033971</c:v>
                </c:pt>
                <c:pt idx="43">
                  <c:v>59.228390064306524</c:v>
                </c:pt>
                <c:pt idx="44">
                  <c:v>59.349928056502485</c:v>
                </c:pt>
                <c:pt idx="45">
                  <c:v>59.876549616657925</c:v>
                </c:pt>
                <c:pt idx="46">
                  <c:v>60.318984647177935</c:v>
                </c:pt>
                <c:pt idx="47">
                  <c:v>59.923968064379565</c:v>
                </c:pt>
                <c:pt idx="48">
                  <c:v>60.188571279369853</c:v>
                </c:pt>
                <c:pt idx="49">
                  <c:v>59.578669565589863</c:v>
                </c:pt>
                <c:pt idx="50">
                  <c:v>59.26619781354735</c:v>
                </c:pt>
                <c:pt idx="51">
                  <c:v>59.090105053873422</c:v>
                </c:pt>
                <c:pt idx="52">
                  <c:v>58.766996859628897</c:v>
                </c:pt>
                <c:pt idx="53">
                  <c:v>59.108282252703944</c:v>
                </c:pt>
                <c:pt idx="54">
                  <c:v>59.275607068051102</c:v>
                </c:pt>
                <c:pt idx="55">
                  <c:v>59.126673312947659</c:v>
                </c:pt>
                <c:pt idx="56">
                  <c:v>58.911201599815875</c:v>
                </c:pt>
                <c:pt idx="57">
                  <c:v>59.708677453333316</c:v>
                </c:pt>
                <c:pt idx="58">
                  <c:v>59.722022690419863</c:v>
                </c:pt>
                <c:pt idx="59">
                  <c:v>59.819773592755013</c:v>
                </c:pt>
                <c:pt idx="60">
                  <c:v>60.754757874362504</c:v>
                </c:pt>
                <c:pt idx="61">
                  <c:v>61.129010568900114</c:v>
                </c:pt>
                <c:pt idx="62">
                  <c:v>61.41948937973121</c:v>
                </c:pt>
                <c:pt idx="63">
                  <c:v>61.53487507307527</c:v>
                </c:pt>
                <c:pt idx="64">
                  <c:v>61.24791951109713</c:v>
                </c:pt>
                <c:pt idx="65">
                  <c:v>61.657519123918163</c:v>
                </c:pt>
                <c:pt idx="66">
                  <c:v>60.700851357014486</c:v>
                </c:pt>
                <c:pt idx="67">
                  <c:v>61.153202490945461</c:v>
                </c:pt>
                <c:pt idx="68">
                  <c:v>60.717448757057539</c:v>
                </c:pt>
                <c:pt idx="69">
                  <c:v>60.792561756782533</c:v>
                </c:pt>
                <c:pt idx="70">
                  <c:v>59.966261012906031</c:v>
                </c:pt>
                <c:pt idx="71">
                  <c:v>59.79218763010396</c:v>
                </c:pt>
                <c:pt idx="72">
                  <c:v>60.140994259024296</c:v>
                </c:pt>
                <c:pt idx="73">
                  <c:v>60.264876740405995</c:v>
                </c:pt>
                <c:pt idx="74">
                  <c:v>59.986975664796724</c:v>
                </c:pt>
                <c:pt idx="75">
                  <c:v>59.754288950100793</c:v>
                </c:pt>
                <c:pt idx="76">
                  <c:v>60.143926478181761</c:v>
                </c:pt>
                <c:pt idx="77">
                  <c:v>60.059701929538328</c:v>
                </c:pt>
                <c:pt idx="78">
                  <c:v>59.540503044351844</c:v>
                </c:pt>
                <c:pt idx="79">
                  <c:v>59.182521953478556</c:v>
                </c:pt>
                <c:pt idx="80">
                  <c:v>58.777817383376011</c:v>
                </c:pt>
                <c:pt idx="81">
                  <c:v>58.693423044361488</c:v>
                </c:pt>
                <c:pt idx="82">
                  <c:v>58.896014998733115</c:v>
                </c:pt>
                <c:pt idx="83">
                  <c:v>59.121878629931487</c:v>
                </c:pt>
                <c:pt idx="84">
                  <c:v>59.219460534269452</c:v>
                </c:pt>
                <c:pt idx="85">
                  <c:v>58.806737323737408</c:v>
                </c:pt>
                <c:pt idx="86">
                  <c:v>59.250322977176495</c:v>
                </c:pt>
                <c:pt idx="87">
                  <c:v>59.35437365971103</c:v>
                </c:pt>
                <c:pt idx="88">
                  <c:v>59.615194236823811</c:v>
                </c:pt>
                <c:pt idx="89">
                  <c:v>58.867805129187758</c:v>
                </c:pt>
                <c:pt idx="90">
                  <c:v>58.39429425842053</c:v>
                </c:pt>
                <c:pt idx="91">
                  <c:v>58.15428901259947</c:v>
                </c:pt>
                <c:pt idx="92">
                  <c:v>59.08823669420665</c:v>
                </c:pt>
                <c:pt idx="93">
                  <c:v>58.862845675889382</c:v>
                </c:pt>
                <c:pt idx="94">
                  <c:v>59.58671579852038</c:v>
                </c:pt>
                <c:pt idx="95">
                  <c:v>59.789013620655545</c:v>
                </c:pt>
                <c:pt idx="96">
                  <c:v>59.615298210445182</c:v>
                </c:pt>
                <c:pt idx="97">
                  <c:v>59.483252658240289</c:v>
                </c:pt>
                <c:pt idx="98">
                  <c:v>59.441896222285067</c:v>
                </c:pt>
                <c:pt idx="99">
                  <c:v>61.414474207913372</c:v>
                </c:pt>
                <c:pt idx="100">
                  <c:v>62.140042628986755</c:v>
                </c:pt>
                <c:pt idx="101">
                  <c:v>61.789854877336651</c:v>
                </c:pt>
                <c:pt idx="102">
                  <c:v>61.77622923440417</c:v>
                </c:pt>
                <c:pt idx="103">
                  <c:v>62.170052937301811</c:v>
                </c:pt>
                <c:pt idx="104">
                  <c:v>62.013949576731491</c:v>
                </c:pt>
                <c:pt idx="105">
                  <c:v>61.976667745209468</c:v>
                </c:pt>
                <c:pt idx="106">
                  <c:v>62.03145593346806</c:v>
                </c:pt>
                <c:pt idx="107">
                  <c:v>62.172810182844756</c:v>
                </c:pt>
                <c:pt idx="108">
                  <c:v>61.69067488224664</c:v>
                </c:pt>
                <c:pt idx="109">
                  <c:v>61.868836887773497</c:v>
                </c:pt>
                <c:pt idx="110">
                  <c:v>62.271847021129155</c:v>
                </c:pt>
                <c:pt idx="111">
                  <c:v>62.081016327345175</c:v>
                </c:pt>
                <c:pt idx="112">
                  <c:v>62.205272747152108</c:v>
                </c:pt>
                <c:pt idx="113">
                  <c:v>62.791708947780151</c:v>
                </c:pt>
                <c:pt idx="114">
                  <c:v>62.342220756947292</c:v>
                </c:pt>
                <c:pt idx="115">
                  <c:v>62.139480228140485</c:v>
                </c:pt>
                <c:pt idx="116">
                  <c:v>61.786614718702019</c:v>
                </c:pt>
                <c:pt idx="117">
                  <c:v>61.934519248041333</c:v>
                </c:pt>
                <c:pt idx="118">
                  <c:v>61.825667054906482</c:v>
                </c:pt>
                <c:pt idx="119">
                  <c:v>61.598800665518475</c:v>
                </c:pt>
                <c:pt idx="120">
                  <c:v>61.825334096283463</c:v>
                </c:pt>
                <c:pt idx="121">
                  <c:v>62.664953655953141</c:v>
                </c:pt>
                <c:pt idx="122">
                  <c:v>63.093973322760974</c:v>
                </c:pt>
                <c:pt idx="123">
                  <c:v>62.390316404153502</c:v>
                </c:pt>
                <c:pt idx="124">
                  <c:v>60.912163982395398</c:v>
                </c:pt>
                <c:pt idx="125">
                  <c:v>61.775907525446044</c:v>
                </c:pt>
                <c:pt idx="126">
                  <c:v>62.416595829551447</c:v>
                </c:pt>
                <c:pt idx="127">
                  <c:v>62.347438534207569</c:v>
                </c:pt>
                <c:pt idx="128">
                  <c:v>62.193425879995253</c:v>
                </c:pt>
                <c:pt idx="129">
                  <c:v>61.826312415815337</c:v>
                </c:pt>
                <c:pt idx="130">
                  <c:v>61.31743510570778</c:v>
                </c:pt>
              </c:numCache>
            </c:numRef>
          </c:val>
          <c:smooth val="0"/>
          <c:extLst>
            <c:ext xmlns:c16="http://schemas.microsoft.com/office/drawing/2014/chart" uri="{C3380CC4-5D6E-409C-BE32-E72D297353CC}">
              <c16:uniqueId val="{0000009D-8E69-4DB5-9F50-176C24463BE9}"/>
            </c:ext>
          </c:extLst>
        </c:ser>
        <c:ser>
          <c:idx val="158"/>
          <c:order val="158"/>
          <c:spPr>
            <a:ln w="28575" cap="rnd">
              <a:solidFill>
                <a:schemeClr val="accent3">
                  <a:lumMod val="50000"/>
                  <a:lumOff val="50000"/>
                </a:schemeClr>
              </a:solidFill>
              <a:round/>
            </a:ln>
            <a:effectLst/>
          </c:spPr>
          <c:marker>
            <c:symbol val="none"/>
          </c:marker>
          <c:val>
            <c:numRef>
              <c:f>'MC Chart'!$FC$1:$FC$131</c:f>
              <c:numCache>
                <c:formatCode>0.000</c:formatCode>
                <c:ptCount val="131"/>
                <c:pt idx="0" formatCode="_(* #,##0.000_);_(* \(#,##0.000\);_(* &quot;-&quot;??_);_(@_)">
                  <c:v>57.528399999999998</c:v>
                </c:pt>
                <c:pt idx="1">
                  <c:v>57.590418261739835</c:v>
                </c:pt>
                <c:pt idx="2">
                  <c:v>57.949620171186019</c:v>
                </c:pt>
                <c:pt idx="3">
                  <c:v>57.97434425839824</c:v>
                </c:pt>
                <c:pt idx="4">
                  <c:v>58.354563812674272</c:v>
                </c:pt>
                <c:pt idx="5">
                  <c:v>57.600148802399133</c:v>
                </c:pt>
                <c:pt idx="6">
                  <c:v>58.133358689779911</c:v>
                </c:pt>
                <c:pt idx="7">
                  <c:v>58.861008749873157</c:v>
                </c:pt>
                <c:pt idx="8">
                  <c:v>58.876695983491537</c:v>
                </c:pt>
                <c:pt idx="9">
                  <c:v>58.777903850971953</c:v>
                </c:pt>
                <c:pt idx="10">
                  <c:v>58.665935523016401</c:v>
                </c:pt>
                <c:pt idx="11">
                  <c:v>58.58761297138301</c:v>
                </c:pt>
                <c:pt idx="12">
                  <c:v>59.097866512583849</c:v>
                </c:pt>
                <c:pt idx="13">
                  <c:v>59.428213562624919</c:v>
                </c:pt>
                <c:pt idx="14">
                  <c:v>59.899245033722771</c:v>
                </c:pt>
                <c:pt idx="15">
                  <c:v>59.558823345830795</c:v>
                </c:pt>
                <c:pt idx="16">
                  <c:v>59.484086641298482</c:v>
                </c:pt>
                <c:pt idx="17">
                  <c:v>59.72646530816877</c:v>
                </c:pt>
                <c:pt idx="18">
                  <c:v>59.07765508736609</c:v>
                </c:pt>
                <c:pt idx="19">
                  <c:v>59.618941003566164</c:v>
                </c:pt>
                <c:pt idx="20">
                  <c:v>59.370015535363457</c:v>
                </c:pt>
                <c:pt idx="21">
                  <c:v>60.147858054562285</c:v>
                </c:pt>
                <c:pt idx="22">
                  <c:v>60.977397722671306</c:v>
                </c:pt>
                <c:pt idx="23">
                  <c:v>60.352293634618796</c:v>
                </c:pt>
                <c:pt idx="24">
                  <c:v>59.691833804138923</c:v>
                </c:pt>
                <c:pt idx="25">
                  <c:v>59.938479850798849</c:v>
                </c:pt>
                <c:pt idx="26">
                  <c:v>60.702181764481374</c:v>
                </c:pt>
                <c:pt idx="27">
                  <c:v>61.187020492867305</c:v>
                </c:pt>
                <c:pt idx="28">
                  <c:v>59.933804097034894</c:v>
                </c:pt>
                <c:pt idx="29">
                  <c:v>59.639671760603207</c:v>
                </c:pt>
                <c:pt idx="30">
                  <c:v>59.124700335338311</c:v>
                </c:pt>
                <c:pt idx="31">
                  <c:v>59.427308902274753</c:v>
                </c:pt>
                <c:pt idx="32">
                  <c:v>59.745934279815238</c:v>
                </c:pt>
                <c:pt idx="33">
                  <c:v>60.148982292481058</c:v>
                </c:pt>
                <c:pt idx="34">
                  <c:v>59.897272351737598</c:v>
                </c:pt>
                <c:pt idx="35">
                  <c:v>59.205664841825154</c:v>
                </c:pt>
                <c:pt idx="36">
                  <c:v>59.806432106406476</c:v>
                </c:pt>
                <c:pt idx="37">
                  <c:v>59.508967423991614</c:v>
                </c:pt>
                <c:pt idx="38">
                  <c:v>59.818643261823283</c:v>
                </c:pt>
                <c:pt idx="39">
                  <c:v>59.682058592479393</c:v>
                </c:pt>
                <c:pt idx="40">
                  <c:v>59.724930951383016</c:v>
                </c:pt>
                <c:pt idx="41">
                  <c:v>59.828862951532386</c:v>
                </c:pt>
                <c:pt idx="42">
                  <c:v>59.54320296632072</c:v>
                </c:pt>
                <c:pt idx="43">
                  <c:v>59.229683384120776</c:v>
                </c:pt>
                <c:pt idx="44">
                  <c:v>58.935787651141574</c:v>
                </c:pt>
                <c:pt idx="45">
                  <c:v>58.682902261019059</c:v>
                </c:pt>
                <c:pt idx="46">
                  <c:v>58.967276020152433</c:v>
                </c:pt>
                <c:pt idx="47">
                  <c:v>59.14916489772844</c:v>
                </c:pt>
                <c:pt idx="48">
                  <c:v>58.879004915614537</c:v>
                </c:pt>
                <c:pt idx="49">
                  <c:v>59.109488374288318</c:v>
                </c:pt>
                <c:pt idx="50">
                  <c:v>58.806186082257966</c:v>
                </c:pt>
                <c:pt idx="51">
                  <c:v>58.967505668429311</c:v>
                </c:pt>
                <c:pt idx="52">
                  <c:v>58.433443774621516</c:v>
                </c:pt>
                <c:pt idx="53">
                  <c:v>58.726873610713646</c:v>
                </c:pt>
                <c:pt idx="54">
                  <c:v>58.608804447340312</c:v>
                </c:pt>
                <c:pt idx="55">
                  <c:v>58.094872848151212</c:v>
                </c:pt>
                <c:pt idx="56">
                  <c:v>58.008232864463572</c:v>
                </c:pt>
                <c:pt idx="57">
                  <c:v>57.618471116554808</c:v>
                </c:pt>
                <c:pt idx="58">
                  <c:v>57.018044444508035</c:v>
                </c:pt>
                <c:pt idx="59">
                  <c:v>57.879614064071419</c:v>
                </c:pt>
                <c:pt idx="60">
                  <c:v>58.282411491151507</c:v>
                </c:pt>
                <c:pt idx="61">
                  <c:v>58.485762433751134</c:v>
                </c:pt>
                <c:pt idx="62">
                  <c:v>58.566470372319749</c:v>
                </c:pt>
                <c:pt idx="63">
                  <c:v>58.610812626857189</c:v>
                </c:pt>
                <c:pt idx="64">
                  <c:v>59.341802985181971</c:v>
                </c:pt>
                <c:pt idx="65">
                  <c:v>59.314454061939081</c:v>
                </c:pt>
                <c:pt idx="66">
                  <c:v>58.60767174587459</c:v>
                </c:pt>
                <c:pt idx="67">
                  <c:v>58.789356198171951</c:v>
                </c:pt>
                <c:pt idx="68">
                  <c:v>58.4023631007232</c:v>
                </c:pt>
                <c:pt idx="69">
                  <c:v>58.371442076037155</c:v>
                </c:pt>
                <c:pt idx="70">
                  <c:v>60.183488813001816</c:v>
                </c:pt>
                <c:pt idx="71">
                  <c:v>59.913642381837889</c:v>
                </c:pt>
                <c:pt idx="72">
                  <c:v>60.16919739501914</c:v>
                </c:pt>
                <c:pt idx="73">
                  <c:v>59.989257247410023</c:v>
                </c:pt>
                <c:pt idx="74">
                  <c:v>60.197187056593172</c:v>
                </c:pt>
                <c:pt idx="75">
                  <c:v>60.184237290095325</c:v>
                </c:pt>
                <c:pt idx="76">
                  <c:v>61.05814027582246</c:v>
                </c:pt>
                <c:pt idx="77">
                  <c:v>60.900211429888856</c:v>
                </c:pt>
                <c:pt idx="78">
                  <c:v>61.027401647993763</c:v>
                </c:pt>
                <c:pt idx="79">
                  <c:v>61.331571326422768</c:v>
                </c:pt>
                <c:pt idx="80">
                  <c:v>60.884856451728389</c:v>
                </c:pt>
                <c:pt idx="81">
                  <c:v>61.742123840374283</c:v>
                </c:pt>
                <c:pt idx="82">
                  <c:v>62.013145800185214</c:v>
                </c:pt>
                <c:pt idx="83">
                  <c:v>62.774099819673005</c:v>
                </c:pt>
                <c:pt idx="84">
                  <c:v>64.141289918764386</c:v>
                </c:pt>
                <c:pt idx="85">
                  <c:v>63.986405663588172</c:v>
                </c:pt>
                <c:pt idx="86">
                  <c:v>63.853664775684138</c:v>
                </c:pt>
                <c:pt idx="87">
                  <c:v>64.876912461185739</c:v>
                </c:pt>
                <c:pt idx="88">
                  <c:v>65.565035953263731</c:v>
                </c:pt>
                <c:pt idx="89">
                  <c:v>66.293400658916966</c:v>
                </c:pt>
                <c:pt idx="90">
                  <c:v>66.762252922830058</c:v>
                </c:pt>
                <c:pt idx="91">
                  <c:v>66.742590014656685</c:v>
                </c:pt>
                <c:pt idx="92">
                  <c:v>68.101333610242662</c:v>
                </c:pt>
                <c:pt idx="93">
                  <c:v>67.478445907264472</c:v>
                </c:pt>
                <c:pt idx="94">
                  <c:v>67.294076065125381</c:v>
                </c:pt>
                <c:pt idx="95">
                  <c:v>67.035817990513081</c:v>
                </c:pt>
                <c:pt idx="96">
                  <c:v>66.775286049392648</c:v>
                </c:pt>
                <c:pt idx="97">
                  <c:v>66.211960396779574</c:v>
                </c:pt>
                <c:pt idx="98">
                  <c:v>66.032096735783</c:v>
                </c:pt>
                <c:pt idx="99">
                  <c:v>65.722711752617897</c:v>
                </c:pt>
                <c:pt idx="100">
                  <c:v>65.489995099406556</c:v>
                </c:pt>
                <c:pt idx="101">
                  <c:v>65.019043774300073</c:v>
                </c:pt>
                <c:pt idx="102">
                  <c:v>64.456306346788381</c:v>
                </c:pt>
                <c:pt idx="103">
                  <c:v>62.901905884247697</c:v>
                </c:pt>
                <c:pt idx="104">
                  <c:v>63.129359440273198</c:v>
                </c:pt>
                <c:pt idx="105">
                  <c:v>63.277678217150907</c:v>
                </c:pt>
                <c:pt idx="106">
                  <c:v>63.293971840003039</c:v>
                </c:pt>
                <c:pt idx="107">
                  <c:v>62.961896901535283</c:v>
                </c:pt>
                <c:pt idx="108">
                  <c:v>62.187414934407727</c:v>
                </c:pt>
                <c:pt idx="109">
                  <c:v>62.939479647681942</c:v>
                </c:pt>
                <c:pt idx="110">
                  <c:v>62.583862774236728</c:v>
                </c:pt>
                <c:pt idx="111">
                  <c:v>62.592608765304874</c:v>
                </c:pt>
                <c:pt idx="112">
                  <c:v>62.589184154976301</c:v>
                </c:pt>
                <c:pt idx="113">
                  <c:v>61.268699175831038</c:v>
                </c:pt>
                <c:pt idx="114">
                  <c:v>61.386805340708136</c:v>
                </c:pt>
                <c:pt idx="115">
                  <c:v>61.068101051437601</c:v>
                </c:pt>
                <c:pt idx="116">
                  <c:v>60.6117403426097</c:v>
                </c:pt>
                <c:pt idx="117">
                  <c:v>59.935945577229852</c:v>
                </c:pt>
                <c:pt idx="118">
                  <c:v>60.419004138667319</c:v>
                </c:pt>
                <c:pt idx="119">
                  <c:v>61.209310023149968</c:v>
                </c:pt>
                <c:pt idx="120">
                  <c:v>61.500959237310838</c:v>
                </c:pt>
                <c:pt idx="121">
                  <c:v>61.449603314352252</c:v>
                </c:pt>
                <c:pt idx="122">
                  <c:v>61.369120345673565</c:v>
                </c:pt>
                <c:pt idx="123">
                  <c:v>60.067741454536048</c:v>
                </c:pt>
                <c:pt idx="124">
                  <c:v>59.374727140826018</c:v>
                </c:pt>
                <c:pt idx="125">
                  <c:v>59.515528496003249</c:v>
                </c:pt>
                <c:pt idx="126">
                  <c:v>59.839908131821275</c:v>
                </c:pt>
                <c:pt idx="127">
                  <c:v>59.516782198814241</c:v>
                </c:pt>
                <c:pt idx="128">
                  <c:v>59.221426715941242</c:v>
                </c:pt>
                <c:pt idx="129">
                  <c:v>58.688220878070496</c:v>
                </c:pt>
                <c:pt idx="130">
                  <c:v>60.290958058910398</c:v>
                </c:pt>
              </c:numCache>
            </c:numRef>
          </c:val>
          <c:smooth val="0"/>
          <c:extLst>
            <c:ext xmlns:c16="http://schemas.microsoft.com/office/drawing/2014/chart" uri="{C3380CC4-5D6E-409C-BE32-E72D297353CC}">
              <c16:uniqueId val="{0000009E-8E69-4DB5-9F50-176C24463BE9}"/>
            </c:ext>
          </c:extLst>
        </c:ser>
        <c:ser>
          <c:idx val="159"/>
          <c:order val="159"/>
          <c:spPr>
            <a:ln w="28575" cap="rnd">
              <a:solidFill>
                <a:schemeClr val="accent4">
                  <a:lumMod val="50000"/>
                  <a:lumOff val="50000"/>
                </a:schemeClr>
              </a:solidFill>
              <a:round/>
            </a:ln>
            <a:effectLst/>
          </c:spPr>
          <c:marker>
            <c:symbol val="none"/>
          </c:marker>
          <c:val>
            <c:numRef>
              <c:f>'MC Chart'!$FD$1:$FD$131</c:f>
              <c:numCache>
                <c:formatCode>0.000</c:formatCode>
                <c:ptCount val="131"/>
                <c:pt idx="0" formatCode="_(* #,##0.000_);_(* \(#,##0.000\);_(* &quot;-&quot;??_);_(@_)">
                  <c:v>57.528399999999998</c:v>
                </c:pt>
                <c:pt idx="1">
                  <c:v>58.056359370336565</c:v>
                </c:pt>
                <c:pt idx="2">
                  <c:v>58.920273847820809</c:v>
                </c:pt>
                <c:pt idx="3">
                  <c:v>58.683119577602376</c:v>
                </c:pt>
                <c:pt idx="4">
                  <c:v>58.932915002250716</c:v>
                </c:pt>
                <c:pt idx="5">
                  <c:v>58.030508346471265</c:v>
                </c:pt>
                <c:pt idx="6">
                  <c:v>57.407638413973373</c:v>
                </c:pt>
                <c:pt idx="7">
                  <c:v>57.781886995505047</c:v>
                </c:pt>
                <c:pt idx="8">
                  <c:v>58.009850997337317</c:v>
                </c:pt>
                <c:pt idx="9">
                  <c:v>58.133039366585386</c:v>
                </c:pt>
                <c:pt idx="10">
                  <c:v>58.446218547670291</c:v>
                </c:pt>
                <c:pt idx="11">
                  <c:v>57.882608447746037</c:v>
                </c:pt>
                <c:pt idx="12">
                  <c:v>58.628512117415738</c:v>
                </c:pt>
                <c:pt idx="13">
                  <c:v>57.798375658237404</c:v>
                </c:pt>
                <c:pt idx="14">
                  <c:v>58.165606329827035</c:v>
                </c:pt>
                <c:pt idx="15">
                  <c:v>58.306547792868876</c:v>
                </c:pt>
                <c:pt idx="16">
                  <c:v>58.225852143649938</c:v>
                </c:pt>
                <c:pt idx="17">
                  <c:v>58.171043352380948</c:v>
                </c:pt>
                <c:pt idx="18">
                  <c:v>59.040256857361292</c:v>
                </c:pt>
                <c:pt idx="19">
                  <c:v>59.037150749554392</c:v>
                </c:pt>
                <c:pt idx="20">
                  <c:v>58.549724484393458</c:v>
                </c:pt>
                <c:pt idx="21">
                  <c:v>58.39287942079914</c:v>
                </c:pt>
                <c:pt idx="22">
                  <c:v>59.455915931617533</c:v>
                </c:pt>
                <c:pt idx="23">
                  <c:v>59.784592943510269</c:v>
                </c:pt>
                <c:pt idx="24">
                  <c:v>59.252496517447938</c:v>
                </c:pt>
                <c:pt idx="25">
                  <c:v>59.198661638438089</c:v>
                </c:pt>
                <c:pt idx="26">
                  <c:v>57.947179614181607</c:v>
                </c:pt>
                <c:pt idx="27">
                  <c:v>57.73365438864689</c:v>
                </c:pt>
                <c:pt idx="28">
                  <c:v>57.28209671826167</c:v>
                </c:pt>
                <c:pt idx="29">
                  <c:v>57.101930627042371</c:v>
                </c:pt>
                <c:pt idx="30">
                  <c:v>57.696072325182129</c:v>
                </c:pt>
                <c:pt idx="31">
                  <c:v>57.991618053898655</c:v>
                </c:pt>
                <c:pt idx="32">
                  <c:v>57.5943371905608</c:v>
                </c:pt>
                <c:pt idx="33">
                  <c:v>58.153879614273265</c:v>
                </c:pt>
                <c:pt idx="34">
                  <c:v>58.297754404392556</c:v>
                </c:pt>
                <c:pt idx="35">
                  <c:v>58.572550059255562</c:v>
                </c:pt>
                <c:pt idx="36">
                  <c:v>58.661765894157398</c:v>
                </c:pt>
                <c:pt idx="37">
                  <c:v>59.126475974686691</c:v>
                </c:pt>
                <c:pt idx="38">
                  <c:v>58.470380151784774</c:v>
                </c:pt>
                <c:pt idx="39">
                  <c:v>58.057622807311574</c:v>
                </c:pt>
                <c:pt idx="40">
                  <c:v>58.510414811070412</c:v>
                </c:pt>
                <c:pt idx="41">
                  <c:v>57.999423368541642</c:v>
                </c:pt>
                <c:pt idx="42">
                  <c:v>57.971014612754765</c:v>
                </c:pt>
                <c:pt idx="43">
                  <c:v>58.565329818016259</c:v>
                </c:pt>
                <c:pt idx="44">
                  <c:v>58.576693635807501</c:v>
                </c:pt>
                <c:pt idx="45">
                  <c:v>59.01596292833932</c:v>
                </c:pt>
                <c:pt idx="46">
                  <c:v>59.416391311462675</c:v>
                </c:pt>
                <c:pt idx="47">
                  <c:v>60.038855602308516</c:v>
                </c:pt>
                <c:pt idx="48">
                  <c:v>59.701075865651525</c:v>
                </c:pt>
                <c:pt idx="49">
                  <c:v>59.100662242260746</c:v>
                </c:pt>
                <c:pt idx="50">
                  <c:v>58.72342432685852</c:v>
                </c:pt>
                <c:pt idx="51">
                  <c:v>58.886937839220636</c:v>
                </c:pt>
                <c:pt idx="52">
                  <c:v>57.462592134380749</c:v>
                </c:pt>
                <c:pt idx="53">
                  <c:v>58.144516261352017</c:v>
                </c:pt>
                <c:pt idx="54">
                  <c:v>57.382518278995263</c:v>
                </c:pt>
                <c:pt idx="55">
                  <c:v>58.778844539755276</c:v>
                </c:pt>
                <c:pt idx="56">
                  <c:v>57.430513877774409</c:v>
                </c:pt>
                <c:pt idx="57">
                  <c:v>57.610131800071265</c:v>
                </c:pt>
                <c:pt idx="58">
                  <c:v>57.394756634233254</c:v>
                </c:pt>
                <c:pt idx="59">
                  <c:v>57.372958045471975</c:v>
                </c:pt>
                <c:pt idx="60">
                  <c:v>57.307091328655254</c:v>
                </c:pt>
                <c:pt idx="61">
                  <c:v>57.288145657081564</c:v>
                </c:pt>
                <c:pt idx="62">
                  <c:v>58.10541358442174</c:v>
                </c:pt>
                <c:pt idx="63">
                  <c:v>57.376303385672855</c:v>
                </c:pt>
                <c:pt idx="64">
                  <c:v>57.728825024590265</c:v>
                </c:pt>
                <c:pt idx="65">
                  <c:v>58.267216138042663</c:v>
                </c:pt>
                <c:pt idx="66">
                  <c:v>57.943169772028433</c:v>
                </c:pt>
                <c:pt idx="67">
                  <c:v>57.124281187506178</c:v>
                </c:pt>
                <c:pt idx="68">
                  <c:v>57.301892487413944</c:v>
                </c:pt>
                <c:pt idx="69">
                  <c:v>57.028435801498148</c:v>
                </c:pt>
                <c:pt idx="70">
                  <c:v>58.294970142761237</c:v>
                </c:pt>
                <c:pt idx="71">
                  <c:v>58.386612061082673</c:v>
                </c:pt>
                <c:pt idx="72">
                  <c:v>57.660984253509952</c:v>
                </c:pt>
                <c:pt idx="73">
                  <c:v>56.935797945280584</c:v>
                </c:pt>
                <c:pt idx="74">
                  <c:v>57.19202140830857</c:v>
                </c:pt>
                <c:pt idx="75">
                  <c:v>57.605552491741228</c:v>
                </c:pt>
                <c:pt idx="76">
                  <c:v>57.122562076567782</c:v>
                </c:pt>
                <c:pt idx="77">
                  <c:v>57.919677600080888</c:v>
                </c:pt>
                <c:pt idx="78">
                  <c:v>57.295879726393309</c:v>
                </c:pt>
                <c:pt idx="79">
                  <c:v>57.093790734871789</c:v>
                </c:pt>
                <c:pt idx="80">
                  <c:v>56.517624020686569</c:v>
                </c:pt>
                <c:pt idx="81">
                  <c:v>56.182556328730385</c:v>
                </c:pt>
                <c:pt idx="82">
                  <c:v>55.770129376874678</c:v>
                </c:pt>
                <c:pt idx="83">
                  <c:v>55.332738008916436</c:v>
                </c:pt>
                <c:pt idx="84">
                  <c:v>55.948963425034258</c:v>
                </c:pt>
                <c:pt idx="85">
                  <c:v>55.780782850017673</c:v>
                </c:pt>
                <c:pt idx="86">
                  <c:v>55.414358836932188</c:v>
                </c:pt>
                <c:pt idx="87">
                  <c:v>56.177765510813188</c:v>
                </c:pt>
                <c:pt idx="88">
                  <c:v>57.052018609276736</c:v>
                </c:pt>
                <c:pt idx="89">
                  <c:v>57.974347690616739</c:v>
                </c:pt>
                <c:pt idx="90">
                  <c:v>56.766491275184386</c:v>
                </c:pt>
                <c:pt idx="91">
                  <c:v>56.353323701595578</c:v>
                </c:pt>
                <c:pt idx="92">
                  <c:v>56.191309600730946</c:v>
                </c:pt>
                <c:pt idx="93">
                  <c:v>56.310138510458415</c:v>
                </c:pt>
                <c:pt idx="94">
                  <c:v>56.331348350025273</c:v>
                </c:pt>
                <c:pt idx="95">
                  <c:v>56.592696965801345</c:v>
                </c:pt>
                <c:pt idx="96">
                  <c:v>57.322283682647289</c:v>
                </c:pt>
                <c:pt idx="97">
                  <c:v>57.241852659162653</c:v>
                </c:pt>
                <c:pt idx="98">
                  <c:v>56.75264225544511</c:v>
                </c:pt>
                <c:pt idx="99">
                  <c:v>56.951173342624074</c:v>
                </c:pt>
                <c:pt idx="100">
                  <c:v>56.865518953971375</c:v>
                </c:pt>
                <c:pt idx="101">
                  <c:v>56.287715697455347</c:v>
                </c:pt>
                <c:pt idx="102">
                  <c:v>56.035004594282924</c:v>
                </c:pt>
                <c:pt idx="103">
                  <c:v>56.231548144521263</c:v>
                </c:pt>
                <c:pt idx="104">
                  <c:v>55.93019760424594</c:v>
                </c:pt>
                <c:pt idx="105">
                  <c:v>55.500526331117413</c:v>
                </c:pt>
                <c:pt idx="106">
                  <c:v>55.284081390410975</c:v>
                </c:pt>
                <c:pt idx="107">
                  <c:v>55.372151271366548</c:v>
                </c:pt>
                <c:pt idx="108">
                  <c:v>55.415197819036443</c:v>
                </c:pt>
                <c:pt idx="109">
                  <c:v>55.888203256019629</c:v>
                </c:pt>
                <c:pt idx="110">
                  <c:v>55.964329225761048</c:v>
                </c:pt>
                <c:pt idx="111">
                  <c:v>56.545218587809828</c:v>
                </c:pt>
                <c:pt idx="112">
                  <c:v>56.702545742938568</c:v>
                </c:pt>
                <c:pt idx="113">
                  <c:v>56.252605806194595</c:v>
                </c:pt>
                <c:pt idx="114">
                  <c:v>56.386309247613205</c:v>
                </c:pt>
                <c:pt idx="115">
                  <c:v>55.979856303306306</c:v>
                </c:pt>
                <c:pt idx="116">
                  <c:v>56.340642901188644</c:v>
                </c:pt>
                <c:pt idx="117">
                  <c:v>55.966811726149039</c:v>
                </c:pt>
                <c:pt idx="118">
                  <c:v>55.794547494259774</c:v>
                </c:pt>
                <c:pt idx="119">
                  <c:v>56.664644143541409</c:v>
                </c:pt>
                <c:pt idx="120">
                  <c:v>55.391597556863864</c:v>
                </c:pt>
                <c:pt idx="121">
                  <c:v>56.49154124637365</c:v>
                </c:pt>
                <c:pt idx="122">
                  <c:v>56.838330616201873</c:v>
                </c:pt>
                <c:pt idx="123">
                  <c:v>57.360340338614975</c:v>
                </c:pt>
                <c:pt idx="124">
                  <c:v>57.58791890390706</c:v>
                </c:pt>
                <c:pt idx="125">
                  <c:v>57.360127739958415</c:v>
                </c:pt>
                <c:pt idx="126">
                  <c:v>56.556840432508295</c:v>
                </c:pt>
                <c:pt idx="127">
                  <c:v>56.504842990216552</c:v>
                </c:pt>
                <c:pt idx="128">
                  <c:v>56.742363709696299</c:v>
                </c:pt>
                <c:pt idx="129">
                  <c:v>56.100838048639829</c:v>
                </c:pt>
                <c:pt idx="130">
                  <c:v>56.601132613780983</c:v>
                </c:pt>
              </c:numCache>
            </c:numRef>
          </c:val>
          <c:smooth val="0"/>
          <c:extLst>
            <c:ext xmlns:c16="http://schemas.microsoft.com/office/drawing/2014/chart" uri="{C3380CC4-5D6E-409C-BE32-E72D297353CC}">
              <c16:uniqueId val="{0000009F-8E69-4DB5-9F50-176C24463BE9}"/>
            </c:ext>
          </c:extLst>
        </c:ser>
        <c:ser>
          <c:idx val="160"/>
          <c:order val="160"/>
          <c:spPr>
            <a:ln w="28575" cap="rnd">
              <a:solidFill>
                <a:schemeClr val="accent5">
                  <a:lumMod val="50000"/>
                  <a:lumOff val="50000"/>
                </a:schemeClr>
              </a:solidFill>
              <a:round/>
            </a:ln>
            <a:effectLst/>
          </c:spPr>
          <c:marker>
            <c:symbol val="none"/>
          </c:marker>
          <c:val>
            <c:numRef>
              <c:f>'MC Chart'!$FE$1:$FE$131</c:f>
              <c:numCache>
                <c:formatCode>0.000</c:formatCode>
                <c:ptCount val="131"/>
                <c:pt idx="0" formatCode="_(* #,##0.000_);_(* \(#,##0.000\);_(* &quot;-&quot;??_);_(@_)">
                  <c:v>57.528399999999998</c:v>
                </c:pt>
                <c:pt idx="1">
                  <c:v>57.102123091159442</c:v>
                </c:pt>
                <c:pt idx="2">
                  <c:v>57.034542354570085</c:v>
                </c:pt>
                <c:pt idx="3">
                  <c:v>56.230163729033912</c:v>
                </c:pt>
                <c:pt idx="4">
                  <c:v>55.526887873663277</c:v>
                </c:pt>
                <c:pt idx="5">
                  <c:v>54.85232156195773</c:v>
                </c:pt>
                <c:pt idx="6">
                  <c:v>54.991835339958584</c:v>
                </c:pt>
                <c:pt idx="7">
                  <c:v>54.92679053180521</c:v>
                </c:pt>
                <c:pt idx="8">
                  <c:v>55.202124287231861</c:v>
                </c:pt>
                <c:pt idx="9">
                  <c:v>54.506407786401333</c:v>
                </c:pt>
                <c:pt idx="10">
                  <c:v>55.079195321669665</c:v>
                </c:pt>
                <c:pt idx="11">
                  <c:v>54.7487626116461</c:v>
                </c:pt>
                <c:pt idx="12">
                  <c:v>55.519116592847745</c:v>
                </c:pt>
                <c:pt idx="13">
                  <c:v>56.007038083073994</c:v>
                </c:pt>
                <c:pt idx="14">
                  <c:v>56.08486876089156</c:v>
                </c:pt>
                <c:pt idx="15">
                  <c:v>56.615678877887191</c:v>
                </c:pt>
                <c:pt idx="16">
                  <c:v>56.089245293154647</c:v>
                </c:pt>
                <c:pt idx="17">
                  <c:v>55.670637107543385</c:v>
                </c:pt>
                <c:pt idx="18">
                  <c:v>55.265607292511376</c:v>
                </c:pt>
                <c:pt idx="19">
                  <c:v>56.207537477300065</c:v>
                </c:pt>
                <c:pt idx="20">
                  <c:v>55.67908447504788</c:v>
                </c:pt>
                <c:pt idx="21">
                  <c:v>55.749752322359988</c:v>
                </c:pt>
                <c:pt idx="22">
                  <c:v>55.06297856152554</c:v>
                </c:pt>
                <c:pt idx="23">
                  <c:v>54.482887488029213</c:v>
                </c:pt>
                <c:pt idx="24">
                  <c:v>54.590235030062949</c:v>
                </c:pt>
                <c:pt idx="25">
                  <c:v>53.814763330804816</c:v>
                </c:pt>
                <c:pt idx="26">
                  <c:v>53.251477092894845</c:v>
                </c:pt>
                <c:pt idx="27">
                  <c:v>53.049225955017171</c:v>
                </c:pt>
                <c:pt idx="28">
                  <c:v>52.671585986721084</c:v>
                </c:pt>
                <c:pt idx="29">
                  <c:v>52.775631854912255</c:v>
                </c:pt>
                <c:pt idx="30">
                  <c:v>52.723506282223227</c:v>
                </c:pt>
                <c:pt idx="31">
                  <c:v>53.1466300303087</c:v>
                </c:pt>
                <c:pt idx="32">
                  <c:v>53.071486199304417</c:v>
                </c:pt>
                <c:pt idx="33">
                  <c:v>52.682609410427077</c:v>
                </c:pt>
                <c:pt idx="34">
                  <c:v>52.3397120639478</c:v>
                </c:pt>
                <c:pt idx="35">
                  <c:v>52.610237958671725</c:v>
                </c:pt>
                <c:pt idx="36">
                  <c:v>51.24667246536913</c:v>
                </c:pt>
                <c:pt idx="37">
                  <c:v>51.041205762132442</c:v>
                </c:pt>
                <c:pt idx="38">
                  <c:v>50.39212230813677</c:v>
                </c:pt>
                <c:pt idx="39">
                  <c:v>50.399828693945544</c:v>
                </c:pt>
                <c:pt idx="40">
                  <c:v>50.500009559583603</c:v>
                </c:pt>
                <c:pt idx="41">
                  <c:v>51.063025260900403</c:v>
                </c:pt>
                <c:pt idx="42">
                  <c:v>51.34984064837473</c:v>
                </c:pt>
                <c:pt idx="43">
                  <c:v>50.577591030602981</c:v>
                </c:pt>
                <c:pt idx="44">
                  <c:v>50.803589843080722</c:v>
                </c:pt>
                <c:pt idx="45">
                  <c:v>51.288781374545103</c:v>
                </c:pt>
                <c:pt idx="46">
                  <c:v>51.020229113964923</c:v>
                </c:pt>
                <c:pt idx="47">
                  <c:v>51.223905921991438</c:v>
                </c:pt>
                <c:pt idx="48">
                  <c:v>51.304451300931973</c:v>
                </c:pt>
                <c:pt idx="49">
                  <c:v>50.355759798997674</c:v>
                </c:pt>
                <c:pt idx="50">
                  <c:v>49.98295583929152</c:v>
                </c:pt>
                <c:pt idx="51">
                  <c:v>49.303805709934039</c:v>
                </c:pt>
                <c:pt idx="52">
                  <c:v>49.652411654151692</c:v>
                </c:pt>
                <c:pt idx="53">
                  <c:v>48.97947329020618</c:v>
                </c:pt>
                <c:pt idx="54">
                  <c:v>48.91329093725011</c:v>
                </c:pt>
                <c:pt idx="55">
                  <c:v>49.189433931983785</c:v>
                </c:pt>
                <c:pt idx="56">
                  <c:v>48.821505674340678</c:v>
                </c:pt>
                <c:pt idx="57">
                  <c:v>48.479720319023656</c:v>
                </c:pt>
                <c:pt idx="58">
                  <c:v>48.457102622733572</c:v>
                </c:pt>
                <c:pt idx="59">
                  <c:v>47.594061777648108</c:v>
                </c:pt>
                <c:pt idx="60">
                  <c:v>47.673019932581226</c:v>
                </c:pt>
                <c:pt idx="61">
                  <c:v>47.338736492360809</c:v>
                </c:pt>
                <c:pt idx="62">
                  <c:v>47.980653827075919</c:v>
                </c:pt>
                <c:pt idx="63">
                  <c:v>48.010531297092186</c:v>
                </c:pt>
                <c:pt idx="64">
                  <c:v>47.554437895777241</c:v>
                </c:pt>
                <c:pt idx="65">
                  <c:v>47.783386023131271</c:v>
                </c:pt>
                <c:pt idx="66">
                  <c:v>48.209022547112603</c:v>
                </c:pt>
                <c:pt idx="67">
                  <c:v>48.249314971072138</c:v>
                </c:pt>
                <c:pt idx="68">
                  <c:v>47.961436659285908</c:v>
                </c:pt>
                <c:pt idx="69">
                  <c:v>48.112635000438729</c:v>
                </c:pt>
                <c:pt idx="70">
                  <c:v>48.7128650379058</c:v>
                </c:pt>
                <c:pt idx="71">
                  <c:v>48.252283660537941</c:v>
                </c:pt>
                <c:pt idx="72">
                  <c:v>47.892194761205829</c:v>
                </c:pt>
                <c:pt idx="73">
                  <c:v>47.88092450662873</c:v>
                </c:pt>
                <c:pt idx="74">
                  <c:v>47.879296811891024</c:v>
                </c:pt>
                <c:pt idx="75">
                  <c:v>48.47807754236139</c:v>
                </c:pt>
                <c:pt idx="76">
                  <c:v>49.086173460888936</c:v>
                </c:pt>
                <c:pt idx="77">
                  <c:v>49.193066472988228</c:v>
                </c:pt>
                <c:pt idx="78">
                  <c:v>48.569674124788392</c:v>
                </c:pt>
                <c:pt idx="79">
                  <c:v>48.82556127211533</c:v>
                </c:pt>
                <c:pt idx="80">
                  <c:v>47.634830795212963</c:v>
                </c:pt>
                <c:pt idx="81">
                  <c:v>47.515549131529021</c:v>
                </c:pt>
                <c:pt idx="82">
                  <c:v>47.846523404365264</c:v>
                </c:pt>
                <c:pt idx="83">
                  <c:v>47.083057308460837</c:v>
                </c:pt>
                <c:pt idx="84">
                  <c:v>47.46542594294359</c:v>
                </c:pt>
                <c:pt idx="85">
                  <c:v>47.871266430067386</c:v>
                </c:pt>
                <c:pt idx="86">
                  <c:v>48.344353483470904</c:v>
                </c:pt>
                <c:pt idx="87">
                  <c:v>47.667568908397826</c:v>
                </c:pt>
                <c:pt idx="88">
                  <c:v>47.724854912218923</c:v>
                </c:pt>
                <c:pt idx="89">
                  <c:v>48.505293773092596</c:v>
                </c:pt>
                <c:pt idx="90">
                  <c:v>47.623397435134933</c:v>
                </c:pt>
                <c:pt idx="91">
                  <c:v>46.551308249126109</c:v>
                </c:pt>
                <c:pt idx="92">
                  <c:v>46.715029128704188</c:v>
                </c:pt>
                <c:pt idx="93">
                  <c:v>45.827681792845496</c:v>
                </c:pt>
                <c:pt idx="94">
                  <c:v>45.743096371382791</c:v>
                </c:pt>
                <c:pt idx="95">
                  <c:v>45.864057590230367</c:v>
                </c:pt>
                <c:pt idx="96">
                  <c:v>45.871180489488857</c:v>
                </c:pt>
                <c:pt idx="97">
                  <c:v>46.123202892660231</c:v>
                </c:pt>
                <c:pt idx="98">
                  <c:v>46.454483045012566</c:v>
                </c:pt>
                <c:pt idx="99">
                  <c:v>46.218031983656331</c:v>
                </c:pt>
                <c:pt idx="100">
                  <c:v>45.734587691678271</c:v>
                </c:pt>
                <c:pt idx="101">
                  <c:v>45.747547744061983</c:v>
                </c:pt>
                <c:pt idx="102">
                  <c:v>44.774319254572745</c:v>
                </c:pt>
                <c:pt idx="103">
                  <c:v>44.83765902803453</c:v>
                </c:pt>
                <c:pt idx="104">
                  <c:v>44.609776760024673</c:v>
                </c:pt>
                <c:pt idx="105">
                  <c:v>43.79557519837671</c:v>
                </c:pt>
                <c:pt idx="106">
                  <c:v>43.32758865965706</c:v>
                </c:pt>
                <c:pt idx="107">
                  <c:v>43.473821340484072</c:v>
                </c:pt>
                <c:pt idx="108">
                  <c:v>42.708289165754749</c:v>
                </c:pt>
                <c:pt idx="109">
                  <c:v>42.464939581776086</c:v>
                </c:pt>
                <c:pt idx="110">
                  <c:v>42.166408719178719</c:v>
                </c:pt>
                <c:pt idx="111">
                  <c:v>42.269596992167706</c:v>
                </c:pt>
                <c:pt idx="112">
                  <c:v>41.877367621722676</c:v>
                </c:pt>
                <c:pt idx="113">
                  <c:v>41.834210008844828</c:v>
                </c:pt>
                <c:pt idx="114">
                  <c:v>41.993186774676857</c:v>
                </c:pt>
                <c:pt idx="115">
                  <c:v>41.558024847690156</c:v>
                </c:pt>
                <c:pt idx="116">
                  <c:v>41.751085734215692</c:v>
                </c:pt>
                <c:pt idx="117">
                  <c:v>41.854961845682276</c:v>
                </c:pt>
                <c:pt idx="118">
                  <c:v>42.266735433117688</c:v>
                </c:pt>
                <c:pt idx="119">
                  <c:v>41.809831950378651</c:v>
                </c:pt>
                <c:pt idx="120">
                  <c:v>41.205759959095836</c:v>
                </c:pt>
                <c:pt idx="121">
                  <c:v>40.569241870945874</c:v>
                </c:pt>
                <c:pt idx="122">
                  <c:v>40.796917093166385</c:v>
                </c:pt>
                <c:pt idx="123">
                  <c:v>40.353515488281111</c:v>
                </c:pt>
                <c:pt idx="124">
                  <c:v>40.285230760932969</c:v>
                </c:pt>
                <c:pt idx="125">
                  <c:v>40.544608979561588</c:v>
                </c:pt>
                <c:pt idx="126">
                  <c:v>40.052901572994791</c:v>
                </c:pt>
                <c:pt idx="127">
                  <c:v>39.751823090569928</c:v>
                </c:pt>
                <c:pt idx="128">
                  <c:v>39.460856734884608</c:v>
                </c:pt>
                <c:pt idx="129">
                  <c:v>39.282969519802769</c:v>
                </c:pt>
                <c:pt idx="130">
                  <c:v>38.765916626586751</c:v>
                </c:pt>
              </c:numCache>
            </c:numRef>
          </c:val>
          <c:smooth val="0"/>
          <c:extLst>
            <c:ext xmlns:c16="http://schemas.microsoft.com/office/drawing/2014/chart" uri="{C3380CC4-5D6E-409C-BE32-E72D297353CC}">
              <c16:uniqueId val="{000000A0-8E69-4DB5-9F50-176C24463BE9}"/>
            </c:ext>
          </c:extLst>
        </c:ser>
        <c:ser>
          <c:idx val="161"/>
          <c:order val="161"/>
          <c:spPr>
            <a:ln w="28575" cap="rnd">
              <a:solidFill>
                <a:schemeClr val="accent6">
                  <a:lumMod val="50000"/>
                  <a:lumOff val="50000"/>
                </a:schemeClr>
              </a:solidFill>
              <a:round/>
            </a:ln>
            <a:effectLst/>
          </c:spPr>
          <c:marker>
            <c:symbol val="none"/>
          </c:marker>
          <c:val>
            <c:numRef>
              <c:f>'MC Chart'!$FF$1:$FF$131</c:f>
              <c:numCache>
                <c:formatCode>0.000</c:formatCode>
                <c:ptCount val="131"/>
                <c:pt idx="0" formatCode="_(* #,##0.000_);_(* \(#,##0.000\);_(* &quot;-&quot;??_);_(@_)">
                  <c:v>57.528399999999998</c:v>
                </c:pt>
                <c:pt idx="1">
                  <c:v>58.257852520067551</c:v>
                </c:pt>
                <c:pt idx="2">
                  <c:v>58.187732903399734</c:v>
                </c:pt>
                <c:pt idx="3">
                  <c:v>58.519786242239363</c:v>
                </c:pt>
                <c:pt idx="4">
                  <c:v>57.742087192925361</c:v>
                </c:pt>
                <c:pt idx="5">
                  <c:v>56.816581778419497</c:v>
                </c:pt>
                <c:pt idx="6">
                  <c:v>56.355078581659441</c:v>
                </c:pt>
                <c:pt idx="7">
                  <c:v>56.048317342982017</c:v>
                </c:pt>
                <c:pt idx="8">
                  <c:v>56.085338630733006</c:v>
                </c:pt>
                <c:pt idx="9">
                  <c:v>56.09872190159178</c:v>
                </c:pt>
                <c:pt idx="10">
                  <c:v>56.622466011934364</c:v>
                </c:pt>
                <c:pt idx="11">
                  <c:v>55.614367493286203</c:v>
                </c:pt>
                <c:pt idx="12">
                  <c:v>55.840208624421997</c:v>
                </c:pt>
                <c:pt idx="13">
                  <c:v>56.442707837358022</c:v>
                </c:pt>
                <c:pt idx="14">
                  <c:v>56.963351837333398</c:v>
                </c:pt>
                <c:pt idx="15">
                  <c:v>55.86751465320058</c:v>
                </c:pt>
                <c:pt idx="16">
                  <c:v>55.020390732340566</c:v>
                </c:pt>
                <c:pt idx="17">
                  <c:v>54.764004828351972</c:v>
                </c:pt>
                <c:pt idx="18">
                  <c:v>55.109547102066266</c:v>
                </c:pt>
                <c:pt idx="19">
                  <c:v>54.635655830090542</c:v>
                </c:pt>
                <c:pt idx="20">
                  <c:v>54.57819781061233</c:v>
                </c:pt>
                <c:pt idx="21">
                  <c:v>54.222661289986974</c:v>
                </c:pt>
                <c:pt idx="22">
                  <c:v>54.162998311563129</c:v>
                </c:pt>
                <c:pt idx="23">
                  <c:v>54.642842031991549</c:v>
                </c:pt>
                <c:pt idx="24">
                  <c:v>55.197329675619088</c:v>
                </c:pt>
                <c:pt idx="25">
                  <c:v>55.35320116155463</c:v>
                </c:pt>
                <c:pt idx="26">
                  <c:v>55.167967428023488</c:v>
                </c:pt>
                <c:pt idx="27">
                  <c:v>54.596199244373203</c:v>
                </c:pt>
                <c:pt idx="28">
                  <c:v>54.889870940245459</c:v>
                </c:pt>
                <c:pt idx="29">
                  <c:v>54.489663547924998</c:v>
                </c:pt>
                <c:pt idx="30">
                  <c:v>53.697289424467094</c:v>
                </c:pt>
                <c:pt idx="31">
                  <c:v>53.885002531270864</c:v>
                </c:pt>
                <c:pt idx="32">
                  <c:v>53.578330581944769</c:v>
                </c:pt>
                <c:pt idx="33">
                  <c:v>53.251996768191226</c:v>
                </c:pt>
                <c:pt idx="34">
                  <c:v>53.085324775694275</c:v>
                </c:pt>
                <c:pt idx="35">
                  <c:v>52.524030294359171</c:v>
                </c:pt>
                <c:pt idx="36">
                  <c:v>51.936930397687426</c:v>
                </c:pt>
                <c:pt idx="37">
                  <c:v>52.707874185050002</c:v>
                </c:pt>
                <c:pt idx="38">
                  <c:v>53.117086547854775</c:v>
                </c:pt>
                <c:pt idx="39">
                  <c:v>53.583705330729309</c:v>
                </c:pt>
                <c:pt idx="40">
                  <c:v>53.590458537763553</c:v>
                </c:pt>
                <c:pt idx="41">
                  <c:v>53.4553750545927</c:v>
                </c:pt>
                <c:pt idx="42">
                  <c:v>53.953689800858001</c:v>
                </c:pt>
                <c:pt idx="43">
                  <c:v>53.716065161556152</c:v>
                </c:pt>
                <c:pt idx="44">
                  <c:v>54.161232724435862</c:v>
                </c:pt>
                <c:pt idx="45">
                  <c:v>53.903693105799647</c:v>
                </c:pt>
                <c:pt idx="46">
                  <c:v>53.620926729081596</c:v>
                </c:pt>
                <c:pt idx="47">
                  <c:v>53.432756202399041</c:v>
                </c:pt>
                <c:pt idx="48">
                  <c:v>53.550352802687939</c:v>
                </c:pt>
                <c:pt idx="49">
                  <c:v>54.033382497209914</c:v>
                </c:pt>
                <c:pt idx="50">
                  <c:v>53.761628147124</c:v>
                </c:pt>
                <c:pt idx="51">
                  <c:v>53.852436564481977</c:v>
                </c:pt>
                <c:pt idx="52">
                  <c:v>53.687410973612401</c:v>
                </c:pt>
                <c:pt idx="53">
                  <c:v>54.79867998454025</c:v>
                </c:pt>
                <c:pt idx="54">
                  <c:v>54.023992941419522</c:v>
                </c:pt>
                <c:pt idx="55">
                  <c:v>53.890786504353201</c:v>
                </c:pt>
                <c:pt idx="56">
                  <c:v>54.129960063611051</c:v>
                </c:pt>
                <c:pt idx="57">
                  <c:v>54.079031689362274</c:v>
                </c:pt>
                <c:pt idx="58">
                  <c:v>53.748060605785788</c:v>
                </c:pt>
                <c:pt idx="59">
                  <c:v>53.323276686878934</c:v>
                </c:pt>
                <c:pt idx="60">
                  <c:v>52.26733785230423</c:v>
                </c:pt>
                <c:pt idx="61">
                  <c:v>52.19320345329298</c:v>
                </c:pt>
                <c:pt idx="62">
                  <c:v>52.38735232905703</c:v>
                </c:pt>
                <c:pt idx="63">
                  <c:v>52.596529378737536</c:v>
                </c:pt>
                <c:pt idx="64">
                  <c:v>52.226761923633752</c:v>
                </c:pt>
                <c:pt idx="65">
                  <c:v>51.59816825182596</c:v>
                </c:pt>
                <c:pt idx="66">
                  <c:v>51.884227782989235</c:v>
                </c:pt>
                <c:pt idx="67">
                  <c:v>51.806179329794197</c:v>
                </c:pt>
                <c:pt idx="68">
                  <c:v>52.273662673282615</c:v>
                </c:pt>
                <c:pt idx="69">
                  <c:v>52.672328031760259</c:v>
                </c:pt>
                <c:pt idx="70">
                  <c:v>51.764625129842003</c:v>
                </c:pt>
                <c:pt idx="71">
                  <c:v>52.490630688376022</c:v>
                </c:pt>
                <c:pt idx="72">
                  <c:v>51.485177696242232</c:v>
                </c:pt>
                <c:pt idx="73">
                  <c:v>50.531087350380659</c:v>
                </c:pt>
                <c:pt idx="74">
                  <c:v>50.452259833556539</c:v>
                </c:pt>
                <c:pt idx="75">
                  <c:v>49.561132704402468</c:v>
                </c:pt>
                <c:pt idx="76">
                  <c:v>50.115976242739592</c:v>
                </c:pt>
                <c:pt idx="77">
                  <c:v>50.332901742256531</c:v>
                </c:pt>
                <c:pt idx="78">
                  <c:v>50.337980562462974</c:v>
                </c:pt>
                <c:pt idx="79">
                  <c:v>50.980968808057291</c:v>
                </c:pt>
                <c:pt idx="80">
                  <c:v>50.884241769589671</c:v>
                </c:pt>
                <c:pt idx="81">
                  <c:v>50.455654042103646</c:v>
                </c:pt>
                <c:pt idx="82">
                  <c:v>49.682103868608088</c:v>
                </c:pt>
                <c:pt idx="83">
                  <c:v>48.782064763976699</c:v>
                </c:pt>
                <c:pt idx="84">
                  <c:v>48.804672825787293</c:v>
                </c:pt>
                <c:pt idx="85">
                  <c:v>49.400547308379423</c:v>
                </c:pt>
                <c:pt idx="86">
                  <c:v>48.32774903269317</c:v>
                </c:pt>
                <c:pt idx="87">
                  <c:v>48.573473720520091</c:v>
                </c:pt>
                <c:pt idx="88">
                  <c:v>49.18761774593051</c:v>
                </c:pt>
                <c:pt idx="89">
                  <c:v>48.519372553934858</c:v>
                </c:pt>
                <c:pt idx="90">
                  <c:v>48.745476265314139</c:v>
                </c:pt>
                <c:pt idx="91">
                  <c:v>48.523833301122167</c:v>
                </c:pt>
                <c:pt idx="92">
                  <c:v>47.322711872896654</c:v>
                </c:pt>
                <c:pt idx="93">
                  <c:v>47.187437431332313</c:v>
                </c:pt>
                <c:pt idx="94">
                  <c:v>46.817446866565014</c:v>
                </c:pt>
                <c:pt idx="95">
                  <c:v>47.365966837099393</c:v>
                </c:pt>
                <c:pt idx="96">
                  <c:v>47.755122868100848</c:v>
                </c:pt>
                <c:pt idx="97">
                  <c:v>48.05666573608169</c:v>
                </c:pt>
                <c:pt idx="98">
                  <c:v>47.380527411834144</c:v>
                </c:pt>
                <c:pt idx="99">
                  <c:v>47.452150374209147</c:v>
                </c:pt>
                <c:pt idx="100">
                  <c:v>46.798808712447844</c:v>
                </c:pt>
                <c:pt idx="101">
                  <c:v>46.867284686960858</c:v>
                </c:pt>
                <c:pt idx="102">
                  <c:v>47.38538071895259</c:v>
                </c:pt>
                <c:pt idx="103">
                  <c:v>46.610250335496715</c:v>
                </c:pt>
                <c:pt idx="104">
                  <c:v>45.992211097637558</c:v>
                </c:pt>
                <c:pt idx="105">
                  <c:v>45.39061643945832</c:v>
                </c:pt>
                <c:pt idx="106">
                  <c:v>45.2692151449763</c:v>
                </c:pt>
                <c:pt idx="107">
                  <c:v>45.280127458271558</c:v>
                </c:pt>
                <c:pt idx="108">
                  <c:v>45.313102078684935</c:v>
                </c:pt>
                <c:pt idx="109">
                  <c:v>45.826285070502273</c:v>
                </c:pt>
                <c:pt idx="110">
                  <c:v>46.266891109046618</c:v>
                </c:pt>
                <c:pt idx="111">
                  <c:v>46.136180266963429</c:v>
                </c:pt>
                <c:pt idx="112">
                  <c:v>46.71344581812756</c:v>
                </c:pt>
                <c:pt idx="113">
                  <c:v>47.259871751285516</c:v>
                </c:pt>
                <c:pt idx="114">
                  <c:v>46.879742199526646</c:v>
                </c:pt>
                <c:pt idx="115">
                  <c:v>46.740659296422976</c:v>
                </c:pt>
                <c:pt idx="116">
                  <c:v>46.669503203262877</c:v>
                </c:pt>
                <c:pt idx="117">
                  <c:v>46.575899972943219</c:v>
                </c:pt>
                <c:pt idx="118">
                  <c:v>46.165468279263621</c:v>
                </c:pt>
                <c:pt idx="119">
                  <c:v>46.774412941349688</c:v>
                </c:pt>
                <c:pt idx="120">
                  <c:v>47.817045346856268</c:v>
                </c:pt>
                <c:pt idx="121">
                  <c:v>46.93476138786702</c:v>
                </c:pt>
                <c:pt idx="122">
                  <c:v>46.877616922809707</c:v>
                </c:pt>
                <c:pt idx="123">
                  <c:v>47.163388456370186</c:v>
                </c:pt>
                <c:pt idx="124">
                  <c:v>47.1745898560714</c:v>
                </c:pt>
                <c:pt idx="125">
                  <c:v>47.457976580341615</c:v>
                </c:pt>
                <c:pt idx="126">
                  <c:v>47.70258897487485</c:v>
                </c:pt>
                <c:pt idx="127">
                  <c:v>47.60098627735259</c:v>
                </c:pt>
                <c:pt idx="128">
                  <c:v>48.33106205829565</c:v>
                </c:pt>
                <c:pt idx="129">
                  <c:v>48.401002674322797</c:v>
                </c:pt>
                <c:pt idx="130">
                  <c:v>48.165159925927028</c:v>
                </c:pt>
              </c:numCache>
            </c:numRef>
          </c:val>
          <c:smooth val="0"/>
          <c:extLst>
            <c:ext xmlns:c16="http://schemas.microsoft.com/office/drawing/2014/chart" uri="{C3380CC4-5D6E-409C-BE32-E72D297353CC}">
              <c16:uniqueId val="{000000A1-8E69-4DB5-9F50-176C24463BE9}"/>
            </c:ext>
          </c:extLst>
        </c:ser>
        <c:ser>
          <c:idx val="162"/>
          <c:order val="162"/>
          <c:spPr>
            <a:ln w="28575" cap="rnd">
              <a:solidFill>
                <a:schemeClr val="accent1"/>
              </a:solidFill>
              <a:round/>
            </a:ln>
            <a:effectLst/>
          </c:spPr>
          <c:marker>
            <c:symbol val="none"/>
          </c:marker>
          <c:val>
            <c:numRef>
              <c:f>'MC Chart'!$FG$1:$FG$131</c:f>
              <c:numCache>
                <c:formatCode>0.000</c:formatCode>
                <c:ptCount val="131"/>
                <c:pt idx="0" formatCode="_(* #,##0.000_);_(* \(#,##0.000\);_(* &quot;-&quot;??_);_(@_)">
                  <c:v>57.528399999999998</c:v>
                </c:pt>
                <c:pt idx="1">
                  <c:v>56.876335332315819</c:v>
                </c:pt>
                <c:pt idx="2">
                  <c:v>56.862872894363832</c:v>
                </c:pt>
                <c:pt idx="3">
                  <c:v>56.474678628382634</c:v>
                </c:pt>
                <c:pt idx="4">
                  <c:v>56.935181775066809</c:v>
                </c:pt>
                <c:pt idx="5">
                  <c:v>57.571751789538638</c:v>
                </c:pt>
                <c:pt idx="6">
                  <c:v>57.540370995979231</c:v>
                </c:pt>
                <c:pt idx="7">
                  <c:v>58.394616509620626</c:v>
                </c:pt>
                <c:pt idx="8">
                  <c:v>58.472350632478843</c:v>
                </c:pt>
                <c:pt idx="9">
                  <c:v>57.856857914276212</c:v>
                </c:pt>
                <c:pt idx="10">
                  <c:v>58.7428112291432</c:v>
                </c:pt>
                <c:pt idx="11">
                  <c:v>58.342472655038151</c:v>
                </c:pt>
                <c:pt idx="12">
                  <c:v>57.272331223221549</c:v>
                </c:pt>
                <c:pt idx="13">
                  <c:v>57.68779192851337</c:v>
                </c:pt>
                <c:pt idx="14">
                  <c:v>58.736192864494718</c:v>
                </c:pt>
                <c:pt idx="15">
                  <c:v>58.106771504040402</c:v>
                </c:pt>
                <c:pt idx="16">
                  <c:v>58.582752188959567</c:v>
                </c:pt>
                <c:pt idx="17">
                  <c:v>58.106970422964473</c:v>
                </c:pt>
                <c:pt idx="18">
                  <c:v>57.93822597296289</c:v>
                </c:pt>
                <c:pt idx="19">
                  <c:v>57.821206289139035</c:v>
                </c:pt>
                <c:pt idx="20">
                  <c:v>58.785268866085133</c:v>
                </c:pt>
                <c:pt idx="21">
                  <c:v>58.859103899727877</c:v>
                </c:pt>
                <c:pt idx="22">
                  <c:v>58.468207014065399</c:v>
                </c:pt>
                <c:pt idx="23">
                  <c:v>58.529460419748766</c:v>
                </c:pt>
                <c:pt idx="24">
                  <c:v>58.565231994988736</c:v>
                </c:pt>
                <c:pt idx="25">
                  <c:v>58.649957421858183</c:v>
                </c:pt>
                <c:pt idx="26">
                  <c:v>58.258524481450308</c:v>
                </c:pt>
                <c:pt idx="27">
                  <c:v>57.380183654266524</c:v>
                </c:pt>
                <c:pt idx="28">
                  <c:v>57.585778024138662</c:v>
                </c:pt>
                <c:pt idx="29">
                  <c:v>57.671442697884608</c:v>
                </c:pt>
                <c:pt idx="30">
                  <c:v>58.165921585560028</c:v>
                </c:pt>
                <c:pt idx="31">
                  <c:v>59.740836399629195</c:v>
                </c:pt>
                <c:pt idx="32">
                  <c:v>59.383155846513056</c:v>
                </c:pt>
                <c:pt idx="33">
                  <c:v>58.635708915906861</c:v>
                </c:pt>
                <c:pt idx="34">
                  <c:v>57.752570794345722</c:v>
                </c:pt>
                <c:pt idx="35">
                  <c:v>57.587594020268149</c:v>
                </c:pt>
                <c:pt idx="36">
                  <c:v>56.936517183847975</c:v>
                </c:pt>
                <c:pt idx="37">
                  <c:v>56.925787871352661</c:v>
                </c:pt>
                <c:pt idx="38">
                  <c:v>57.905031468347993</c:v>
                </c:pt>
                <c:pt idx="39">
                  <c:v>59.169989009655922</c:v>
                </c:pt>
                <c:pt idx="40">
                  <c:v>59.794312471242428</c:v>
                </c:pt>
                <c:pt idx="41">
                  <c:v>59.676404875924227</c:v>
                </c:pt>
                <c:pt idx="42">
                  <c:v>59.873664537912418</c:v>
                </c:pt>
                <c:pt idx="43">
                  <c:v>59.687246530092281</c:v>
                </c:pt>
                <c:pt idx="44">
                  <c:v>59.170095721418456</c:v>
                </c:pt>
                <c:pt idx="45">
                  <c:v>59.595949422661825</c:v>
                </c:pt>
                <c:pt idx="46">
                  <c:v>60.097841203538721</c:v>
                </c:pt>
                <c:pt idx="47">
                  <c:v>60.556519603790761</c:v>
                </c:pt>
                <c:pt idx="48">
                  <c:v>60.773263767260318</c:v>
                </c:pt>
                <c:pt idx="49">
                  <c:v>60.271975988358101</c:v>
                </c:pt>
                <c:pt idx="50">
                  <c:v>59.673076624147583</c:v>
                </c:pt>
                <c:pt idx="51">
                  <c:v>60.481578981498707</c:v>
                </c:pt>
                <c:pt idx="52">
                  <c:v>60.444214969118775</c:v>
                </c:pt>
                <c:pt idx="53">
                  <c:v>59.979170456317746</c:v>
                </c:pt>
                <c:pt idx="54">
                  <c:v>60.265503380325825</c:v>
                </c:pt>
                <c:pt idx="55">
                  <c:v>60.633516552487166</c:v>
                </c:pt>
                <c:pt idx="56">
                  <c:v>60.753739435237122</c:v>
                </c:pt>
                <c:pt idx="57">
                  <c:v>61.705355955391454</c:v>
                </c:pt>
                <c:pt idx="58">
                  <c:v>61.913549934014505</c:v>
                </c:pt>
                <c:pt idx="59">
                  <c:v>61.833576614016181</c:v>
                </c:pt>
                <c:pt idx="60">
                  <c:v>61.776679895839223</c:v>
                </c:pt>
                <c:pt idx="61">
                  <c:v>60.466642403001359</c:v>
                </c:pt>
                <c:pt idx="62">
                  <c:v>59.698646332232748</c:v>
                </c:pt>
                <c:pt idx="63">
                  <c:v>59.554228113585253</c:v>
                </c:pt>
                <c:pt idx="64">
                  <c:v>58.734637427316201</c:v>
                </c:pt>
                <c:pt idx="65">
                  <c:v>58.695344477493713</c:v>
                </c:pt>
                <c:pt idx="66">
                  <c:v>57.69343930885826</c:v>
                </c:pt>
                <c:pt idx="67">
                  <c:v>56.677779551809635</c:v>
                </c:pt>
                <c:pt idx="68">
                  <c:v>56.47260580478715</c:v>
                </c:pt>
                <c:pt idx="69">
                  <c:v>56.592199584179347</c:v>
                </c:pt>
                <c:pt idx="70">
                  <c:v>56.941782997160473</c:v>
                </c:pt>
                <c:pt idx="71">
                  <c:v>57.00359336706201</c:v>
                </c:pt>
                <c:pt idx="72">
                  <c:v>56.99610134362301</c:v>
                </c:pt>
                <c:pt idx="73">
                  <c:v>57.287725250730475</c:v>
                </c:pt>
                <c:pt idx="74">
                  <c:v>58.25414206427989</c:v>
                </c:pt>
                <c:pt idx="75">
                  <c:v>58.425105491637666</c:v>
                </c:pt>
                <c:pt idx="76">
                  <c:v>58.77793433229003</c:v>
                </c:pt>
                <c:pt idx="77">
                  <c:v>58.390187002934233</c:v>
                </c:pt>
                <c:pt idx="78">
                  <c:v>57.870343321093941</c:v>
                </c:pt>
                <c:pt idx="79">
                  <c:v>57.94194865037592</c:v>
                </c:pt>
                <c:pt idx="80">
                  <c:v>57.30196446750378</c:v>
                </c:pt>
                <c:pt idx="81">
                  <c:v>56.957704073499848</c:v>
                </c:pt>
                <c:pt idx="82">
                  <c:v>57.120056289526133</c:v>
                </c:pt>
                <c:pt idx="83">
                  <c:v>58.039000785254835</c:v>
                </c:pt>
                <c:pt idx="84">
                  <c:v>58.03581212855191</c:v>
                </c:pt>
                <c:pt idx="85">
                  <c:v>58.536115857646031</c:v>
                </c:pt>
                <c:pt idx="86">
                  <c:v>57.994138683035231</c:v>
                </c:pt>
                <c:pt idx="87">
                  <c:v>58.060362848962022</c:v>
                </c:pt>
                <c:pt idx="88">
                  <c:v>58.374317542460254</c:v>
                </c:pt>
                <c:pt idx="89">
                  <c:v>58.57276288868912</c:v>
                </c:pt>
                <c:pt idx="90">
                  <c:v>58.552950745058638</c:v>
                </c:pt>
                <c:pt idx="91">
                  <c:v>59.146582490463061</c:v>
                </c:pt>
                <c:pt idx="92">
                  <c:v>58.937769870269335</c:v>
                </c:pt>
                <c:pt idx="93">
                  <c:v>59.157724025287585</c:v>
                </c:pt>
                <c:pt idx="94">
                  <c:v>58.37044417951752</c:v>
                </c:pt>
                <c:pt idx="95">
                  <c:v>58.03843309179787</c:v>
                </c:pt>
                <c:pt idx="96">
                  <c:v>56.980013240368478</c:v>
                </c:pt>
                <c:pt idx="97">
                  <c:v>56.897936452993378</c:v>
                </c:pt>
                <c:pt idx="98">
                  <c:v>57.129008463983197</c:v>
                </c:pt>
                <c:pt idx="99">
                  <c:v>57.651660887740228</c:v>
                </c:pt>
                <c:pt idx="100">
                  <c:v>57.657307306488796</c:v>
                </c:pt>
                <c:pt idx="101">
                  <c:v>56.854438460940401</c:v>
                </c:pt>
                <c:pt idx="102">
                  <c:v>57.692069652223282</c:v>
                </c:pt>
                <c:pt idx="103">
                  <c:v>56.843560263648023</c:v>
                </c:pt>
                <c:pt idx="104">
                  <c:v>57.041697466223425</c:v>
                </c:pt>
                <c:pt idx="105">
                  <c:v>57.233289197675695</c:v>
                </c:pt>
                <c:pt idx="106">
                  <c:v>58.334168194525169</c:v>
                </c:pt>
                <c:pt idx="107">
                  <c:v>58.242687685015454</c:v>
                </c:pt>
                <c:pt idx="108">
                  <c:v>58.647909553718989</c:v>
                </c:pt>
                <c:pt idx="109">
                  <c:v>58.654611047205989</c:v>
                </c:pt>
                <c:pt idx="110">
                  <c:v>58.735111940315676</c:v>
                </c:pt>
                <c:pt idx="111">
                  <c:v>58.1433547501886</c:v>
                </c:pt>
                <c:pt idx="112">
                  <c:v>57.11452005042144</c:v>
                </c:pt>
                <c:pt idx="113">
                  <c:v>57.114189224486147</c:v>
                </c:pt>
                <c:pt idx="114">
                  <c:v>57.65360469902982</c:v>
                </c:pt>
                <c:pt idx="115">
                  <c:v>57.96839702961875</c:v>
                </c:pt>
                <c:pt idx="116">
                  <c:v>57.994586835900051</c:v>
                </c:pt>
                <c:pt idx="117">
                  <c:v>57.439696803508049</c:v>
                </c:pt>
                <c:pt idx="118">
                  <c:v>56.835758198004029</c:v>
                </c:pt>
                <c:pt idx="119">
                  <c:v>57.161045786800344</c:v>
                </c:pt>
                <c:pt idx="120">
                  <c:v>57.152191947834908</c:v>
                </c:pt>
                <c:pt idx="121">
                  <c:v>57.801693032990464</c:v>
                </c:pt>
                <c:pt idx="122">
                  <c:v>56.99232413752658</c:v>
                </c:pt>
                <c:pt idx="123">
                  <c:v>57.363657216641919</c:v>
                </c:pt>
                <c:pt idx="124">
                  <c:v>57.149030360248759</c:v>
                </c:pt>
                <c:pt idx="125">
                  <c:v>57.355478577267007</c:v>
                </c:pt>
                <c:pt idx="126">
                  <c:v>58.199645460130668</c:v>
                </c:pt>
                <c:pt idx="127">
                  <c:v>58.272060817453116</c:v>
                </c:pt>
                <c:pt idx="128">
                  <c:v>57.826347477187113</c:v>
                </c:pt>
                <c:pt idx="129">
                  <c:v>56.999616621057548</c:v>
                </c:pt>
                <c:pt idx="130">
                  <c:v>56.667784671664478</c:v>
                </c:pt>
              </c:numCache>
            </c:numRef>
          </c:val>
          <c:smooth val="0"/>
          <c:extLst>
            <c:ext xmlns:c16="http://schemas.microsoft.com/office/drawing/2014/chart" uri="{C3380CC4-5D6E-409C-BE32-E72D297353CC}">
              <c16:uniqueId val="{000000A2-8E69-4DB5-9F50-176C24463BE9}"/>
            </c:ext>
          </c:extLst>
        </c:ser>
        <c:ser>
          <c:idx val="163"/>
          <c:order val="163"/>
          <c:spPr>
            <a:ln w="28575" cap="rnd">
              <a:solidFill>
                <a:schemeClr val="accent2"/>
              </a:solidFill>
              <a:round/>
            </a:ln>
            <a:effectLst/>
          </c:spPr>
          <c:marker>
            <c:symbol val="none"/>
          </c:marker>
          <c:val>
            <c:numRef>
              <c:f>'MC Chart'!$FH$1:$FH$131</c:f>
              <c:numCache>
                <c:formatCode>0.000</c:formatCode>
                <c:ptCount val="131"/>
                <c:pt idx="0" formatCode="_(* #,##0.000_);_(* \(#,##0.000\);_(* &quot;-&quot;??_);_(@_)">
                  <c:v>57.528399999999998</c:v>
                </c:pt>
                <c:pt idx="1">
                  <c:v>56.758531716024294</c:v>
                </c:pt>
                <c:pt idx="2">
                  <c:v>57.190217164289102</c:v>
                </c:pt>
                <c:pt idx="3">
                  <c:v>57.791187816641632</c:v>
                </c:pt>
                <c:pt idx="4">
                  <c:v>57.968987487001293</c:v>
                </c:pt>
                <c:pt idx="5">
                  <c:v>57.242028295806826</c:v>
                </c:pt>
                <c:pt idx="6">
                  <c:v>57.777301943948743</c:v>
                </c:pt>
                <c:pt idx="7">
                  <c:v>57.494545985361249</c:v>
                </c:pt>
                <c:pt idx="8">
                  <c:v>58.228443166589159</c:v>
                </c:pt>
                <c:pt idx="9">
                  <c:v>58.345216779511475</c:v>
                </c:pt>
                <c:pt idx="10">
                  <c:v>58.433659836364768</c:v>
                </c:pt>
                <c:pt idx="11">
                  <c:v>58.18694982068083</c:v>
                </c:pt>
                <c:pt idx="12">
                  <c:v>57.619271129144067</c:v>
                </c:pt>
                <c:pt idx="13">
                  <c:v>58.126498029325695</c:v>
                </c:pt>
                <c:pt idx="14">
                  <c:v>57.809538766211396</c:v>
                </c:pt>
                <c:pt idx="15">
                  <c:v>58.248138597348678</c:v>
                </c:pt>
                <c:pt idx="16">
                  <c:v>58.942291622138995</c:v>
                </c:pt>
                <c:pt idx="17">
                  <c:v>59.28240764081815</c:v>
                </c:pt>
                <c:pt idx="18">
                  <c:v>59.508770552696717</c:v>
                </c:pt>
                <c:pt idx="19">
                  <c:v>60.109524748653534</c:v>
                </c:pt>
                <c:pt idx="20">
                  <c:v>59.863645535838927</c:v>
                </c:pt>
                <c:pt idx="21">
                  <c:v>60.045649389305339</c:v>
                </c:pt>
                <c:pt idx="22">
                  <c:v>60.133163064304355</c:v>
                </c:pt>
                <c:pt idx="23">
                  <c:v>60.285932914040458</c:v>
                </c:pt>
                <c:pt idx="24">
                  <c:v>59.541650245191981</c:v>
                </c:pt>
                <c:pt idx="25">
                  <c:v>60.068006044572627</c:v>
                </c:pt>
                <c:pt idx="26">
                  <c:v>60.461633723898373</c:v>
                </c:pt>
                <c:pt idx="27">
                  <c:v>60.561024382889279</c:v>
                </c:pt>
                <c:pt idx="28">
                  <c:v>60.194644182329739</c:v>
                </c:pt>
                <c:pt idx="29">
                  <c:v>60.284168173261989</c:v>
                </c:pt>
                <c:pt idx="30">
                  <c:v>59.626773346707814</c:v>
                </c:pt>
                <c:pt idx="31">
                  <c:v>59.330553778292767</c:v>
                </c:pt>
                <c:pt idx="32">
                  <c:v>59.585651517181105</c:v>
                </c:pt>
                <c:pt idx="33">
                  <c:v>60.028104084166962</c:v>
                </c:pt>
                <c:pt idx="34">
                  <c:v>59.946053097411991</c:v>
                </c:pt>
                <c:pt idx="35">
                  <c:v>59.061507542161849</c:v>
                </c:pt>
                <c:pt idx="36">
                  <c:v>58.416153279975845</c:v>
                </c:pt>
                <c:pt idx="37">
                  <c:v>57.173302519065992</c:v>
                </c:pt>
                <c:pt idx="38">
                  <c:v>56.714659752918607</c:v>
                </c:pt>
                <c:pt idx="39">
                  <c:v>56.540654996432274</c:v>
                </c:pt>
                <c:pt idx="40">
                  <c:v>56.673923888405376</c:v>
                </c:pt>
                <c:pt idx="41">
                  <c:v>57.427546991869676</c:v>
                </c:pt>
                <c:pt idx="42">
                  <c:v>56.709125326090032</c:v>
                </c:pt>
                <c:pt idx="43">
                  <c:v>55.81350104510414</c:v>
                </c:pt>
                <c:pt idx="44">
                  <c:v>56.076462301639552</c:v>
                </c:pt>
                <c:pt idx="45">
                  <c:v>56.96078466919294</c:v>
                </c:pt>
                <c:pt idx="46">
                  <c:v>56.036376423958217</c:v>
                </c:pt>
                <c:pt idx="47">
                  <c:v>55.817441773848707</c:v>
                </c:pt>
                <c:pt idx="48">
                  <c:v>56.181742207794038</c:v>
                </c:pt>
                <c:pt idx="49">
                  <c:v>56.53012398664476</c:v>
                </c:pt>
                <c:pt idx="50">
                  <c:v>56.557563056802984</c:v>
                </c:pt>
                <c:pt idx="51">
                  <c:v>55.899428121317207</c:v>
                </c:pt>
                <c:pt idx="52">
                  <c:v>55.79576339912861</c:v>
                </c:pt>
                <c:pt idx="53">
                  <c:v>56.359078504174363</c:v>
                </c:pt>
                <c:pt idx="54">
                  <c:v>56.796113310225678</c:v>
                </c:pt>
                <c:pt idx="55">
                  <c:v>56.698037192197468</c:v>
                </c:pt>
                <c:pt idx="56">
                  <c:v>56.809114618254824</c:v>
                </c:pt>
                <c:pt idx="57">
                  <c:v>55.979526846181159</c:v>
                </c:pt>
                <c:pt idx="58">
                  <c:v>56.881230201795951</c:v>
                </c:pt>
                <c:pt idx="59">
                  <c:v>57.405432934283674</c:v>
                </c:pt>
                <c:pt idx="60">
                  <c:v>58.855240327424205</c:v>
                </c:pt>
                <c:pt idx="61">
                  <c:v>58.913171554887718</c:v>
                </c:pt>
                <c:pt idx="62">
                  <c:v>59.487868302213528</c:v>
                </c:pt>
                <c:pt idx="63">
                  <c:v>59.909267716685932</c:v>
                </c:pt>
                <c:pt idx="64">
                  <c:v>59.162440753841018</c:v>
                </c:pt>
                <c:pt idx="65">
                  <c:v>59.263120119161982</c:v>
                </c:pt>
                <c:pt idx="66">
                  <c:v>59.068234278211257</c:v>
                </c:pt>
                <c:pt idx="67">
                  <c:v>59.423469084300571</c:v>
                </c:pt>
                <c:pt idx="68">
                  <c:v>59.550980230988472</c:v>
                </c:pt>
                <c:pt idx="69">
                  <c:v>59.277998727416232</c:v>
                </c:pt>
                <c:pt idx="70">
                  <c:v>59.292336668461793</c:v>
                </c:pt>
                <c:pt idx="71">
                  <c:v>59.684297156562451</c:v>
                </c:pt>
                <c:pt idx="72">
                  <c:v>60.019427444411384</c:v>
                </c:pt>
                <c:pt idx="73">
                  <c:v>59.316419612021967</c:v>
                </c:pt>
                <c:pt idx="74">
                  <c:v>59.242688125559525</c:v>
                </c:pt>
                <c:pt idx="75">
                  <c:v>60.227140287545815</c:v>
                </c:pt>
                <c:pt idx="76">
                  <c:v>60.486510299263919</c:v>
                </c:pt>
                <c:pt idx="77">
                  <c:v>60.271489355101224</c:v>
                </c:pt>
                <c:pt idx="78">
                  <c:v>60.864961997674797</c:v>
                </c:pt>
                <c:pt idx="79">
                  <c:v>60.32778766649357</c:v>
                </c:pt>
                <c:pt idx="80">
                  <c:v>60.534096653335489</c:v>
                </c:pt>
                <c:pt idx="81">
                  <c:v>59.684436013955604</c:v>
                </c:pt>
                <c:pt idx="82">
                  <c:v>59.252059814374228</c:v>
                </c:pt>
                <c:pt idx="83">
                  <c:v>59.266947207782032</c:v>
                </c:pt>
                <c:pt idx="84">
                  <c:v>59.402537886204556</c:v>
                </c:pt>
                <c:pt idx="85">
                  <c:v>60.028867241373085</c:v>
                </c:pt>
                <c:pt idx="86">
                  <c:v>60.058189849949244</c:v>
                </c:pt>
                <c:pt idx="87">
                  <c:v>59.798189152446199</c:v>
                </c:pt>
                <c:pt idx="88">
                  <c:v>59.86293725257196</c:v>
                </c:pt>
                <c:pt idx="89">
                  <c:v>59.838678626014271</c:v>
                </c:pt>
                <c:pt idx="90">
                  <c:v>59.661345154627533</c:v>
                </c:pt>
                <c:pt idx="91">
                  <c:v>60.417610601783416</c:v>
                </c:pt>
                <c:pt idx="92">
                  <c:v>60.413410658900247</c:v>
                </c:pt>
                <c:pt idx="93">
                  <c:v>60.935625463871602</c:v>
                </c:pt>
                <c:pt idx="94">
                  <c:v>61.334297073511564</c:v>
                </c:pt>
                <c:pt idx="95">
                  <c:v>61.837168191571948</c:v>
                </c:pt>
                <c:pt idx="96">
                  <c:v>62.404827554500621</c:v>
                </c:pt>
                <c:pt idx="97">
                  <c:v>61.894316952037357</c:v>
                </c:pt>
                <c:pt idx="98">
                  <c:v>61.509641600867411</c:v>
                </c:pt>
                <c:pt idx="99">
                  <c:v>60.784834052627154</c:v>
                </c:pt>
                <c:pt idx="100">
                  <c:v>61.528100619913218</c:v>
                </c:pt>
                <c:pt idx="101">
                  <c:v>61.080384365485557</c:v>
                </c:pt>
                <c:pt idx="102">
                  <c:v>60.884686038636282</c:v>
                </c:pt>
                <c:pt idx="103">
                  <c:v>61.420568166411535</c:v>
                </c:pt>
                <c:pt idx="104">
                  <c:v>60.974095023510785</c:v>
                </c:pt>
                <c:pt idx="105">
                  <c:v>61.309096709382821</c:v>
                </c:pt>
                <c:pt idx="106">
                  <c:v>61.312127016654195</c:v>
                </c:pt>
                <c:pt idx="107">
                  <c:v>62.021869647730895</c:v>
                </c:pt>
                <c:pt idx="108">
                  <c:v>63.023516445551884</c:v>
                </c:pt>
                <c:pt idx="109">
                  <c:v>63.054610465016665</c:v>
                </c:pt>
                <c:pt idx="110">
                  <c:v>62.053793103228394</c:v>
                </c:pt>
                <c:pt idx="111">
                  <c:v>61.174664700727</c:v>
                </c:pt>
                <c:pt idx="112">
                  <c:v>60.791833799114983</c:v>
                </c:pt>
                <c:pt idx="113">
                  <c:v>59.894875050410363</c:v>
                </c:pt>
                <c:pt idx="114">
                  <c:v>59.602903916807392</c:v>
                </c:pt>
                <c:pt idx="115">
                  <c:v>59.384145993698731</c:v>
                </c:pt>
                <c:pt idx="116">
                  <c:v>58.561713213956857</c:v>
                </c:pt>
                <c:pt idx="117">
                  <c:v>59.25121264483861</c:v>
                </c:pt>
                <c:pt idx="118">
                  <c:v>59.671910544347647</c:v>
                </c:pt>
                <c:pt idx="119">
                  <c:v>59.72586411433074</c:v>
                </c:pt>
                <c:pt idx="120">
                  <c:v>59.927567488268984</c:v>
                </c:pt>
                <c:pt idx="121">
                  <c:v>59.445459919412187</c:v>
                </c:pt>
                <c:pt idx="122">
                  <c:v>59.048474655230081</c:v>
                </c:pt>
                <c:pt idx="123">
                  <c:v>59.519322588425062</c:v>
                </c:pt>
                <c:pt idx="124">
                  <c:v>58.999052599336174</c:v>
                </c:pt>
                <c:pt idx="125">
                  <c:v>59.547032646077248</c:v>
                </c:pt>
                <c:pt idx="126">
                  <c:v>59.579062030965844</c:v>
                </c:pt>
                <c:pt idx="127">
                  <c:v>60.480025195180978</c:v>
                </c:pt>
                <c:pt idx="128">
                  <c:v>60.458265071330374</c:v>
                </c:pt>
                <c:pt idx="129">
                  <c:v>61.216703614763304</c:v>
                </c:pt>
                <c:pt idx="130">
                  <c:v>61.647879713301911</c:v>
                </c:pt>
              </c:numCache>
            </c:numRef>
          </c:val>
          <c:smooth val="0"/>
          <c:extLst>
            <c:ext xmlns:c16="http://schemas.microsoft.com/office/drawing/2014/chart" uri="{C3380CC4-5D6E-409C-BE32-E72D297353CC}">
              <c16:uniqueId val="{000000A3-8E69-4DB5-9F50-176C24463BE9}"/>
            </c:ext>
          </c:extLst>
        </c:ser>
        <c:ser>
          <c:idx val="164"/>
          <c:order val="164"/>
          <c:spPr>
            <a:ln w="28575" cap="rnd">
              <a:solidFill>
                <a:schemeClr val="accent3"/>
              </a:solidFill>
              <a:round/>
            </a:ln>
            <a:effectLst/>
          </c:spPr>
          <c:marker>
            <c:symbol val="none"/>
          </c:marker>
          <c:val>
            <c:numRef>
              <c:f>'MC Chart'!$FI$1:$FI$131</c:f>
              <c:numCache>
                <c:formatCode>0.000</c:formatCode>
                <c:ptCount val="131"/>
                <c:pt idx="0" formatCode="_(* #,##0.000_);_(* \(#,##0.000\);_(* &quot;-&quot;??_);_(@_)">
                  <c:v>57.528399999999998</c:v>
                </c:pt>
                <c:pt idx="1">
                  <c:v>58.365760590620305</c:v>
                </c:pt>
                <c:pt idx="2">
                  <c:v>58.963997750682196</c:v>
                </c:pt>
                <c:pt idx="3">
                  <c:v>58.460747673668969</c:v>
                </c:pt>
                <c:pt idx="4">
                  <c:v>58.962355776836858</c:v>
                </c:pt>
                <c:pt idx="5">
                  <c:v>58.522392243147188</c:v>
                </c:pt>
                <c:pt idx="6">
                  <c:v>59.195207507084284</c:v>
                </c:pt>
                <c:pt idx="7">
                  <c:v>58.893776281954374</c:v>
                </c:pt>
                <c:pt idx="8">
                  <c:v>57.492778659022008</c:v>
                </c:pt>
                <c:pt idx="9">
                  <c:v>57.298128495856339</c:v>
                </c:pt>
                <c:pt idx="10">
                  <c:v>56.117623383019335</c:v>
                </c:pt>
                <c:pt idx="11">
                  <c:v>56.364343976895675</c:v>
                </c:pt>
                <c:pt idx="12">
                  <c:v>55.055396421907467</c:v>
                </c:pt>
                <c:pt idx="13">
                  <c:v>54.03619351031633</c:v>
                </c:pt>
                <c:pt idx="14">
                  <c:v>53.402328650890205</c:v>
                </c:pt>
                <c:pt idx="15">
                  <c:v>53.656460073839959</c:v>
                </c:pt>
                <c:pt idx="16">
                  <c:v>54.115546461092457</c:v>
                </c:pt>
                <c:pt idx="17">
                  <c:v>55.065067719814884</c:v>
                </c:pt>
                <c:pt idx="18">
                  <c:v>55.260602349853016</c:v>
                </c:pt>
                <c:pt idx="19">
                  <c:v>54.119650274743819</c:v>
                </c:pt>
                <c:pt idx="20">
                  <c:v>54.06129889261338</c:v>
                </c:pt>
                <c:pt idx="21">
                  <c:v>54.071066615173834</c:v>
                </c:pt>
                <c:pt idx="22">
                  <c:v>54.106458386882878</c:v>
                </c:pt>
                <c:pt idx="23">
                  <c:v>53.599765464463495</c:v>
                </c:pt>
                <c:pt idx="24">
                  <c:v>53.842404162217541</c:v>
                </c:pt>
                <c:pt idx="25">
                  <c:v>53.549993421409589</c:v>
                </c:pt>
                <c:pt idx="26">
                  <c:v>53.841961493625028</c:v>
                </c:pt>
                <c:pt idx="27">
                  <c:v>53.808246238266513</c:v>
                </c:pt>
                <c:pt idx="28">
                  <c:v>54.231874413962807</c:v>
                </c:pt>
                <c:pt idx="29">
                  <c:v>53.952284479037047</c:v>
                </c:pt>
                <c:pt idx="30">
                  <c:v>54.192317010400323</c:v>
                </c:pt>
                <c:pt idx="31">
                  <c:v>53.330384159030572</c:v>
                </c:pt>
                <c:pt idx="32">
                  <c:v>53.545139042776853</c:v>
                </c:pt>
                <c:pt idx="33">
                  <c:v>53.687407169067924</c:v>
                </c:pt>
                <c:pt idx="34">
                  <c:v>54.092280721442563</c:v>
                </c:pt>
                <c:pt idx="35">
                  <c:v>54.06380687795874</c:v>
                </c:pt>
                <c:pt idx="36">
                  <c:v>53.935263246548928</c:v>
                </c:pt>
                <c:pt idx="37">
                  <c:v>53.374309029531283</c:v>
                </c:pt>
                <c:pt idx="38">
                  <c:v>54.21366448693923</c:v>
                </c:pt>
                <c:pt idx="39">
                  <c:v>54.965660166392595</c:v>
                </c:pt>
                <c:pt idx="40">
                  <c:v>55.078938879903006</c:v>
                </c:pt>
                <c:pt idx="41">
                  <c:v>55.241560559867565</c:v>
                </c:pt>
                <c:pt idx="42">
                  <c:v>54.709271815984955</c:v>
                </c:pt>
                <c:pt idx="43">
                  <c:v>54.468050770188114</c:v>
                </c:pt>
                <c:pt idx="44">
                  <c:v>55.466849739635258</c:v>
                </c:pt>
                <c:pt idx="45">
                  <c:v>55.249035391858101</c:v>
                </c:pt>
                <c:pt idx="46">
                  <c:v>54.592917584137474</c:v>
                </c:pt>
                <c:pt idx="47">
                  <c:v>54.265094290940105</c:v>
                </c:pt>
                <c:pt idx="48">
                  <c:v>53.987000630088509</c:v>
                </c:pt>
                <c:pt idx="49">
                  <c:v>54.51348011191331</c:v>
                </c:pt>
                <c:pt idx="50">
                  <c:v>54.341702239302492</c:v>
                </c:pt>
                <c:pt idx="51">
                  <c:v>54.565931503135623</c:v>
                </c:pt>
                <c:pt idx="52">
                  <c:v>54.370879834392738</c:v>
                </c:pt>
                <c:pt idx="53">
                  <c:v>54.321007588418261</c:v>
                </c:pt>
                <c:pt idx="54">
                  <c:v>54.64078192143463</c:v>
                </c:pt>
                <c:pt idx="55">
                  <c:v>54.648688436573401</c:v>
                </c:pt>
                <c:pt idx="56">
                  <c:v>53.499748270417172</c:v>
                </c:pt>
                <c:pt idx="57">
                  <c:v>53.551052586163735</c:v>
                </c:pt>
                <c:pt idx="58">
                  <c:v>53.634905517589452</c:v>
                </c:pt>
                <c:pt idx="59">
                  <c:v>54.586166931291061</c:v>
                </c:pt>
                <c:pt idx="60">
                  <c:v>54.400940638775836</c:v>
                </c:pt>
                <c:pt idx="61">
                  <c:v>55.026407140465082</c:v>
                </c:pt>
                <c:pt idx="62">
                  <c:v>55.789858874905853</c:v>
                </c:pt>
                <c:pt idx="63">
                  <c:v>56.812320158720418</c:v>
                </c:pt>
                <c:pt idx="64">
                  <c:v>56.822199677412108</c:v>
                </c:pt>
                <c:pt idx="65">
                  <c:v>56.379853636194724</c:v>
                </c:pt>
                <c:pt idx="66">
                  <c:v>56.602134607618645</c:v>
                </c:pt>
                <c:pt idx="67">
                  <c:v>56.165107564939774</c:v>
                </c:pt>
                <c:pt idx="68">
                  <c:v>56.545321756582766</c:v>
                </c:pt>
                <c:pt idx="69">
                  <c:v>56.680481935985043</c:v>
                </c:pt>
                <c:pt idx="70">
                  <c:v>56.389731778910068</c:v>
                </c:pt>
                <c:pt idx="71">
                  <c:v>55.70497796177807</c:v>
                </c:pt>
                <c:pt idx="72">
                  <c:v>56.647794502144954</c:v>
                </c:pt>
                <c:pt idx="73">
                  <c:v>56.366023282717478</c:v>
                </c:pt>
                <c:pt idx="74">
                  <c:v>57.685506773206953</c:v>
                </c:pt>
                <c:pt idx="75">
                  <c:v>57.837036095719768</c:v>
                </c:pt>
                <c:pt idx="76">
                  <c:v>57.791089254282632</c:v>
                </c:pt>
                <c:pt idx="77">
                  <c:v>58.983876588445916</c:v>
                </c:pt>
                <c:pt idx="78">
                  <c:v>59.24524480965551</c:v>
                </c:pt>
                <c:pt idx="79">
                  <c:v>59.462884739340488</c:v>
                </c:pt>
                <c:pt idx="80">
                  <c:v>59.484754721341417</c:v>
                </c:pt>
                <c:pt idx="81">
                  <c:v>60.36109152694997</c:v>
                </c:pt>
                <c:pt idx="82">
                  <c:v>59.722923739542814</c:v>
                </c:pt>
                <c:pt idx="83">
                  <c:v>59.965355593918922</c:v>
                </c:pt>
                <c:pt idx="84">
                  <c:v>59.504293149838489</c:v>
                </c:pt>
                <c:pt idx="85">
                  <c:v>60.368375154492085</c:v>
                </c:pt>
                <c:pt idx="86">
                  <c:v>60.006716093022142</c:v>
                </c:pt>
                <c:pt idx="87">
                  <c:v>59.539376422730491</c:v>
                </c:pt>
                <c:pt idx="88">
                  <c:v>59.517483499568769</c:v>
                </c:pt>
                <c:pt idx="89">
                  <c:v>59.938832894664209</c:v>
                </c:pt>
                <c:pt idx="90">
                  <c:v>61.47161223576714</c:v>
                </c:pt>
                <c:pt idx="91">
                  <c:v>60.865029278402901</c:v>
                </c:pt>
                <c:pt idx="92">
                  <c:v>60.92673772729178</c:v>
                </c:pt>
                <c:pt idx="93">
                  <c:v>60.506368673163884</c:v>
                </c:pt>
                <c:pt idx="94">
                  <c:v>60.383885257335209</c:v>
                </c:pt>
                <c:pt idx="95">
                  <c:v>60.188026047470736</c:v>
                </c:pt>
                <c:pt idx="96">
                  <c:v>60.530957880713878</c:v>
                </c:pt>
                <c:pt idx="97">
                  <c:v>59.70950923004262</c:v>
                </c:pt>
                <c:pt idx="98">
                  <c:v>60.242236527391576</c:v>
                </c:pt>
                <c:pt idx="99">
                  <c:v>59.614689582056577</c:v>
                </c:pt>
                <c:pt idx="100">
                  <c:v>60.016065114879744</c:v>
                </c:pt>
                <c:pt idx="101">
                  <c:v>60.318204280193676</c:v>
                </c:pt>
                <c:pt idx="102">
                  <c:v>59.868545001893686</c:v>
                </c:pt>
                <c:pt idx="103">
                  <c:v>59.472778325044885</c:v>
                </c:pt>
                <c:pt idx="104">
                  <c:v>59.30587772759678</c:v>
                </c:pt>
                <c:pt idx="105">
                  <c:v>60.065275768187462</c:v>
                </c:pt>
                <c:pt idx="106">
                  <c:v>59.093959382099072</c:v>
                </c:pt>
                <c:pt idx="107">
                  <c:v>58.514799157578189</c:v>
                </c:pt>
                <c:pt idx="108">
                  <c:v>59.15310991617514</c:v>
                </c:pt>
                <c:pt idx="109">
                  <c:v>58.920619816269571</c:v>
                </c:pt>
                <c:pt idx="110">
                  <c:v>58.853950960817343</c:v>
                </c:pt>
                <c:pt idx="111">
                  <c:v>58.471541039054422</c:v>
                </c:pt>
                <c:pt idx="112">
                  <c:v>57.782519765540627</c:v>
                </c:pt>
                <c:pt idx="113">
                  <c:v>57.798854708779338</c:v>
                </c:pt>
                <c:pt idx="114">
                  <c:v>57.239771197666883</c:v>
                </c:pt>
                <c:pt idx="115">
                  <c:v>56.916928780159438</c:v>
                </c:pt>
                <c:pt idx="116">
                  <c:v>55.902251000159083</c:v>
                </c:pt>
                <c:pt idx="117">
                  <c:v>55.736146996163242</c:v>
                </c:pt>
                <c:pt idx="118">
                  <c:v>55.53582138321854</c:v>
                </c:pt>
                <c:pt idx="119">
                  <c:v>55.624300729701901</c:v>
                </c:pt>
                <c:pt idx="120">
                  <c:v>54.919661876633178</c:v>
                </c:pt>
                <c:pt idx="121">
                  <c:v>55.633383230148318</c:v>
                </c:pt>
                <c:pt idx="122">
                  <c:v>55.927556375708242</c:v>
                </c:pt>
                <c:pt idx="123">
                  <c:v>54.933733030591625</c:v>
                </c:pt>
                <c:pt idx="124">
                  <c:v>53.926946341961767</c:v>
                </c:pt>
                <c:pt idx="125">
                  <c:v>54.524212475146662</c:v>
                </c:pt>
                <c:pt idx="126">
                  <c:v>54.661112414587883</c:v>
                </c:pt>
                <c:pt idx="127">
                  <c:v>54.222500926584594</c:v>
                </c:pt>
                <c:pt idx="128">
                  <c:v>54.700072934602069</c:v>
                </c:pt>
                <c:pt idx="129">
                  <c:v>54.662433188354818</c:v>
                </c:pt>
                <c:pt idx="130">
                  <c:v>54.325874789461842</c:v>
                </c:pt>
              </c:numCache>
            </c:numRef>
          </c:val>
          <c:smooth val="0"/>
          <c:extLst>
            <c:ext xmlns:c16="http://schemas.microsoft.com/office/drawing/2014/chart" uri="{C3380CC4-5D6E-409C-BE32-E72D297353CC}">
              <c16:uniqueId val="{000000A4-8E69-4DB5-9F50-176C24463BE9}"/>
            </c:ext>
          </c:extLst>
        </c:ser>
        <c:ser>
          <c:idx val="165"/>
          <c:order val="165"/>
          <c:spPr>
            <a:ln w="28575" cap="rnd">
              <a:solidFill>
                <a:schemeClr val="accent4"/>
              </a:solidFill>
              <a:round/>
            </a:ln>
            <a:effectLst/>
          </c:spPr>
          <c:marker>
            <c:symbol val="none"/>
          </c:marker>
          <c:val>
            <c:numRef>
              <c:f>'MC Chart'!$FJ$1:$FJ$131</c:f>
              <c:numCache>
                <c:formatCode>0.000</c:formatCode>
                <c:ptCount val="131"/>
                <c:pt idx="0" formatCode="_(* #,##0.000_);_(* \(#,##0.000\);_(* &quot;-&quot;??_);_(@_)">
                  <c:v>57.528399999999998</c:v>
                </c:pt>
                <c:pt idx="1">
                  <c:v>58.42598645826294</c:v>
                </c:pt>
                <c:pt idx="2">
                  <c:v>58.670628427718071</c:v>
                </c:pt>
                <c:pt idx="3">
                  <c:v>58.896552831280403</c:v>
                </c:pt>
                <c:pt idx="4">
                  <c:v>58.362718120636977</c:v>
                </c:pt>
                <c:pt idx="5">
                  <c:v>59.09138034850988</c:v>
                </c:pt>
                <c:pt idx="6">
                  <c:v>59.805032861953748</c:v>
                </c:pt>
                <c:pt idx="7">
                  <c:v>59.739672631701147</c:v>
                </c:pt>
                <c:pt idx="8">
                  <c:v>59.462525990562298</c:v>
                </c:pt>
                <c:pt idx="9">
                  <c:v>59.221818473954343</c:v>
                </c:pt>
                <c:pt idx="10">
                  <c:v>59.974512930761705</c:v>
                </c:pt>
                <c:pt idx="11">
                  <c:v>58.821969585009271</c:v>
                </c:pt>
                <c:pt idx="12">
                  <c:v>59.388645306750909</c:v>
                </c:pt>
                <c:pt idx="13">
                  <c:v>59.240980826691469</c:v>
                </c:pt>
                <c:pt idx="14">
                  <c:v>59.495908544110961</c:v>
                </c:pt>
                <c:pt idx="15">
                  <c:v>59.601949097211978</c:v>
                </c:pt>
                <c:pt idx="16">
                  <c:v>59.207243180787209</c:v>
                </c:pt>
                <c:pt idx="17">
                  <c:v>58.420602221349796</c:v>
                </c:pt>
                <c:pt idx="18">
                  <c:v>57.857426972644667</c:v>
                </c:pt>
                <c:pt idx="19">
                  <c:v>58.743417684296318</c:v>
                </c:pt>
                <c:pt idx="20">
                  <c:v>57.779061944847925</c:v>
                </c:pt>
                <c:pt idx="21">
                  <c:v>57.282989313941378</c:v>
                </c:pt>
                <c:pt idx="22">
                  <c:v>57.03577642127123</c:v>
                </c:pt>
                <c:pt idx="23">
                  <c:v>57.792563674574183</c:v>
                </c:pt>
                <c:pt idx="24">
                  <c:v>59.292250392278483</c:v>
                </c:pt>
                <c:pt idx="25">
                  <c:v>59.493850453355584</c:v>
                </c:pt>
                <c:pt idx="26">
                  <c:v>58.590307686943731</c:v>
                </c:pt>
                <c:pt idx="27">
                  <c:v>58.008113080448311</c:v>
                </c:pt>
                <c:pt idx="28">
                  <c:v>58.258886685337565</c:v>
                </c:pt>
                <c:pt idx="29">
                  <c:v>59.073846982011041</c:v>
                </c:pt>
                <c:pt idx="30">
                  <c:v>59.068709552174305</c:v>
                </c:pt>
                <c:pt idx="31">
                  <c:v>59.919058097553574</c:v>
                </c:pt>
                <c:pt idx="32">
                  <c:v>60.211972995480849</c:v>
                </c:pt>
                <c:pt idx="33">
                  <c:v>60.323245934957782</c:v>
                </c:pt>
                <c:pt idx="34">
                  <c:v>60.596485236229249</c:v>
                </c:pt>
                <c:pt idx="35">
                  <c:v>61.190047403477919</c:v>
                </c:pt>
                <c:pt idx="36">
                  <c:v>61.185742271537379</c:v>
                </c:pt>
                <c:pt idx="37">
                  <c:v>59.827197415869705</c:v>
                </c:pt>
                <c:pt idx="38">
                  <c:v>61.101307678424106</c:v>
                </c:pt>
                <c:pt idx="39">
                  <c:v>61.806877130596774</c:v>
                </c:pt>
                <c:pt idx="40">
                  <c:v>62.03595695469113</c:v>
                </c:pt>
                <c:pt idx="41">
                  <c:v>61.572501534667929</c:v>
                </c:pt>
                <c:pt idx="42">
                  <c:v>61.742400637963996</c:v>
                </c:pt>
                <c:pt idx="43">
                  <c:v>61.298716979834708</c:v>
                </c:pt>
                <c:pt idx="44">
                  <c:v>61.0879134319324</c:v>
                </c:pt>
                <c:pt idx="45">
                  <c:v>60.353261913223044</c:v>
                </c:pt>
                <c:pt idx="46">
                  <c:v>60.719875257055165</c:v>
                </c:pt>
                <c:pt idx="47">
                  <c:v>60.692147889405135</c:v>
                </c:pt>
                <c:pt idx="48">
                  <c:v>60.492671481127907</c:v>
                </c:pt>
                <c:pt idx="49">
                  <c:v>60.829445308170442</c:v>
                </c:pt>
                <c:pt idx="50">
                  <c:v>60.836755800746424</c:v>
                </c:pt>
                <c:pt idx="51">
                  <c:v>60.454985616855112</c:v>
                </c:pt>
                <c:pt idx="52">
                  <c:v>60.659643890325988</c:v>
                </c:pt>
                <c:pt idx="53">
                  <c:v>61.26250370934995</c:v>
                </c:pt>
                <c:pt idx="54">
                  <c:v>62.039051344986817</c:v>
                </c:pt>
                <c:pt idx="55">
                  <c:v>62.736681701687132</c:v>
                </c:pt>
                <c:pt idx="56">
                  <c:v>62.825932877533589</c:v>
                </c:pt>
                <c:pt idx="57">
                  <c:v>62.706620860640747</c:v>
                </c:pt>
                <c:pt idx="58">
                  <c:v>62.984320595106098</c:v>
                </c:pt>
                <c:pt idx="59">
                  <c:v>62.629083949246144</c:v>
                </c:pt>
                <c:pt idx="60">
                  <c:v>62.280617044228059</c:v>
                </c:pt>
                <c:pt idx="61">
                  <c:v>63.414217447437444</c:v>
                </c:pt>
                <c:pt idx="62">
                  <c:v>63.970450690961648</c:v>
                </c:pt>
                <c:pt idx="63">
                  <c:v>63.485395012727651</c:v>
                </c:pt>
                <c:pt idx="64">
                  <c:v>63.44047909843637</c:v>
                </c:pt>
                <c:pt idx="65">
                  <c:v>62.775514656215975</c:v>
                </c:pt>
                <c:pt idx="66">
                  <c:v>63.281255748182062</c:v>
                </c:pt>
                <c:pt idx="67">
                  <c:v>63.38429165403091</c:v>
                </c:pt>
                <c:pt idx="68">
                  <c:v>62.902189934570551</c:v>
                </c:pt>
                <c:pt idx="69">
                  <c:v>61.730126432160596</c:v>
                </c:pt>
                <c:pt idx="70">
                  <c:v>61.439600873209258</c:v>
                </c:pt>
                <c:pt idx="71">
                  <c:v>61.226664131861654</c:v>
                </c:pt>
                <c:pt idx="72">
                  <c:v>61.904233805295561</c:v>
                </c:pt>
                <c:pt idx="73">
                  <c:v>61.616600655852608</c:v>
                </c:pt>
                <c:pt idx="74">
                  <c:v>61.592420850672767</c:v>
                </c:pt>
                <c:pt idx="75">
                  <c:v>62.107696198097237</c:v>
                </c:pt>
                <c:pt idx="76">
                  <c:v>61.416381379958601</c:v>
                </c:pt>
                <c:pt idx="77">
                  <c:v>61.58774159576366</c:v>
                </c:pt>
                <c:pt idx="78">
                  <c:v>61.861005032164982</c:v>
                </c:pt>
                <c:pt idx="79">
                  <c:v>61.833176741387135</c:v>
                </c:pt>
                <c:pt idx="80">
                  <c:v>61.613648464929717</c:v>
                </c:pt>
                <c:pt idx="81">
                  <c:v>61.356838288380899</c:v>
                </c:pt>
                <c:pt idx="82">
                  <c:v>61.816008824051174</c:v>
                </c:pt>
                <c:pt idx="83">
                  <c:v>62.911696423759842</c:v>
                </c:pt>
                <c:pt idx="84">
                  <c:v>63.217245528991207</c:v>
                </c:pt>
                <c:pt idx="85">
                  <c:v>63.864480559584472</c:v>
                </c:pt>
                <c:pt idx="86">
                  <c:v>63.008561395020919</c:v>
                </c:pt>
                <c:pt idx="87">
                  <c:v>63.791097798403584</c:v>
                </c:pt>
                <c:pt idx="88">
                  <c:v>64.737669439967831</c:v>
                </c:pt>
                <c:pt idx="89">
                  <c:v>64.790966447015336</c:v>
                </c:pt>
                <c:pt idx="90">
                  <c:v>63.227160915258509</c:v>
                </c:pt>
                <c:pt idx="91">
                  <c:v>63.589063477570434</c:v>
                </c:pt>
                <c:pt idx="92">
                  <c:v>63.830015047132889</c:v>
                </c:pt>
                <c:pt idx="93">
                  <c:v>63.319590776565342</c:v>
                </c:pt>
                <c:pt idx="94">
                  <c:v>63.542216178042388</c:v>
                </c:pt>
                <c:pt idx="95">
                  <c:v>63.739404616922663</c:v>
                </c:pt>
                <c:pt idx="96">
                  <c:v>65.629668744573962</c:v>
                </c:pt>
                <c:pt idx="97">
                  <c:v>65.652094030052908</c:v>
                </c:pt>
                <c:pt idx="98">
                  <c:v>65.345998232369453</c:v>
                </c:pt>
                <c:pt idx="99">
                  <c:v>64.719125466225734</c:v>
                </c:pt>
                <c:pt idx="100">
                  <c:v>64.279972316371484</c:v>
                </c:pt>
                <c:pt idx="101">
                  <c:v>63.635640383839331</c:v>
                </c:pt>
                <c:pt idx="102">
                  <c:v>63.113401018531185</c:v>
                </c:pt>
                <c:pt idx="103">
                  <c:v>62.317087805979995</c:v>
                </c:pt>
                <c:pt idx="104">
                  <c:v>62.588146390551053</c:v>
                </c:pt>
                <c:pt idx="105">
                  <c:v>62.709104535488848</c:v>
                </c:pt>
                <c:pt idx="106">
                  <c:v>63.158777374736879</c:v>
                </c:pt>
                <c:pt idx="107">
                  <c:v>64.741410005009925</c:v>
                </c:pt>
                <c:pt idx="108">
                  <c:v>65.149973910882437</c:v>
                </c:pt>
                <c:pt idx="109">
                  <c:v>66.923088678952567</c:v>
                </c:pt>
                <c:pt idx="110">
                  <c:v>66.001611561222276</c:v>
                </c:pt>
                <c:pt idx="111">
                  <c:v>66.006492662267718</c:v>
                </c:pt>
                <c:pt idx="112">
                  <c:v>65.652425279266893</c:v>
                </c:pt>
                <c:pt idx="113">
                  <c:v>64.124432712307993</c:v>
                </c:pt>
                <c:pt idx="114">
                  <c:v>65.443410336962884</c:v>
                </c:pt>
                <c:pt idx="115">
                  <c:v>67.566896516454889</c:v>
                </c:pt>
                <c:pt idx="116">
                  <c:v>67.536740004994684</c:v>
                </c:pt>
                <c:pt idx="117">
                  <c:v>67.475840665557399</c:v>
                </c:pt>
                <c:pt idx="118">
                  <c:v>65.779795363098444</c:v>
                </c:pt>
                <c:pt idx="119">
                  <c:v>65.277600335571293</c:v>
                </c:pt>
                <c:pt idx="120">
                  <c:v>65.872884039762113</c:v>
                </c:pt>
                <c:pt idx="121">
                  <c:v>66.119101059202919</c:v>
                </c:pt>
                <c:pt idx="122">
                  <c:v>66.094461492358363</c:v>
                </c:pt>
                <c:pt idx="123">
                  <c:v>66.113889718578449</c:v>
                </c:pt>
                <c:pt idx="124">
                  <c:v>67.871209855975096</c:v>
                </c:pt>
                <c:pt idx="125">
                  <c:v>68.178903105823721</c:v>
                </c:pt>
                <c:pt idx="126">
                  <c:v>67.687432611966045</c:v>
                </c:pt>
                <c:pt idx="127">
                  <c:v>66.246462316066356</c:v>
                </c:pt>
                <c:pt idx="128">
                  <c:v>66.703913879022522</c:v>
                </c:pt>
                <c:pt idx="129">
                  <c:v>66.515808460981489</c:v>
                </c:pt>
                <c:pt idx="130">
                  <c:v>67.896319505099768</c:v>
                </c:pt>
              </c:numCache>
            </c:numRef>
          </c:val>
          <c:smooth val="0"/>
          <c:extLst>
            <c:ext xmlns:c16="http://schemas.microsoft.com/office/drawing/2014/chart" uri="{C3380CC4-5D6E-409C-BE32-E72D297353CC}">
              <c16:uniqueId val="{000000A5-8E69-4DB5-9F50-176C24463BE9}"/>
            </c:ext>
          </c:extLst>
        </c:ser>
        <c:ser>
          <c:idx val="166"/>
          <c:order val="166"/>
          <c:spPr>
            <a:ln w="28575" cap="rnd">
              <a:solidFill>
                <a:schemeClr val="accent5"/>
              </a:solidFill>
              <a:round/>
            </a:ln>
            <a:effectLst/>
          </c:spPr>
          <c:marker>
            <c:symbol val="none"/>
          </c:marker>
          <c:val>
            <c:numRef>
              <c:f>'MC Chart'!$FK$1:$FK$131</c:f>
              <c:numCache>
                <c:formatCode>0.000</c:formatCode>
                <c:ptCount val="131"/>
                <c:pt idx="0" formatCode="_(* #,##0.000_);_(* \(#,##0.000\);_(* &quot;-&quot;??_);_(@_)">
                  <c:v>57.528399999999998</c:v>
                </c:pt>
                <c:pt idx="1">
                  <c:v>57.010284643341301</c:v>
                </c:pt>
                <c:pt idx="2">
                  <c:v>56.369126674161954</c:v>
                </c:pt>
                <c:pt idx="3">
                  <c:v>56.099810805720324</c:v>
                </c:pt>
                <c:pt idx="4">
                  <c:v>55.830817331432726</c:v>
                </c:pt>
                <c:pt idx="5">
                  <c:v>55.994690395957242</c:v>
                </c:pt>
                <c:pt idx="6">
                  <c:v>54.911230722657493</c:v>
                </c:pt>
                <c:pt idx="7">
                  <c:v>55.349690626033883</c:v>
                </c:pt>
                <c:pt idx="8">
                  <c:v>55.340877309852317</c:v>
                </c:pt>
                <c:pt idx="9">
                  <c:v>54.161506808715053</c:v>
                </c:pt>
                <c:pt idx="10">
                  <c:v>54.117208316948279</c:v>
                </c:pt>
                <c:pt idx="11">
                  <c:v>53.717540076589238</c:v>
                </c:pt>
                <c:pt idx="12">
                  <c:v>53.839100646226662</c:v>
                </c:pt>
                <c:pt idx="13">
                  <c:v>54.236698353582085</c:v>
                </c:pt>
                <c:pt idx="14">
                  <c:v>53.211693322819997</c:v>
                </c:pt>
                <c:pt idx="15">
                  <c:v>51.992275441467378</c:v>
                </c:pt>
                <c:pt idx="16">
                  <c:v>52.117302479556379</c:v>
                </c:pt>
                <c:pt idx="17">
                  <c:v>52.257152175832829</c:v>
                </c:pt>
                <c:pt idx="18">
                  <c:v>52.190810351001311</c:v>
                </c:pt>
                <c:pt idx="19">
                  <c:v>52.109667599601956</c:v>
                </c:pt>
                <c:pt idx="20">
                  <c:v>51.971010982263927</c:v>
                </c:pt>
                <c:pt idx="21">
                  <c:v>51.776000736994035</c:v>
                </c:pt>
                <c:pt idx="22">
                  <c:v>51.009713541257064</c:v>
                </c:pt>
                <c:pt idx="23">
                  <c:v>51.207532256116963</c:v>
                </c:pt>
                <c:pt idx="24">
                  <c:v>51.154327687592165</c:v>
                </c:pt>
                <c:pt idx="25">
                  <c:v>50.898010639443896</c:v>
                </c:pt>
                <c:pt idx="26">
                  <c:v>51.244095047534671</c:v>
                </c:pt>
                <c:pt idx="27">
                  <c:v>51.741566313056651</c:v>
                </c:pt>
                <c:pt idx="28">
                  <c:v>51.871534713265852</c:v>
                </c:pt>
                <c:pt idx="29">
                  <c:v>51.902176780321561</c:v>
                </c:pt>
                <c:pt idx="30">
                  <c:v>52.455222126518777</c:v>
                </c:pt>
                <c:pt idx="31">
                  <c:v>52.329891421126028</c:v>
                </c:pt>
                <c:pt idx="32">
                  <c:v>52.350174075737847</c:v>
                </c:pt>
                <c:pt idx="33">
                  <c:v>52.238152796486396</c:v>
                </c:pt>
                <c:pt idx="34">
                  <c:v>52.024212683425894</c:v>
                </c:pt>
                <c:pt idx="35">
                  <c:v>51.76269175628105</c:v>
                </c:pt>
                <c:pt idx="36">
                  <c:v>52.203626207557747</c:v>
                </c:pt>
                <c:pt idx="37">
                  <c:v>52.348195522122339</c:v>
                </c:pt>
                <c:pt idx="38">
                  <c:v>52.372279992422214</c:v>
                </c:pt>
                <c:pt idx="39">
                  <c:v>52.460246007017993</c:v>
                </c:pt>
                <c:pt idx="40">
                  <c:v>52.867361287830292</c:v>
                </c:pt>
                <c:pt idx="41">
                  <c:v>52.796241362492715</c:v>
                </c:pt>
                <c:pt idx="42">
                  <c:v>51.892743521112344</c:v>
                </c:pt>
                <c:pt idx="43">
                  <c:v>51.338152562217942</c:v>
                </c:pt>
                <c:pt idx="44">
                  <c:v>51.835040511122124</c:v>
                </c:pt>
                <c:pt idx="45">
                  <c:v>51.604439345773677</c:v>
                </c:pt>
                <c:pt idx="46">
                  <c:v>51.75763902661042</c:v>
                </c:pt>
                <c:pt idx="47">
                  <c:v>51.121753083550722</c:v>
                </c:pt>
                <c:pt idx="48">
                  <c:v>50.774746500434084</c:v>
                </c:pt>
                <c:pt idx="49">
                  <c:v>51.111075952956064</c:v>
                </c:pt>
                <c:pt idx="50">
                  <c:v>51.273634292506536</c:v>
                </c:pt>
                <c:pt idx="51">
                  <c:v>51.535123768093499</c:v>
                </c:pt>
                <c:pt idx="52">
                  <c:v>51.706658154368363</c:v>
                </c:pt>
                <c:pt idx="53">
                  <c:v>51.115931391654854</c:v>
                </c:pt>
                <c:pt idx="54">
                  <c:v>50.885451478652264</c:v>
                </c:pt>
                <c:pt idx="55">
                  <c:v>51.059454904343326</c:v>
                </c:pt>
                <c:pt idx="56">
                  <c:v>50.802006441507466</c:v>
                </c:pt>
                <c:pt idx="57">
                  <c:v>51.430022004809878</c:v>
                </c:pt>
                <c:pt idx="58">
                  <c:v>51.849183028179894</c:v>
                </c:pt>
                <c:pt idx="59">
                  <c:v>50.865088589918955</c:v>
                </c:pt>
                <c:pt idx="60">
                  <c:v>51.11521482917378</c:v>
                </c:pt>
                <c:pt idx="61">
                  <c:v>51.797035439570401</c:v>
                </c:pt>
                <c:pt idx="62">
                  <c:v>52.623864134046066</c:v>
                </c:pt>
                <c:pt idx="63">
                  <c:v>52.698314312413935</c:v>
                </c:pt>
                <c:pt idx="64">
                  <c:v>52.425104289540556</c:v>
                </c:pt>
                <c:pt idx="65">
                  <c:v>52.218550760547018</c:v>
                </c:pt>
                <c:pt idx="66">
                  <c:v>51.830725651973729</c:v>
                </c:pt>
                <c:pt idx="67">
                  <c:v>52.035619120243432</c:v>
                </c:pt>
                <c:pt idx="68">
                  <c:v>52.030256907936135</c:v>
                </c:pt>
                <c:pt idx="69">
                  <c:v>51.576346898636274</c:v>
                </c:pt>
                <c:pt idx="70">
                  <c:v>52.002285044785566</c:v>
                </c:pt>
                <c:pt idx="71">
                  <c:v>51.707974054452954</c:v>
                </c:pt>
                <c:pt idx="72">
                  <c:v>53.35706201134407</c:v>
                </c:pt>
                <c:pt idx="73">
                  <c:v>53.829043923170381</c:v>
                </c:pt>
                <c:pt idx="74">
                  <c:v>53.927240605391397</c:v>
                </c:pt>
                <c:pt idx="75">
                  <c:v>54.765235641587545</c:v>
                </c:pt>
                <c:pt idx="76">
                  <c:v>55.063875849165512</c:v>
                </c:pt>
                <c:pt idx="77">
                  <c:v>54.497679427977367</c:v>
                </c:pt>
                <c:pt idx="78">
                  <c:v>54.35273487621771</c:v>
                </c:pt>
                <c:pt idx="79">
                  <c:v>53.688834180154785</c:v>
                </c:pt>
                <c:pt idx="80">
                  <c:v>53.558249076819514</c:v>
                </c:pt>
                <c:pt idx="81">
                  <c:v>53.949732112032869</c:v>
                </c:pt>
                <c:pt idx="82">
                  <c:v>54.643861359845182</c:v>
                </c:pt>
                <c:pt idx="83">
                  <c:v>54.691502692573714</c:v>
                </c:pt>
                <c:pt idx="84">
                  <c:v>55.662072072087575</c:v>
                </c:pt>
                <c:pt idx="85">
                  <c:v>54.777383394182685</c:v>
                </c:pt>
                <c:pt idx="86">
                  <c:v>54.667747861653424</c:v>
                </c:pt>
                <c:pt idx="87">
                  <c:v>55.20347160288128</c:v>
                </c:pt>
                <c:pt idx="88">
                  <c:v>55.727765020477136</c:v>
                </c:pt>
                <c:pt idx="89">
                  <c:v>55.689563574733697</c:v>
                </c:pt>
                <c:pt idx="90">
                  <c:v>56.282382961246718</c:v>
                </c:pt>
                <c:pt idx="91">
                  <c:v>56.480093052693242</c:v>
                </c:pt>
                <c:pt idx="92">
                  <c:v>57.315741077063883</c:v>
                </c:pt>
                <c:pt idx="93">
                  <c:v>56.251457814755348</c:v>
                </c:pt>
                <c:pt idx="94">
                  <c:v>56.417162649985784</c:v>
                </c:pt>
                <c:pt idx="95">
                  <c:v>56.559338736312434</c:v>
                </c:pt>
                <c:pt idx="96">
                  <c:v>57.958820453900323</c:v>
                </c:pt>
                <c:pt idx="97">
                  <c:v>57.417133172956895</c:v>
                </c:pt>
                <c:pt idx="98">
                  <c:v>57.262625221518554</c:v>
                </c:pt>
                <c:pt idx="99">
                  <c:v>57.763514294066397</c:v>
                </c:pt>
                <c:pt idx="100">
                  <c:v>57.578341564821642</c:v>
                </c:pt>
                <c:pt idx="101">
                  <c:v>57.043462322971344</c:v>
                </c:pt>
                <c:pt idx="102">
                  <c:v>56.678221771422223</c:v>
                </c:pt>
                <c:pt idx="103">
                  <c:v>56.403182975450889</c:v>
                </c:pt>
                <c:pt idx="104">
                  <c:v>57.669194425555716</c:v>
                </c:pt>
                <c:pt idx="105">
                  <c:v>58.017380507114765</c:v>
                </c:pt>
                <c:pt idx="106">
                  <c:v>57.640334716562805</c:v>
                </c:pt>
                <c:pt idx="107">
                  <c:v>57.922421688282597</c:v>
                </c:pt>
                <c:pt idx="108">
                  <c:v>57.681561639602329</c:v>
                </c:pt>
                <c:pt idx="109">
                  <c:v>58.47873078610349</c:v>
                </c:pt>
                <c:pt idx="110">
                  <c:v>58.907565208806965</c:v>
                </c:pt>
                <c:pt idx="111">
                  <c:v>58.411394186573538</c:v>
                </c:pt>
                <c:pt idx="112">
                  <c:v>59.169646254627523</c:v>
                </c:pt>
                <c:pt idx="113">
                  <c:v>59.690201342066963</c:v>
                </c:pt>
                <c:pt idx="114">
                  <c:v>59.829178374995813</c:v>
                </c:pt>
                <c:pt idx="115">
                  <c:v>59.562584354609754</c:v>
                </c:pt>
                <c:pt idx="116">
                  <c:v>58.112384928780514</c:v>
                </c:pt>
                <c:pt idx="117">
                  <c:v>59.240649622753139</c:v>
                </c:pt>
                <c:pt idx="118">
                  <c:v>59.368322501554701</c:v>
                </c:pt>
                <c:pt idx="119">
                  <c:v>59.102831194558924</c:v>
                </c:pt>
                <c:pt idx="120">
                  <c:v>57.974687819332409</c:v>
                </c:pt>
                <c:pt idx="121">
                  <c:v>58.313969139888286</c:v>
                </c:pt>
                <c:pt idx="122">
                  <c:v>58.039734613480078</c:v>
                </c:pt>
                <c:pt idx="123">
                  <c:v>58.258796797880031</c:v>
                </c:pt>
                <c:pt idx="124">
                  <c:v>58.128111857413963</c:v>
                </c:pt>
                <c:pt idx="125">
                  <c:v>58.00564066839658</c:v>
                </c:pt>
                <c:pt idx="126">
                  <c:v>57.708853767590696</c:v>
                </c:pt>
                <c:pt idx="127">
                  <c:v>56.667580628506848</c:v>
                </c:pt>
                <c:pt idx="128">
                  <c:v>56.760443931775271</c:v>
                </c:pt>
                <c:pt idx="129">
                  <c:v>56.344509257827553</c:v>
                </c:pt>
                <c:pt idx="130">
                  <c:v>55.476039685687539</c:v>
                </c:pt>
              </c:numCache>
            </c:numRef>
          </c:val>
          <c:smooth val="0"/>
          <c:extLst>
            <c:ext xmlns:c16="http://schemas.microsoft.com/office/drawing/2014/chart" uri="{C3380CC4-5D6E-409C-BE32-E72D297353CC}">
              <c16:uniqueId val="{000000A6-8E69-4DB5-9F50-176C24463BE9}"/>
            </c:ext>
          </c:extLst>
        </c:ser>
        <c:ser>
          <c:idx val="167"/>
          <c:order val="167"/>
          <c:spPr>
            <a:ln w="28575" cap="rnd">
              <a:solidFill>
                <a:schemeClr val="accent6"/>
              </a:solidFill>
              <a:round/>
            </a:ln>
            <a:effectLst/>
          </c:spPr>
          <c:marker>
            <c:symbol val="none"/>
          </c:marker>
          <c:val>
            <c:numRef>
              <c:f>'MC Chart'!$FL$1:$FL$131</c:f>
              <c:numCache>
                <c:formatCode>0.000</c:formatCode>
                <c:ptCount val="131"/>
                <c:pt idx="0" formatCode="_(* #,##0.000_);_(* \(#,##0.000\);_(* &quot;-&quot;??_);_(@_)">
                  <c:v>57.528399999999998</c:v>
                </c:pt>
                <c:pt idx="1">
                  <c:v>57.923501338256031</c:v>
                </c:pt>
                <c:pt idx="2">
                  <c:v>55.849322389991997</c:v>
                </c:pt>
                <c:pt idx="3">
                  <c:v>55.311654993646258</c:v>
                </c:pt>
                <c:pt idx="4">
                  <c:v>55.432430733761741</c:v>
                </c:pt>
                <c:pt idx="5">
                  <c:v>55.512018263864796</c:v>
                </c:pt>
                <c:pt idx="6">
                  <c:v>55.712633585886969</c:v>
                </c:pt>
                <c:pt idx="7">
                  <c:v>56.650389713807257</c:v>
                </c:pt>
                <c:pt idx="8">
                  <c:v>56.313591123654895</c:v>
                </c:pt>
                <c:pt idx="9">
                  <c:v>56.528579537349373</c:v>
                </c:pt>
                <c:pt idx="10">
                  <c:v>56.308638291233947</c:v>
                </c:pt>
                <c:pt idx="11">
                  <c:v>56.241522158763608</c:v>
                </c:pt>
                <c:pt idx="12">
                  <c:v>56.723385327360923</c:v>
                </c:pt>
                <c:pt idx="13">
                  <c:v>57.577718334081972</c:v>
                </c:pt>
                <c:pt idx="14">
                  <c:v>57.681601704850543</c:v>
                </c:pt>
                <c:pt idx="15">
                  <c:v>57.942286554090231</c:v>
                </c:pt>
                <c:pt idx="16">
                  <c:v>57.545660682574933</c:v>
                </c:pt>
                <c:pt idx="17">
                  <c:v>57.778850596303599</c:v>
                </c:pt>
                <c:pt idx="18">
                  <c:v>57.669644709128214</c:v>
                </c:pt>
                <c:pt idx="19">
                  <c:v>58.13296738448576</c:v>
                </c:pt>
                <c:pt idx="20">
                  <c:v>57.367925429253802</c:v>
                </c:pt>
                <c:pt idx="21">
                  <c:v>57.272016492974686</c:v>
                </c:pt>
                <c:pt idx="22">
                  <c:v>57.83197783011434</c:v>
                </c:pt>
                <c:pt idx="23">
                  <c:v>58.383880988983883</c:v>
                </c:pt>
                <c:pt idx="24">
                  <c:v>57.969438825006918</c:v>
                </c:pt>
                <c:pt idx="25">
                  <c:v>57.510996684630072</c:v>
                </c:pt>
                <c:pt idx="26">
                  <c:v>57.833045020645763</c:v>
                </c:pt>
                <c:pt idx="27">
                  <c:v>57.493298369485252</c:v>
                </c:pt>
                <c:pt idx="28">
                  <c:v>56.852598949704443</c:v>
                </c:pt>
                <c:pt idx="29">
                  <c:v>57.140650209578283</c:v>
                </c:pt>
                <c:pt idx="30">
                  <c:v>56.676928759541404</c:v>
                </c:pt>
                <c:pt idx="31">
                  <c:v>56.246448068968014</c:v>
                </c:pt>
                <c:pt idx="32">
                  <c:v>56.095946917272109</c:v>
                </c:pt>
                <c:pt idx="33">
                  <c:v>56.256739431936928</c:v>
                </c:pt>
                <c:pt idx="34">
                  <c:v>56.681729653288158</c:v>
                </c:pt>
                <c:pt idx="35">
                  <c:v>56.681894557325819</c:v>
                </c:pt>
                <c:pt idx="36">
                  <c:v>55.8848170357398</c:v>
                </c:pt>
                <c:pt idx="37">
                  <c:v>55.515383947078696</c:v>
                </c:pt>
                <c:pt idx="38">
                  <c:v>56.161649027802582</c:v>
                </c:pt>
                <c:pt idx="39">
                  <c:v>55.659540488998381</c:v>
                </c:pt>
                <c:pt idx="40">
                  <c:v>55.773464536695933</c:v>
                </c:pt>
                <c:pt idx="41">
                  <c:v>56.523680004445758</c:v>
                </c:pt>
                <c:pt idx="42">
                  <c:v>56.504451374191241</c:v>
                </c:pt>
                <c:pt idx="43">
                  <c:v>55.992845023375168</c:v>
                </c:pt>
                <c:pt idx="44">
                  <c:v>56.340950414439931</c:v>
                </c:pt>
                <c:pt idx="45">
                  <c:v>56.81028414455794</c:v>
                </c:pt>
                <c:pt idx="46">
                  <c:v>56.394193097558947</c:v>
                </c:pt>
                <c:pt idx="47">
                  <c:v>55.562059766434878</c:v>
                </c:pt>
                <c:pt idx="48">
                  <c:v>55.587529732114419</c:v>
                </c:pt>
                <c:pt idx="49">
                  <c:v>55.018204104942342</c:v>
                </c:pt>
                <c:pt idx="50">
                  <c:v>55.068889887582664</c:v>
                </c:pt>
                <c:pt idx="51">
                  <c:v>55.592837668828722</c:v>
                </c:pt>
                <c:pt idx="52">
                  <c:v>54.923543139772825</c:v>
                </c:pt>
                <c:pt idx="53">
                  <c:v>54.562096840066651</c:v>
                </c:pt>
                <c:pt idx="54">
                  <c:v>55.071270024317663</c:v>
                </c:pt>
                <c:pt idx="55">
                  <c:v>54.842699740093529</c:v>
                </c:pt>
                <c:pt idx="56">
                  <c:v>55.218716056228629</c:v>
                </c:pt>
                <c:pt idx="57">
                  <c:v>54.250387366304373</c:v>
                </c:pt>
                <c:pt idx="58">
                  <c:v>54.00733787496187</c:v>
                </c:pt>
                <c:pt idx="59">
                  <c:v>53.770607968984258</c:v>
                </c:pt>
                <c:pt idx="60">
                  <c:v>53.737177938998883</c:v>
                </c:pt>
                <c:pt idx="61">
                  <c:v>54.077379283379628</c:v>
                </c:pt>
                <c:pt idx="62">
                  <c:v>54.051660747335596</c:v>
                </c:pt>
                <c:pt idx="63">
                  <c:v>54.440283793725996</c:v>
                </c:pt>
                <c:pt idx="64">
                  <c:v>54.690169894709399</c:v>
                </c:pt>
                <c:pt idx="65">
                  <c:v>54.141212517277594</c:v>
                </c:pt>
                <c:pt idx="66">
                  <c:v>53.765472083230669</c:v>
                </c:pt>
                <c:pt idx="67">
                  <c:v>53.933152625101627</c:v>
                </c:pt>
                <c:pt idx="68">
                  <c:v>52.875731976984753</c:v>
                </c:pt>
                <c:pt idx="69">
                  <c:v>52.700371106504178</c:v>
                </c:pt>
                <c:pt idx="70">
                  <c:v>53.24150331753885</c:v>
                </c:pt>
                <c:pt idx="71">
                  <c:v>52.986881134478232</c:v>
                </c:pt>
                <c:pt idx="72">
                  <c:v>53.283788176406169</c:v>
                </c:pt>
                <c:pt idx="73">
                  <c:v>52.982299862104426</c:v>
                </c:pt>
                <c:pt idx="74">
                  <c:v>53.209827763197453</c:v>
                </c:pt>
                <c:pt idx="75">
                  <c:v>53.066321751993293</c:v>
                </c:pt>
                <c:pt idx="76">
                  <c:v>52.898484678026016</c:v>
                </c:pt>
                <c:pt idx="77">
                  <c:v>52.762073408228034</c:v>
                </c:pt>
                <c:pt idx="78">
                  <c:v>52.571387633109772</c:v>
                </c:pt>
                <c:pt idx="79">
                  <c:v>52.326363191774604</c:v>
                </c:pt>
                <c:pt idx="80">
                  <c:v>52.508187141178425</c:v>
                </c:pt>
                <c:pt idx="81">
                  <c:v>52.671851320233102</c:v>
                </c:pt>
                <c:pt idx="82">
                  <c:v>53.146248058011722</c:v>
                </c:pt>
                <c:pt idx="83">
                  <c:v>53.117749938862097</c:v>
                </c:pt>
                <c:pt idx="84">
                  <c:v>53.249500367622169</c:v>
                </c:pt>
                <c:pt idx="85">
                  <c:v>53.177109497771248</c:v>
                </c:pt>
                <c:pt idx="86">
                  <c:v>53.211869517808424</c:v>
                </c:pt>
                <c:pt idx="87">
                  <c:v>52.814123686283537</c:v>
                </c:pt>
                <c:pt idx="88">
                  <c:v>52.55530761053415</c:v>
                </c:pt>
                <c:pt idx="89">
                  <c:v>52.660588150674883</c:v>
                </c:pt>
                <c:pt idx="90">
                  <c:v>53.397367984392069</c:v>
                </c:pt>
                <c:pt idx="91">
                  <c:v>53.143642703845934</c:v>
                </c:pt>
                <c:pt idx="92">
                  <c:v>52.777443610550172</c:v>
                </c:pt>
                <c:pt idx="93">
                  <c:v>52.057974379121575</c:v>
                </c:pt>
                <c:pt idx="94">
                  <c:v>52.813644649397347</c:v>
                </c:pt>
                <c:pt idx="95">
                  <c:v>52.895284329060175</c:v>
                </c:pt>
                <c:pt idx="96">
                  <c:v>52.907650699987705</c:v>
                </c:pt>
                <c:pt idx="97">
                  <c:v>52.742219189019153</c:v>
                </c:pt>
                <c:pt idx="98">
                  <c:v>52.568034105780754</c:v>
                </c:pt>
                <c:pt idx="99">
                  <c:v>52.836064481214557</c:v>
                </c:pt>
                <c:pt idx="100">
                  <c:v>53.130225150874232</c:v>
                </c:pt>
                <c:pt idx="101">
                  <c:v>54.018014910666459</c:v>
                </c:pt>
                <c:pt idx="102">
                  <c:v>55.372063548049809</c:v>
                </c:pt>
                <c:pt idx="103">
                  <c:v>54.573890116724279</c:v>
                </c:pt>
                <c:pt idx="104">
                  <c:v>54.618503836422512</c:v>
                </c:pt>
                <c:pt idx="105">
                  <c:v>54.248678523417162</c:v>
                </c:pt>
                <c:pt idx="106">
                  <c:v>54.296713154484124</c:v>
                </c:pt>
                <c:pt idx="107">
                  <c:v>54.805810386390313</c:v>
                </c:pt>
                <c:pt idx="108">
                  <c:v>54.936781308172591</c:v>
                </c:pt>
                <c:pt idx="109">
                  <c:v>55.14769373379329</c:v>
                </c:pt>
                <c:pt idx="110">
                  <c:v>55.975876751792896</c:v>
                </c:pt>
                <c:pt idx="111">
                  <c:v>55.918629530337945</c:v>
                </c:pt>
                <c:pt idx="112">
                  <c:v>54.904788550401115</c:v>
                </c:pt>
                <c:pt idx="113">
                  <c:v>55.742904560400291</c:v>
                </c:pt>
                <c:pt idx="114">
                  <c:v>55.355295042494227</c:v>
                </c:pt>
                <c:pt idx="115">
                  <c:v>55.601176224952304</c:v>
                </c:pt>
                <c:pt idx="116">
                  <c:v>56.571368209219123</c:v>
                </c:pt>
                <c:pt idx="117">
                  <c:v>55.464389037646477</c:v>
                </c:pt>
                <c:pt idx="118">
                  <c:v>55.693447841991478</c:v>
                </c:pt>
                <c:pt idx="119">
                  <c:v>56.12920915571901</c:v>
                </c:pt>
                <c:pt idx="120">
                  <c:v>56.278281275188768</c:v>
                </c:pt>
                <c:pt idx="121">
                  <c:v>56.488573202373388</c:v>
                </c:pt>
                <c:pt idx="122">
                  <c:v>56.66939685352672</c:v>
                </c:pt>
                <c:pt idx="123">
                  <c:v>56.435137073698527</c:v>
                </c:pt>
                <c:pt idx="124">
                  <c:v>56.991159514680206</c:v>
                </c:pt>
                <c:pt idx="125">
                  <c:v>56.426675266203027</c:v>
                </c:pt>
                <c:pt idx="126">
                  <c:v>56.550686016200501</c:v>
                </c:pt>
                <c:pt idx="127">
                  <c:v>57.13191156575175</c:v>
                </c:pt>
                <c:pt idx="128">
                  <c:v>57.306113569260141</c:v>
                </c:pt>
                <c:pt idx="129">
                  <c:v>57.745898575451228</c:v>
                </c:pt>
                <c:pt idx="130">
                  <c:v>56.98668930826225</c:v>
                </c:pt>
              </c:numCache>
            </c:numRef>
          </c:val>
          <c:smooth val="0"/>
          <c:extLst>
            <c:ext xmlns:c16="http://schemas.microsoft.com/office/drawing/2014/chart" uri="{C3380CC4-5D6E-409C-BE32-E72D297353CC}">
              <c16:uniqueId val="{000000A7-8E69-4DB5-9F50-176C24463BE9}"/>
            </c:ext>
          </c:extLst>
        </c:ser>
        <c:ser>
          <c:idx val="168"/>
          <c:order val="168"/>
          <c:spPr>
            <a:ln w="28575" cap="rnd">
              <a:solidFill>
                <a:schemeClr val="accent1">
                  <a:lumMod val="60000"/>
                </a:schemeClr>
              </a:solidFill>
              <a:round/>
            </a:ln>
            <a:effectLst/>
          </c:spPr>
          <c:marker>
            <c:symbol val="none"/>
          </c:marker>
          <c:val>
            <c:numRef>
              <c:f>'MC Chart'!$FM$1:$FM$131</c:f>
              <c:numCache>
                <c:formatCode>0.000</c:formatCode>
                <c:ptCount val="131"/>
                <c:pt idx="0" formatCode="_(* #,##0.000_);_(* \(#,##0.000\);_(* &quot;-&quot;??_);_(@_)">
                  <c:v>57.528399999999998</c:v>
                </c:pt>
                <c:pt idx="1">
                  <c:v>57.624445192884828</c:v>
                </c:pt>
                <c:pt idx="2">
                  <c:v>57.826025200112298</c:v>
                </c:pt>
                <c:pt idx="3">
                  <c:v>57.687232245756213</c:v>
                </c:pt>
                <c:pt idx="4">
                  <c:v>58.291262324898398</c:v>
                </c:pt>
                <c:pt idx="5">
                  <c:v>58.040151351035199</c:v>
                </c:pt>
                <c:pt idx="6">
                  <c:v>58.575421477294029</c:v>
                </c:pt>
                <c:pt idx="7">
                  <c:v>58.25406950261231</c:v>
                </c:pt>
                <c:pt idx="8">
                  <c:v>57.985902171581749</c:v>
                </c:pt>
                <c:pt idx="9">
                  <c:v>58.314788692007625</c:v>
                </c:pt>
                <c:pt idx="10">
                  <c:v>57.597745760679928</c:v>
                </c:pt>
                <c:pt idx="11">
                  <c:v>56.932910817116628</c:v>
                </c:pt>
                <c:pt idx="12">
                  <c:v>58.1107032470129</c:v>
                </c:pt>
                <c:pt idx="13">
                  <c:v>57.759917675402605</c:v>
                </c:pt>
                <c:pt idx="14">
                  <c:v>57.443527012755418</c:v>
                </c:pt>
                <c:pt idx="15">
                  <c:v>57.761162169925214</c:v>
                </c:pt>
                <c:pt idx="16">
                  <c:v>57.42277223767325</c:v>
                </c:pt>
                <c:pt idx="17">
                  <c:v>56.372817050914811</c:v>
                </c:pt>
                <c:pt idx="18">
                  <c:v>55.927561337534669</c:v>
                </c:pt>
                <c:pt idx="19">
                  <c:v>56.573817806321429</c:v>
                </c:pt>
                <c:pt idx="20">
                  <c:v>55.941677201022806</c:v>
                </c:pt>
                <c:pt idx="21">
                  <c:v>55.499318392813393</c:v>
                </c:pt>
                <c:pt idx="22">
                  <c:v>55.85526933667137</c:v>
                </c:pt>
                <c:pt idx="23">
                  <c:v>56.174342196893015</c:v>
                </c:pt>
                <c:pt idx="24">
                  <c:v>55.59718829984017</c:v>
                </c:pt>
                <c:pt idx="25">
                  <c:v>54.620608405316879</c:v>
                </c:pt>
                <c:pt idx="26">
                  <c:v>56.043058207506867</c:v>
                </c:pt>
                <c:pt idx="27">
                  <c:v>56.459685212115524</c:v>
                </c:pt>
                <c:pt idx="28">
                  <c:v>56.146181116280246</c:v>
                </c:pt>
                <c:pt idx="29">
                  <c:v>56.721803389662959</c:v>
                </c:pt>
                <c:pt idx="30">
                  <c:v>57.169122460347516</c:v>
                </c:pt>
                <c:pt idx="31">
                  <c:v>57.507555228838356</c:v>
                </c:pt>
                <c:pt idx="32">
                  <c:v>57.352073727150902</c:v>
                </c:pt>
                <c:pt idx="33">
                  <c:v>57.659155291433116</c:v>
                </c:pt>
                <c:pt idx="34">
                  <c:v>58.085327122804955</c:v>
                </c:pt>
                <c:pt idx="35">
                  <c:v>57.472627733669462</c:v>
                </c:pt>
                <c:pt idx="36">
                  <c:v>57.531185579402866</c:v>
                </c:pt>
                <c:pt idx="37">
                  <c:v>57.526152606428269</c:v>
                </c:pt>
                <c:pt idx="38">
                  <c:v>58.290859403452203</c:v>
                </c:pt>
                <c:pt idx="39">
                  <c:v>58.456240696224583</c:v>
                </c:pt>
                <c:pt idx="40">
                  <c:v>59.426492668045611</c:v>
                </c:pt>
                <c:pt idx="41">
                  <c:v>58.822641730633748</c:v>
                </c:pt>
                <c:pt idx="42">
                  <c:v>58.472068765833463</c:v>
                </c:pt>
                <c:pt idx="43">
                  <c:v>58.91664831563341</c:v>
                </c:pt>
                <c:pt idx="44">
                  <c:v>58.242709979496887</c:v>
                </c:pt>
                <c:pt idx="45">
                  <c:v>58.436839781596049</c:v>
                </c:pt>
                <c:pt idx="46">
                  <c:v>57.989443851603461</c:v>
                </c:pt>
                <c:pt idx="47">
                  <c:v>57.655215463586984</c:v>
                </c:pt>
                <c:pt idx="48">
                  <c:v>58.551986573710273</c:v>
                </c:pt>
                <c:pt idx="49">
                  <c:v>58.34440784621809</c:v>
                </c:pt>
                <c:pt idx="50">
                  <c:v>58.038367997285903</c:v>
                </c:pt>
                <c:pt idx="51">
                  <c:v>58.225414760098047</c:v>
                </c:pt>
                <c:pt idx="52">
                  <c:v>59.135141028638287</c:v>
                </c:pt>
                <c:pt idx="53">
                  <c:v>59.24812627079308</c:v>
                </c:pt>
                <c:pt idx="54">
                  <c:v>59.728849771864091</c:v>
                </c:pt>
                <c:pt idx="55">
                  <c:v>58.432327300235926</c:v>
                </c:pt>
                <c:pt idx="56">
                  <c:v>58.572180855674063</c:v>
                </c:pt>
                <c:pt idx="57">
                  <c:v>58.120567209592288</c:v>
                </c:pt>
                <c:pt idx="58">
                  <c:v>58.050074074044176</c:v>
                </c:pt>
                <c:pt idx="59">
                  <c:v>57.773051503083003</c:v>
                </c:pt>
                <c:pt idx="60">
                  <c:v>57.86952461593954</c:v>
                </c:pt>
                <c:pt idx="61">
                  <c:v>57.836999323146472</c:v>
                </c:pt>
                <c:pt idx="62">
                  <c:v>58.230414635595054</c:v>
                </c:pt>
                <c:pt idx="63">
                  <c:v>58.889919781325737</c:v>
                </c:pt>
                <c:pt idx="64">
                  <c:v>58.346065726708837</c:v>
                </c:pt>
                <c:pt idx="65">
                  <c:v>59.293293401500691</c:v>
                </c:pt>
                <c:pt idx="66">
                  <c:v>58.780957012155824</c:v>
                </c:pt>
                <c:pt idx="67">
                  <c:v>58.79164843149514</c:v>
                </c:pt>
                <c:pt idx="68">
                  <c:v>58.664025832623629</c:v>
                </c:pt>
                <c:pt idx="69">
                  <c:v>58.574000050289797</c:v>
                </c:pt>
                <c:pt idx="70">
                  <c:v>58.320246680296634</c:v>
                </c:pt>
                <c:pt idx="71">
                  <c:v>57.692232941077052</c:v>
                </c:pt>
                <c:pt idx="72">
                  <c:v>57.357844981309995</c:v>
                </c:pt>
                <c:pt idx="73">
                  <c:v>57.240650970756789</c:v>
                </c:pt>
                <c:pt idx="74">
                  <c:v>57.210680371427983</c:v>
                </c:pt>
                <c:pt idx="75">
                  <c:v>56.920015942208131</c:v>
                </c:pt>
                <c:pt idx="76">
                  <c:v>56.015282441355474</c:v>
                </c:pt>
                <c:pt idx="77">
                  <c:v>56.546269703724029</c:v>
                </c:pt>
                <c:pt idx="78">
                  <c:v>56.786646338998843</c:v>
                </c:pt>
                <c:pt idx="79">
                  <c:v>56.731606006112514</c:v>
                </c:pt>
                <c:pt idx="80">
                  <c:v>56.400537927525406</c:v>
                </c:pt>
                <c:pt idx="81">
                  <c:v>56.762525242702615</c:v>
                </c:pt>
                <c:pt idx="82">
                  <c:v>57.615042491263097</c:v>
                </c:pt>
                <c:pt idx="83">
                  <c:v>56.690728364311099</c:v>
                </c:pt>
                <c:pt idx="84">
                  <c:v>56.731319240619861</c:v>
                </c:pt>
                <c:pt idx="85">
                  <c:v>57.960570334437691</c:v>
                </c:pt>
                <c:pt idx="86">
                  <c:v>57.561191968974335</c:v>
                </c:pt>
                <c:pt idx="87">
                  <c:v>56.443330976199398</c:v>
                </c:pt>
                <c:pt idx="88">
                  <c:v>56.740301448000245</c:v>
                </c:pt>
                <c:pt idx="89">
                  <c:v>56.730231076663095</c:v>
                </c:pt>
                <c:pt idx="90">
                  <c:v>55.786597243307739</c:v>
                </c:pt>
                <c:pt idx="91">
                  <c:v>55.844504274852731</c:v>
                </c:pt>
                <c:pt idx="92">
                  <c:v>55.31471510007993</c:v>
                </c:pt>
                <c:pt idx="93">
                  <c:v>55.10183567818958</c:v>
                </c:pt>
                <c:pt idx="94">
                  <c:v>54.755693686007696</c:v>
                </c:pt>
                <c:pt idx="95">
                  <c:v>54.55452420298775</c:v>
                </c:pt>
                <c:pt idx="96">
                  <c:v>55.651213913573109</c:v>
                </c:pt>
                <c:pt idx="97">
                  <c:v>54.287001250866261</c:v>
                </c:pt>
                <c:pt idx="98">
                  <c:v>53.82526849595061</c:v>
                </c:pt>
                <c:pt idx="99">
                  <c:v>53.554293505685933</c:v>
                </c:pt>
                <c:pt idx="100">
                  <c:v>53.759770945479097</c:v>
                </c:pt>
                <c:pt idx="101">
                  <c:v>54.003314238350143</c:v>
                </c:pt>
                <c:pt idx="102">
                  <c:v>54.232414362313875</c:v>
                </c:pt>
                <c:pt idx="103">
                  <c:v>53.668847492596846</c:v>
                </c:pt>
                <c:pt idx="104">
                  <c:v>53.999263864739895</c:v>
                </c:pt>
                <c:pt idx="105">
                  <c:v>53.478371430827991</c:v>
                </c:pt>
                <c:pt idx="106">
                  <c:v>53.830532071360857</c:v>
                </c:pt>
                <c:pt idx="107">
                  <c:v>53.799439102866437</c:v>
                </c:pt>
                <c:pt idx="108">
                  <c:v>54.230533273042873</c:v>
                </c:pt>
                <c:pt idx="109">
                  <c:v>53.859320671968575</c:v>
                </c:pt>
                <c:pt idx="110">
                  <c:v>53.446207072656946</c:v>
                </c:pt>
                <c:pt idx="111">
                  <c:v>53.496211620998174</c:v>
                </c:pt>
                <c:pt idx="112">
                  <c:v>53.991741585721655</c:v>
                </c:pt>
                <c:pt idx="113">
                  <c:v>53.256157659524725</c:v>
                </c:pt>
                <c:pt idx="114">
                  <c:v>54.412226116764899</c:v>
                </c:pt>
                <c:pt idx="115">
                  <c:v>54.121283469374838</c:v>
                </c:pt>
                <c:pt idx="116">
                  <c:v>55.006160160116252</c:v>
                </c:pt>
                <c:pt idx="117">
                  <c:v>54.602086221840445</c:v>
                </c:pt>
                <c:pt idx="118">
                  <c:v>53.916489832338137</c:v>
                </c:pt>
                <c:pt idx="119">
                  <c:v>54.175955375258148</c:v>
                </c:pt>
                <c:pt idx="120">
                  <c:v>55.125849984942555</c:v>
                </c:pt>
                <c:pt idx="121">
                  <c:v>55.814770702866113</c:v>
                </c:pt>
                <c:pt idx="122">
                  <c:v>55.762501700725522</c:v>
                </c:pt>
                <c:pt idx="123">
                  <c:v>56.171830586351724</c:v>
                </c:pt>
                <c:pt idx="124">
                  <c:v>55.513185402107773</c:v>
                </c:pt>
                <c:pt idx="125">
                  <c:v>55.200753398866411</c:v>
                </c:pt>
                <c:pt idx="126">
                  <c:v>55.295302523994046</c:v>
                </c:pt>
                <c:pt idx="127">
                  <c:v>55.663781197905607</c:v>
                </c:pt>
                <c:pt idx="128">
                  <c:v>55.583157511023259</c:v>
                </c:pt>
                <c:pt idx="129">
                  <c:v>55.338966209324155</c:v>
                </c:pt>
                <c:pt idx="130">
                  <c:v>54.523914082184803</c:v>
                </c:pt>
              </c:numCache>
            </c:numRef>
          </c:val>
          <c:smooth val="0"/>
          <c:extLst>
            <c:ext xmlns:c16="http://schemas.microsoft.com/office/drawing/2014/chart" uri="{C3380CC4-5D6E-409C-BE32-E72D297353CC}">
              <c16:uniqueId val="{000000A8-8E69-4DB5-9F50-176C24463BE9}"/>
            </c:ext>
          </c:extLst>
        </c:ser>
        <c:ser>
          <c:idx val="169"/>
          <c:order val="169"/>
          <c:spPr>
            <a:ln w="28575" cap="rnd">
              <a:solidFill>
                <a:schemeClr val="accent2">
                  <a:lumMod val="60000"/>
                </a:schemeClr>
              </a:solidFill>
              <a:round/>
            </a:ln>
            <a:effectLst/>
          </c:spPr>
          <c:marker>
            <c:symbol val="none"/>
          </c:marker>
          <c:val>
            <c:numRef>
              <c:f>'MC Chart'!$FN$1:$FN$131</c:f>
              <c:numCache>
                <c:formatCode>0.000</c:formatCode>
                <c:ptCount val="131"/>
                <c:pt idx="0" formatCode="_(* #,##0.000_);_(* \(#,##0.000\);_(* &quot;-&quot;??_);_(@_)">
                  <c:v>57.528399999999998</c:v>
                </c:pt>
                <c:pt idx="1">
                  <c:v>58.025870507230252</c:v>
                </c:pt>
                <c:pt idx="2">
                  <c:v>57.221150102455582</c:v>
                </c:pt>
                <c:pt idx="3">
                  <c:v>57.21621746738758</c:v>
                </c:pt>
                <c:pt idx="4">
                  <c:v>57.240492278446695</c:v>
                </c:pt>
                <c:pt idx="5">
                  <c:v>56.971791815911601</c:v>
                </c:pt>
                <c:pt idx="6">
                  <c:v>56.946829644440285</c:v>
                </c:pt>
                <c:pt idx="7">
                  <c:v>57.214715950092184</c:v>
                </c:pt>
                <c:pt idx="8">
                  <c:v>57.712153191316737</c:v>
                </c:pt>
                <c:pt idx="9">
                  <c:v>57.88950270828343</c:v>
                </c:pt>
                <c:pt idx="10">
                  <c:v>57.892656739370466</c:v>
                </c:pt>
                <c:pt idx="11">
                  <c:v>57.721182328541268</c:v>
                </c:pt>
                <c:pt idx="12">
                  <c:v>56.67312216044165</c:v>
                </c:pt>
                <c:pt idx="13">
                  <c:v>56.558653074071394</c:v>
                </c:pt>
                <c:pt idx="14">
                  <c:v>57.029045967977041</c:v>
                </c:pt>
                <c:pt idx="15">
                  <c:v>57.774340693296146</c:v>
                </c:pt>
                <c:pt idx="16">
                  <c:v>58.680144652319356</c:v>
                </c:pt>
                <c:pt idx="17">
                  <c:v>59.554143100938354</c:v>
                </c:pt>
                <c:pt idx="18">
                  <c:v>59.824266712441521</c:v>
                </c:pt>
                <c:pt idx="19">
                  <c:v>59.603771561450515</c:v>
                </c:pt>
                <c:pt idx="20">
                  <c:v>59.732057612860523</c:v>
                </c:pt>
                <c:pt idx="21">
                  <c:v>59.234306605218947</c:v>
                </c:pt>
                <c:pt idx="22">
                  <c:v>59.304864648507369</c:v>
                </c:pt>
                <c:pt idx="23">
                  <c:v>59.860519803416274</c:v>
                </c:pt>
                <c:pt idx="24">
                  <c:v>60.220300810512057</c:v>
                </c:pt>
                <c:pt idx="25">
                  <c:v>59.64252264784075</c:v>
                </c:pt>
                <c:pt idx="26">
                  <c:v>60.135372761747924</c:v>
                </c:pt>
                <c:pt idx="27">
                  <c:v>60.457446757195633</c:v>
                </c:pt>
                <c:pt idx="28">
                  <c:v>60.45021013701453</c:v>
                </c:pt>
                <c:pt idx="29">
                  <c:v>60.477649829526449</c:v>
                </c:pt>
                <c:pt idx="30">
                  <c:v>61.229467521754877</c:v>
                </c:pt>
                <c:pt idx="31">
                  <c:v>60.87940073106266</c:v>
                </c:pt>
                <c:pt idx="32">
                  <c:v>60.748762887068253</c:v>
                </c:pt>
                <c:pt idx="33">
                  <c:v>60.733252683961688</c:v>
                </c:pt>
                <c:pt idx="34">
                  <c:v>60.044232067747032</c:v>
                </c:pt>
                <c:pt idx="35">
                  <c:v>60.539346092952549</c:v>
                </c:pt>
                <c:pt idx="36">
                  <c:v>61.274459602837126</c:v>
                </c:pt>
                <c:pt idx="37">
                  <c:v>62.037466426716463</c:v>
                </c:pt>
                <c:pt idx="38">
                  <c:v>61.494056875639586</c:v>
                </c:pt>
                <c:pt idx="39">
                  <c:v>61.602894986839338</c:v>
                </c:pt>
                <c:pt idx="40">
                  <c:v>61.38808628996329</c:v>
                </c:pt>
                <c:pt idx="41">
                  <c:v>61.982578941239545</c:v>
                </c:pt>
                <c:pt idx="42">
                  <c:v>63.197600290965731</c:v>
                </c:pt>
                <c:pt idx="43">
                  <c:v>63.139693043707176</c:v>
                </c:pt>
                <c:pt idx="44">
                  <c:v>63.45014339300424</c:v>
                </c:pt>
                <c:pt idx="45">
                  <c:v>62.912108476542954</c:v>
                </c:pt>
                <c:pt idx="46">
                  <c:v>63.320865096143514</c:v>
                </c:pt>
                <c:pt idx="47">
                  <c:v>63.833687641234278</c:v>
                </c:pt>
                <c:pt idx="48">
                  <c:v>63.609585623010275</c:v>
                </c:pt>
                <c:pt idx="49">
                  <c:v>63.596496590897395</c:v>
                </c:pt>
                <c:pt idx="50">
                  <c:v>63.304148308782558</c:v>
                </c:pt>
                <c:pt idx="51">
                  <c:v>63.086297469803419</c:v>
                </c:pt>
                <c:pt idx="52">
                  <c:v>63.335897325851306</c:v>
                </c:pt>
                <c:pt idx="53">
                  <c:v>62.941548446654323</c:v>
                </c:pt>
                <c:pt idx="54">
                  <c:v>63.36571060238434</c:v>
                </c:pt>
                <c:pt idx="55">
                  <c:v>64.018851425226813</c:v>
                </c:pt>
                <c:pt idx="56">
                  <c:v>63.918413587806391</c:v>
                </c:pt>
                <c:pt idx="57">
                  <c:v>63.607763202776511</c:v>
                </c:pt>
                <c:pt idx="58">
                  <c:v>64.34249552632285</c:v>
                </c:pt>
                <c:pt idx="59">
                  <c:v>62.988528711460845</c:v>
                </c:pt>
                <c:pt idx="60">
                  <c:v>62.688939550286136</c:v>
                </c:pt>
                <c:pt idx="61">
                  <c:v>63.034471655839909</c:v>
                </c:pt>
                <c:pt idx="62">
                  <c:v>62.877108239998662</c:v>
                </c:pt>
                <c:pt idx="63">
                  <c:v>62.27019637364802</c:v>
                </c:pt>
                <c:pt idx="64">
                  <c:v>62.866944506060776</c:v>
                </c:pt>
                <c:pt idx="65">
                  <c:v>62.388450229269253</c:v>
                </c:pt>
                <c:pt idx="66">
                  <c:v>61.422527944048809</c:v>
                </c:pt>
                <c:pt idx="67">
                  <c:v>61.701173905068615</c:v>
                </c:pt>
                <c:pt idx="68">
                  <c:v>62.579979913402774</c:v>
                </c:pt>
                <c:pt idx="69">
                  <c:v>61.895361229949792</c:v>
                </c:pt>
                <c:pt idx="70">
                  <c:v>61.117698059786392</c:v>
                </c:pt>
                <c:pt idx="71">
                  <c:v>61.554608367903327</c:v>
                </c:pt>
                <c:pt idx="72">
                  <c:v>62.519855083978285</c:v>
                </c:pt>
                <c:pt idx="73">
                  <c:v>61.931730081970066</c:v>
                </c:pt>
                <c:pt idx="74">
                  <c:v>63.441903707415122</c:v>
                </c:pt>
                <c:pt idx="75">
                  <c:v>64.786290395665731</c:v>
                </c:pt>
                <c:pt idx="76">
                  <c:v>65.436926775636522</c:v>
                </c:pt>
                <c:pt idx="77">
                  <c:v>66.264180156135524</c:v>
                </c:pt>
                <c:pt idx="78">
                  <c:v>65.718105179936757</c:v>
                </c:pt>
                <c:pt idx="79">
                  <c:v>65.245208331125752</c:v>
                </c:pt>
                <c:pt idx="80">
                  <c:v>66.402554048513181</c:v>
                </c:pt>
                <c:pt idx="81">
                  <c:v>66.545774665437193</c:v>
                </c:pt>
                <c:pt idx="82">
                  <c:v>66.325044943244606</c:v>
                </c:pt>
                <c:pt idx="83">
                  <c:v>65.773233055802734</c:v>
                </c:pt>
                <c:pt idx="84">
                  <c:v>66.570726446359998</c:v>
                </c:pt>
                <c:pt idx="85">
                  <c:v>67.168098853041215</c:v>
                </c:pt>
                <c:pt idx="86">
                  <c:v>67.043223372603052</c:v>
                </c:pt>
                <c:pt idx="87">
                  <c:v>67.860257248146254</c:v>
                </c:pt>
                <c:pt idx="88">
                  <c:v>67.086172608632594</c:v>
                </c:pt>
                <c:pt idx="89">
                  <c:v>66.020400782938907</c:v>
                </c:pt>
                <c:pt idx="90">
                  <c:v>65.35416582052973</c:v>
                </c:pt>
                <c:pt idx="91">
                  <c:v>66.107309707065284</c:v>
                </c:pt>
                <c:pt idx="92">
                  <c:v>65.356895568981329</c:v>
                </c:pt>
                <c:pt idx="93">
                  <c:v>65.175432706449541</c:v>
                </c:pt>
                <c:pt idx="94">
                  <c:v>65.197686701974391</c:v>
                </c:pt>
                <c:pt idx="95">
                  <c:v>64.718129534582985</c:v>
                </c:pt>
                <c:pt idx="96">
                  <c:v>65.275522524001943</c:v>
                </c:pt>
                <c:pt idx="97">
                  <c:v>65.453229492273877</c:v>
                </c:pt>
                <c:pt idx="98">
                  <c:v>65.60931875658288</c:v>
                </c:pt>
                <c:pt idx="99">
                  <c:v>66.663541393355572</c:v>
                </c:pt>
                <c:pt idx="100">
                  <c:v>67.657194820896549</c:v>
                </c:pt>
                <c:pt idx="101">
                  <c:v>66.992711232180767</c:v>
                </c:pt>
                <c:pt idx="102">
                  <c:v>69.015836783250592</c:v>
                </c:pt>
                <c:pt idx="103">
                  <c:v>69.583247004420329</c:v>
                </c:pt>
                <c:pt idx="104">
                  <c:v>69.357405876390544</c:v>
                </c:pt>
                <c:pt idx="105">
                  <c:v>69.446564570943949</c:v>
                </c:pt>
                <c:pt idx="106">
                  <c:v>68.979944239412632</c:v>
                </c:pt>
                <c:pt idx="107">
                  <c:v>69.385928528980543</c:v>
                </c:pt>
                <c:pt idx="108">
                  <c:v>69.531772008631492</c:v>
                </c:pt>
                <c:pt idx="109">
                  <c:v>69.32926002452156</c:v>
                </c:pt>
                <c:pt idx="110">
                  <c:v>69.52116158882788</c:v>
                </c:pt>
                <c:pt idx="111">
                  <c:v>68.767021187469183</c:v>
                </c:pt>
                <c:pt idx="112">
                  <c:v>68.625404096389616</c:v>
                </c:pt>
                <c:pt idx="113">
                  <c:v>68.84112195234961</c:v>
                </c:pt>
                <c:pt idx="114">
                  <c:v>68.650381840018284</c:v>
                </c:pt>
                <c:pt idx="115">
                  <c:v>68.49259762886372</c:v>
                </c:pt>
                <c:pt idx="116">
                  <c:v>68.346508254047905</c:v>
                </c:pt>
                <c:pt idx="117">
                  <c:v>69.61412239947515</c:v>
                </c:pt>
                <c:pt idx="118">
                  <c:v>69.660008752287936</c:v>
                </c:pt>
                <c:pt idx="119">
                  <c:v>68.817159928047744</c:v>
                </c:pt>
                <c:pt idx="120">
                  <c:v>69.147879623186398</c:v>
                </c:pt>
                <c:pt idx="121">
                  <c:v>67.603024550928495</c:v>
                </c:pt>
                <c:pt idx="122">
                  <c:v>68.047208485961463</c:v>
                </c:pt>
                <c:pt idx="123">
                  <c:v>67.291643065188921</c:v>
                </c:pt>
                <c:pt idx="124">
                  <c:v>66.956890356829931</c:v>
                </c:pt>
                <c:pt idx="125">
                  <c:v>68.307542800836941</c:v>
                </c:pt>
                <c:pt idx="126">
                  <c:v>68.091890046276319</c:v>
                </c:pt>
                <c:pt idx="127">
                  <c:v>67.138928984670343</c:v>
                </c:pt>
                <c:pt idx="128">
                  <c:v>67.616323519317916</c:v>
                </c:pt>
                <c:pt idx="129">
                  <c:v>68.320726108588289</c:v>
                </c:pt>
                <c:pt idx="130">
                  <c:v>69.221040637933612</c:v>
                </c:pt>
              </c:numCache>
            </c:numRef>
          </c:val>
          <c:smooth val="0"/>
          <c:extLst>
            <c:ext xmlns:c16="http://schemas.microsoft.com/office/drawing/2014/chart" uri="{C3380CC4-5D6E-409C-BE32-E72D297353CC}">
              <c16:uniqueId val="{000000A9-8E69-4DB5-9F50-176C24463BE9}"/>
            </c:ext>
          </c:extLst>
        </c:ser>
        <c:ser>
          <c:idx val="170"/>
          <c:order val="170"/>
          <c:spPr>
            <a:ln w="28575" cap="rnd">
              <a:solidFill>
                <a:schemeClr val="accent3">
                  <a:lumMod val="60000"/>
                </a:schemeClr>
              </a:solidFill>
              <a:round/>
            </a:ln>
            <a:effectLst/>
          </c:spPr>
          <c:marker>
            <c:symbol val="none"/>
          </c:marker>
          <c:val>
            <c:numRef>
              <c:f>'MC Chart'!$FO$1:$FO$131</c:f>
              <c:numCache>
                <c:formatCode>0.000</c:formatCode>
                <c:ptCount val="131"/>
                <c:pt idx="0" formatCode="_(* #,##0.000_);_(* \(#,##0.000\);_(* &quot;-&quot;??_);_(@_)">
                  <c:v>57.528399999999998</c:v>
                </c:pt>
                <c:pt idx="1">
                  <c:v>57.122129905095541</c:v>
                </c:pt>
                <c:pt idx="2">
                  <c:v>57.078089770037273</c:v>
                </c:pt>
                <c:pt idx="3">
                  <c:v>58.034940614116351</c:v>
                </c:pt>
                <c:pt idx="4">
                  <c:v>57.88393313543741</c:v>
                </c:pt>
                <c:pt idx="5">
                  <c:v>57.787892585089999</c:v>
                </c:pt>
                <c:pt idx="6">
                  <c:v>57.975651025237319</c:v>
                </c:pt>
                <c:pt idx="7">
                  <c:v>58.935280401796213</c:v>
                </c:pt>
                <c:pt idx="8">
                  <c:v>60.021837859267528</c:v>
                </c:pt>
                <c:pt idx="9">
                  <c:v>60.143253769387506</c:v>
                </c:pt>
                <c:pt idx="10">
                  <c:v>61.177703604074345</c:v>
                </c:pt>
                <c:pt idx="11">
                  <c:v>62.058375663731034</c:v>
                </c:pt>
                <c:pt idx="12">
                  <c:v>62.324822166545033</c:v>
                </c:pt>
                <c:pt idx="13">
                  <c:v>62.703325307957108</c:v>
                </c:pt>
                <c:pt idx="14">
                  <c:v>62.712741375839961</c:v>
                </c:pt>
                <c:pt idx="15">
                  <c:v>62.006408052087131</c:v>
                </c:pt>
                <c:pt idx="16">
                  <c:v>62.686607360433456</c:v>
                </c:pt>
                <c:pt idx="17">
                  <c:v>62.431495881959464</c:v>
                </c:pt>
                <c:pt idx="18">
                  <c:v>61.346627645149354</c:v>
                </c:pt>
                <c:pt idx="19">
                  <c:v>60.614931516136373</c:v>
                </c:pt>
                <c:pt idx="20">
                  <c:v>60.967441653963043</c:v>
                </c:pt>
                <c:pt idx="21">
                  <c:v>61.093274078707047</c:v>
                </c:pt>
                <c:pt idx="22">
                  <c:v>61.125148904609539</c:v>
                </c:pt>
                <c:pt idx="23">
                  <c:v>61.704053617834958</c:v>
                </c:pt>
                <c:pt idx="24">
                  <c:v>61.288148557063643</c:v>
                </c:pt>
                <c:pt idx="25">
                  <c:v>61.671271068335081</c:v>
                </c:pt>
                <c:pt idx="26">
                  <c:v>61.27187289258535</c:v>
                </c:pt>
                <c:pt idx="27">
                  <c:v>61.933971108831734</c:v>
                </c:pt>
                <c:pt idx="28">
                  <c:v>62.246987382742162</c:v>
                </c:pt>
                <c:pt idx="29">
                  <c:v>62.714427065199921</c:v>
                </c:pt>
                <c:pt idx="30">
                  <c:v>62.640649485469417</c:v>
                </c:pt>
                <c:pt idx="31">
                  <c:v>62.960827997745255</c:v>
                </c:pt>
                <c:pt idx="32">
                  <c:v>63.716178261686984</c:v>
                </c:pt>
                <c:pt idx="33">
                  <c:v>64.925723771578362</c:v>
                </c:pt>
                <c:pt idx="34">
                  <c:v>64.225969587849903</c:v>
                </c:pt>
                <c:pt idx="35">
                  <c:v>63.837295108991015</c:v>
                </c:pt>
                <c:pt idx="36">
                  <c:v>64.442453049887675</c:v>
                </c:pt>
                <c:pt idx="37">
                  <c:v>63.352811717177325</c:v>
                </c:pt>
                <c:pt idx="38">
                  <c:v>63.226007926759451</c:v>
                </c:pt>
                <c:pt idx="39">
                  <c:v>63.29978053000174</c:v>
                </c:pt>
                <c:pt idx="40">
                  <c:v>63.663792277842816</c:v>
                </c:pt>
                <c:pt idx="41">
                  <c:v>62.555848659724674</c:v>
                </c:pt>
                <c:pt idx="42">
                  <c:v>63.409249895275359</c:v>
                </c:pt>
                <c:pt idx="43">
                  <c:v>63.35887738548746</c:v>
                </c:pt>
                <c:pt idx="44">
                  <c:v>63.119290590827333</c:v>
                </c:pt>
                <c:pt idx="45">
                  <c:v>62.99187170603404</c:v>
                </c:pt>
                <c:pt idx="46">
                  <c:v>62.722731803123928</c:v>
                </c:pt>
                <c:pt idx="47">
                  <c:v>63.951524367125103</c:v>
                </c:pt>
                <c:pt idx="48">
                  <c:v>64.455832390788601</c:v>
                </c:pt>
                <c:pt idx="49">
                  <c:v>64.942313918995467</c:v>
                </c:pt>
                <c:pt idx="50">
                  <c:v>65.642978317074935</c:v>
                </c:pt>
                <c:pt idx="51">
                  <c:v>66.265691065881796</c:v>
                </c:pt>
                <c:pt idx="52">
                  <c:v>66.250766094182225</c:v>
                </c:pt>
                <c:pt idx="53">
                  <c:v>65.87408058278011</c:v>
                </c:pt>
                <c:pt idx="54">
                  <c:v>66.356096377358327</c:v>
                </c:pt>
                <c:pt idx="55">
                  <c:v>66.91910892921392</c:v>
                </c:pt>
                <c:pt idx="56">
                  <c:v>67.477855631568659</c:v>
                </c:pt>
                <c:pt idx="57">
                  <c:v>67.972272256879435</c:v>
                </c:pt>
                <c:pt idx="58">
                  <c:v>67.671091355392278</c:v>
                </c:pt>
                <c:pt idx="59">
                  <c:v>67.689086530403159</c:v>
                </c:pt>
                <c:pt idx="60">
                  <c:v>67.294361897657737</c:v>
                </c:pt>
                <c:pt idx="61">
                  <c:v>67.670474953315534</c:v>
                </c:pt>
                <c:pt idx="62">
                  <c:v>68.057833031076669</c:v>
                </c:pt>
                <c:pt idx="63">
                  <c:v>67.9663233014507</c:v>
                </c:pt>
                <c:pt idx="64">
                  <c:v>67.748923411917545</c:v>
                </c:pt>
                <c:pt idx="65">
                  <c:v>68.565509243001415</c:v>
                </c:pt>
                <c:pt idx="66">
                  <c:v>68.539789942928309</c:v>
                </c:pt>
                <c:pt idx="67">
                  <c:v>68.199760609053499</c:v>
                </c:pt>
                <c:pt idx="68">
                  <c:v>68.609337683584911</c:v>
                </c:pt>
                <c:pt idx="69">
                  <c:v>68.421727266759959</c:v>
                </c:pt>
                <c:pt idx="70">
                  <c:v>67.581010547325093</c:v>
                </c:pt>
                <c:pt idx="71">
                  <c:v>67.801731174703065</c:v>
                </c:pt>
                <c:pt idx="72">
                  <c:v>67.736297926294938</c:v>
                </c:pt>
                <c:pt idx="73">
                  <c:v>67.742885551935217</c:v>
                </c:pt>
                <c:pt idx="74">
                  <c:v>67.798378063323838</c:v>
                </c:pt>
                <c:pt idx="75">
                  <c:v>68.829374489540868</c:v>
                </c:pt>
                <c:pt idx="76">
                  <c:v>68.54362541336026</c:v>
                </c:pt>
                <c:pt idx="77">
                  <c:v>68.699925721962273</c:v>
                </c:pt>
                <c:pt idx="78">
                  <c:v>68.653071269773889</c:v>
                </c:pt>
                <c:pt idx="79">
                  <c:v>69.291877553854576</c:v>
                </c:pt>
                <c:pt idx="80">
                  <c:v>68.692713035373998</c:v>
                </c:pt>
                <c:pt idx="81">
                  <c:v>68.269093297572184</c:v>
                </c:pt>
                <c:pt idx="82">
                  <c:v>69.326314423067089</c:v>
                </c:pt>
                <c:pt idx="83">
                  <c:v>71.123039121725824</c:v>
                </c:pt>
                <c:pt idx="84">
                  <c:v>71.915342258440418</c:v>
                </c:pt>
                <c:pt idx="85">
                  <c:v>70.173711154273207</c:v>
                </c:pt>
                <c:pt idx="86">
                  <c:v>70.628138712000137</c:v>
                </c:pt>
                <c:pt idx="87">
                  <c:v>70.910263191568205</c:v>
                </c:pt>
                <c:pt idx="88">
                  <c:v>71.660342285892924</c:v>
                </c:pt>
                <c:pt idx="89">
                  <c:v>71.573557776309556</c:v>
                </c:pt>
                <c:pt idx="90">
                  <c:v>72.054952739141683</c:v>
                </c:pt>
                <c:pt idx="91">
                  <c:v>72.356377060240263</c:v>
                </c:pt>
                <c:pt idx="92">
                  <c:v>72.729132495221435</c:v>
                </c:pt>
                <c:pt idx="93">
                  <c:v>72.615798175492458</c:v>
                </c:pt>
                <c:pt idx="94">
                  <c:v>72.277020792953081</c:v>
                </c:pt>
                <c:pt idx="95">
                  <c:v>72.409758413943521</c:v>
                </c:pt>
                <c:pt idx="96">
                  <c:v>72.823503201259555</c:v>
                </c:pt>
                <c:pt idx="97">
                  <c:v>73.006662764868125</c:v>
                </c:pt>
                <c:pt idx="98">
                  <c:v>73.445385982405185</c:v>
                </c:pt>
                <c:pt idx="99">
                  <c:v>74.551215638698551</c:v>
                </c:pt>
                <c:pt idx="100">
                  <c:v>73.526225447283394</c:v>
                </c:pt>
                <c:pt idx="101">
                  <c:v>73.290285536621454</c:v>
                </c:pt>
                <c:pt idx="102">
                  <c:v>73.221628909087173</c:v>
                </c:pt>
                <c:pt idx="103">
                  <c:v>73.052290775073473</c:v>
                </c:pt>
                <c:pt idx="104">
                  <c:v>72.242629942668259</c:v>
                </c:pt>
                <c:pt idx="105">
                  <c:v>72.20657734476994</c:v>
                </c:pt>
                <c:pt idx="106">
                  <c:v>71.802631991992286</c:v>
                </c:pt>
                <c:pt idx="107">
                  <c:v>73.796144690364784</c:v>
                </c:pt>
                <c:pt idx="108">
                  <c:v>73.371051276276191</c:v>
                </c:pt>
                <c:pt idx="109">
                  <c:v>73.846328709740675</c:v>
                </c:pt>
                <c:pt idx="110">
                  <c:v>74.007372114705177</c:v>
                </c:pt>
                <c:pt idx="111">
                  <c:v>74.603733801294752</c:v>
                </c:pt>
                <c:pt idx="112">
                  <c:v>75.121766994862924</c:v>
                </c:pt>
                <c:pt idx="113">
                  <c:v>75.206003801689462</c:v>
                </c:pt>
                <c:pt idx="114">
                  <c:v>76.139442660497068</c:v>
                </c:pt>
                <c:pt idx="115">
                  <c:v>76.652207247851535</c:v>
                </c:pt>
                <c:pt idx="116">
                  <c:v>77.655479205218711</c:v>
                </c:pt>
                <c:pt idx="117">
                  <c:v>77.905982843243066</c:v>
                </c:pt>
                <c:pt idx="118">
                  <c:v>77.00020408074927</c:v>
                </c:pt>
                <c:pt idx="119">
                  <c:v>77.059159012044759</c:v>
                </c:pt>
                <c:pt idx="120">
                  <c:v>75.360228639758631</c:v>
                </c:pt>
                <c:pt idx="121">
                  <c:v>75.133733053878672</c:v>
                </c:pt>
                <c:pt idx="122">
                  <c:v>75.212570203504995</c:v>
                </c:pt>
                <c:pt idx="123">
                  <c:v>75.153466078368581</c:v>
                </c:pt>
                <c:pt idx="124">
                  <c:v>75.414149494769944</c:v>
                </c:pt>
                <c:pt idx="125">
                  <c:v>75.403271637256182</c:v>
                </c:pt>
                <c:pt idx="126">
                  <c:v>75.918779211606889</c:v>
                </c:pt>
                <c:pt idx="127">
                  <c:v>76.423050842523381</c:v>
                </c:pt>
                <c:pt idx="128">
                  <c:v>75.759249087573608</c:v>
                </c:pt>
                <c:pt idx="129">
                  <c:v>76.004558911265022</c:v>
                </c:pt>
                <c:pt idx="130">
                  <c:v>75.447034136203968</c:v>
                </c:pt>
              </c:numCache>
            </c:numRef>
          </c:val>
          <c:smooth val="0"/>
          <c:extLst>
            <c:ext xmlns:c16="http://schemas.microsoft.com/office/drawing/2014/chart" uri="{C3380CC4-5D6E-409C-BE32-E72D297353CC}">
              <c16:uniqueId val="{000000AA-8E69-4DB5-9F50-176C24463BE9}"/>
            </c:ext>
          </c:extLst>
        </c:ser>
        <c:ser>
          <c:idx val="171"/>
          <c:order val="171"/>
          <c:spPr>
            <a:ln w="28575" cap="rnd">
              <a:solidFill>
                <a:schemeClr val="accent4">
                  <a:lumMod val="60000"/>
                </a:schemeClr>
              </a:solidFill>
              <a:round/>
            </a:ln>
            <a:effectLst/>
          </c:spPr>
          <c:marker>
            <c:symbol val="none"/>
          </c:marker>
          <c:val>
            <c:numRef>
              <c:f>'MC Chart'!$FP$1:$FP$131</c:f>
              <c:numCache>
                <c:formatCode>0.000</c:formatCode>
                <c:ptCount val="131"/>
                <c:pt idx="0" formatCode="_(* #,##0.000_);_(* \(#,##0.000\);_(* &quot;-&quot;??_);_(@_)">
                  <c:v>57.528399999999998</c:v>
                </c:pt>
                <c:pt idx="1">
                  <c:v>57.588970430884871</c:v>
                </c:pt>
                <c:pt idx="2">
                  <c:v>57.977425717125342</c:v>
                </c:pt>
                <c:pt idx="3">
                  <c:v>57.63924393505738</c:v>
                </c:pt>
                <c:pt idx="4">
                  <c:v>57.580858418898195</c:v>
                </c:pt>
                <c:pt idx="5">
                  <c:v>57.749903848497461</c:v>
                </c:pt>
                <c:pt idx="6">
                  <c:v>58.121097604957505</c:v>
                </c:pt>
                <c:pt idx="7">
                  <c:v>58.110714319498371</c:v>
                </c:pt>
                <c:pt idx="8">
                  <c:v>57.934880395483781</c:v>
                </c:pt>
                <c:pt idx="9">
                  <c:v>58.253784285779339</c:v>
                </c:pt>
                <c:pt idx="10">
                  <c:v>58.953112746832844</c:v>
                </c:pt>
                <c:pt idx="11">
                  <c:v>59.699321742992304</c:v>
                </c:pt>
                <c:pt idx="12">
                  <c:v>59.236388835564185</c:v>
                </c:pt>
                <c:pt idx="13">
                  <c:v>58.785250893750607</c:v>
                </c:pt>
                <c:pt idx="14">
                  <c:v>58.442996810247038</c:v>
                </c:pt>
                <c:pt idx="15">
                  <c:v>58.446208868976768</c:v>
                </c:pt>
                <c:pt idx="16">
                  <c:v>59.483740775819562</c:v>
                </c:pt>
                <c:pt idx="17">
                  <c:v>59.796325585298419</c:v>
                </c:pt>
                <c:pt idx="18">
                  <c:v>58.732532811982452</c:v>
                </c:pt>
                <c:pt idx="19">
                  <c:v>59.034880931749449</c:v>
                </c:pt>
                <c:pt idx="20">
                  <c:v>59.184151102760573</c:v>
                </c:pt>
                <c:pt idx="21">
                  <c:v>59.367964573850273</c:v>
                </c:pt>
                <c:pt idx="22">
                  <c:v>58.492684576097687</c:v>
                </c:pt>
                <c:pt idx="23">
                  <c:v>58.204507999520921</c:v>
                </c:pt>
                <c:pt idx="24">
                  <c:v>58.609955954372637</c:v>
                </c:pt>
                <c:pt idx="25">
                  <c:v>59.600353223572171</c:v>
                </c:pt>
                <c:pt idx="26">
                  <c:v>59.880875303389629</c:v>
                </c:pt>
                <c:pt idx="27">
                  <c:v>59.601982664963991</c:v>
                </c:pt>
                <c:pt idx="28">
                  <c:v>60.131349460512084</c:v>
                </c:pt>
                <c:pt idx="29">
                  <c:v>60.734159320774296</c:v>
                </c:pt>
                <c:pt idx="30">
                  <c:v>60.335670952937832</c:v>
                </c:pt>
                <c:pt idx="31">
                  <c:v>61.95717137278811</c:v>
                </c:pt>
                <c:pt idx="32">
                  <c:v>61.303540053048039</c:v>
                </c:pt>
                <c:pt idx="33">
                  <c:v>61.705101243319135</c:v>
                </c:pt>
                <c:pt idx="34">
                  <c:v>62.324805625209351</c:v>
                </c:pt>
                <c:pt idx="35">
                  <c:v>62.703691716717444</c:v>
                </c:pt>
                <c:pt idx="36">
                  <c:v>62.898844139030025</c:v>
                </c:pt>
                <c:pt idx="37">
                  <c:v>63.522102842996432</c:v>
                </c:pt>
                <c:pt idx="38">
                  <c:v>63.704714329570066</c:v>
                </c:pt>
                <c:pt idx="39">
                  <c:v>64.411452613871603</c:v>
                </c:pt>
                <c:pt idx="40">
                  <c:v>64.825802006266528</c:v>
                </c:pt>
                <c:pt idx="41">
                  <c:v>64.623212749798313</c:v>
                </c:pt>
                <c:pt idx="42">
                  <c:v>64.731661378255339</c:v>
                </c:pt>
                <c:pt idx="43">
                  <c:v>64.308736992999911</c:v>
                </c:pt>
                <c:pt idx="44">
                  <c:v>64.069109473922865</c:v>
                </c:pt>
                <c:pt idx="45">
                  <c:v>64.028388038439076</c:v>
                </c:pt>
                <c:pt idx="46">
                  <c:v>63.439833609907275</c:v>
                </c:pt>
                <c:pt idx="47">
                  <c:v>63.871408912188201</c:v>
                </c:pt>
                <c:pt idx="48">
                  <c:v>63.624753540869712</c:v>
                </c:pt>
                <c:pt idx="49">
                  <c:v>64.686429912378074</c:v>
                </c:pt>
                <c:pt idx="50">
                  <c:v>65.088613449246793</c:v>
                </c:pt>
                <c:pt idx="51">
                  <c:v>65.91930866073848</c:v>
                </c:pt>
                <c:pt idx="52">
                  <c:v>66.243167888369371</c:v>
                </c:pt>
                <c:pt idx="53">
                  <c:v>66.929016749105259</c:v>
                </c:pt>
                <c:pt idx="54">
                  <c:v>67.242588431766706</c:v>
                </c:pt>
                <c:pt idx="55">
                  <c:v>66.893581646035443</c:v>
                </c:pt>
                <c:pt idx="56">
                  <c:v>66.428848689910069</c:v>
                </c:pt>
                <c:pt idx="57">
                  <c:v>66.949514682749168</c:v>
                </c:pt>
                <c:pt idx="58">
                  <c:v>67.223992777906787</c:v>
                </c:pt>
                <c:pt idx="59">
                  <c:v>67.318697280795092</c:v>
                </c:pt>
                <c:pt idx="60">
                  <c:v>67.622223728643675</c:v>
                </c:pt>
                <c:pt idx="61">
                  <c:v>66.574073886331263</c:v>
                </c:pt>
                <c:pt idx="62">
                  <c:v>67.056060066992359</c:v>
                </c:pt>
                <c:pt idx="63">
                  <c:v>67.297300527168261</c:v>
                </c:pt>
                <c:pt idx="64">
                  <c:v>67.418181845481143</c:v>
                </c:pt>
                <c:pt idx="65">
                  <c:v>67.627370420110978</c:v>
                </c:pt>
                <c:pt idx="66">
                  <c:v>67.547710786669072</c:v>
                </c:pt>
                <c:pt idx="67">
                  <c:v>66.844691107201456</c:v>
                </c:pt>
                <c:pt idx="68">
                  <c:v>66.51277549287272</c:v>
                </c:pt>
                <c:pt idx="69">
                  <c:v>66.139165078816163</c:v>
                </c:pt>
                <c:pt idx="70">
                  <c:v>65.434328257233147</c:v>
                </c:pt>
                <c:pt idx="71">
                  <c:v>65.281996783523653</c:v>
                </c:pt>
                <c:pt idx="72">
                  <c:v>64.869970757656716</c:v>
                </c:pt>
                <c:pt idx="73">
                  <c:v>65.170215856623557</c:v>
                </c:pt>
                <c:pt idx="74">
                  <c:v>65.326596304510218</c:v>
                </c:pt>
                <c:pt idx="75">
                  <c:v>66.004197275847929</c:v>
                </c:pt>
                <c:pt idx="76">
                  <c:v>66.68309114107862</c:v>
                </c:pt>
                <c:pt idx="77">
                  <c:v>67.119041482814978</c:v>
                </c:pt>
                <c:pt idx="78">
                  <c:v>66.719752899450214</c:v>
                </c:pt>
                <c:pt idx="79">
                  <c:v>66.334281719023906</c:v>
                </c:pt>
                <c:pt idx="80">
                  <c:v>66.716339582995687</c:v>
                </c:pt>
                <c:pt idx="81">
                  <c:v>66.859853936205624</c:v>
                </c:pt>
                <c:pt idx="82">
                  <c:v>66.357160751712073</c:v>
                </c:pt>
                <c:pt idx="83">
                  <c:v>67.496776839613474</c:v>
                </c:pt>
                <c:pt idx="84">
                  <c:v>66.88013694420566</c:v>
                </c:pt>
                <c:pt idx="85">
                  <c:v>68.295816502668544</c:v>
                </c:pt>
                <c:pt idx="86">
                  <c:v>69.560939842439311</c:v>
                </c:pt>
                <c:pt idx="87">
                  <c:v>69.885594209553489</c:v>
                </c:pt>
                <c:pt idx="88">
                  <c:v>69.475357010557104</c:v>
                </c:pt>
                <c:pt idx="89">
                  <c:v>69.150578511887545</c:v>
                </c:pt>
                <c:pt idx="90">
                  <c:v>67.532409261800183</c:v>
                </c:pt>
                <c:pt idx="91">
                  <c:v>68.732092382634505</c:v>
                </c:pt>
                <c:pt idx="92">
                  <c:v>67.786491117515595</c:v>
                </c:pt>
                <c:pt idx="93">
                  <c:v>68.564274200576975</c:v>
                </c:pt>
                <c:pt idx="94">
                  <c:v>68.378664979899767</c:v>
                </c:pt>
                <c:pt idx="95">
                  <c:v>69.084814686272864</c:v>
                </c:pt>
                <c:pt idx="96">
                  <c:v>69.567879474376099</c:v>
                </c:pt>
                <c:pt idx="97">
                  <c:v>69.507770150077278</c:v>
                </c:pt>
                <c:pt idx="98">
                  <c:v>69.49825855503866</c:v>
                </c:pt>
                <c:pt idx="99">
                  <c:v>68.230962800545569</c:v>
                </c:pt>
                <c:pt idx="100">
                  <c:v>68.224200116295549</c:v>
                </c:pt>
                <c:pt idx="101">
                  <c:v>67.868917059900113</c:v>
                </c:pt>
                <c:pt idx="102">
                  <c:v>68.439026810118278</c:v>
                </c:pt>
                <c:pt idx="103">
                  <c:v>68.090483073481252</c:v>
                </c:pt>
                <c:pt idx="104">
                  <c:v>68.436027266576687</c:v>
                </c:pt>
                <c:pt idx="105">
                  <c:v>68.652522840627668</c:v>
                </c:pt>
                <c:pt idx="106">
                  <c:v>67.64899122803719</c:v>
                </c:pt>
                <c:pt idx="107">
                  <c:v>68.687411740385656</c:v>
                </c:pt>
                <c:pt idx="108">
                  <c:v>69.177469785800113</c:v>
                </c:pt>
                <c:pt idx="109">
                  <c:v>70.405601528872083</c:v>
                </c:pt>
                <c:pt idx="110">
                  <c:v>69.461204207468612</c:v>
                </c:pt>
                <c:pt idx="111">
                  <c:v>68.553795960900203</c:v>
                </c:pt>
                <c:pt idx="112">
                  <c:v>68.909021418099329</c:v>
                </c:pt>
                <c:pt idx="113">
                  <c:v>69.622563224147925</c:v>
                </c:pt>
                <c:pt idx="114">
                  <c:v>68.907733476158043</c:v>
                </c:pt>
                <c:pt idx="115">
                  <c:v>67.71551843785943</c:v>
                </c:pt>
                <c:pt idx="116">
                  <c:v>67.866691637668296</c:v>
                </c:pt>
                <c:pt idx="117">
                  <c:v>67.830824214593207</c:v>
                </c:pt>
                <c:pt idx="118">
                  <c:v>68.439096399513318</c:v>
                </c:pt>
                <c:pt idx="119">
                  <c:v>68.996571679305816</c:v>
                </c:pt>
                <c:pt idx="120">
                  <c:v>68.878667404561128</c:v>
                </c:pt>
                <c:pt idx="121">
                  <c:v>68.32627052022417</c:v>
                </c:pt>
                <c:pt idx="122">
                  <c:v>68.825278870112882</c:v>
                </c:pt>
                <c:pt idx="123">
                  <c:v>67.98634816721939</c:v>
                </c:pt>
                <c:pt idx="124">
                  <c:v>68.553408187421283</c:v>
                </c:pt>
                <c:pt idx="125">
                  <c:v>69.341237807636986</c:v>
                </c:pt>
                <c:pt idx="126">
                  <c:v>70.809708947295533</c:v>
                </c:pt>
                <c:pt idx="127">
                  <c:v>69.682721016695695</c:v>
                </c:pt>
                <c:pt idx="128">
                  <c:v>69.898986796308193</c:v>
                </c:pt>
                <c:pt idx="129">
                  <c:v>70.737853362874304</c:v>
                </c:pt>
                <c:pt idx="130">
                  <c:v>70.557470753997478</c:v>
                </c:pt>
              </c:numCache>
            </c:numRef>
          </c:val>
          <c:smooth val="0"/>
          <c:extLst>
            <c:ext xmlns:c16="http://schemas.microsoft.com/office/drawing/2014/chart" uri="{C3380CC4-5D6E-409C-BE32-E72D297353CC}">
              <c16:uniqueId val="{000000AB-8E69-4DB5-9F50-176C24463BE9}"/>
            </c:ext>
          </c:extLst>
        </c:ser>
        <c:ser>
          <c:idx val="172"/>
          <c:order val="172"/>
          <c:spPr>
            <a:ln w="28575" cap="rnd">
              <a:solidFill>
                <a:schemeClr val="accent5">
                  <a:lumMod val="60000"/>
                </a:schemeClr>
              </a:solidFill>
              <a:round/>
            </a:ln>
            <a:effectLst/>
          </c:spPr>
          <c:marker>
            <c:symbol val="none"/>
          </c:marker>
          <c:val>
            <c:numRef>
              <c:f>'MC Chart'!$FQ$1:$FQ$131</c:f>
              <c:numCache>
                <c:formatCode>0.000</c:formatCode>
                <c:ptCount val="131"/>
                <c:pt idx="0" formatCode="_(* #,##0.000_);_(* \(#,##0.000\);_(* &quot;-&quot;??_);_(@_)">
                  <c:v>57.528399999999998</c:v>
                </c:pt>
                <c:pt idx="1">
                  <c:v>57.214209511274952</c:v>
                </c:pt>
                <c:pt idx="2">
                  <c:v>56.275639029863243</c:v>
                </c:pt>
                <c:pt idx="3">
                  <c:v>55.898937496650632</c:v>
                </c:pt>
                <c:pt idx="4">
                  <c:v>54.991410674261836</c:v>
                </c:pt>
                <c:pt idx="5">
                  <c:v>55.039458572567177</c:v>
                </c:pt>
                <c:pt idx="6">
                  <c:v>55.392971257919534</c:v>
                </c:pt>
                <c:pt idx="7">
                  <c:v>54.922617887738085</c:v>
                </c:pt>
                <c:pt idx="8">
                  <c:v>54.38183334060443</c:v>
                </c:pt>
                <c:pt idx="9">
                  <c:v>54.607155965175551</c:v>
                </c:pt>
                <c:pt idx="10">
                  <c:v>54.506190105297321</c:v>
                </c:pt>
                <c:pt idx="11">
                  <c:v>54.263688743984886</c:v>
                </c:pt>
                <c:pt idx="12">
                  <c:v>54.665461009777502</c:v>
                </c:pt>
                <c:pt idx="13">
                  <c:v>54.26082657574716</c:v>
                </c:pt>
                <c:pt idx="14">
                  <c:v>54.884823852201144</c:v>
                </c:pt>
                <c:pt idx="15">
                  <c:v>54.580544227940763</c:v>
                </c:pt>
                <c:pt idx="16">
                  <c:v>54.578096834622976</c:v>
                </c:pt>
                <c:pt idx="17">
                  <c:v>54.924073654445962</c:v>
                </c:pt>
                <c:pt idx="18">
                  <c:v>55.528126601635158</c:v>
                </c:pt>
                <c:pt idx="19">
                  <c:v>55.883023200618588</c:v>
                </c:pt>
                <c:pt idx="20">
                  <c:v>55.908818444313312</c:v>
                </c:pt>
                <c:pt idx="21">
                  <c:v>55.912904669231288</c:v>
                </c:pt>
                <c:pt idx="22">
                  <c:v>55.790117843515453</c:v>
                </c:pt>
                <c:pt idx="23">
                  <c:v>56.167954529445979</c:v>
                </c:pt>
                <c:pt idx="24">
                  <c:v>55.470108524228301</c:v>
                </c:pt>
                <c:pt idx="25">
                  <c:v>55.922132270098992</c:v>
                </c:pt>
                <c:pt idx="26">
                  <c:v>55.621218914213017</c:v>
                </c:pt>
                <c:pt idx="27">
                  <c:v>55.740946599858979</c:v>
                </c:pt>
                <c:pt idx="28">
                  <c:v>55.95393048569111</c:v>
                </c:pt>
                <c:pt idx="29">
                  <c:v>55.809633209931683</c:v>
                </c:pt>
                <c:pt idx="30">
                  <c:v>55.061278450835822</c:v>
                </c:pt>
                <c:pt idx="31">
                  <c:v>55.486359326734615</c:v>
                </c:pt>
                <c:pt idx="32">
                  <c:v>54.944636113989567</c:v>
                </c:pt>
                <c:pt idx="33">
                  <c:v>55.20577142109147</c:v>
                </c:pt>
                <c:pt idx="34">
                  <c:v>55.204925748101182</c:v>
                </c:pt>
                <c:pt idx="35">
                  <c:v>55.273725783912823</c:v>
                </c:pt>
                <c:pt idx="36">
                  <c:v>55.984682303163922</c:v>
                </c:pt>
                <c:pt idx="37">
                  <c:v>56.735425286434008</c:v>
                </c:pt>
                <c:pt idx="38">
                  <c:v>57.819387081104317</c:v>
                </c:pt>
                <c:pt idx="39">
                  <c:v>56.5298373985963</c:v>
                </c:pt>
                <c:pt idx="40">
                  <c:v>56.045559545083442</c:v>
                </c:pt>
                <c:pt idx="41">
                  <c:v>56.800641622670767</c:v>
                </c:pt>
                <c:pt idx="42">
                  <c:v>56.657916109370113</c:v>
                </c:pt>
                <c:pt idx="43">
                  <c:v>56.456281244667977</c:v>
                </c:pt>
                <c:pt idx="44">
                  <c:v>58.779574384289241</c:v>
                </c:pt>
                <c:pt idx="45">
                  <c:v>59.069197738847279</c:v>
                </c:pt>
                <c:pt idx="46">
                  <c:v>58.603788801785413</c:v>
                </c:pt>
                <c:pt idx="47">
                  <c:v>58.096162519912937</c:v>
                </c:pt>
                <c:pt idx="48">
                  <c:v>57.631581814623296</c:v>
                </c:pt>
                <c:pt idx="49">
                  <c:v>58.34842634292329</c:v>
                </c:pt>
                <c:pt idx="50">
                  <c:v>58.6065421804891</c:v>
                </c:pt>
                <c:pt idx="51">
                  <c:v>58.301942316354946</c:v>
                </c:pt>
                <c:pt idx="52">
                  <c:v>57.693969371354228</c:v>
                </c:pt>
                <c:pt idx="53">
                  <c:v>58.498299438968182</c:v>
                </c:pt>
                <c:pt idx="54">
                  <c:v>59.3471051142105</c:v>
                </c:pt>
                <c:pt idx="55">
                  <c:v>59.595628642626195</c:v>
                </c:pt>
                <c:pt idx="56">
                  <c:v>59.641764338880137</c:v>
                </c:pt>
                <c:pt idx="57">
                  <c:v>60.731680635316167</c:v>
                </c:pt>
                <c:pt idx="58">
                  <c:v>61.407053555971942</c:v>
                </c:pt>
                <c:pt idx="59">
                  <c:v>62.136484206377389</c:v>
                </c:pt>
                <c:pt idx="60">
                  <c:v>61.64007498087927</c:v>
                </c:pt>
                <c:pt idx="61">
                  <c:v>61.811815518277172</c:v>
                </c:pt>
                <c:pt idx="62">
                  <c:v>62.436307250734167</c:v>
                </c:pt>
                <c:pt idx="63">
                  <c:v>61.664644242066295</c:v>
                </c:pt>
                <c:pt idx="64">
                  <c:v>61.730636021248138</c:v>
                </c:pt>
                <c:pt idx="65">
                  <c:v>61.422667593224361</c:v>
                </c:pt>
                <c:pt idx="66">
                  <c:v>60.161442955277117</c:v>
                </c:pt>
                <c:pt idx="67">
                  <c:v>60.031560197402854</c:v>
                </c:pt>
                <c:pt idx="68">
                  <c:v>60.762533766786234</c:v>
                </c:pt>
                <c:pt idx="69">
                  <c:v>60.344677021837995</c:v>
                </c:pt>
                <c:pt idx="70">
                  <c:v>60.788010701165483</c:v>
                </c:pt>
                <c:pt idx="71">
                  <c:v>59.568115351763673</c:v>
                </c:pt>
                <c:pt idx="72">
                  <c:v>59.540393161779733</c:v>
                </c:pt>
                <c:pt idx="73">
                  <c:v>59.818570890442835</c:v>
                </c:pt>
                <c:pt idx="74">
                  <c:v>59.577477799621334</c:v>
                </c:pt>
                <c:pt idx="75">
                  <c:v>60.116063913340042</c:v>
                </c:pt>
                <c:pt idx="76">
                  <c:v>59.681485452858368</c:v>
                </c:pt>
                <c:pt idx="77">
                  <c:v>59.323814228554042</c:v>
                </c:pt>
                <c:pt idx="78">
                  <c:v>59.244083431135302</c:v>
                </c:pt>
                <c:pt idx="79">
                  <c:v>59.862289369742399</c:v>
                </c:pt>
                <c:pt idx="80">
                  <c:v>59.602527105343228</c:v>
                </c:pt>
                <c:pt idx="81">
                  <c:v>60.340515055061296</c:v>
                </c:pt>
                <c:pt idx="82">
                  <c:v>59.232802757561522</c:v>
                </c:pt>
                <c:pt idx="83">
                  <c:v>58.345428624207592</c:v>
                </c:pt>
                <c:pt idx="84">
                  <c:v>58.031914462454402</c:v>
                </c:pt>
                <c:pt idx="85">
                  <c:v>57.636982148843551</c:v>
                </c:pt>
                <c:pt idx="86">
                  <c:v>58.309280437785205</c:v>
                </c:pt>
                <c:pt idx="87">
                  <c:v>57.669333422581815</c:v>
                </c:pt>
                <c:pt idx="88">
                  <c:v>58.535133965589274</c:v>
                </c:pt>
                <c:pt idx="89">
                  <c:v>58.600920488368182</c:v>
                </c:pt>
                <c:pt idx="90">
                  <c:v>59.150792649594905</c:v>
                </c:pt>
                <c:pt idx="91">
                  <c:v>59.205533301113505</c:v>
                </c:pt>
                <c:pt idx="92">
                  <c:v>59.72637058202924</c:v>
                </c:pt>
                <c:pt idx="93">
                  <c:v>61.062791851513417</c:v>
                </c:pt>
                <c:pt idx="94">
                  <c:v>61.181295896700064</c:v>
                </c:pt>
                <c:pt idx="95">
                  <c:v>61.749832657171353</c:v>
                </c:pt>
                <c:pt idx="96">
                  <c:v>61.355994013094062</c:v>
                </c:pt>
                <c:pt idx="97">
                  <c:v>61.866621567499379</c:v>
                </c:pt>
                <c:pt idx="98">
                  <c:v>62.051335979618074</c:v>
                </c:pt>
                <c:pt idx="99">
                  <c:v>60.967333974016256</c:v>
                </c:pt>
                <c:pt idx="100">
                  <c:v>61.607748518862159</c:v>
                </c:pt>
                <c:pt idx="101">
                  <c:v>61.681302267460431</c:v>
                </c:pt>
                <c:pt idx="102">
                  <c:v>61.231123940431758</c:v>
                </c:pt>
                <c:pt idx="103">
                  <c:v>61.389508475629597</c:v>
                </c:pt>
                <c:pt idx="104">
                  <c:v>61.627593206737849</c:v>
                </c:pt>
                <c:pt idx="105">
                  <c:v>62.58468206066005</c:v>
                </c:pt>
                <c:pt idx="106">
                  <c:v>62.211713511120813</c:v>
                </c:pt>
                <c:pt idx="107">
                  <c:v>62.459373678719892</c:v>
                </c:pt>
                <c:pt idx="108">
                  <c:v>62.063102607961383</c:v>
                </c:pt>
                <c:pt idx="109">
                  <c:v>62.481390014084539</c:v>
                </c:pt>
                <c:pt idx="110">
                  <c:v>63.232375105746456</c:v>
                </c:pt>
                <c:pt idx="111">
                  <c:v>63.53007422228864</c:v>
                </c:pt>
                <c:pt idx="112">
                  <c:v>63.040097002590663</c:v>
                </c:pt>
                <c:pt idx="113">
                  <c:v>62.566094581165139</c:v>
                </c:pt>
                <c:pt idx="114">
                  <c:v>62.838042155537629</c:v>
                </c:pt>
                <c:pt idx="115">
                  <c:v>63.076389415021374</c:v>
                </c:pt>
                <c:pt idx="116">
                  <c:v>62.57998624657624</c:v>
                </c:pt>
                <c:pt idx="117">
                  <c:v>62.582837018913111</c:v>
                </c:pt>
                <c:pt idx="118">
                  <c:v>62.028349032664934</c:v>
                </c:pt>
                <c:pt idx="119">
                  <c:v>61.910452218391129</c:v>
                </c:pt>
                <c:pt idx="120">
                  <c:v>61.729326439361692</c:v>
                </c:pt>
                <c:pt idx="121">
                  <c:v>61.492434958127681</c:v>
                </c:pt>
                <c:pt idx="122">
                  <c:v>62.30885206258251</c:v>
                </c:pt>
                <c:pt idx="123">
                  <c:v>62.202183236111999</c:v>
                </c:pt>
                <c:pt idx="124">
                  <c:v>62.913676967386017</c:v>
                </c:pt>
                <c:pt idx="125">
                  <c:v>63.311729795831461</c:v>
                </c:pt>
                <c:pt idx="126">
                  <c:v>61.956415447388402</c:v>
                </c:pt>
                <c:pt idx="127">
                  <c:v>62.924261544384052</c:v>
                </c:pt>
                <c:pt idx="128">
                  <c:v>63.85374533249724</c:v>
                </c:pt>
                <c:pt idx="129">
                  <c:v>63.816349086828964</c:v>
                </c:pt>
                <c:pt idx="130">
                  <c:v>63.499953397057958</c:v>
                </c:pt>
              </c:numCache>
            </c:numRef>
          </c:val>
          <c:smooth val="0"/>
          <c:extLst>
            <c:ext xmlns:c16="http://schemas.microsoft.com/office/drawing/2014/chart" uri="{C3380CC4-5D6E-409C-BE32-E72D297353CC}">
              <c16:uniqueId val="{000000AC-8E69-4DB5-9F50-176C24463BE9}"/>
            </c:ext>
          </c:extLst>
        </c:ser>
        <c:ser>
          <c:idx val="173"/>
          <c:order val="173"/>
          <c:spPr>
            <a:ln w="28575" cap="rnd">
              <a:solidFill>
                <a:schemeClr val="accent6">
                  <a:lumMod val="60000"/>
                </a:schemeClr>
              </a:solidFill>
              <a:round/>
            </a:ln>
            <a:effectLst/>
          </c:spPr>
          <c:marker>
            <c:symbol val="none"/>
          </c:marker>
          <c:val>
            <c:numRef>
              <c:f>'MC Chart'!$FR$1:$FR$131</c:f>
              <c:numCache>
                <c:formatCode>0.000</c:formatCode>
                <c:ptCount val="131"/>
                <c:pt idx="0" formatCode="_(* #,##0.000_);_(* \(#,##0.000\);_(* &quot;-&quot;??_);_(@_)">
                  <c:v>57.528399999999998</c:v>
                </c:pt>
                <c:pt idx="1">
                  <c:v>58.398655103679772</c:v>
                </c:pt>
                <c:pt idx="2">
                  <c:v>58.222507717890124</c:v>
                </c:pt>
                <c:pt idx="3">
                  <c:v>58.199612751237886</c:v>
                </c:pt>
                <c:pt idx="4">
                  <c:v>57.871870116350053</c:v>
                </c:pt>
                <c:pt idx="5">
                  <c:v>57.950905264542961</c:v>
                </c:pt>
                <c:pt idx="6">
                  <c:v>58.321481257615936</c:v>
                </c:pt>
                <c:pt idx="7">
                  <c:v>58.124021089941813</c:v>
                </c:pt>
                <c:pt idx="8">
                  <c:v>58.764675118806629</c:v>
                </c:pt>
                <c:pt idx="9">
                  <c:v>58.038257873345565</c:v>
                </c:pt>
                <c:pt idx="10">
                  <c:v>58.778424097920144</c:v>
                </c:pt>
                <c:pt idx="11">
                  <c:v>59.131709458264233</c:v>
                </c:pt>
                <c:pt idx="12">
                  <c:v>58.255547910739686</c:v>
                </c:pt>
                <c:pt idx="13">
                  <c:v>57.578617166918079</c:v>
                </c:pt>
                <c:pt idx="14">
                  <c:v>57.839497481838379</c:v>
                </c:pt>
                <c:pt idx="15">
                  <c:v>57.262040100410623</c:v>
                </c:pt>
                <c:pt idx="16">
                  <c:v>56.809799552801231</c:v>
                </c:pt>
                <c:pt idx="17">
                  <c:v>57.552838611998148</c:v>
                </c:pt>
                <c:pt idx="18">
                  <c:v>58.196176900434082</c:v>
                </c:pt>
                <c:pt idx="19">
                  <c:v>58.693303149301663</c:v>
                </c:pt>
                <c:pt idx="20">
                  <c:v>59.311658415512646</c:v>
                </c:pt>
                <c:pt idx="21">
                  <c:v>59.636544976176651</c:v>
                </c:pt>
                <c:pt idx="22">
                  <c:v>59.339260607493628</c:v>
                </c:pt>
                <c:pt idx="23">
                  <c:v>58.911579539202066</c:v>
                </c:pt>
                <c:pt idx="24">
                  <c:v>58.813820948175533</c:v>
                </c:pt>
                <c:pt idx="25">
                  <c:v>58.551233121017859</c:v>
                </c:pt>
                <c:pt idx="26">
                  <c:v>57.613814443762145</c:v>
                </c:pt>
                <c:pt idx="27">
                  <c:v>58.095435716440043</c:v>
                </c:pt>
                <c:pt idx="28">
                  <c:v>58.229525184009944</c:v>
                </c:pt>
                <c:pt idx="29">
                  <c:v>58.320852199619331</c:v>
                </c:pt>
                <c:pt idx="30">
                  <c:v>59.579488917600543</c:v>
                </c:pt>
                <c:pt idx="31">
                  <c:v>59.138910309533152</c:v>
                </c:pt>
                <c:pt idx="32">
                  <c:v>59.328730900056492</c:v>
                </c:pt>
                <c:pt idx="33">
                  <c:v>59.223818179723452</c:v>
                </c:pt>
                <c:pt idx="34">
                  <c:v>59.226568845026783</c:v>
                </c:pt>
                <c:pt idx="35">
                  <c:v>58.982450976143674</c:v>
                </c:pt>
                <c:pt idx="36">
                  <c:v>58.494260539522266</c:v>
                </c:pt>
                <c:pt idx="37">
                  <c:v>58.59219910766307</c:v>
                </c:pt>
                <c:pt idx="38">
                  <c:v>59.661992237052502</c:v>
                </c:pt>
                <c:pt idx="39">
                  <c:v>59.791592473670839</c:v>
                </c:pt>
                <c:pt idx="40">
                  <c:v>60.054302618759863</c:v>
                </c:pt>
                <c:pt idx="41">
                  <c:v>59.773639823111488</c:v>
                </c:pt>
                <c:pt idx="42">
                  <c:v>60.227351519793054</c:v>
                </c:pt>
                <c:pt idx="43">
                  <c:v>60.642341444252764</c:v>
                </c:pt>
                <c:pt idx="44">
                  <c:v>60.504347965791872</c:v>
                </c:pt>
                <c:pt idx="45">
                  <c:v>60.376806611224822</c:v>
                </c:pt>
                <c:pt idx="46">
                  <c:v>60.889875927098082</c:v>
                </c:pt>
                <c:pt idx="47">
                  <c:v>61.260326265284995</c:v>
                </c:pt>
                <c:pt idx="48">
                  <c:v>61.906171286482547</c:v>
                </c:pt>
                <c:pt idx="49">
                  <c:v>61.754787032934836</c:v>
                </c:pt>
                <c:pt idx="50">
                  <c:v>62.352874284311895</c:v>
                </c:pt>
                <c:pt idx="51">
                  <c:v>62.760032523018694</c:v>
                </c:pt>
                <c:pt idx="52">
                  <c:v>62.047321298683066</c:v>
                </c:pt>
                <c:pt idx="53">
                  <c:v>63.147429257411474</c:v>
                </c:pt>
                <c:pt idx="54">
                  <c:v>63.043000687408657</c:v>
                </c:pt>
                <c:pt idx="55">
                  <c:v>63.185470878260723</c:v>
                </c:pt>
                <c:pt idx="56">
                  <c:v>62.497896807754209</c:v>
                </c:pt>
                <c:pt idx="57">
                  <c:v>62.602325080069079</c:v>
                </c:pt>
                <c:pt idx="58">
                  <c:v>63.627682299276287</c:v>
                </c:pt>
                <c:pt idx="59">
                  <c:v>64.195723366180346</c:v>
                </c:pt>
                <c:pt idx="60">
                  <c:v>63.49940734904164</c:v>
                </c:pt>
                <c:pt idx="61">
                  <c:v>63.801810923818181</c:v>
                </c:pt>
                <c:pt idx="62">
                  <c:v>64.041642091868098</c:v>
                </c:pt>
                <c:pt idx="63">
                  <c:v>65.295537432204114</c:v>
                </c:pt>
                <c:pt idx="64">
                  <c:v>65.340847544363683</c:v>
                </c:pt>
                <c:pt idx="65">
                  <c:v>64.72419555189866</c:v>
                </c:pt>
                <c:pt idx="66">
                  <c:v>65.000498077135376</c:v>
                </c:pt>
                <c:pt idx="67">
                  <c:v>65.58578757478864</c:v>
                </c:pt>
                <c:pt idx="68">
                  <c:v>65.94345789088274</c:v>
                </c:pt>
                <c:pt idx="69">
                  <c:v>65.899266947158651</c:v>
                </c:pt>
                <c:pt idx="70">
                  <c:v>65.479769511464312</c:v>
                </c:pt>
                <c:pt idx="71">
                  <c:v>65.800600129747664</c:v>
                </c:pt>
                <c:pt idx="72">
                  <c:v>65.077979860003737</c:v>
                </c:pt>
                <c:pt idx="73">
                  <c:v>65.199518475164922</c:v>
                </c:pt>
                <c:pt idx="74">
                  <c:v>65.704204812264024</c:v>
                </c:pt>
                <c:pt idx="75">
                  <c:v>64.906243765854384</c:v>
                </c:pt>
                <c:pt idx="76">
                  <c:v>64.470586323199072</c:v>
                </c:pt>
                <c:pt idx="77">
                  <c:v>63.076076931883058</c:v>
                </c:pt>
                <c:pt idx="78">
                  <c:v>63.257906695360404</c:v>
                </c:pt>
                <c:pt idx="79">
                  <c:v>64.371749753557211</c:v>
                </c:pt>
                <c:pt idx="80">
                  <c:v>64.451675513714818</c:v>
                </c:pt>
                <c:pt idx="81">
                  <c:v>64.381631380528489</c:v>
                </c:pt>
                <c:pt idx="82">
                  <c:v>64.569828111893727</c:v>
                </c:pt>
                <c:pt idx="83">
                  <c:v>65.219985904807729</c:v>
                </c:pt>
                <c:pt idx="84">
                  <c:v>66.020343416227888</c:v>
                </c:pt>
                <c:pt idx="85">
                  <c:v>65.688667902269003</c:v>
                </c:pt>
                <c:pt idx="86">
                  <c:v>65.075697245943914</c:v>
                </c:pt>
                <c:pt idx="87">
                  <c:v>65.370862395399627</c:v>
                </c:pt>
                <c:pt idx="88">
                  <c:v>65.900256766984938</c:v>
                </c:pt>
                <c:pt idx="89">
                  <c:v>66.811218444422579</c:v>
                </c:pt>
                <c:pt idx="90">
                  <c:v>66.381295535767819</c:v>
                </c:pt>
                <c:pt idx="91">
                  <c:v>66.087624361440817</c:v>
                </c:pt>
                <c:pt idx="92">
                  <c:v>67.343100127841808</c:v>
                </c:pt>
                <c:pt idx="93">
                  <c:v>66.908466825446197</c:v>
                </c:pt>
                <c:pt idx="94">
                  <c:v>67.2991551890983</c:v>
                </c:pt>
                <c:pt idx="95">
                  <c:v>67.944863967282259</c:v>
                </c:pt>
                <c:pt idx="96">
                  <c:v>68.046253788709905</c:v>
                </c:pt>
                <c:pt idx="97">
                  <c:v>67.701360179651175</c:v>
                </c:pt>
                <c:pt idx="98">
                  <c:v>67.33409214456826</c:v>
                </c:pt>
                <c:pt idx="99">
                  <c:v>67.688437973769297</c:v>
                </c:pt>
                <c:pt idx="100">
                  <c:v>67.010219820509008</c:v>
                </c:pt>
                <c:pt idx="101">
                  <c:v>67.410153302440165</c:v>
                </c:pt>
                <c:pt idx="102">
                  <c:v>67.462257195494317</c:v>
                </c:pt>
                <c:pt idx="103">
                  <c:v>67.309153523017756</c:v>
                </c:pt>
                <c:pt idx="104">
                  <c:v>66.82727662757874</c:v>
                </c:pt>
                <c:pt idx="105">
                  <c:v>67.289346123542913</c:v>
                </c:pt>
                <c:pt idx="106">
                  <c:v>66.469434720329645</c:v>
                </c:pt>
                <c:pt idx="107">
                  <c:v>65.773187072982125</c:v>
                </c:pt>
                <c:pt idx="108">
                  <c:v>66.695908095462869</c:v>
                </c:pt>
                <c:pt idx="109">
                  <c:v>66.977751503855515</c:v>
                </c:pt>
                <c:pt idx="110">
                  <c:v>67.562669113587361</c:v>
                </c:pt>
                <c:pt idx="111">
                  <c:v>67.079364629883287</c:v>
                </c:pt>
                <c:pt idx="112">
                  <c:v>66.859817787746195</c:v>
                </c:pt>
                <c:pt idx="113">
                  <c:v>67.515539714443975</c:v>
                </c:pt>
                <c:pt idx="114">
                  <c:v>68.147987148636673</c:v>
                </c:pt>
                <c:pt idx="115">
                  <c:v>68.416972560732148</c:v>
                </c:pt>
                <c:pt idx="116">
                  <c:v>68.155505613854814</c:v>
                </c:pt>
                <c:pt idx="117">
                  <c:v>69.393785428867474</c:v>
                </c:pt>
                <c:pt idx="118">
                  <c:v>69.272438332111179</c:v>
                </c:pt>
                <c:pt idx="119">
                  <c:v>68.875133865740054</c:v>
                </c:pt>
                <c:pt idx="120">
                  <c:v>69.076130189307875</c:v>
                </c:pt>
                <c:pt idx="121">
                  <c:v>69.117411104785432</c:v>
                </c:pt>
                <c:pt idx="122">
                  <c:v>67.810321735660779</c:v>
                </c:pt>
                <c:pt idx="123">
                  <c:v>67.872195969013788</c:v>
                </c:pt>
                <c:pt idx="124">
                  <c:v>66.751272800538402</c:v>
                </c:pt>
                <c:pt idx="125">
                  <c:v>67.00059358007266</c:v>
                </c:pt>
                <c:pt idx="126">
                  <c:v>66.085109780791058</c:v>
                </c:pt>
                <c:pt idx="127">
                  <c:v>67.191290994393341</c:v>
                </c:pt>
                <c:pt idx="128">
                  <c:v>67.496079848148213</c:v>
                </c:pt>
                <c:pt idx="129">
                  <c:v>67.577467951926735</c:v>
                </c:pt>
                <c:pt idx="130">
                  <c:v>68.187660402112087</c:v>
                </c:pt>
              </c:numCache>
            </c:numRef>
          </c:val>
          <c:smooth val="0"/>
          <c:extLst>
            <c:ext xmlns:c16="http://schemas.microsoft.com/office/drawing/2014/chart" uri="{C3380CC4-5D6E-409C-BE32-E72D297353CC}">
              <c16:uniqueId val="{000000AD-8E69-4DB5-9F50-176C24463BE9}"/>
            </c:ext>
          </c:extLst>
        </c:ser>
        <c:dLbls>
          <c:showLegendKey val="0"/>
          <c:showVal val="0"/>
          <c:showCatName val="0"/>
          <c:showSerName val="0"/>
          <c:showPercent val="0"/>
          <c:showBubbleSize val="0"/>
        </c:dLbls>
        <c:smooth val="0"/>
        <c:axId val="909178112"/>
        <c:axId val="909177784"/>
      </c:lineChart>
      <c:catAx>
        <c:axId val="909178112"/>
        <c:scaling>
          <c:orientation val="minMax"/>
        </c:scaling>
        <c:delete val="1"/>
        <c:axPos val="b"/>
        <c:majorTickMark val="none"/>
        <c:minorTickMark val="none"/>
        <c:tickLblPos val="nextTo"/>
        <c:crossAx val="909177784"/>
        <c:crosses val="autoZero"/>
        <c:auto val="1"/>
        <c:lblAlgn val="ctr"/>
        <c:lblOffset val="100"/>
        <c:noMultiLvlLbl val="0"/>
      </c:catAx>
      <c:valAx>
        <c:axId val="909177784"/>
        <c:scaling>
          <c:orientation val="minMax"/>
          <c:max val="80"/>
          <c:min val="3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4E5E67"/>
                </a:solidFill>
                <a:latin typeface="+mn-lt"/>
                <a:ea typeface="+mn-ea"/>
                <a:cs typeface="+mn-cs"/>
              </a:defRPr>
            </a:pPr>
            <a:endParaRPr lang="en-US"/>
          </a:p>
        </c:txPr>
        <c:crossAx val="90917811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rgbClr val="4E5E67"/>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830338737887845E-2"/>
          <c:y val="0"/>
          <c:w val="0.90559646149099571"/>
          <c:h val="0.94814291767749026"/>
        </c:manualLayout>
      </c:layout>
      <c:areaChart>
        <c:grouping val="standard"/>
        <c:varyColors val="0"/>
        <c:ser>
          <c:idx val="0"/>
          <c:order val="0"/>
          <c:spPr>
            <a:solidFill>
              <a:schemeClr val="accent1"/>
            </a:solidFill>
            <a:ln w="25400">
              <a:noFill/>
            </a:ln>
            <a:effectLst/>
          </c:spPr>
          <c:cat>
            <c:numRef>
              <c:f>'graph eurofinance'!$J$1:$J$100</c:f>
              <c:numCache>
                <c:formatCode>_(* #,##0.00_);_(* \(#,##0.00\);_(* "-"??_);_(@_)</c:formatCode>
                <c:ptCount val="100"/>
                <c:pt idx="0">
                  <c:v>-503587.71220811736</c:v>
                </c:pt>
                <c:pt idx="1">
                  <c:v>-491616.52460651967</c:v>
                </c:pt>
                <c:pt idx="2">
                  <c:v>-479645.33700492198</c:v>
                </c:pt>
                <c:pt idx="3">
                  <c:v>-467674.14940332423</c:v>
                </c:pt>
                <c:pt idx="4">
                  <c:v>-455702.96180172655</c:v>
                </c:pt>
                <c:pt idx="5">
                  <c:v>-443731.7742001288</c:v>
                </c:pt>
                <c:pt idx="6">
                  <c:v>-431760.58659853111</c:v>
                </c:pt>
                <c:pt idx="7">
                  <c:v>-419789.39899693342</c:v>
                </c:pt>
                <c:pt idx="8">
                  <c:v>-407818.21139533567</c:v>
                </c:pt>
                <c:pt idx="9">
                  <c:v>-395847.02379373799</c:v>
                </c:pt>
                <c:pt idx="10">
                  <c:v>-383875.8361921403</c:v>
                </c:pt>
                <c:pt idx="11">
                  <c:v>-371904.64859054255</c:v>
                </c:pt>
                <c:pt idx="12">
                  <c:v>-359933.46098894486</c:v>
                </c:pt>
                <c:pt idx="13">
                  <c:v>-347962.27338734712</c:v>
                </c:pt>
                <c:pt idx="14">
                  <c:v>-335991.08578574943</c:v>
                </c:pt>
                <c:pt idx="15">
                  <c:v>-324019.89818415174</c:v>
                </c:pt>
                <c:pt idx="16">
                  <c:v>-312048.71058255399</c:v>
                </c:pt>
                <c:pt idx="17">
                  <c:v>-300077.5229809563</c:v>
                </c:pt>
                <c:pt idx="18">
                  <c:v>-288106.33537935861</c:v>
                </c:pt>
                <c:pt idx="19">
                  <c:v>-276135.14777776087</c:v>
                </c:pt>
                <c:pt idx="20">
                  <c:v>-264163.96017616318</c:v>
                </c:pt>
                <c:pt idx="21">
                  <c:v>-252192.77257456546</c:v>
                </c:pt>
                <c:pt idx="22">
                  <c:v>-240221.58497296774</c:v>
                </c:pt>
                <c:pt idx="23">
                  <c:v>-228250.39737137003</c:v>
                </c:pt>
                <c:pt idx="24">
                  <c:v>-216279.20976977234</c:v>
                </c:pt>
                <c:pt idx="25">
                  <c:v>-204308.02216817462</c:v>
                </c:pt>
                <c:pt idx="26">
                  <c:v>-192336.8345665769</c:v>
                </c:pt>
                <c:pt idx="27">
                  <c:v>-180365.64696497921</c:v>
                </c:pt>
                <c:pt idx="28">
                  <c:v>-168394.45936338149</c:v>
                </c:pt>
                <c:pt idx="29">
                  <c:v>-156423.27176178378</c:v>
                </c:pt>
                <c:pt idx="30">
                  <c:v>-144452.08416018606</c:v>
                </c:pt>
                <c:pt idx="31">
                  <c:v>-132480.89655858837</c:v>
                </c:pt>
                <c:pt idx="32">
                  <c:v>-120509.70895699065</c:v>
                </c:pt>
                <c:pt idx="33">
                  <c:v>-108538.52135539294</c:v>
                </c:pt>
                <c:pt idx="34">
                  <c:v>-96567.333753795232</c:v>
                </c:pt>
                <c:pt idx="35">
                  <c:v>-84596.146152197514</c:v>
                </c:pt>
                <c:pt idx="36">
                  <c:v>-72624.958550599811</c:v>
                </c:pt>
                <c:pt idx="37">
                  <c:v>-60653.770949002101</c:v>
                </c:pt>
                <c:pt idx="38">
                  <c:v>-48682.583347404398</c:v>
                </c:pt>
                <c:pt idx="39">
                  <c:v>-36711.395745806694</c:v>
                </c:pt>
                <c:pt idx="40">
                  <c:v>-24740.208144208991</c:v>
                </c:pt>
                <c:pt idx="41">
                  <c:v>-12769.020542611288</c:v>
                </c:pt>
                <c:pt idx="42">
                  <c:v>-797.83294101358479</c:v>
                </c:pt>
                <c:pt idx="43">
                  <c:v>11173.354660584118</c:v>
                </c:pt>
                <c:pt idx="44">
                  <c:v>23144.542262181822</c:v>
                </c:pt>
                <c:pt idx="45">
                  <c:v>35115.729863779525</c:v>
                </c:pt>
                <c:pt idx="46">
                  <c:v>47086.917465377228</c:v>
                </c:pt>
                <c:pt idx="47">
                  <c:v>59058.105066974931</c:v>
                </c:pt>
                <c:pt idx="48">
                  <c:v>71029.292668572642</c:v>
                </c:pt>
                <c:pt idx="49">
                  <c:v>83000.480270170345</c:v>
                </c:pt>
                <c:pt idx="50">
                  <c:v>94971.667871768062</c:v>
                </c:pt>
                <c:pt idx="51">
                  <c:v>106942.85547336577</c:v>
                </c:pt>
                <c:pt idx="52">
                  <c:v>118914.04307496348</c:v>
                </c:pt>
                <c:pt idx="53">
                  <c:v>130885.23067656119</c:v>
                </c:pt>
                <c:pt idx="54">
                  <c:v>142856.4182781589</c:v>
                </c:pt>
                <c:pt idx="55">
                  <c:v>154827.60587975662</c:v>
                </c:pt>
                <c:pt idx="56">
                  <c:v>166798.79348135431</c:v>
                </c:pt>
                <c:pt idx="57">
                  <c:v>178769.98108295203</c:v>
                </c:pt>
                <c:pt idx="58">
                  <c:v>190741.16868454975</c:v>
                </c:pt>
                <c:pt idx="59">
                  <c:v>202712.35628614743</c:v>
                </c:pt>
                <c:pt idx="60">
                  <c:v>214683.54388774515</c:v>
                </c:pt>
                <c:pt idx="61">
                  <c:v>226654.73148934287</c:v>
                </c:pt>
                <c:pt idx="62">
                  <c:v>238625.91909094059</c:v>
                </c:pt>
                <c:pt idx="63">
                  <c:v>250597.10669253828</c:v>
                </c:pt>
                <c:pt idx="64">
                  <c:v>262568.29429413599</c:v>
                </c:pt>
                <c:pt idx="65">
                  <c:v>274539.48189573368</c:v>
                </c:pt>
                <c:pt idx="66">
                  <c:v>286510.66949733137</c:v>
                </c:pt>
                <c:pt idx="67">
                  <c:v>298481.85709892912</c:v>
                </c:pt>
                <c:pt idx="68">
                  <c:v>310453.04470052681</c:v>
                </c:pt>
                <c:pt idx="69">
                  <c:v>322424.23230212455</c:v>
                </c:pt>
                <c:pt idx="70">
                  <c:v>334395.41990372224</c:v>
                </c:pt>
                <c:pt idx="71">
                  <c:v>346366.60750531993</c:v>
                </c:pt>
                <c:pt idx="72">
                  <c:v>358337.79510691768</c:v>
                </c:pt>
                <c:pt idx="73">
                  <c:v>370308.98270851537</c:v>
                </c:pt>
                <c:pt idx="74">
                  <c:v>382280.17031011306</c:v>
                </c:pt>
                <c:pt idx="75">
                  <c:v>394251.3579117108</c:v>
                </c:pt>
                <c:pt idx="76">
                  <c:v>406222.54551330849</c:v>
                </c:pt>
                <c:pt idx="77">
                  <c:v>418193.73311490618</c:v>
                </c:pt>
                <c:pt idx="78">
                  <c:v>430164.92071650393</c:v>
                </c:pt>
                <c:pt idx="79">
                  <c:v>442136.10831810161</c:v>
                </c:pt>
                <c:pt idx="80">
                  <c:v>454107.29591969936</c:v>
                </c:pt>
                <c:pt idx="81">
                  <c:v>466078.48352129705</c:v>
                </c:pt>
                <c:pt idx="82">
                  <c:v>478049.67112289474</c:v>
                </c:pt>
                <c:pt idx="83">
                  <c:v>490020.85872449249</c:v>
                </c:pt>
                <c:pt idx="84">
                  <c:v>501992.04632609017</c:v>
                </c:pt>
                <c:pt idx="85">
                  <c:v>513963.23392768786</c:v>
                </c:pt>
                <c:pt idx="86">
                  <c:v>525934.42152928549</c:v>
                </c:pt>
                <c:pt idx="87">
                  <c:v>537905.60913088312</c:v>
                </c:pt>
                <c:pt idx="88">
                  <c:v>549876.79673248075</c:v>
                </c:pt>
                <c:pt idx="89">
                  <c:v>561847.9843340785</c:v>
                </c:pt>
                <c:pt idx="90">
                  <c:v>573819.17193567613</c:v>
                </c:pt>
                <c:pt idx="91">
                  <c:v>585790.35953727376</c:v>
                </c:pt>
                <c:pt idx="92">
                  <c:v>597761.54713887139</c:v>
                </c:pt>
                <c:pt idx="93">
                  <c:v>609732.73474046902</c:v>
                </c:pt>
                <c:pt idx="94">
                  <c:v>621703.92234206677</c:v>
                </c:pt>
                <c:pt idx="95">
                  <c:v>633675.1099436644</c:v>
                </c:pt>
                <c:pt idx="96">
                  <c:v>645646.29754526203</c:v>
                </c:pt>
                <c:pt idx="97">
                  <c:v>657617.48514685966</c:v>
                </c:pt>
                <c:pt idx="98">
                  <c:v>669588.67274845729</c:v>
                </c:pt>
                <c:pt idx="99">
                  <c:v>681559.86035005515</c:v>
                </c:pt>
              </c:numCache>
            </c:numRef>
          </c:cat>
          <c:val>
            <c:numRef>
              <c:f>'graph eurofinance'!$L$1:$L$100</c:f>
              <c:numCache>
                <c:formatCode>General</c:formatCode>
                <c:ptCount val="100"/>
                <c:pt idx="19" formatCode="_(* #,##0.00_);_(* \(#,##0.00\);_(* &quot;-&quot;??_);_(@_)">
                  <c:v>78</c:v>
                </c:pt>
                <c:pt idx="20" formatCode="_(* #,##0.00_);_(* \(#,##0.00\);_(* &quot;-&quot;??_);_(@_)">
                  <c:v>107</c:v>
                </c:pt>
                <c:pt idx="21" formatCode="_(* #,##0.00_);_(* \(#,##0.00\);_(* &quot;-&quot;??_);_(@_)">
                  <c:v>99</c:v>
                </c:pt>
                <c:pt idx="22" formatCode="_(* #,##0.00_);_(* \(#,##0.00\);_(* &quot;-&quot;??_);_(@_)">
                  <c:v>101</c:v>
                </c:pt>
                <c:pt idx="23" formatCode="_(* #,##0.00_);_(* \(#,##0.00\);_(* &quot;-&quot;??_);_(@_)">
                  <c:v>131</c:v>
                </c:pt>
                <c:pt idx="24" formatCode="_(* #,##0.00_);_(* \(#,##0.00\);_(* &quot;-&quot;??_);_(@_)">
                  <c:v>138</c:v>
                </c:pt>
                <c:pt idx="25" formatCode="_(* #,##0.00_);_(* \(#,##0.00\);_(* &quot;-&quot;??_);_(@_)">
                  <c:v>151</c:v>
                </c:pt>
                <c:pt idx="26" formatCode="_(* #,##0.00_);_(* \(#,##0.00\);_(* &quot;-&quot;??_);_(@_)">
                  <c:v>174</c:v>
                </c:pt>
                <c:pt idx="27" formatCode="_(* #,##0.00_);_(* \(#,##0.00\);_(* &quot;-&quot;??_);_(@_)">
                  <c:v>187</c:v>
                </c:pt>
                <c:pt idx="28" formatCode="_(* #,##0.00_);_(* \(#,##0.00\);_(* &quot;-&quot;??_);_(@_)">
                  <c:v>253</c:v>
                </c:pt>
                <c:pt idx="29" formatCode="_(* #,##0.00_);_(* \(#,##0.00\);_(* &quot;-&quot;??_);_(@_)">
                  <c:v>218</c:v>
                </c:pt>
                <c:pt idx="30" formatCode="_(* #,##0.00_);_(* \(#,##0.00\);_(* &quot;-&quot;??_);_(@_)">
                  <c:v>217</c:v>
                </c:pt>
                <c:pt idx="31" formatCode="_(* #,##0.00_);_(* \(#,##0.00\);_(* &quot;-&quot;??_);_(@_)">
                  <c:v>244</c:v>
                </c:pt>
                <c:pt idx="32" formatCode="_(* #,##0.00_);_(* \(#,##0.00\);_(* &quot;-&quot;??_);_(@_)">
                  <c:v>280</c:v>
                </c:pt>
                <c:pt idx="33" formatCode="_(* #,##0.00_);_(* \(#,##0.00\);_(* &quot;-&quot;??_);_(@_)">
                  <c:v>276</c:v>
                </c:pt>
                <c:pt idx="34" formatCode="_(* #,##0.00_);_(* \(#,##0.00\);_(* &quot;-&quot;??_);_(@_)">
                  <c:v>269</c:v>
                </c:pt>
                <c:pt idx="35" formatCode="_(* #,##0.00_);_(* \(#,##0.00\);_(* &quot;-&quot;??_);_(@_)">
                  <c:v>254</c:v>
                </c:pt>
                <c:pt idx="36" formatCode="_(* #,##0.00_);_(* \(#,##0.00\);_(* &quot;-&quot;??_);_(@_)">
                  <c:v>319</c:v>
                </c:pt>
                <c:pt idx="37" formatCode="_(* #,##0.00_);_(* \(#,##0.00\);_(* &quot;-&quot;??_);_(@_)">
                  <c:v>306</c:v>
                </c:pt>
                <c:pt idx="38" formatCode="_(* #,##0.00_);_(* \(#,##0.00\);_(* &quot;-&quot;??_);_(@_)">
                  <c:v>343</c:v>
                </c:pt>
                <c:pt idx="39" formatCode="_(* #,##0.00_);_(* \(#,##0.00\);_(* &quot;-&quot;??_);_(@_)">
                  <c:v>278</c:v>
                </c:pt>
                <c:pt idx="40" formatCode="_(* #,##0.00_);_(* \(#,##0.00\);_(* &quot;-&quot;??_);_(@_)">
                  <c:v>290</c:v>
                </c:pt>
                <c:pt idx="41" formatCode="_(* #,##0.00_);_(* \(#,##0.00\);_(* &quot;-&quot;??_);_(@_)">
                  <c:v>289</c:v>
                </c:pt>
                <c:pt idx="42" formatCode="_(* #,##0.00_);_(* \(#,##0.00\);_(* &quot;-&quot;??_);_(@_)">
                  <c:v>310</c:v>
                </c:pt>
                <c:pt idx="43" formatCode="_(* #,##0.00_);_(* \(#,##0.00\);_(* &quot;-&quot;??_);_(@_)">
                  <c:v>289</c:v>
                </c:pt>
                <c:pt idx="44" formatCode="_(* #,##0.00_);_(* \(#,##0.00\);_(* &quot;-&quot;??_);_(@_)">
                  <c:v>302</c:v>
                </c:pt>
                <c:pt idx="45" formatCode="_(* #,##0.00_);_(* \(#,##0.00\);_(* &quot;-&quot;??_);_(@_)">
                  <c:v>265</c:v>
                </c:pt>
                <c:pt idx="46" formatCode="_(* #,##0.00_);_(* \(#,##0.00\);_(* &quot;-&quot;??_);_(@_)">
                  <c:v>266</c:v>
                </c:pt>
                <c:pt idx="47" formatCode="_(* #,##0.00_);_(* \(#,##0.00\);_(* &quot;-&quot;??_);_(@_)">
                  <c:v>260</c:v>
                </c:pt>
                <c:pt idx="48" formatCode="_(* #,##0.00_);_(* \(#,##0.00\);_(* &quot;-&quot;??_);_(@_)">
                  <c:v>253</c:v>
                </c:pt>
                <c:pt idx="49" formatCode="_(* #,##0.00_);_(* \(#,##0.00\);_(* &quot;-&quot;??_);_(@_)">
                  <c:v>223</c:v>
                </c:pt>
                <c:pt idx="50" formatCode="0%">
                  <c:v>205</c:v>
                </c:pt>
                <c:pt idx="51" formatCode="0%">
                  <c:v>210</c:v>
                </c:pt>
                <c:pt idx="52" formatCode="0%">
                  <c:v>207</c:v>
                </c:pt>
                <c:pt idx="53" formatCode="0%">
                  <c:v>192</c:v>
                </c:pt>
                <c:pt idx="54" formatCode="0%">
                  <c:v>147</c:v>
                </c:pt>
                <c:pt idx="55" formatCode="0%">
                  <c:v>146</c:v>
                </c:pt>
                <c:pt idx="56" formatCode="0%">
                  <c:v>163</c:v>
                </c:pt>
                <c:pt idx="57" formatCode="0%">
                  <c:v>125</c:v>
                </c:pt>
                <c:pt idx="58" formatCode="0%">
                  <c:v>118</c:v>
                </c:pt>
                <c:pt idx="59" formatCode="0%">
                  <c:v>106</c:v>
                </c:pt>
                <c:pt idx="60" formatCode="0%">
                  <c:v>95</c:v>
                </c:pt>
                <c:pt idx="61" formatCode="0%">
                  <c:v>88</c:v>
                </c:pt>
                <c:pt idx="62" formatCode="0%">
                  <c:v>83</c:v>
                </c:pt>
                <c:pt idx="63" formatCode="0%">
                  <c:v>84</c:v>
                </c:pt>
                <c:pt idx="64" formatCode="0%">
                  <c:v>59</c:v>
                </c:pt>
                <c:pt idx="65" formatCode="0%">
                  <c:v>57</c:v>
                </c:pt>
                <c:pt idx="66" formatCode="0%">
                  <c:v>53</c:v>
                </c:pt>
                <c:pt idx="67" formatCode="0%">
                  <c:v>42</c:v>
                </c:pt>
                <c:pt idx="68" formatCode="0%">
                  <c:v>35</c:v>
                </c:pt>
                <c:pt idx="69" formatCode="0%">
                  <c:v>26</c:v>
                </c:pt>
                <c:pt idx="70" formatCode="0%">
                  <c:v>25</c:v>
                </c:pt>
                <c:pt idx="71" formatCode="0%">
                  <c:v>18</c:v>
                </c:pt>
                <c:pt idx="72" formatCode="0%">
                  <c:v>21</c:v>
                </c:pt>
                <c:pt idx="73" formatCode="0%">
                  <c:v>21</c:v>
                </c:pt>
                <c:pt idx="74" formatCode="0%">
                  <c:v>14</c:v>
                </c:pt>
                <c:pt idx="75" formatCode="0%">
                  <c:v>15</c:v>
                </c:pt>
                <c:pt idx="76" formatCode="0%">
                  <c:v>11</c:v>
                </c:pt>
                <c:pt idx="77" formatCode="0%">
                  <c:v>15</c:v>
                </c:pt>
                <c:pt idx="78" formatCode="0%">
                  <c:v>11</c:v>
                </c:pt>
                <c:pt idx="79" formatCode="0%">
                  <c:v>8</c:v>
                </c:pt>
                <c:pt idx="80" formatCode="0%">
                  <c:v>6</c:v>
                </c:pt>
                <c:pt idx="81" formatCode="0%">
                  <c:v>4</c:v>
                </c:pt>
                <c:pt idx="82" formatCode="0%">
                  <c:v>7</c:v>
                </c:pt>
                <c:pt idx="83" formatCode="0%">
                  <c:v>2</c:v>
                </c:pt>
                <c:pt idx="84" formatCode="0%">
                  <c:v>1</c:v>
                </c:pt>
                <c:pt idx="85" formatCode="0%">
                  <c:v>0</c:v>
                </c:pt>
                <c:pt idx="86" formatCode="0%">
                  <c:v>0</c:v>
                </c:pt>
                <c:pt idx="87" formatCode="0%">
                  <c:v>1</c:v>
                </c:pt>
                <c:pt idx="88" formatCode="0%">
                  <c:v>2</c:v>
                </c:pt>
                <c:pt idx="89" formatCode="0%">
                  <c:v>1</c:v>
                </c:pt>
                <c:pt idx="90" formatCode="0%">
                  <c:v>0</c:v>
                </c:pt>
                <c:pt idx="91" formatCode="0%">
                  <c:v>0</c:v>
                </c:pt>
                <c:pt idx="92" formatCode="0%">
                  <c:v>1</c:v>
                </c:pt>
                <c:pt idx="93" formatCode="0%">
                  <c:v>0</c:v>
                </c:pt>
                <c:pt idx="94" formatCode="0%">
                  <c:v>0</c:v>
                </c:pt>
                <c:pt idx="95" formatCode="0%">
                  <c:v>1</c:v>
                </c:pt>
                <c:pt idx="96" formatCode="0%">
                  <c:v>1</c:v>
                </c:pt>
                <c:pt idx="97" formatCode="0%">
                  <c:v>0</c:v>
                </c:pt>
                <c:pt idx="98" formatCode="0%">
                  <c:v>0</c:v>
                </c:pt>
                <c:pt idx="99" formatCode="0%">
                  <c:v>1</c:v>
                </c:pt>
              </c:numCache>
            </c:numRef>
          </c:val>
          <c:extLst>
            <c:ext xmlns:c16="http://schemas.microsoft.com/office/drawing/2014/chart" uri="{C3380CC4-5D6E-409C-BE32-E72D297353CC}">
              <c16:uniqueId val="{00000000-43D3-4873-8A78-0A70B90CE318}"/>
            </c:ext>
          </c:extLst>
        </c:ser>
        <c:ser>
          <c:idx val="1"/>
          <c:order val="1"/>
          <c:spPr>
            <a:solidFill>
              <a:srgbClr val="FFC000"/>
            </a:solidFill>
            <a:ln w="25400">
              <a:noFill/>
            </a:ln>
            <a:effectLst/>
          </c:spPr>
          <c:cat>
            <c:numRef>
              <c:f>'graph eurofinance'!$J$1:$J$100</c:f>
              <c:numCache>
                <c:formatCode>_(* #,##0.00_);_(* \(#,##0.00\);_(* "-"??_);_(@_)</c:formatCode>
                <c:ptCount val="100"/>
                <c:pt idx="0">
                  <c:v>-503587.71220811736</c:v>
                </c:pt>
                <c:pt idx="1">
                  <c:v>-491616.52460651967</c:v>
                </c:pt>
                <c:pt idx="2">
                  <c:v>-479645.33700492198</c:v>
                </c:pt>
                <c:pt idx="3">
                  <c:v>-467674.14940332423</c:v>
                </c:pt>
                <c:pt idx="4">
                  <c:v>-455702.96180172655</c:v>
                </c:pt>
                <c:pt idx="5">
                  <c:v>-443731.7742001288</c:v>
                </c:pt>
                <c:pt idx="6">
                  <c:v>-431760.58659853111</c:v>
                </c:pt>
                <c:pt idx="7">
                  <c:v>-419789.39899693342</c:v>
                </c:pt>
                <c:pt idx="8">
                  <c:v>-407818.21139533567</c:v>
                </c:pt>
                <c:pt idx="9">
                  <c:v>-395847.02379373799</c:v>
                </c:pt>
                <c:pt idx="10">
                  <c:v>-383875.8361921403</c:v>
                </c:pt>
                <c:pt idx="11">
                  <c:v>-371904.64859054255</c:v>
                </c:pt>
                <c:pt idx="12">
                  <c:v>-359933.46098894486</c:v>
                </c:pt>
                <c:pt idx="13">
                  <c:v>-347962.27338734712</c:v>
                </c:pt>
                <c:pt idx="14">
                  <c:v>-335991.08578574943</c:v>
                </c:pt>
                <c:pt idx="15">
                  <c:v>-324019.89818415174</c:v>
                </c:pt>
                <c:pt idx="16">
                  <c:v>-312048.71058255399</c:v>
                </c:pt>
                <c:pt idx="17">
                  <c:v>-300077.5229809563</c:v>
                </c:pt>
                <c:pt idx="18">
                  <c:v>-288106.33537935861</c:v>
                </c:pt>
                <c:pt idx="19">
                  <c:v>-276135.14777776087</c:v>
                </c:pt>
                <c:pt idx="20">
                  <c:v>-264163.96017616318</c:v>
                </c:pt>
                <c:pt idx="21">
                  <c:v>-252192.77257456546</c:v>
                </c:pt>
                <c:pt idx="22">
                  <c:v>-240221.58497296774</c:v>
                </c:pt>
                <c:pt idx="23">
                  <c:v>-228250.39737137003</c:v>
                </c:pt>
                <c:pt idx="24">
                  <c:v>-216279.20976977234</c:v>
                </c:pt>
                <c:pt idx="25">
                  <c:v>-204308.02216817462</c:v>
                </c:pt>
                <c:pt idx="26">
                  <c:v>-192336.8345665769</c:v>
                </c:pt>
                <c:pt idx="27">
                  <c:v>-180365.64696497921</c:v>
                </c:pt>
                <c:pt idx="28">
                  <c:v>-168394.45936338149</c:v>
                </c:pt>
                <c:pt idx="29">
                  <c:v>-156423.27176178378</c:v>
                </c:pt>
                <c:pt idx="30">
                  <c:v>-144452.08416018606</c:v>
                </c:pt>
                <c:pt idx="31">
                  <c:v>-132480.89655858837</c:v>
                </c:pt>
                <c:pt idx="32">
                  <c:v>-120509.70895699065</c:v>
                </c:pt>
                <c:pt idx="33">
                  <c:v>-108538.52135539294</c:v>
                </c:pt>
                <c:pt idx="34">
                  <c:v>-96567.333753795232</c:v>
                </c:pt>
                <c:pt idx="35">
                  <c:v>-84596.146152197514</c:v>
                </c:pt>
                <c:pt idx="36">
                  <c:v>-72624.958550599811</c:v>
                </c:pt>
                <c:pt idx="37">
                  <c:v>-60653.770949002101</c:v>
                </c:pt>
                <c:pt idx="38">
                  <c:v>-48682.583347404398</c:v>
                </c:pt>
                <c:pt idx="39">
                  <c:v>-36711.395745806694</c:v>
                </c:pt>
                <c:pt idx="40">
                  <c:v>-24740.208144208991</c:v>
                </c:pt>
                <c:pt idx="41">
                  <c:v>-12769.020542611288</c:v>
                </c:pt>
                <c:pt idx="42">
                  <c:v>-797.83294101358479</c:v>
                </c:pt>
                <c:pt idx="43">
                  <c:v>11173.354660584118</c:v>
                </c:pt>
                <c:pt idx="44">
                  <c:v>23144.542262181822</c:v>
                </c:pt>
                <c:pt idx="45">
                  <c:v>35115.729863779525</c:v>
                </c:pt>
                <c:pt idx="46">
                  <c:v>47086.917465377228</c:v>
                </c:pt>
                <c:pt idx="47">
                  <c:v>59058.105066974931</c:v>
                </c:pt>
                <c:pt idx="48">
                  <c:v>71029.292668572642</c:v>
                </c:pt>
                <c:pt idx="49">
                  <c:v>83000.480270170345</c:v>
                </c:pt>
                <c:pt idx="50">
                  <c:v>94971.667871768062</c:v>
                </c:pt>
                <c:pt idx="51">
                  <c:v>106942.85547336577</c:v>
                </c:pt>
                <c:pt idx="52">
                  <c:v>118914.04307496348</c:v>
                </c:pt>
                <c:pt idx="53">
                  <c:v>130885.23067656119</c:v>
                </c:pt>
                <c:pt idx="54">
                  <c:v>142856.4182781589</c:v>
                </c:pt>
                <c:pt idx="55">
                  <c:v>154827.60587975662</c:v>
                </c:pt>
                <c:pt idx="56">
                  <c:v>166798.79348135431</c:v>
                </c:pt>
                <c:pt idx="57">
                  <c:v>178769.98108295203</c:v>
                </c:pt>
                <c:pt idx="58">
                  <c:v>190741.16868454975</c:v>
                </c:pt>
                <c:pt idx="59">
                  <c:v>202712.35628614743</c:v>
                </c:pt>
                <c:pt idx="60">
                  <c:v>214683.54388774515</c:v>
                </c:pt>
                <c:pt idx="61">
                  <c:v>226654.73148934287</c:v>
                </c:pt>
                <c:pt idx="62">
                  <c:v>238625.91909094059</c:v>
                </c:pt>
                <c:pt idx="63">
                  <c:v>250597.10669253828</c:v>
                </c:pt>
                <c:pt idx="64">
                  <c:v>262568.29429413599</c:v>
                </c:pt>
                <c:pt idx="65">
                  <c:v>274539.48189573368</c:v>
                </c:pt>
                <c:pt idx="66">
                  <c:v>286510.66949733137</c:v>
                </c:pt>
                <c:pt idx="67">
                  <c:v>298481.85709892912</c:v>
                </c:pt>
                <c:pt idx="68">
                  <c:v>310453.04470052681</c:v>
                </c:pt>
                <c:pt idx="69">
                  <c:v>322424.23230212455</c:v>
                </c:pt>
                <c:pt idx="70">
                  <c:v>334395.41990372224</c:v>
                </c:pt>
                <c:pt idx="71">
                  <c:v>346366.60750531993</c:v>
                </c:pt>
                <c:pt idx="72">
                  <c:v>358337.79510691768</c:v>
                </c:pt>
                <c:pt idx="73">
                  <c:v>370308.98270851537</c:v>
                </c:pt>
                <c:pt idx="74">
                  <c:v>382280.17031011306</c:v>
                </c:pt>
                <c:pt idx="75">
                  <c:v>394251.3579117108</c:v>
                </c:pt>
                <c:pt idx="76">
                  <c:v>406222.54551330849</c:v>
                </c:pt>
                <c:pt idx="77">
                  <c:v>418193.73311490618</c:v>
                </c:pt>
                <c:pt idx="78">
                  <c:v>430164.92071650393</c:v>
                </c:pt>
                <c:pt idx="79">
                  <c:v>442136.10831810161</c:v>
                </c:pt>
                <c:pt idx="80">
                  <c:v>454107.29591969936</c:v>
                </c:pt>
                <c:pt idx="81">
                  <c:v>466078.48352129705</c:v>
                </c:pt>
                <c:pt idx="82">
                  <c:v>478049.67112289474</c:v>
                </c:pt>
                <c:pt idx="83">
                  <c:v>490020.85872449249</c:v>
                </c:pt>
                <c:pt idx="84">
                  <c:v>501992.04632609017</c:v>
                </c:pt>
                <c:pt idx="85">
                  <c:v>513963.23392768786</c:v>
                </c:pt>
                <c:pt idx="86">
                  <c:v>525934.42152928549</c:v>
                </c:pt>
                <c:pt idx="87">
                  <c:v>537905.60913088312</c:v>
                </c:pt>
                <c:pt idx="88">
                  <c:v>549876.79673248075</c:v>
                </c:pt>
                <c:pt idx="89">
                  <c:v>561847.9843340785</c:v>
                </c:pt>
                <c:pt idx="90">
                  <c:v>573819.17193567613</c:v>
                </c:pt>
                <c:pt idx="91">
                  <c:v>585790.35953727376</c:v>
                </c:pt>
                <c:pt idx="92">
                  <c:v>597761.54713887139</c:v>
                </c:pt>
                <c:pt idx="93">
                  <c:v>609732.73474046902</c:v>
                </c:pt>
                <c:pt idx="94">
                  <c:v>621703.92234206677</c:v>
                </c:pt>
                <c:pt idx="95">
                  <c:v>633675.1099436644</c:v>
                </c:pt>
                <c:pt idx="96">
                  <c:v>645646.29754526203</c:v>
                </c:pt>
                <c:pt idx="97">
                  <c:v>657617.48514685966</c:v>
                </c:pt>
                <c:pt idx="98">
                  <c:v>669588.67274845729</c:v>
                </c:pt>
                <c:pt idx="99">
                  <c:v>681559.86035005515</c:v>
                </c:pt>
              </c:numCache>
            </c:numRef>
          </c:cat>
          <c:val>
            <c:numRef>
              <c:f>'graph eurofinance'!$K$1:$K$20</c:f>
              <c:numCache>
                <c:formatCode>_(* #,##0.00_);_(* \(#,##0.00\);_(* "-"??_);_(@_)</c:formatCode>
                <c:ptCount val="20"/>
                <c:pt idx="0">
                  <c:v>1</c:v>
                </c:pt>
                <c:pt idx="1">
                  <c:v>1</c:v>
                </c:pt>
                <c:pt idx="2">
                  <c:v>1</c:v>
                </c:pt>
                <c:pt idx="3">
                  <c:v>3</c:v>
                </c:pt>
                <c:pt idx="4">
                  <c:v>2</c:v>
                </c:pt>
                <c:pt idx="5">
                  <c:v>7</c:v>
                </c:pt>
                <c:pt idx="6">
                  <c:v>5</c:v>
                </c:pt>
                <c:pt idx="7">
                  <c:v>8</c:v>
                </c:pt>
                <c:pt idx="8">
                  <c:v>18</c:v>
                </c:pt>
                <c:pt idx="9">
                  <c:v>8</c:v>
                </c:pt>
                <c:pt idx="10">
                  <c:v>18</c:v>
                </c:pt>
                <c:pt idx="11">
                  <c:v>19</c:v>
                </c:pt>
                <c:pt idx="12">
                  <c:v>23</c:v>
                </c:pt>
                <c:pt idx="13">
                  <c:v>27</c:v>
                </c:pt>
                <c:pt idx="14">
                  <c:v>40</c:v>
                </c:pt>
                <c:pt idx="15">
                  <c:v>39</c:v>
                </c:pt>
                <c:pt idx="16">
                  <c:v>39</c:v>
                </c:pt>
                <c:pt idx="17">
                  <c:v>66</c:v>
                </c:pt>
                <c:pt idx="18">
                  <c:v>77</c:v>
                </c:pt>
                <c:pt idx="19">
                  <c:v>78</c:v>
                </c:pt>
              </c:numCache>
            </c:numRef>
          </c:val>
          <c:extLst>
            <c:ext xmlns:c16="http://schemas.microsoft.com/office/drawing/2014/chart" uri="{C3380CC4-5D6E-409C-BE32-E72D297353CC}">
              <c16:uniqueId val="{00000001-43D3-4873-8A78-0A70B90CE318}"/>
            </c:ext>
          </c:extLst>
        </c:ser>
        <c:dLbls>
          <c:showLegendKey val="0"/>
          <c:showVal val="0"/>
          <c:showCatName val="0"/>
          <c:showSerName val="0"/>
          <c:showPercent val="0"/>
          <c:showBubbleSize val="0"/>
        </c:dLbls>
        <c:axId val="1002378088"/>
        <c:axId val="1002379728"/>
      </c:areaChart>
      <c:catAx>
        <c:axId val="1002378088"/>
        <c:scaling>
          <c:orientation val="minMax"/>
        </c:scaling>
        <c:delete val="0"/>
        <c:axPos val="b"/>
        <c:numFmt formatCode="_(* #,##0_);_(* \(#,##0\);_(* &quot;-&quot;_);_(@_)" sourceLinked="0"/>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002379728"/>
        <c:crosses val="autoZero"/>
        <c:auto val="1"/>
        <c:lblAlgn val="ctr"/>
        <c:lblOffset val="100"/>
        <c:tickLblSkip val="10"/>
        <c:tickMarkSkip val="10"/>
        <c:noMultiLvlLbl val="0"/>
      </c:catAx>
      <c:valAx>
        <c:axId val="1002379728"/>
        <c:scaling>
          <c:orientation val="minMax"/>
        </c:scaling>
        <c:delete val="1"/>
        <c:axPos val="l"/>
        <c:numFmt formatCode="General" sourceLinked="1"/>
        <c:majorTickMark val="none"/>
        <c:minorTickMark val="none"/>
        <c:tickLblPos val="nextTo"/>
        <c:crossAx val="1002378088"/>
        <c:crosses val="autoZero"/>
        <c:crossBetween val="midCat"/>
      </c:valAx>
      <c:spPr>
        <a:noFill/>
        <a:ln>
          <a:noFill/>
        </a:ln>
        <a:effectLst/>
      </c:spPr>
    </c:plotArea>
    <c:plotVisOnly val="1"/>
    <c:dispBlanksAs val="zero"/>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1" y="0"/>
            <a:ext cx="2919441" cy="49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2487" tIns="46244" rIns="92487" bIns="46244" numCol="1" anchor="t" anchorCtr="0" compatLnSpc="1">
            <a:prstTxWarp prst="textNoShape">
              <a:avLst/>
            </a:prstTxWarp>
          </a:bodyPr>
          <a:lstStyle>
            <a:lvl1pPr defTabSz="924967">
              <a:spcBef>
                <a:spcPct val="0"/>
              </a:spcBef>
              <a:defRPr sz="1200" dirty="0">
                <a:solidFill>
                  <a:schemeClr val="tx1"/>
                </a:solidFill>
                <a:latin typeface="Arial" pitchFamily="34" charset="0"/>
                <a:ea typeface="ＭＳ Ｐゴシック" charset="-128"/>
                <a:cs typeface="+mn-cs"/>
              </a:defRPr>
            </a:lvl1pPr>
          </a:lstStyle>
          <a:p>
            <a:pPr>
              <a:defRPr/>
            </a:pPr>
            <a:endParaRPr lang="en-US" dirty="0"/>
          </a:p>
        </p:txBody>
      </p:sp>
      <p:sp>
        <p:nvSpPr>
          <p:cNvPr id="49155" name="Rectangle 3"/>
          <p:cNvSpPr>
            <a:spLocks noGrp="1" noChangeArrowheads="1"/>
          </p:cNvSpPr>
          <p:nvPr>
            <p:ph type="dt" sz="quarter" idx="1"/>
          </p:nvPr>
        </p:nvSpPr>
        <p:spPr bwMode="auto">
          <a:xfrm>
            <a:off x="3814799" y="0"/>
            <a:ext cx="2919441" cy="49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2487" tIns="46244" rIns="92487" bIns="46244" numCol="1" anchor="t" anchorCtr="0" compatLnSpc="1">
            <a:prstTxWarp prst="textNoShape">
              <a:avLst/>
            </a:prstTxWarp>
          </a:bodyPr>
          <a:lstStyle>
            <a:lvl1pPr algn="r" defTabSz="924967">
              <a:spcBef>
                <a:spcPct val="0"/>
              </a:spcBef>
              <a:defRPr sz="1200" dirty="0">
                <a:solidFill>
                  <a:schemeClr val="tx1"/>
                </a:solidFill>
                <a:latin typeface="Arial" pitchFamily="34" charset="0"/>
                <a:ea typeface="ＭＳ Ｐゴシック" charset="-128"/>
                <a:cs typeface="+mn-cs"/>
              </a:defRPr>
            </a:lvl1pPr>
          </a:lstStyle>
          <a:p>
            <a:pPr>
              <a:defRPr/>
            </a:pPr>
            <a:endParaRPr lang="en-US" dirty="0"/>
          </a:p>
        </p:txBody>
      </p:sp>
      <p:sp>
        <p:nvSpPr>
          <p:cNvPr id="49156" name="Rectangle 4"/>
          <p:cNvSpPr>
            <a:spLocks noGrp="1" noChangeArrowheads="1"/>
          </p:cNvSpPr>
          <p:nvPr>
            <p:ph type="ftr" sz="quarter" idx="2"/>
          </p:nvPr>
        </p:nvSpPr>
        <p:spPr bwMode="auto">
          <a:xfrm>
            <a:off x="1" y="9370975"/>
            <a:ext cx="2919441" cy="49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2487" tIns="46244" rIns="92487" bIns="46244" numCol="1" anchor="b" anchorCtr="0" compatLnSpc="1">
            <a:prstTxWarp prst="textNoShape">
              <a:avLst/>
            </a:prstTxWarp>
          </a:bodyPr>
          <a:lstStyle>
            <a:lvl1pPr defTabSz="924967">
              <a:spcBef>
                <a:spcPct val="0"/>
              </a:spcBef>
              <a:defRPr sz="1200" dirty="0">
                <a:solidFill>
                  <a:schemeClr val="tx1"/>
                </a:solidFill>
                <a:latin typeface="Arial" pitchFamily="34" charset="0"/>
                <a:ea typeface="ＭＳ Ｐゴシック" charset="-128"/>
                <a:cs typeface="+mn-cs"/>
              </a:defRPr>
            </a:lvl1pPr>
          </a:lstStyle>
          <a:p>
            <a:pPr>
              <a:defRPr/>
            </a:pPr>
            <a:endParaRPr lang="en-US" dirty="0"/>
          </a:p>
        </p:txBody>
      </p:sp>
      <p:sp>
        <p:nvSpPr>
          <p:cNvPr id="49157" name="Rectangle 5"/>
          <p:cNvSpPr>
            <a:spLocks noGrp="1" noChangeArrowheads="1"/>
          </p:cNvSpPr>
          <p:nvPr>
            <p:ph type="sldNum" sz="quarter" idx="3"/>
          </p:nvPr>
        </p:nvSpPr>
        <p:spPr bwMode="auto">
          <a:xfrm>
            <a:off x="3814799" y="9370975"/>
            <a:ext cx="2919441" cy="49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2487" tIns="46244" rIns="92487" bIns="46244" numCol="1" anchor="b" anchorCtr="0" compatLnSpc="1">
            <a:prstTxWarp prst="textNoShape">
              <a:avLst/>
            </a:prstTxWarp>
          </a:bodyPr>
          <a:lstStyle>
            <a:lvl1pPr algn="r" defTabSz="924967">
              <a:defRPr sz="1200" smtClean="0">
                <a:solidFill>
                  <a:schemeClr val="tx1"/>
                </a:solidFill>
              </a:defRPr>
            </a:lvl1pPr>
          </a:lstStyle>
          <a:p>
            <a:pPr>
              <a:defRPr/>
            </a:pPr>
            <a:fld id="{DCED1388-5E49-4DF2-B7BE-B38E95A9B653}" type="slidenum">
              <a:rPr lang="en-US"/>
              <a:pPr>
                <a:defRPr/>
              </a:pPr>
              <a:t>‹#›</a:t>
            </a:fld>
            <a:endParaRPr lang="en-US" dirty="0"/>
          </a:p>
        </p:txBody>
      </p:sp>
    </p:spTree>
    <p:extLst>
      <p:ext uri="{BB962C8B-B14F-4D97-AF65-F5344CB8AC3E}">
        <p14:creationId xmlns:p14="http://schemas.microsoft.com/office/powerpoint/2010/main" val="9499731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1" y="0"/>
            <a:ext cx="2919441" cy="49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2487" tIns="46244" rIns="92487" bIns="46244" numCol="1" anchor="t" anchorCtr="0" compatLnSpc="1">
            <a:prstTxWarp prst="textNoShape">
              <a:avLst/>
            </a:prstTxWarp>
          </a:bodyPr>
          <a:lstStyle>
            <a:lvl1pPr defTabSz="924967">
              <a:spcBef>
                <a:spcPct val="0"/>
              </a:spcBef>
              <a:defRPr sz="1200" dirty="0">
                <a:solidFill>
                  <a:schemeClr val="tx1"/>
                </a:solidFill>
                <a:latin typeface="Arial" pitchFamily="34" charset="0"/>
                <a:ea typeface="ＭＳ Ｐゴシック" charset="-128"/>
                <a:cs typeface="+mn-cs"/>
              </a:defRPr>
            </a:lvl1pPr>
          </a:lstStyle>
          <a:p>
            <a:pPr>
              <a:defRPr/>
            </a:pPr>
            <a:endParaRPr lang="en-US" dirty="0"/>
          </a:p>
        </p:txBody>
      </p:sp>
      <p:sp>
        <p:nvSpPr>
          <p:cNvPr id="33795" name="Rectangle 3"/>
          <p:cNvSpPr>
            <a:spLocks noGrp="1" noChangeArrowheads="1"/>
          </p:cNvSpPr>
          <p:nvPr>
            <p:ph type="dt" idx="1"/>
          </p:nvPr>
        </p:nvSpPr>
        <p:spPr bwMode="auto">
          <a:xfrm>
            <a:off x="3814799" y="0"/>
            <a:ext cx="2919441" cy="49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2487" tIns="46244" rIns="92487" bIns="46244" numCol="1" anchor="t" anchorCtr="0" compatLnSpc="1">
            <a:prstTxWarp prst="textNoShape">
              <a:avLst/>
            </a:prstTxWarp>
          </a:bodyPr>
          <a:lstStyle>
            <a:lvl1pPr algn="r" defTabSz="924967">
              <a:spcBef>
                <a:spcPct val="0"/>
              </a:spcBef>
              <a:defRPr sz="1200" dirty="0">
                <a:solidFill>
                  <a:schemeClr val="tx1"/>
                </a:solidFill>
                <a:latin typeface="Arial" pitchFamily="34" charset="0"/>
                <a:ea typeface="ＭＳ Ｐゴシック" charset="-128"/>
                <a:cs typeface="+mn-cs"/>
              </a:defRPr>
            </a:lvl1pPr>
          </a:lstStyle>
          <a:p>
            <a:pPr>
              <a:defRPr/>
            </a:pPr>
            <a:endParaRPr lang="en-US" dirty="0"/>
          </a:p>
        </p:txBody>
      </p:sp>
      <p:sp>
        <p:nvSpPr>
          <p:cNvPr id="33796" name="Rectangle 4"/>
          <p:cNvSpPr>
            <a:spLocks noGrp="1" noRot="1" noChangeAspect="1" noChangeArrowheads="1" noTextEdit="1"/>
          </p:cNvSpPr>
          <p:nvPr>
            <p:ph type="sldImg" idx="2"/>
          </p:nvPr>
        </p:nvSpPr>
        <p:spPr bwMode="auto">
          <a:xfrm>
            <a:off x="79375" y="739775"/>
            <a:ext cx="6577013" cy="37004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sp>
      <p:sp>
        <p:nvSpPr>
          <p:cNvPr id="33797" name="Rectangle 5"/>
          <p:cNvSpPr>
            <a:spLocks noGrp="1" noChangeArrowheads="1"/>
          </p:cNvSpPr>
          <p:nvPr>
            <p:ph type="body" sz="quarter" idx="3"/>
          </p:nvPr>
        </p:nvSpPr>
        <p:spPr bwMode="auto">
          <a:xfrm>
            <a:off x="674188" y="4687173"/>
            <a:ext cx="5387390" cy="4439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2487" tIns="46244" rIns="92487" bIns="4624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798" name="Rectangle 6"/>
          <p:cNvSpPr>
            <a:spLocks noGrp="1" noChangeArrowheads="1"/>
          </p:cNvSpPr>
          <p:nvPr>
            <p:ph type="ftr" sz="quarter" idx="4"/>
          </p:nvPr>
        </p:nvSpPr>
        <p:spPr bwMode="auto">
          <a:xfrm>
            <a:off x="1" y="9370975"/>
            <a:ext cx="2919441" cy="49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2487" tIns="46244" rIns="92487" bIns="46244" numCol="1" anchor="b" anchorCtr="0" compatLnSpc="1">
            <a:prstTxWarp prst="textNoShape">
              <a:avLst/>
            </a:prstTxWarp>
          </a:bodyPr>
          <a:lstStyle>
            <a:lvl1pPr defTabSz="924967">
              <a:spcBef>
                <a:spcPct val="0"/>
              </a:spcBef>
              <a:defRPr sz="1200" dirty="0">
                <a:solidFill>
                  <a:schemeClr val="tx1"/>
                </a:solidFill>
                <a:latin typeface="Arial" pitchFamily="34" charset="0"/>
                <a:ea typeface="ＭＳ Ｐゴシック" charset="-128"/>
                <a:cs typeface="+mn-cs"/>
              </a:defRPr>
            </a:lvl1pPr>
          </a:lstStyle>
          <a:p>
            <a:pPr>
              <a:defRPr/>
            </a:pPr>
            <a:endParaRPr lang="en-US" dirty="0"/>
          </a:p>
        </p:txBody>
      </p:sp>
      <p:sp>
        <p:nvSpPr>
          <p:cNvPr id="33799" name="Rectangle 7"/>
          <p:cNvSpPr>
            <a:spLocks noGrp="1" noChangeArrowheads="1"/>
          </p:cNvSpPr>
          <p:nvPr>
            <p:ph type="sldNum" sz="quarter" idx="5"/>
          </p:nvPr>
        </p:nvSpPr>
        <p:spPr bwMode="auto">
          <a:xfrm>
            <a:off x="3814799" y="9370975"/>
            <a:ext cx="2919441" cy="49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2487" tIns="46244" rIns="92487" bIns="46244" numCol="1" anchor="b" anchorCtr="0" compatLnSpc="1">
            <a:prstTxWarp prst="textNoShape">
              <a:avLst/>
            </a:prstTxWarp>
          </a:bodyPr>
          <a:lstStyle>
            <a:lvl1pPr algn="r" defTabSz="924967">
              <a:defRPr sz="1200" smtClean="0">
                <a:solidFill>
                  <a:schemeClr val="tx1"/>
                </a:solidFill>
              </a:defRPr>
            </a:lvl1pPr>
          </a:lstStyle>
          <a:p>
            <a:pPr>
              <a:defRPr/>
            </a:pPr>
            <a:fld id="{679B5D72-569D-482B-B0F6-B5F33D9099EC}" type="slidenum">
              <a:rPr lang="en-US"/>
              <a:pPr>
                <a:defRPr/>
              </a:pPr>
              <a:t>‹#›</a:t>
            </a:fld>
            <a:endParaRPr lang="en-US" dirty="0"/>
          </a:p>
        </p:txBody>
      </p:sp>
    </p:spTree>
    <p:extLst>
      <p:ext uri="{BB962C8B-B14F-4D97-AF65-F5344CB8AC3E}">
        <p14:creationId xmlns:p14="http://schemas.microsoft.com/office/powerpoint/2010/main" val="424683971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investopedia.com/terms/n/normaldistribution.asp"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physics.info/frictio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2</a:t>
            </a:fld>
            <a:endParaRPr lang="en-US" dirty="0"/>
          </a:p>
        </p:txBody>
      </p:sp>
    </p:spTree>
    <p:extLst>
      <p:ext uri="{BB962C8B-B14F-4D97-AF65-F5344CB8AC3E}">
        <p14:creationId xmlns:p14="http://schemas.microsoft.com/office/powerpoint/2010/main" val="3960496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understand better we will go</a:t>
            </a:r>
            <a:r>
              <a:rPr lang="en-US" baseline="0" dirty="0"/>
              <a:t> through an example : </a:t>
            </a:r>
          </a:p>
          <a:p>
            <a:endParaRPr lang="en-US" baseline="0" dirty="0"/>
          </a:p>
          <a:p>
            <a:r>
              <a:rPr lang="en-US" baseline="0" dirty="0"/>
              <a:t>A USD functional company with two flows that will happen in 6 months.</a:t>
            </a:r>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11</a:t>
            </a:fld>
            <a:endParaRPr lang="en-US" dirty="0"/>
          </a:p>
        </p:txBody>
      </p:sp>
    </p:spTree>
    <p:extLst>
      <p:ext uri="{BB962C8B-B14F-4D97-AF65-F5344CB8AC3E}">
        <p14:creationId xmlns:p14="http://schemas.microsoft.com/office/powerpoint/2010/main" val="97314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We will calculate the </a:t>
            </a:r>
            <a:r>
              <a:rPr lang="en-US" dirty="0" err="1"/>
              <a:t>CFaR</a:t>
            </a:r>
            <a:r>
              <a:rPr lang="en-US" dirty="0"/>
              <a:t> in</a:t>
            </a:r>
            <a:r>
              <a:rPr lang="en-US" baseline="0" dirty="0"/>
              <a:t> three different ways :</a:t>
            </a:r>
            <a:endParaRPr lang="en-US" dirty="0"/>
          </a:p>
          <a:p>
            <a:pPr lvl="0"/>
            <a:endParaRPr lang="en-US" dirty="0"/>
          </a:p>
          <a:p>
            <a:pPr lvl="0"/>
            <a:r>
              <a:rPr lang="en-US" dirty="0"/>
              <a:t>Historical</a:t>
            </a:r>
          </a:p>
          <a:p>
            <a:pPr lvl="1"/>
            <a:r>
              <a:rPr lang="en-US" i="1" dirty="0"/>
              <a:t>Look at the past to forecast the future</a:t>
            </a:r>
            <a:endParaRPr lang="en-US" dirty="0"/>
          </a:p>
          <a:p>
            <a:pPr lvl="0"/>
            <a:r>
              <a:rPr lang="en-US" dirty="0"/>
              <a:t>Parametric</a:t>
            </a:r>
          </a:p>
          <a:p>
            <a:pPr lvl="1"/>
            <a:r>
              <a:rPr lang="en-US" b="0" i="0" dirty="0"/>
              <a:t>use probability theory to compute a maximum loss</a:t>
            </a:r>
            <a:endParaRPr lang="en-US" dirty="0"/>
          </a:p>
          <a:p>
            <a:pPr lvl="0"/>
            <a:r>
              <a:rPr lang="en-US" dirty="0"/>
              <a:t>Monte Carlo</a:t>
            </a:r>
          </a:p>
          <a:p>
            <a:pPr lvl="1"/>
            <a:r>
              <a:rPr lang="en-US" i="1" dirty="0"/>
              <a:t>Simulate market movements with random variables.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12</a:t>
            </a:fld>
            <a:endParaRPr lang="en-US" dirty="0"/>
          </a:p>
        </p:txBody>
      </p:sp>
    </p:spTree>
    <p:extLst>
      <p:ext uri="{BB962C8B-B14F-4D97-AF65-F5344CB8AC3E}">
        <p14:creationId xmlns:p14="http://schemas.microsoft.com/office/powerpoint/2010/main" val="4213485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ＭＳ Ｐゴシック" charset="0"/>
                <a:cs typeface="ＭＳ Ｐゴシック"/>
              </a:rPr>
              <a:t>The Historical method is</a:t>
            </a:r>
            <a:r>
              <a:rPr lang="en-US" sz="1200" b="0" i="0" kern="1200" baseline="0" dirty="0">
                <a:solidFill>
                  <a:schemeClr val="tx1"/>
                </a:solidFill>
                <a:effectLst/>
                <a:latin typeface="Arial" charset="0"/>
                <a:ea typeface="ＭＳ Ｐゴシック" charset="0"/>
                <a:cs typeface="ＭＳ Ｐゴシック"/>
              </a:rPr>
              <a:t> based on a strong assumption : what happened in the past will happen again in the future.</a:t>
            </a:r>
          </a:p>
          <a:p>
            <a:endParaRPr lang="en-US" sz="1200" b="0" i="0" kern="1200" baseline="0" dirty="0">
              <a:solidFill>
                <a:schemeClr val="tx1"/>
              </a:solidFill>
              <a:effectLst/>
              <a:latin typeface="Arial" charset="0"/>
              <a:ea typeface="ＭＳ Ｐゴシック" charset="0"/>
            </a:endParaRPr>
          </a:p>
          <a:p>
            <a:r>
              <a:rPr lang="en-US" sz="1200" b="0" i="0" kern="1200" baseline="0" dirty="0">
                <a:solidFill>
                  <a:schemeClr val="tx1"/>
                </a:solidFill>
                <a:effectLst/>
                <a:latin typeface="Arial" charset="0"/>
                <a:ea typeface="ＭＳ Ｐゴシック" charset="0"/>
              </a:rPr>
              <a:t>If we keep the banana peel comparison, it is like if you look at all hospital records about injuries caused by slipping on a banana peel.</a:t>
            </a:r>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13</a:t>
            </a:fld>
            <a:endParaRPr lang="en-US" dirty="0"/>
          </a:p>
        </p:txBody>
      </p:sp>
    </p:spTree>
    <p:extLst>
      <p:ext uri="{BB962C8B-B14F-4D97-AF65-F5344CB8AC3E}">
        <p14:creationId xmlns:p14="http://schemas.microsoft.com/office/powerpoint/2010/main" val="3768540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observed returns on 6 months</a:t>
            </a:r>
            <a:r>
              <a:rPr lang="en-US" baseline="0" dirty="0"/>
              <a:t> from the past years. These 5 paths represent the returns from January 1</a:t>
            </a:r>
            <a:r>
              <a:rPr lang="en-US" baseline="30000" dirty="0"/>
              <a:t>st</a:t>
            </a:r>
            <a:r>
              <a:rPr lang="en-US" baseline="0" dirty="0"/>
              <a:t> to June 30</a:t>
            </a:r>
            <a:r>
              <a:rPr lang="en-US" baseline="30000" dirty="0"/>
              <a:t>th</a:t>
            </a:r>
            <a:r>
              <a:rPr lang="en-US" baseline="0" dirty="0"/>
              <a:t> for the past 5 years.</a:t>
            </a:r>
          </a:p>
          <a:p>
            <a:endParaRPr lang="en-US" baseline="0" dirty="0"/>
          </a:p>
          <a:p>
            <a:r>
              <a:rPr lang="en-US" baseline="0" dirty="0"/>
              <a:t>These are only 5 paths but there are many more : from January 5</a:t>
            </a:r>
            <a:r>
              <a:rPr lang="en-US" baseline="30000" dirty="0"/>
              <a:t>th</a:t>
            </a:r>
            <a:r>
              <a:rPr lang="en-US" baseline="0" dirty="0"/>
              <a:t> to July 4</a:t>
            </a:r>
            <a:r>
              <a:rPr lang="en-US" baseline="30000" dirty="0"/>
              <a:t>th</a:t>
            </a:r>
            <a:r>
              <a:rPr lang="en-US" baseline="0" dirty="0"/>
              <a:t> 2012 is another path for example. Or from May 1</a:t>
            </a:r>
            <a:r>
              <a:rPr lang="en-US" baseline="30000" dirty="0"/>
              <a:t>st</a:t>
            </a:r>
            <a:r>
              <a:rPr lang="en-US" baseline="0" dirty="0"/>
              <a:t> to September 30</a:t>
            </a:r>
            <a:r>
              <a:rPr lang="en-US" baseline="30000" dirty="0"/>
              <a:t>th</a:t>
            </a:r>
            <a:r>
              <a:rPr lang="en-US" baseline="0" dirty="0"/>
              <a:t> 2015 </a:t>
            </a:r>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14</a:t>
            </a:fld>
            <a:endParaRPr lang="en-US" dirty="0"/>
          </a:p>
        </p:txBody>
      </p:sp>
    </p:spTree>
    <p:extLst>
      <p:ext uri="{BB962C8B-B14F-4D97-AF65-F5344CB8AC3E}">
        <p14:creationId xmlns:p14="http://schemas.microsoft.com/office/powerpoint/2010/main" val="1152385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summarizes</a:t>
            </a:r>
            <a:r>
              <a:rPr lang="en-US" baseline="0" dirty="0"/>
              <a:t> 255 paths that occurred in the last 10 years. </a:t>
            </a:r>
          </a:p>
          <a:p>
            <a:r>
              <a:rPr lang="en-US" baseline="0" dirty="0"/>
              <a:t>This is only the limitation of excel, the actual simulation is on more than 3000 paths.</a:t>
            </a:r>
          </a:p>
          <a:p>
            <a:endParaRPr lang="en-US" baseline="0" dirty="0"/>
          </a:p>
          <a:p>
            <a:r>
              <a:rPr lang="en-US" baseline="0" dirty="0"/>
              <a:t>The graph shows that based on today’s USDRUB spot, we can reach anywhere between 49 and 71. But the level that interests us is the 5</a:t>
            </a:r>
            <a:r>
              <a:rPr lang="en-US" baseline="30000" dirty="0"/>
              <a:t>th</a:t>
            </a:r>
            <a:r>
              <a:rPr lang="en-US" baseline="0" dirty="0"/>
              <a:t> % lowest value, in other words 67 on these 255 simulations.</a:t>
            </a:r>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15</a:t>
            </a:fld>
            <a:endParaRPr lang="en-US" dirty="0"/>
          </a:p>
        </p:txBody>
      </p:sp>
    </p:spTree>
    <p:extLst>
      <p:ext uri="{BB962C8B-B14F-4D97-AF65-F5344CB8AC3E}">
        <p14:creationId xmlns:p14="http://schemas.microsoft.com/office/powerpoint/2010/main" val="1608226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on 10 years history (more than 3000 6 months paths) this is the result that we get.</a:t>
            </a:r>
          </a:p>
          <a:p>
            <a:r>
              <a:rPr lang="en-US" baseline="0" dirty="0"/>
              <a:t>We have the distribution of returns, and then we take the 5 percent on the left, and that is our CFAR.</a:t>
            </a:r>
          </a:p>
          <a:p>
            <a:endParaRPr lang="en-US" baseline="0" dirty="0"/>
          </a:p>
          <a:p>
            <a:r>
              <a:rPr lang="en-US" baseline="0" dirty="0"/>
              <a:t>In this case with the two flows, we get a potential loss of -430k.</a:t>
            </a:r>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16</a:t>
            </a:fld>
            <a:endParaRPr lang="en-US" dirty="0"/>
          </a:p>
        </p:txBody>
      </p:sp>
    </p:spTree>
    <p:extLst>
      <p:ext uri="{BB962C8B-B14F-4D97-AF65-F5344CB8AC3E}">
        <p14:creationId xmlns:p14="http://schemas.microsoft.com/office/powerpoint/2010/main" val="4194321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ＭＳ Ｐゴシック" charset="0"/>
                <a:cs typeface="ＭＳ Ｐゴシック"/>
              </a:rPr>
              <a:t>Also known as Variance-Covariance</a:t>
            </a:r>
            <a:r>
              <a:rPr lang="en-US" sz="1200" b="0" i="0" kern="1200" baseline="0" dirty="0">
                <a:solidFill>
                  <a:schemeClr val="tx1"/>
                </a:solidFill>
                <a:effectLst/>
                <a:latin typeface="Arial" charset="0"/>
                <a:ea typeface="ＭＳ Ｐゴシック" charset="0"/>
                <a:cs typeface="ＭＳ Ｐゴシック"/>
              </a:rPr>
              <a:t> Method.</a:t>
            </a:r>
          </a:p>
          <a:p>
            <a:r>
              <a:rPr lang="en-US" sz="1200" b="0" i="0" kern="1200" dirty="0">
                <a:solidFill>
                  <a:schemeClr val="tx1"/>
                </a:solidFill>
                <a:effectLst/>
                <a:latin typeface="Arial" charset="0"/>
                <a:ea typeface="ＭＳ Ｐゴシック" charset="0"/>
                <a:cs typeface="ＭＳ Ｐゴシック"/>
              </a:rPr>
              <a:t>The variance-covariance method for the value at risk calculates the standard deviation of price movements of an investment or security. Assuming stock price returns and volatility follow a </a:t>
            </a:r>
            <a:r>
              <a:rPr lang="en-US" sz="1200" b="0" i="0" u="none" strike="noStrike" kern="1200" dirty="0">
                <a:solidFill>
                  <a:schemeClr val="tx1"/>
                </a:solidFill>
                <a:effectLst/>
                <a:latin typeface="Arial" charset="0"/>
                <a:ea typeface="ＭＳ Ｐゴシック" charset="0"/>
                <a:cs typeface="ＭＳ Ｐゴシック"/>
                <a:hlinkClick r:id="rId3"/>
              </a:rPr>
              <a:t>normal distribution</a:t>
            </a:r>
            <a:r>
              <a:rPr lang="en-US" sz="1200" b="0" i="0" kern="1200" dirty="0">
                <a:solidFill>
                  <a:schemeClr val="tx1"/>
                </a:solidFill>
                <a:effectLst/>
                <a:latin typeface="Arial" charset="0"/>
                <a:ea typeface="ＭＳ Ｐゴシック" charset="0"/>
                <a:cs typeface="ＭＳ Ｐゴシック"/>
              </a:rPr>
              <a:t>, the maximum loss within the specified confidence level is calculated.</a:t>
            </a:r>
          </a:p>
          <a:p>
            <a:endParaRPr lang="en-US" sz="1200" b="0" i="0" kern="1200" dirty="0">
              <a:solidFill>
                <a:schemeClr val="tx1"/>
              </a:solidFill>
              <a:effectLst/>
              <a:latin typeface="Arial" charset="0"/>
              <a:ea typeface="ＭＳ Ｐゴシック" charset="0"/>
              <a:cs typeface="ＭＳ Ｐゴシック"/>
            </a:endParaRPr>
          </a:p>
          <a:p>
            <a:r>
              <a:rPr lang="en-US" sz="1200" b="0" i="0" kern="1200" dirty="0">
                <a:solidFill>
                  <a:schemeClr val="tx1"/>
                </a:solidFill>
                <a:effectLst/>
                <a:latin typeface="Arial" charset="0"/>
                <a:ea typeface="ＭＳ Ｐゴシック" charset="0"/>
                <a:cs typeface="ＭＳ Ｐゴシック"/>
              </a:rPr>
              <a:t>In banana</a:t>
            </a:r>
            <a:r>
              <a:rPr lang="en-US" sz="1200" b="0" i="0" kern="1200" baseline="0" dirty="0">
                <a:solidFill>
                  <a:schemeClr val="tx1"/>
                </a:solidFill>
                <a:effectLst/>
                <a:latin typeface="Arial" charset="0"/>
                <a:ea typeface="ＭＳ Ｐゴシック" charset="0"/>
                <a:cs typeface="ＭＳ Ｐゴシック"/>
              </a:rPr>
              <a:t> terms it is like calculating based on my weight, height and gravity, the impact of falling after slipping on a banana.</a:t>
            </a:r>
            <a:br>
              <a:rPr lang="en-US" sz="1200" b="0" i="0" kern="1200" dirty="0">
                <a:solidFill>
                  <a:schemeClr val="tx1"/>
                </a:solidFill>
                <a:effectLst/>
                <a:latin typeface="Arial" charset="0"/>
                <a:ea typeface="ＭＳ Ｐゴシック" charset="0"/>
                <a:cs typeface="ＭＳ Ｐゴシック"/>
              </a:rPr>
            </a:br>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17</a:t>
            </a:fld>
            <a:endParaRPr lang="en-US" dirty="0"/>
          </a:p>
        </p:txBody>
      </p:sp>
    </p:spTree>
    <p:extLst>
      <p:ext uri="{BB962C8B-B14F-4D97-AF65-F5344CB8AC3E}">
        <p14:creationId xmlns:p14="http://schemas.microsoft.com/office/powerpoint/2010/main" val="1792858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assume</a:t>
            </a:r>
            <a:r>
              <a:rPr lang="en-US" baseline="0" dirty="0"/>
              <a:t> the currency pair returns follow a normal distribution.</a:t>
            </a:r>
          </a:p>
          <a:p>
            <a:endParaRPr lang="en-US" baseline="0" dirty="0"/>
          </a:p>
          <a:p>
            <a:r>
              <a:rPr lang="en-US" baseline="0" dirty="0"/>
              <a:t>Then the </a:t>
            </a:r>
            <a:r>
              <a:rPr lang="en-US" baseline="0" dirty="0" err="1"/>
              <a:t>Cfar</a:t>
            </a:r>
            <a:r>
              <a:rPr lang="en-US" baseline="0" dirty="0"/>
              <a:t> is given by this formula.</a:t>
            </a:r>
          </a:p>
          <a:p>
            <a:r>
              <a:rPr lang="en-US" baseline="0" dirty="0"/>
              <a:t>Where the drift</a:t>
            </a:r>
            <a:r>
              <a:rPr lang="en-US" dirty="0"/>
              <a:t> is the average return</a:t>
            </a:r>
          </a:p>
          <a:p>
            <a:r>
              <a:rPr lang="en-US" dirty="0"/>
              <a:t>Volatility is the standard deviation</a:t>
            </a:r>
          </a:p>
          <a:p>
            <a:r>
              <a:rPr lang="en-US" dirty="0"/>
              <a:t>If 90%</a:t>
            </a:r>
            <a:r>
              <a:rPr lang="en-US" baseline="0" dirty="0"/>
              <a:t> </a:t>
            </a:r>
            <a:r>
              <a:rPr lang="en-US" baseline="0" dirty="0" err="1"/>
              <a:t>CFaR</a:t>
            </a:r>
            <a:r>
              <a:rPr lang="en-US" baseline="0" dirty="0"/>
              <a:t> =&gt; z = 1.282</a:t>
            </a:r>
          </a:p>
          <a:p>
            <a:r>
              <a:rPr lang="en-US" baseline="0" dirty="0"/>
              <a:t>If 95% </a:t>
            </a:r>
            <a:r>
              <a:rPr lang="en-US" baseline="0" dirty="0" err="1"/>
              <a:t>CFaR</a:t>
            </a:r>
            <a:r>
              <a:rPr lang="en-US" baseline="0" dirty="0"/>
              <a:t> =&gt; z = 1.645</a:t>
            </a:r>
          </a:p>
          <a:p>
            <a:r>
              <a:rPr lang="en-US" baseline="0" dirty="0"/>
              <a:t>If 99% </a:t>
            </a:r>
            <a:r>
              <a:rPr lang="en-US" baseline="0" dirty="0" err="1"/>
              <a:t>CFaR</a:t>
            </a:r>
            <a:r>
              <a:rPr lang="en-US" baseline="0" dirty="0"/>
              <a:t> =&gt; z = 2.326</a:t>
            </a:r>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18</a:t>
            </a:fld>
            <a:endParaRPr lang="en-US" dirty="0"/>
          </a:p>
        </p:txBody>
      </p:sp>
    </p:spTree>
    <p:extLst>
      <p:ext uri="{BB962C8B-B14F-4D97-AF65-F5344CB8AC3E}">
        <p14:creationId xmlns:p14="http://schemas.microsoft.com/office/powerpoint/2010/main" val="1782620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maybe easier to explain this in a graphical</a:t>
            </a:r>
            <a:r>
              <a:rPr lang="en-US" baseline="0" dirty="0"/>
              <a:t> way.</a:t>
            </a:r>
          </a:p>
          <a:p>
            <a:endParaRPr lang="en-US" baseline="0" dirty="0"/>
          </a:p>
          <a:p>
            <a:r>
              <a:rPr lang="en-US" baseline="0" dirty="0"/>
              <a:t>We start from our assumption that the returns follow a normal distribution.</a:t>
            </a:r>
          </a:p>
          <a:p>
            <a:r>
              <a:rPr lang="en-US" baseline="0" dirty="0"/>
              <a:t>The distribution is then centered around the average return (drift).</a:t>
            </a:r>
          </a:p>
          <a:p>
            <a:endParaRPr lang="en-US" baseline="0" dirty="0"/>
          </a:p>
          <a:p>
            <a:r>
              <a:rPr lang="en-US" baseline="0" dirty="0"/>
              <a:t>If we are looking for a 5% </a:t>
            </a:r>
            <a:r>
              <a:rPr lang="en-US" baseline="0" dirty="0" err="1"/>
              <a:t>CFaR</a:t>
            </a:r>
            <a:r>
              <a:rPr lang="en-US" baseline="0" dirty="0"/>
              <a:t>, then we are looking at the orange area that represents 2.5% of the distribution. On the x axis this corresponds to the </a:t>
            </a:r>
            <a:r>
              <a:rPr lang="en-US" baseline="0" dirty="0" err="1"/>
              <a:t>CFaR</a:t>
            </a:r>
            <a:r>
              <a:rPr lang="en-US" baseline="0" dirty="0"/>
              <a:t>, and the distance to the mean is given by the volatility.</a:t>
            </a:r>
          </a:p>
          <a:p>
            <a:endParaRPr lang="en-US" baseline="0" dirty="0"/>
          </a:p>
          <a:p>
            <a:r>
              <a:rPr lang="en-US" baseline="0" dirty="0"/>
              <a:t>If we take our values, the result is -270k.</a:t>
            </a:r>
          </a:p>
          <a:p>
            <a:endParaRPr lang="en-US" baseline="0" dirty="0"/>
          </a:p>
          <a:p>
            <a:r>
              <a:rPr lang="en-US" baseline="0" dirty="0"/>
              <a:t>Now why is that result different from before? It is because the actual returns don’t follow 100% a normal distribution. This is what we call ‘fat-tail’. In reality, extreme scenarios happen much more often than in the models. And because we are looking at the smallest values, we are in a way overestimating the risk compared to the parametric method.</a:t>
            </a:r>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19</a:t>
            </a:fld>
            <a:endParaRPr lang="en-US" dirty="0"/>
          </a:p>
        </p:txBody>
      </p:sp>
    </p:spTree>
    <p:extLst>
      <p:ext uri="{BB962C8B-B14F-4D97-AF65-F5344CB8AC3E}">
        <p14:creationId xmlns:p14="http://schemas.microsoft.com/office/powerpoint/2010/main" val="186818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ＭＳ Ｐゴシック" charset="0"/>
                <a:cs typeface="ＭＳ Ｐゴシック"/>
              </a:rPr>
              <a:t>I</a:t>
            </a:r>
            <a:r>
              <a:rPr lang="en-US" sz="1200" b="0" i="0" kern="1200" baseline="0" dirty="0">
                <a:solidFill>
                  <a:schemeClr val="tx1"/>
                </a:solidFill>
                <a:effectLst/>
                <a:latin typeface="Arial" charset="0"/>
                <a:ea typeface="ＭＳ Ｐゴシック" charset="0"/>
                <a:cs typeface="ＭＳ Ｐゴシック"/>
              </a:rPr>
              <a:t> did not take this picture only because Monte Carlo is linked to the casinos, but also because one of the easiest way to explain </a:t>
            </a:r>
            <a:r>
              <a:rPr lang="en-US" sz="1200" b="0" i="0" kern="1200" baseline="0" dirty="0" err="1">
                <a:solidFill>
                  <a:schemeClr val="tx1"/>
                </a:solidFill>
                <a:effectLst/>
                <a:latin typeface="Arial" charset="0"/>
                <a:ea typeface="ＭＳ Ｐゴシック" charset="0"/>
                <a:cs typeface="ＭＳ Ｐゴシック"/>
              </a:rPr>
              <a:t>monte</a:t>
            </a:r>
            <a:r>
              <a:rPr lang="en-US" sz="1200" b="0" i="0" kern="1200" baseline="0" dirty="0">
                <a:solidFill>
                  <a:schemeClr val="tx1"/>
                </a:solidFill>
                <a:effectLst/>
                <a:latin typeface="Arial" charset="0"/>
                <a:ea typeface="ＭＳ Ｐゴシック" charset="0"/>
                <a:cs typeface="ＭＳ Ｐゴシック"/>
              </a:rPr>
              <a:t> </a:t>
            </a:r>
            <a:r>
              <a:rPr lang="en-US" sz="1200" b="0" i="0" kern="1200" baseline="0" dirty="0" err="1">
                <a:solidFill>
                  <a:schemeClr val="tx1"/>
                </a:solidFill>
                <a:effectLst/>
                <a:latin typeface="Arial" charset="0"/>
                <a:ea typeface="ＭＳ Ｐゴシック" charset="0"/>
                <a:cs typeface="ＭＳ Ｐゴシック"/>
              </a:rPr>
              <a:t>carlo</a:t>
            </a:r>
            <a:r>
              <a:rPr lang="en-US" sz="1200" b="0" i="0" kern="1200" baseline="0" dirty="0">
                <a:solidFill>
                  <a:schemeClr val="tx1"/>
                </a:solidFill>
                <a:effectLst/>
                <a:latin typeface="Arial" charset="0"/>
                <a:ea typeface="ＭＳ Ｐゴシック" charset="0"/>
                <a:cs typeface="ＭＳ Ｐゴシック"/>
              </a:rPr>
              <a:t> methods is to take three dice. What is the probability that the three dice output the same result? One way to calculate this expectation is to throw the dice many times and count the number of times that the three dice have the same result. And when you have done 100k simulations, you can get pretty sure that you have a good estimate of the probability.</a:t>
            </a:r>
          </a:p>
          <a:p>
            <a:endParaRPr lang="en-US" sz="1200" b="0" i="0" kern="1200" baseline="0" dirty="0">
              <a:solidFill>
                <a:schemeClr val="tx1"/>
              </a:solidFill>
              <a:effectLst/>
              <a:latin typeface="Arial" charset="0"/>
              <a:ea typeface="ＭＳ Ｐゴシック" charset="0"/>
            </a:endParaRPr>
          </a:p>
          <a:p>
            <a:r>
              <a:rPr lang="en-US" sz="1200" b="0" i="0" kern="1200" baseline="0" dirty="0">
                <a:solidFill>
                  <a:schemeClr val="tx1"/>
                </a:solidFill>
                <a:effectLst/>
                <a:latin typeface="Arial" charset="0"/>
                <a:ea typeface="ＭＳ Ｐゴシック" charset="0"/>
              </a:rPr>
              <a:t>In banana term, it is like taking a doll representing myself, making it slip 10000 times on a banana peel, and look at the damage caused.</a:t>
            </a:r>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20</a:t>
            </a:fld>
            <a:endParaRPr lang="en-US" dirty="0"/>
          </a:p>
        </p:txBody>
      </p:sp>
    </p:spTree>
    <p:extLst>
      <p:ext uri="{BB962C8B-B14F-4D97-AF65-F5344CB8AC3E}">
        <p14:creationId xmlns:p14="http://schemas.microsoft.com/office/powerpoint/2010/main" val="302487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3</a:t>
            </a:fld>
            <a:endParaRPr lang="en-US" dirty="0"/>
          </a:p>
        </p:txBody>
      </p:sp>
    </p:spTree>
    <p:extLst>
      <p:ext uri="{BB962C8B-B14F-4D97-AF65-F5344CB8AC3E}">
        <p14:creationId xmlns:p14="http://schemas.microsoft.com/office/powerpoint/2010/main" val="2881237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most finance studies, we assume that asset prices, though largely unpredictable, follow a special type of stochastic process known as geometric Brownian motion, described by the following equation:</a:t>
            </a:r>
          </a:p>
          <a:p>
            <a:endParaRPr lang="en-US" dirty="0"/>
          </a:p>
          <a:p>
            <a:r>
              <a:rPr lang="en-US" dirty="0"/>
              <a:t>This assumptions is for example used in the Black Scholes formula.</a:t>
            </a:r>
          </a:p>
          <a:p>
            <a:endParaRPr lang="en-US" dirty="0"/>
          </a:p>
          <a:p>
            <a:r>
              <a:rPr lang="en-US" dirty="0"/>
              <a:t>So here let’s assumer that Delta T is one day.</a:t>
            </a:r>
            <a:r>
              <a:rPr lang="en-US" baseline="0" dirty="0"/>
              <a:t> We are calculating the spot of tomorrow based on the spot of today, the drift, the volatility and a random element.</a:t>
            </a:r>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21</a:t>
            </a:fld>
            <a:endParaRPr lang="en-US" dirty="0"/>
          </a:p>
        </p:txBody>
      </p:sp>
    </p:spTree>
    <p:extLst>
      <p:ext uri="{BB962C8B-B14F-4D97-AF65-F5344CB8AC3E}">
        <p14:creationId xmlns:p14="http://schemas.microsoft.com/office/powerpoint/2010/main" val="3847178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let’s go through graphically.</a:t>
            </a:r>
          </a:p>
          <a:p>
            <a:endParaRPr lang="en-US" dirty="0"/>
          </a:p>
          <a:p>
            <a:r>
              <a:rPr lang="en-US" dirty="0"/>
              <a:t>We start from the</a:t>
            </a:r>
            <a:r>
              <a:rPr lang="en-US" baseline="0" dirty="0"/>
              <a:t> USDRUB spot of today (57), and then we calculate the spot of tomorrow, and from tomorrow we calculate the spot of the next day, and so on, and so on. Until we get one possible path of 6 months. This is one simulation.</a:t>
            </a:r>
          </a:p>
          <a:p>
            <a:r>
              <a:rPr lang="en-US" baseline="0" dirty="0"/>
              <a:t>Then we do it again, and again, and again, and many times.</a:t>
            </a:r>
          </a:p>
          <a:p>
            <a:r>
              <a:rPr lang="en-US" baseline="0" dirty="0"/>
              <a:t>We are creating thousands of possible scenarios of what can happen in the future. And from these thousands of scenarios, you take the one that give the 5% </a:t>
            </a:r>
            <a:r>
              <a:rPr lang="en-US" baseline="0" dirty="0" err="1"/>
              <a:t>smalles</a:t>
            </a:r>
            <a:r>
              <a:rPr lang="en-US" baseline="0" dirty="0"/>
              <a:t> value.</a:t>
            </a:r>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22</a:t>
            </a:fld>
            <a:endParaRPr lang="en-US" dirty="0"/>
          </a:p>
        </p:txBody>
      </p:sp>
    </p:spTree>
    <p:extLst>
      <p:ext uri="{BB962C8B-B14F-4D97-AF65-F5344CB8AC3E}">
        <p14:creationId xmlns:p14="http://schemas.microsoft.com/office/powerpoint/2010/main" val="397849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results based on 10000 simulations.</a:t>
            </a:r>
          </a:p>
          <a:p>
            <a:r>
              <a:rPr lang="en-US" dirty="0"/>
              <a:t>We find the same results as the parametric</a:t>
            </a:r>
            <a:r>
              <a:rPr lang="en-US" baseline="0" dirty="0"/>
              <a:t> method (because the same parameters were used and the scenario was very simple).</a:t>
            </a:r>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23</a:t>
            </a:fld>
            <a:endParaRPr lang="en-US" dirty="0"/>
          </a:p>
        </p:txBody>
      </p:sp>
    </p:spTree>
    <p:extLst>
      <p:ext uri="{BB962C8B-B14F-4D97-AF65-F5344CB8AC3E}">
        <p14:creationId xmlns:p14="http://schemas.microsoft.com/office/powerpoint/2010/main" val="4238031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a:t>
            </a:r>
            <a:r>
              <a:rPr lang="en-US" baseline="0" dirty="0"/>
              <a:t> we have looked at the three methods, we can make a quick summary and look at the pros and cons.</a:t>
            </a:r>
          </a:p>
          <a:p>
            <a:endParaRPr lang="en-US" baseline="0" dirty="0"/>
          </a:p>
          <a:p>
            <a:r>
              <a:rPr lang="en-US" baseline="0" dirty="0"/>
              <a:t>For Historical Method, it is very simple to put in place (easy to get the data) and it is fact based. Something that really happened, so nobody can contest your data and market movements. However it is based on a very strong hypothesis, which is that the history will repeat.</a:t>
            </a:r>
          </a:p>
          <a:p>
            <a:endParaRPr lang="en-US" baseline="0" dirty="0"/>
          </a:p>
          <a:p>
            <a:r>
              <a:rPr lang="en-US" baseline="0" dirty="0"/>
              <a:t>The Parametric method is very simple too and consists in a single formula. So you don’t need any computing power. However, because of its simplicity, it can’t simulate non linear return scenarios (for instance if you hedge your exposures with options). And it is path independent, meaning that there is absolutely no link between two different calculations you do (5month </a:t>
            </a:r>
            <a:r>
              <a:rPr lang="en-US" baseline="0" dirty="0" err="1"/>
              <a:t>cfar</a:t>
            </a:r>
            <a:r>
              <a:rPr lang="en-US" baseline="0" dirty="0"/>
              <a:t> and 6 months </a:t>
            </a:r>
            <a:r>
              <a:rPr lang="en-US" baseline="0" dirty="0" err="1"/>
              <a:t>cfar</a:t>
            </a:r>
            <a:r>
              <a:rPr lang="en-US" baseline="0" dirty="0"/>
              <a:t>).</a:t>
            </a:r>
          </a:p>
          <a:p>
            <a:endParaRPr lang="en-US" baseline="0" dirty="0"/>
          </a:p>
          <a:p>
            <a:r>
              <a:rPr lang="en-US" baseline="0" dirty="0"/>
              <a:t>The Monte Carlo Method is very powerful and can model very complex scenarios, but it is quite difficult to implement and is resource heavy. This is the one we implemented at JTI, and with many currency pairs, exposures, </a:t>
            </a:r>
            <a:r>
              <a:rPr lang="en-US" baseline="0" dirty="0" err="1"/>
              <a:t>etc</a:t>
            </a:r>
            <a:r>
              <a:rPr lang="en-US" baseline="0" dirty="0"/>
              <a:t>, the simulation time is counted in hours.</a:t>
            </a:r>
          </a:p>
          <a:p>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24</a:t>
            </a:fld>
            <a:endParaRPr lang="en-US" dirty="0"/>
          </a:p>
        </p:txBody>
      </p:sp>
    </p:spTree>
    <p:extLst>
      <p:ext uri="{BB962C8B-B14F-4D97-AF65-F5344CB8AC3E}">
        <p14:creationId xmlns:p14="http://schemas.microsoft.com/office/powerpoint/2010/main" val="1655224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title</a:t>
            </a:r>
            <a:r>
              <a:rPr lang="en-US" baseline="0" dirty="0"/>
              <a:t> of my presentation is how to implement it in house, so I will bring you through the implementation process in excel. I will keep it very simple, with only two slides, but they should give you all you need in order to make the calculations and implement it at home.</a:t>
            </a:r>
          </a:p>
          <a:p>
            <a:endParaRPr lang="en-US" baseline="0" dirty="0"/>
          </a:p>
          <a:p>
            <a:r>
              <a:rPr lang="en-US" baseline="0" dirty="0"/>
              <a:t>This was implemented in 2013 in JTI, our model was confirmed by expert financial </a:t>
            </a:r>
            <a:r>
              <a:rPr lang="en-US" baseline="0" dirty="0" err="1"/>
              <a:t>practicioners</a:t>
            </a:r>
            <a:r>
              <a:rPr lang="en-US" baseline="0" dirty="0"/>
              <a:t>, and we still use it, to calculate different measures, like the </a:t>
            </a:r>
            <a:r>
              <a:rPr lang="en-US" baseline="0" dirty="0" err="1"/>
              <a:t>CFaR</a:t>
            </a:r>
            <a:r>
              <a:rPr lang="en-US" baseline="0" dirty="0"/>
              <a:t> on our exposures, the </a:t>
            </a:r>
            <a:r>
              <a:rPr lang="en-US" baseline="0" dirty="0" err="1"/>
              <a:t>CFaR</a:t>
            </a:r>
            <a:r>
              <a:rPr lang="en-US" baseline="0" dirty="0"/>
              <a:t> on our exposures and hedges, to look at the efficiency of our hedging program, but because we implemented the Monte Carlo Method we can also make scenarios, so we could simulate a RUB devaluation for example.</a:t>
            </a:r>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25</a:t>
            </a:fld>
            <a:endParaRPr lang="en-US" dirty="0"/>
          </a:p>
        </p:txBody>
      </p:sp>
    </p:spTree>
    <p:extLst>
      <p:ext uri="{BB962C8B-B14F-4D97-AF65-F5344CB8AC3E}">
        <p14:creationId xmlns:p14="http://schemas.microsoft.com/office/powerpoint/2010/main" val="2947541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assume you already</a:t>
            </a:r>
            <a:r>
              <a:rPr lang="en-US" baseline="0" dirty="0"/>
              <a:t> have an history of FX rates</a:t>
            </a:r>
          </a:p>
          <a:p>
            <a:r>
              <a:rPr lang="en-US" baseline="0" dirty="0"/>
              <a:t>This is the low cost version, possible to have implied volatilities from Bloomberg for example.</a:t>
            </a:r>
          </a:p>
          <a:p>
            <a:endParaRPr lang="en-US" baseline="0" dirty="0"/>
          </a:p>
          <a:p>
            <a:r>
              <a:rPr lang="en-US" baseline="0" dirty="0"/>
              <a:t>Here are the formulas I use to calculate the returns, the drift and the volatility.</a:t>
            </a:r>
          </a:p>
          <a:p>
            <a:endParaRPr lang="en-US" baseline="0" dirty="0"/>
          </a:p>
          <a:p>
            <a:r>
              <a:rPr lang="en-US" baseline="0" dirty="0"/>
              <a:t>For the drift, this big scary equation is actually very simple. This big Pi sign is called a product. It means you multiply n times the term that is inside. Then you take the nth root. And that is your average return.</a:t>
            </a:r>
          </a:p>
          <a:p>
            <a:r>
              <a:rPr lang="en-US" baseline="0" dirty="0"/>
              <a:t>It means that if you apply n times this return to your initial value, you will get the latest value of your history. This is why it is the average return.</a:t>
            </a:r>
          </a:p>
          <a:p>
            <a:endParaRPr lang="en-US" baseline="0" dirty="0"/>
          </a:p>
          <a:p>
            <a:r>
              <a:rPr lang="en-US" baseline="0" dirty="0"/>
              <a:t>The volatility is the standard deviation of the returns, so from the definition we have this formula.</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26</a:t>
            </a:fld>
            <a:endParaRPr lang="en-US" dirty="0"/>
          </a:p>
        </p:txBody>
      </p:sp>
    </p:spTree>
    <p:extLst>
      <p:ext uri="{BB962C8B-B14F-4D97-AF65-F5344CB8AC3E}">
        <p14:creationId xmlns:p14="http://schemas.microsoft.com/office/powerpoint/2010/main" val="783309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how to translate this into excel :</a:t>
            </a:r>
          </a:p>
          <a:p>
            <a:endParaRPr lang="en-US" dirty="0"/>
          </a:p>
          <a:p>
            <a:r>
              <a:rPr lang="en-US" dirty="0"/>
              <a:t>If we have the returns in cells A1:A10</a:t>
            </a:r>
          </a:p>
          <a:p>
            <a:endParaRPr lang="en-US" dirty="0"/>
          </a:p>
          <a:p>
            <a:r>
              <a:rPr lang="en-US" dirty="0"/>
              <a:t>The return</a:t>
            </a:r>
            <a:r>
              <a:rPr lang="en-US" baseline="0" dirty="0"/>
              <a:t> is given by the formula (A2-A1)/A1</a:t>
            </a:r>
          </a:p>
          <a:p>
            <a:endParaRPr lang="en-US" baseline="0" dirty="0"/>
          </a:p>
          <a:p>
            <a:r>
              <a:rPr lang="en-US" baseline="0" dirty="0"/>
              <a:t>Then once you have all your returns, you can calculate the drift, or average return. To do this you have to calculate the nth root of a product of n terms. This is done very easily in excel with the product function and the ^.</a:t>
            </a:r>
          </a:p>
          <a:p>
            <a:endParaRPr lang="en-US" baseline="0" dirty="0"/>
          </a:p>
          <a:p>
            <a:r>
              <a:rPr lang="en-US" baseline="0" dirty="0"/>
              <a:t>Now with all this you can calculate the volatility given by the equation we saw before.</a:t>
            </a:r>
          </a:p>
          <a:p>
            <a:r>
              <a:rPr lang="en-US" baseline="0" dirty="0"/>
              <a:t>You create only an intermediate step where you calculate the inner term of the sum, and then you can in one easy formula calculate the square root of the sum, divided by the number of terms.</a:t>
            </a:r>
            <a:endParaRPr lang="en-US" dirty="0"/>
          </a:p>
          <a:p>
            <a:endParaRPr lang="en-US" dirty="0"/>
          </a:p>
          <a:p>
            <a:r>
              <a:rPr lang="en-US" dirty="0"/>
              <a:t>Or user AVERAGE</a:t>
            </a:r>
            <a:r>
              <a:rPr lang="en-US" baseline="0" dirty="0"/>
              <a:t> and STDEV functions provided by excel.</a:t>
            </a:r>
          </a:p>
          <a:p>
            <a:endParaRPr lang="en-US" baseline="0" dirty="0"/>
          </a:p>
          <a:p>
            <a:r>
              <a:rPr lang="en-US" baseline="0" dirty="0"/>
              <a:t>With these 3 elements (returns, drift and volatility) you can calculate the parametric method and the Monte Carlo Method.</a:t>
            </a:r>
          </a:p>
          <a:p>
            <a:endParaRPr lang="en-US" baseline="0" dirty="0"/>
          </a:p>
          <a:p>
            <a:r>
              <a:rPr lang="en-US" baseline="0" dirty="0"/>
              <a:t>So I hope you are a bit less afraid about the </a:t>
            </a:r>
            <a:r>
              <a:rPr lang="en-US" baseline="0" dirty="0" err="1"/>
              <a:t>CFaR</a:t>
            </a:r>
            <a:r>
              <a:rPr lang="en-US" baseline="0" dirty="0"/>
              <a:t>, that you get a better understanding about what it is, how to calculate it and more importantly that you can calculate it yourself. Please let me know if you have any questions?</a:t>
            </a:r>
          </a:p>
          <a:p>
            <a:endParaRPr lang="en-US" baseline="0" dirty="0"/>
          </a:p>
          <a:p>
            <a:r>
              <a:rPr lang="en-US" baseline="0" dirty="0"/>
              <a:t>I hope now you won’t be afraid to slip on banana peels anymore. Thank you !</a:t>
            </a:r>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27</a:t>
            </a:fld>
            <a:endParaRPr lang="en-US" dirty="0"/>
          </a:p>
        </p:txBody>
      </p:sp>
    </p:spTree>
    <p:extLst>
      <p:ext uri="{BB962C8B-B14F-4D97-AF65-F5344CB8AC3E}">
        <p14:creationId xmlns:p14="http://schemas.microsoft.com/office/powerpoint/2010/main" val="1921771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28</a:t>
            </a:fld>
            <a:endParaRPr lang="en-US" dirty="0"/>
          </a:p>
        </p:txBody>
      </p:sp>
    </p:spTree>
    <p:extLst>
      <p:ext uri="{BB962C8B-B14F-4D97-AF65-F5344CB8AC3E}">
        <p14:creationId xmlns:p14="http://schemas.microsoft.com/office/powerpoint/2010/main" val="1871205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Matrix multiplication</a:t>
            </a:r>
            <a:r>
              <a:rPr lang="en-US" baseline="0" dirty="0"/>
              <a:t> can be done with formula : MMULT</a:t>
            </a:r>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29</a:t>
            </a:fld>
            <a:endParaRPr lang="en-US" dirty="0"/>
          </a:p>
        </p:txBody>
      </p:sp>
    </p:spTree>
    <p:extLst>
      <p:ext uri="{BB962C8B-B14F-4D97-AF65-F5344CB8AC3E}">
        <p14:creationId xmlns:p14="http://schemas.microsoft.com/office/powerpoint/2010/main" val="228416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4</a:t>
            </a:fld>
            <a:endParaRPr lang="en-US" dirty="0"/>
          </a:p>
        </p:txBody>
      </p:sp>
    </p:spTree>
    <p:extLst>
      <p:ext uri="{BB962C8B-B14F-4D97-AF65-F5344CB8AC3E}">
        <p14:creationId xmlns:p14="http://schemas.microsoft.com/office/powerpoint/2010/main" val="1335903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5</a:t>
            </a:fld>
            <a:endParaRPr lang="en-US" dirty="0"/>
          </a:p>
        </p:txBody>
      </p:sp>
    </p:spTree>
    <p:extLst>
      <p:ext uri="{BB962C8B-B14F-4D97-AF65-F5344CB8AC3E}">
        <p14:creationId xmlns:p14="http://schemas.microsoft.com/office/powerpoint/2010/main" val="1620204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6</a:t>
            </a:fld>
            <a:endParaRPr lang="en-US" dirty="0"/>
          </a:p>
        </p:txBody>
      </p:sp>
    </p:spTree>
    <p:extLst>
      <p:ext uri="{BB962C8B-B14F-4D97-AF65-F5344CB8AC3E}">
        <p14:creationId xmlns:p14="http://schemas.microsoft.com/office/powerpoint/2010/main" val="374118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7</a:t>
            </a:fld>
            <a:endParaRPr lang="en-US" dirty="0"/>
          </a:p>
        </p:txBody>
      </p:sp>
    </p:spTree>
    <p:extLst>
      <p:ext uri="{BB962C8B-B14F-4D97-AF65-F5344CB8AC3E}">
        <p14:creationId xmlns:p14="http://schemas.microsoft.com/office/powerpoint/2010/main" val="3690249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8</a:t>
            </a:fld>
            <a:endParaRPr lang="en-US" dirty="0"/>
          </a:p>
        </p:txBody>
      </p:sp>
    </p:spTree>
    <p:extLst>
      <p:ext uri="{BB962C8B-B14F-4D97-AF65-F5344CB8AC3E}">
        <p14:creationId xmlns:p14="http://schemas.microsoft.com/office/powerpoint/2010/main" val="4050820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ＭＳ Ｐゴシック" charset="0"/>
                <a:cs typeface="ＭＳ Ｐゴシック"/>
              </a:rPr>
              <a:t>I like this picture</a:t>
            </a:r>
            <a:r>
              <a:rPr lang="en-US" sz="1200" b="0" i="0" kern="1200" baseline="0" dirty="0">
                <a:solidFill>
                  <a:schemeClr val="tx1"/>
                </a:solidFill>
                <a:effectLst/>
                <a:latin typeface="Arial" charset="0"/>
                <a:ea typeface="ＭＳ Ｐゴシック" charset="0"/>
                <a:cs typeface="ＭＳ Ｐゴシック"/>
              </a:rPr>
              <a:t> to represent a risk.</a:t>
            </a:r>
            <a:endParaRPr lang="en-US" sz="1200" b="0" i="0" kern="1200" dirty="0">
              <a:solidFill>
                <a:schemeClr val="tx1"/>
              </a:solidFill>
              <a:effectLst/>
              <a:latin typeface="Arial" charset="0"/>
              <a:ea typeface="ＭＳ Ｐゴシック" charset="0"/>
              <a:cs typeface="ＭＳ Ｐゴシック"/>
            </a:endParaRPr>
          </a:p>
          <a:p>
            <a:endParaRPr lang="en-US" sz="1200" b="0" i="0" kern="1200" dirty="0">
              <a:solidFill>
                <a:schemeClr val="tx1"/>
              </a:solidFill>
              <a:effectLst/>
              <a:latin typeface="Arial" charset="0"/>
              <a:ea typeface="ＭＳ Ｐゴシック" charset="0"/>
              <a:cs typeface="ＭＳ Ｐゴシック"/>
            </a:endParaRPr>
          </a:p>
          <a:p>
            <a:r>
              <a:rPr lang="en-US" sz="1200" b="0" i="0" kern="1200" dirty="0">
                <a:solidFill>
                  <a:schemeClr val="tx1"/>
                </a:solidFill>
                <a:effectLst/>
                <a:latin typeface="Arial" charset="0"/>
                <a:ea typeface="ＭＳ Ｐゴシック" charset="0"/>
                <a:cs typeface="ＭＳ Ｐゴシック"/>
              </a:rPr>
              <a:t>When</a:t>
            </a:r>
            <a:r>
              <a:rPr lang="en-US" sz="1200" b="0" i="0" kern="1200" baseline="0" dirty="0">
                <a:solidFill>
                  <a:schemeClr val="tx1"/>
                </a:solidFill>
                <a:effectLst/>
                <a:latin typeface="Arial" charset="0"/>
                <a:ea typeface="ＭＳ Ｐゴシック" charset="0"/>
                <a:cs typeface="ＭＳ Ｐゴシック"/>
              </a:rPr>
              <a:t> I chose this appealing photo (no pun intended), I searched on google what was the probability to slip on a banana peel during one’s lifetime… I was disappointed not to find the answer, but I found something interesting on the subject nonetheless. In 2014 </a:t>
            </a:r>
            <a:r>
              <a:rPr lang="en-US" sz="1200" b="0" i="0" kern="1200" baseline="0" dirty="0" err="1">
                <a:solidFill>
                  <a:schemeClr val="tx1"/>
                </a:solidFill>
                <a:effectLst/>
                <a:latin typeface="Arial" charset="0"/>
                <a:ea typeface="ＭＳ Ｐゴシック" charset="0"/>
                <a:cs typeface="ＭＳ Ｐゴシック"/>
              </a:rPr>
              <a:t>Ignobel</a:t>
            </a:r>
            <a:r>
              <a:rPr lang="en-US" sz="1200" b="0" i="0" kern="1200" baseline="0" dirty="0">
                <a:solidFill>
                  <a:schemeClr val="tx1"/>
                </a:solidFill>
                <a:effectLst/>
                <a:latin typeface="Arial" charset="0"/>
                <a:ea typeface="ＭＳ Ｐゴシック" charset="0"/>
                <a:cs typeface="ＭＳ Ｐゴシック"/>
              </a:rPr>
              <a:t> prize (Parody of the </a:t>
            </a:r>
            <a:r>
              <a:rPr lang="en-US" sz="1200" b="0" i="0" kern="1200" baseline="0" dirty="0" err="1">
                <a:solidFill>
                  <a:schemeClr val="tx1"/>
                </a:solidFill>
                <a:effectLst/>
                <a:latin typeface="Arial" charset="0"/>
                <a:ea typeface="ＭＳ Ｐゴシック" charset="0"/>
                <a:cs typeface="ＭＳ Ｐゴシック"/>
              </a:rPr>
              <a:t>nobel</a:t>
            </a:r>
            <a:r>
              <a:rPr lang="en-US" sz="1200" b="0" i="0" kern="1200" baseline="0" dirty="0">
                <a:solidFill>
                  <a:schemeClr val="tx1"/>
                </a:solidFill>
                <a:effectLst/>
                <a:latin typeface="Arial" charset="0"/>
                <a:ea typeface="ＭＳ Ｐゴシック" charset="0"/>
                <a:cs typeface="ＭＳ Ｐゴシック"/>
              </a:rPr>
              <a:t> prize </a:t>
            </a:r>
            <a:r>
              <a:rPr lang="en-US" sz="1200" b="0" i="0" kern="1200" dirty="0">
                <a:solidFill>
                  <a:schemeClr val="tx1"/>
                </a:solidFill>
                <a:effectLst/>
                <a:latin typeface="Arial" charset="0"/>
                <a:ea typeface="ＭＳ Ｐゴシック" charset="0"/>
                <a:cs typeface="ＭＳ Ｐゴシック"/>
              </a:rPr>
              <a:t>The Ig Nobel Prizes honor achievements that first make people </a:t>
            </a:r>
            <a:r>
              <a:rPr lang="en-US" sz="1200" b="1" i="0" kern="1200" dirty="0">
                <a:solidFill>
                  <a:schemeClr val="tx1"/>
                </a:solidFill>
                <a:effectLst/>
                <a:latin typeface="Arial" charset="0"/>
                <a:ea typeface="ＭＳ Ｐゴシック" charset="0"/>
                <a:cs typeface="ＭＳ Ｐゴシック"/>
              </a:rPr>
              <a:t>laugh</a:t>
            </a:r>
            <a:r>
              <a:rPr lang="en-US" sz="1200" b="0" i="0" kern="1200" dirty="0">
                <a:solidFill>
                  <a:schemeClr val="tx1"/>
                </a:solidFill>
                <a:effectLst/>
                <a:latin typeface="Arial" charset="0"/>
                <a:ea typeface="ＭＳ Ｐゴシック" charset="0"/>
                <a:cs typeface="ＭＳ Ｐゴシック"/>
              </a:rPr>
              <a:t>, and then make them </a:t>
            </a:r>
            <a:r>
              <a:rPr lang="en-US" sz="1200" b="1" i="0" kern="1200" dirty="0">
                <a:solidFill>
                  <a:schemeClr val="tx1"/>
                </a:solidFill>
                <a:effectLst/>
                <a:latin typeface="Arial" charset="0"/>
                <a:ea typeface="ＭＳ Ｐゴシック" charset="0"/>
                <a:cs typeface="ＭＳ Ｐゴシック"/>
              </a:rPr>
              <a:t>think</a:t>
            </a:r>
            <a:r>
              <a:rPr lang="en-US" sz="1200" b="0" i="0" kern="1200" dirty="0">
                <a:solidFill>
                  <a:schemeClr val="tx1"/>
                </a:solidFill>
                <a:effectLst/>
                <a:latin typeface="Arial" charset="0"/>
                <a:ea typeface="ＭＳ Ｐゴシック" charset="0"/>
                <a:cs typeface="ＭＳ Ｐゴシック"/>
              </a:rPr>
              <a:t>.) </a:t>
            </a:r>
            <a:r>
              <a:rPr lang="en-US" sz="1200" b="0" i="0" kern="1200" baseline="0" dirty="0">
                <a:solidFill>
                  <a:schemeClr val="tx1"/>
                </a:solidFill>
                <a:effectLst/>
                <a:latin typeface="Arial" charset="0"/>
                <a:ea typeface="ＭＳ Ｐゴシック" charset="0"/>
                <a:cs typeface="ＭＳ Ｐゴシック"/>
              </a:rPr>
              <a:t>was </a:t>
            </a:r>
            <a:r>
              <a:rPr lang="en-US" sz="1200" b="0" i="0" kern="1200" dirty="0">
                <a:solidFill>
                  <a:schemeClr val="tx1"/>
                </a:solidFill>
                <a:effectLst/>
                <a:latin typeface="Arial" charset="0"/>
                <a:ea typeface="ＭＳ Ｐゴシック" charset="0"/>
                <a:cs typeface="ＭＳ Ｐゴシック"/>
              </a:rPr>
              <a:t>awarded</a:t>
            </a:r>
            <a:r>
              <a:rPr lang="en-US" sz="1200" b="0" i="0" kern="1200" baseline="0" dirty="0">
                <a:solidFill>
                  <a:schemeClr val="tx1"/>
                </a:solidFill>
                <a:effectLst/>
                <a:latin typeface="Arial" charset="0"/>
                <a:ea typeface="ＭＳ Ｐゴシック" charset="0"/>
                <a:cs typeface="ＭＳ Ｐゴシック"/>
              </a:rPr>
              <a:t> to a team that</a:t>
            </a:r>
            <a:r>
              <a:rPr lang="en-US" sz="1200" b="0" i="0" kern="1200" dirty="0">
                <a:solidFill>
                  <a:schemeClr val="tx1"/>
                </a:solidFill>
                <a:effectLst/>
                <a:latin typeface="Arial" charset="0"/>
                <a:ea typeface="ＭＳ Ｐゴシック" charset="0"/>
                <a:cs typeface="ＭＳ Ｐゴシック"/>
              </a:rPr>
              <a:t> decided to find out just how slippery a banana peel really is.</a:t>
            </a:r>
            <a:r>
              <a:rPr lang="en-US" sz="1200" b="0" i="0" kern="1200" baseline="0" dirty="0">
                <a:solidFill>
                  <a:schemeClr val="tx1"/>
                </a:solidFill>
                <a:effectLst/>
                <a:latin typeface="Arial" charset="0"/>
                <a:ea typeface="ＭＳ Ｐゴシック" charset="0"/>
                <a:cs typeface="ＭＳ Ｐゴシック"/>
              </a:rPr>
              <a:t> </a:t>
            </a:r>
          </a:p>
          <a:p>
            <a:r>
              <a:rPr lang="en-US" sz="1200" b="0" i="0" kern="1200" dirty="0">
                <a:solidFill>
                  <a:schemeClr val="tx1"/>
                </a:solidFill>
                <a:effectLst/>
                <a:latin typeface="Arial" charset="0"/>
                <a:ea typeface="ＭＳ Ｐゴシック" charset="0"/>
                <a:cs typeface="ＭＳ Ｐゴシック"/>
              </a:rPr>
              <a:t>Anyway, It turns out that banana skins are, indeed, very slippery. The average coefficient of friction of a banana on linoleum was 0.066.</a:t>
            </a:r>
          </a:p>
          <a:p>
            <a:r>
              <a:rPr lang="en-US" sz="1200" b="0" i="0" kern="1200" dirty="0">
                <a:solidFill>
                  <a:schemeClr val="tx1"/>
                </a:solidFill>
                <a:effectLst/>
                <a:latin typeface="Arial" charset="0"/>
                <a:ea typeface="ＭＳ Ｐゴシック" charset="0"/>
                <a:cs typeface="ＭＳ Ｐゴシック"/>
              </a:rPr>
              <a:t>It</a:t>
            </a:r>
            <a:r>
              <a:rPr lang="en-US" sz="1200" b="0" i="0" kern="1200" baseline="0" dirty="0">
                <a:solidFill>
                  <a:schemeClr val="tx1"/>
                </a:solidFill>
                <a:effectLst/>
                <a:latin typeface="Arial" charset="0"/>
                <a:ea typeface="ＭＳ Ｐゴシック" charset="0"/>
                <a:cs typeface="ＭＳ Ｐゴシック"/>
              </a:rPr>
              <a:t> is actually </a:t>
            </a:r>
            <a:r>
              <a:rPr lang="en-US" sz="1200" b="0" i="0" kern="1200" dirty="0">
                <a:solidFill>
                  <a:schemeClr val="tx1"/>
                </a:solidFill>
                <a:effectLst/>
                <a:latin typeface="Arial" charset="0"/>
                <a:ea typeface="ＭＳ Ｐゴシック" charset="0"/>
                <a:cs typeface="ＭＳ Ｐゴシック"/>
              </a:rPr>
              <a:t>very low, as ice on ice friction</a:t>
            </a:r>
            <a:r>
              <a:rPr lang="en-US" sz="1200" b="0" i="0" kern="1200" baseline="0" dirty="0">
                <a:solidFill>
                  <a:schemeClr val="tx1"/>
                </a:solidFill>
                <a:effectLst/>
                <a:latin typeface="Arial" charset="0"/>
                <a:ea typeface="ＭＳ Ｐゴシック" charset="0"/>
                <a:cs typeface="ＭＳ Ｐゴシック"/>
              </a:rPr>
              <a:t> coefficient is </a:t>
            </a:r>
            <a:r>
              <a:rPr lang="en-US" sz="1200" b="0" i="0" kern="1200" dirty="0">
                <a:solidFill>
                  <a:schemeClr val="tx1"/>
                </a:solidFill>
                <a:effectLst/>
                <a:latin typeface="Arial" charset="0"/>
                <a:ea typeface="ＭＳ Ｐゴシック" charset="0"/>
                <a:cs typeface="ＭＳ Ｐゴシック"/>
              </a:rPr>
              <a:t>around </a:t>
            </a:r>
            <a:r>
              <a:rPr lang="en-US" sz="1200" b="0" i="0" u="none" strike="noStrike" kern="1200" dirty="0">
                <a:solidFill>
                  <a:schemeClr val="tx1"/>
                </a:solidFill>
                <a:effectLst/>
                <a:latin typeface="Arial" charset="0"/>
                <a:ea typeface="ＭＳ Ｐゴシック" charset="0"/>
                <a:cs typeface="ＭＳ Ｐゴシック"/>
                <a:hlinkClick r:id="rId3"/>
              </a:rPr>
              <a:t>0.05</a:t>
            </a:r>
            <a:r>
              <a:rPr lang="en-US" sz="1200" b="0" i="0" u="none" strike="noStrike" kern="1200" dirty="0">
                <a:solidFill>
                  <a:schemeClr val="tx1"/>
                </a:solidFill>
                <a:effectLst/>
                <a:latin typeface="Arial" charset="0"/>
                <a:ea typeface="ＭＳ Ｐゴシック" charset="0"/>
                <a:cs typeface="ＭＳ Ｐゴシック"/>
              </a:rPr>
              <a:t>. Source : https://physics.info/friction/</a:t>
            </a:r>
          </a:p>
          <a:p>
            <a:endParaRPr lang="en-US" sz="1200" b="0" i="0" u="none" strike="noStrike" kern="1200" dirty="0">
              <a:solidFill>
                <a:schemeClr val="tx1"/>
              </a:solidFill>
              <a:effectLst/>
              <a:latin typeface="Arial" charset="0"/>
              <a:ea typeface="ＭＳ Ｐゴシック" charset="0"/>
            </a:endParaRPr>
          </a:p>
          <a:p>
            <a:r>
              <a:rPr lang="en-US" dirty="0"/>
              <a:t>Coming back to the</a:t>
            </a:r>
            <a:r>
              <a:rPr lang="en-US" baseline="0" dirty="0"/>
              <a:t> original subject, you are in a room with a banana peel on the floor. You know that one day you will slip on the banana peel, just the same way that one day you will be impacted by FX movement. What you want to know is “how much will the fall hurt?” And what if I wear protective gear?</a:t>
            </a:r>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9</a:t>
            </a:fld>
            <a:endParaRPr lang="en-US" dirty="0"/>
          </a:p>
        </p:txBody>
      </p:sp>
    </p:spTree>
    <p:extLst>
      <p:ext uri="{BB962C8B-B14F-4D97-AF65-F5344CB8AC3E}">
        <p14:creationId xmlns:p14="http://schemas.microsoft.com/office/powerpoint/2010/main" val="2265121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a:solidFill>
                  <a:schemeClr val="tx1"/>
                </a:solidFill>
                <a:effectLst/>
                <a:latin typeface="Arial" charset="0"/>
                <a:ea typeface="ＭＳ Ｐゴシック" charset="0"/>
              </a:rPr>
              <a:t>It is always good to start with a definition. </a:t>
            </a:r>
            <a:r>
              <a:rPr lang="en-US" sz="1200" b="0" i="0" kern="1200" dirty="0">
                <a:solidFill>
                  <a:schemeClr val="tx1"/>
                </a:solidFill>
                <a:effectLst/>
                <a:latin typeface="Arial" charset="0"/>
                <a:ea typeface="ＭＳ Ｐゴシック" charset="0"/>
              </a:rPr>
              <a:t>Don’t worry this is the slide with the most text on it!</a:t>
            </a:r>
            <a:r>
              <a:rPr lang="en-US" sz="1200" b="0" i="0" kern="1200" baseline="0" dirty="0">
                <a:solidFill>
                  <a:schemeClr val="tx1"/>
                </a:solidFill>
                <a:effectLst/>
                <a:latin typeface="Arial" charset="0"/>
                <a:ea typeface="ＭＳ Ｐゴシック" charset="0"/>
              </a:rPr>
              <a:t> </a:t>
            </a:r>
          </a:p>
          <a:p>
            <a:endParaRPr lang="en-US" sz="1200" b="0" i="0" kern="1200" baseline="0" dirty="0">
              <a:solidFill>
                <a:schemeClr val="tx1"/>
              </a:solidFill>
              <a:effectLst/>
              <a:latin typeface="Arial" charset="0"/>
              <a:ea typeface="ＭＳ Ｐゴシック" charset="0"/>
            </a:endParaRPr>
          </a:p>
          <a:p>
            <a:pPr marL="0" marR="0" indent="0" algn="l" defTabSz="914400" rtl="0" eaLnBrk="1" fontAlgn="base" latinLnBrk="0" hangingPunct="1">
              <a:lnSpc>
                <a:spcPct val="100000"/>
              </a:lnSpc>
              <a:spcBef>
                <a:spcPct val="20000"/>
              </a:spcBef>
              <a:spcAft>
                <a:spcPct val="0"/>
              </a:spcAft>
              <a:buClrTx/>
              <a:buSzTx/>
              <a:buFontTx/>
              <a:buNone/>
              <a:tabLst/>
            </a:pPr>
            <a:r>
              <a:rPr lang="en-US" sz="1200" b="0" i="0" kern="1200" baseline="0" dirty="0">
                <a:solidFill>
                  <a:schemeClr val="tx1"/>
                </a:solidFill>
                <a:effectLst/>
                <a:latin typeface="Arial" charset="0"/>
                <a:ea typeface="ＭＳ Ｐゴシック" charset="0"/>
              </a:rPr>
              <a:t>So </a:t>
            </a:r>
            <a:r>
              <a:rPr kumimoji="0" lang="en-US" sz="1200" b="0" i="0" u="sng" strike="noStrike" cap="none" normalizeH="0" baseline="0" dirty="0">
                <a:ln>
                  <a:noFill/>
                </a:ln>
                <a:effectLst/>
                <a:latin typeface="Arial" charset="0"/>
                <a:ea typeface="ＭＳ Ｐゴシック" charset="0"/>
              </a:rPr>
              <a:t>Cash Flow at Risk: is a </a:t>
            </a:r>
            <a:r>
              <a:rPr kumimoji="0" lang="en-US" sz="1200" b="0" i="0" u="none" strike="noStrike" cap="none" normalizeH="0" baseline="0" dirty="0">
                <a:ln>
                  <a:noFill/>
                </a:ln>
                <a:effectLst/>
                <a:latin typeface="Arial" charset="0"/>
                <a:ea typeface="ＭＳ Ｐゴシック" charset="0"/>
              </a:rPr>
              <a:t>Measure of the potential maximum</a:t>
            </a:r>
            <a:r>
              <a:rPr kumimoji="0" lang="en-US" sz="1200" b="0" i="0" u="none" strike="noStrike" cap="none" normalizeH="0" dirty="0">
                <a:ln>
                  <a:noFill/>
                </a:ln>
                <a:effectLst/>
                <a:latin typeface="Arial" charset="0"/>
                <a:ea typeface="ＭＳ Ｐゴシック" charset="0"/>
              </a:rPr>
              <a:t> loss in the value of </a:t>
            </a:r>
            <a:r>
              <a:rPr kumimoji="0" lang="en-US" sz="1200" b="0" i="0" u="none" strike="noStrike" cap="none" normalizeH="0" dirty="0">
                <a:ln>
                  <a:noFill/>
                </a:ln>
                <a:solidFill>
                  <a:srgbClr val="FFC000"/>
                </a:solidFill>
                <a:effectLst/>
                <a:latin typeface="Arial" charset="0"/>
                <a:ea typeface="ＭＳ Ｐゴシック" charset="0"/>
              </a:rPr>
              <a:t>expected cash flows </a:t>
            </a:r>
            <a:r>
              <a:rPr kumimoji="0" lang="en-US" sz="1200" b="0" i="0" u="none" strike="noStrike" cap="none" normalizeH="0" dirty="0">
                <a:ln>
                  <a:noFill/>
                </a:ln>
                <a:effectLst/>
                <a:latin typeface="Arial" charset="0"/>
                <a:ea typeface="ＭＳ Ｐゴシック" charset="0"/>
              </a:rPr>
              <a:t>resulting from an adverse market move, within a given </a:t>
            </a:r>
            <a:r>
              <a:rPr kumimoji="0" lang="en-US" sz="1200" b="0" i="0" u="none" strike="noStrike" cap="none" normalizeH="0" dirty="0">
                <a:ln>
                  <a:noFill/>
                </a:ln>
                <a:solidFill>
                  <a:srgbClr val="FFC000"/>
                </a:solidFill>
                <a:effectLst/>
                <a:latin typeface="Arial" charset="0"/>
                <a:ea typeface="ＭＳ Ｐゴシック" charset="0"/>
              </a:rPr>
              <a:t>confidence level</a:t>
            </a:r>
            <a:r>
              <a:rPr kumimoji="0" lang="en-US" sz="1200" b="0" i="0" u="none" strike="noStrike" cap="none" normalizeH="0" dirty="0">
                <a:ln>
                  <a:noFill/>
                </a:ln>
                <a:effectLst/>
                <a:latin typeface="Arial" charset="0"/>
                <a:ea typeface="ＭＳ Ｐゴシック" charset="0"/>
              </a:rPr>
              <a:t> for the given </a:t>
            </a:r>
            <a:r>
              <a:rPr kumimoji="0" lang="en-US" sz="1200" b="0" i="0" u="none" strike="noStrike" cap="none" normalizeH="0" dirty="0">
                <a:ln>
                  <a:noFill/>
                </a:ln>
                <a:solidFill>
                  <a:srgbClr val="FFC000"/>
                </a:solidFill>
                <a:effectLst/>
                <a:latin typeface="Arial" charset="0"/>
                <a:ea typeface="ＭＳ Ｐゴシック" charset="0"/>
              </a:rPr>
              <a:t>time horizon.</a:t>
            </a:r>
            <a:endParaRPr kumimoji="0" lang="en-US" sz="1200" b="0" i="0" u="none" strike="noStrike" cap="none" normalizeH="0" baseline="0" dirty="0">
              <a:ln>
                <a:noFill/>
              </a:ln>
              <a:solidFill>
                <a:srgbClr val="FFC000"/>
              </a:solidFill>
              <a:effectLst/>
              <a:latin typeface="Arial" charset="0"/>
              <a:ea typeface="ＭＳ Ｐゴシック" charset="0"/>
            </a:endParaRPr>
          </a:p>
          <a:p>
            <a:endParaRPr lang="en-US" sz="1200" b="0" i="0" kern="1200" baseline="0" dirty="0">
              <a:solidFill>
                <a:schemeClr val="tx1"/>
              </a:solidFill>
              <a:effectLst/>
              <a:latin typeface="Arial" charset="0"/>
              <a:ea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baseline="0" dirty="0">
              <a:solidFill>
                <a:schemeClr val="tx1"/>
              </a:solidFill>
              <a:effectLst/>
              <a:latin typeface="Arial" charset="0"/>
              <a:ea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baseline="0" dirty="0">
                <a:solidFill>
                  <a:schemeClr val="tx1"/>
                </a:solidFill>
                <a:effectLst/>
                <a:latin typeface="Arial" charset="0"/>
                <a:ea typeface="ＭＳ Ｐゴシック" charset="0"/>
              </a:rPr>
              <a:t>The success of </a:t>
            </a:r>
            <a:r>
              <a:rPr lang="en-US" sz="1200" b="0" i="0" kern="1200" baseline="0" dirty="0" err="1">
                <a:solidFill>
                  <a:schemeClr val="tx1"/>
                </a:solidFill>
                <a:effectLst/>
                <a:latin typeface="Arial" charset="0"/>
                <a:ea typeface="ＭＳ Ｐゴシック" charset="0"/>
              </a:rPr>
              <a:t>CFaR</a:t>
            </a:r>
            <a:r>
              <a:rPr lang="en-US" sz="1200" b="0" i="0" kern="1200" baseline="0" dirty="0">
                <a:solidFill>
                  <a:schemeClr val="tx1"/>
                </a:solidFill>
                <a:effectLst/>
                <a:latin typeface="Arial" charset="0"/>
                <a:ea typeface="ＭＳ Ｐゴシック" charset="0"/>
              </a:rPr>
              <a:t> is based </a:t>
            </a:r>
            <a:r>
              <a:rPr lang="en-US" sz="1200" b="0" i="0" kern="1200" dirty="0">
                <a:solidFill>
                  <a:schemeClr val="tx1"/>
                </a:solidFill>
                <a:effectLst/>
                <a:latin typeface="Arial" charset="0"/>
                <a:ea typeface="ＭＳ Ｐゴシック" charset="0"/>
                <a:cs typeface="ＭＳ Ｐゴシック"/>
              </a:rPr>
              <a:t>on the fact that it is one single number, easy to understand and can be implemented with a reasonable effort. </a:t>
            </a:r>
          </a:p>
          <a:p>
            <a:endParaRPr lang="en-US" dirty="0"/>
          </a:p>
        </p:txBody>
      </p:sp>
      <p:sp>
        <p:nvSpPr>
          <p:cNvPr id="4" name="Slide Number Placeholder 3"/>
          <p:cNvSpPr>
            <a:spLocks noGrp="1"/>
          </p:cNvSpPr>
          <p:nvPr>
            <p:ph type="sldNum" sz="quarter" idx="10"/>
          </p:nvPr>
        </p:nvSpPr>
        <p:spPr/>
        <p:txBody>
          <a:bodyPr/>
          <a:lstStyle/>
          <a:p>
            <a:pPr>
              <a:defRPr/>
            </a:pPr>
            <a:fld id="{679B5D72-569D-482B-B0F6-B5F33D9099EC}" type="slidenum">
              <a:rPr lang="en-US" smtClean="0"/>
              <a:pPr>
                <a:defRPr/>
              </a:pPr>
              <a:t>10</a:t>
            </a:fld>
            <a:endParaRPr lang="en-US" dirty="0"/>
          </a:p>
        </p:txBody>
      </p:sp>
    </p:spTree>
    <p:extLst>
      <p:ext uri="{BB962C8B-B14F-4D97-AF65-F5344CB8AC3E}">
        <p14:creationId xmlns:p14="http://schemas.microsoft.com/office/powerpoint/2010/main" val="24874134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22.xml"/><Relationship Id="rId1" Type="http://schemas.openxmlformats.org/officeDocument/2006/relationships/vmlDrawing" Target="../drawings/vmlDrawing21.vml"/><Relationship Id="rId5" Type="http://schemas.openxmlformats.org/officeDocument/2006/relationships/image" Target="../media/image5.emf"/><Relationship Id="rId4" Type="http://schemas.openxmlformats.org/officeDocument/2006/relationships/oleObject" Target="../embeddings/oleObject21.bin"/></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3" Type="http://schemas.openxmlformats.org/officeDocument/2006/relationships/slideMaster" Target="../slideMasters/slideMaster27.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19.emf"/><Relationship Id="rId4" Type="http://schemas.openxmlformats.org/officeDocument/2006/relationships/oleObject" Target="../embeddings/oleObject28.bin"/></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5.emf"/><Relationship Id="rId4" Type="http://schemas.openxmlformats.org/officeDocument/2006/relationships/oleObject" Target="../embeddings/oleObject6.bin"/></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3" Type="http://schemas.openxmlformats.org/officeDocument/2006/relationships/slideMaster" Target="../slideMasters/slideMaster36.xml"/><Relationship Id="rId2" Type="http://schemas.openxmlformats.org/officeDocument/2006/relationships/tags" Target="../tags/tag36.xml"/><Relationship Id="rId1" Type="http://schemas.openxmlformats.org/officeDocument/2006/relationships/vmlDrawing" Target="../drawings/vmlDrawing35.vml"/><Relationship Id="rId6" Type="http://schemas.openxmlformats.org/officeDocument/2006/relationships/image" Target="../media/image2.png"/><Relationship Id="rId5" Type="http://schemas.openxmlformats.org/officeDocument/2006/relationships/image" Target="../media/image17.emf"/><Relationship Id="rId4" Type="http://schemas.openxmlformats.org/officeDocument/2006/relationships/oleObject" Target="../embeddings/oleObject35.bin"/></Relationships>
</file>

<file path=ppt/slideLayouts/_rels/slideLayout369.xml.rels><?xml version="1.0" encoding="UTF-8" standalone="yes"?>
<Relationships xmlns="http://schemas.openxmlformats.org/package/2006/relationships"><Relationship Id="rId3" Type="http://schemas.openxmlformats.org/officeDocument/2006/relationships/slideMaster" Target="../slideMasters/slideMaster36.xml"/><Relationship Id="rId2" Type="http://schemas.openxmlformats.org/officeDocument/2006/relationships/tags" Target="../tags/tag37.xml"/><Relationship Id="rId1" Type="http://schemas.openxmlformats.org/officeDocument/2006/relationships/vmlDrawing" Target="../drawings/vmlDrawing36.vml"/><Relationship Id="rId6" Type="http://schemas.openxmlformats.org/officeDocument/2006/relationships/image" Target="../media/image2.png"/><Relationship Id="rId5" Type="http://schemas.openxmlformats.org/officeDocument/2006/relationships/image" Target="../media/image17.emf"/><Relationship Id="rId4" Type="http://schemas.openxmlformats.org/officeDocument/2006/relationships/oleObject" Target="../embeddings/oleObject36.bin"/></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3" Type="http://schemas.openxmlformats.org/officeDocument/2006/relationships/slideMaster" Target="../slideMasters/slideMaster36.xml"/><Relationship Id="rId2" Type="http://schemas.openxmlformats.org/officeDocument/2006/relationships/tags" Target="../tags/tag38.xml"/><Relationship Id="rId1" Type="http://schemas.openxmlformats.org/officeDocument/2006/relationships/vmlDrawing" Target="../drawings/vmlDrawing37.vml"/><Relationship Id="rId6" Type="http://schemas.openxmlformats.org/officeDocument/2006/relationships/image" Target="../media/image4.png"/><Relationship Id="rId5" Type="http://schemas.openxmlformats.org/officeDocument/2006/relationships/image" Target="../media/image17.emf"/><Relationship Id="rId4" Type="http://schemas.openxmlformats.org/officeDocument/2006/relationships/oleObject" Target="../embeddings/oleObject37.bin"/></Relationships>
</file>

<file path=ppt/slideLayouts/_rels/slideLayout371.xml.rels><?xml version="1.0" encoding="UTF-8" standalone="yes"?>
<Relationships xmlns="http://schemas.openxmlformats.org/package/2006/relationships"><Relationship Id="rId3" Type="http://schemas.openxmlformats.org/officeDocument/2006/relationships/slideMaster" Target="../slideMasters/slideMaster36.xml"/><Relationship Id="rId2" Type="http://schemas.openxmlformats.org/officeDocument/2006/relationships/tags" Target="../tags/tag39.xml"/><Relationship Id="rId1" Type="http://schemas.openxmlformats.org/officeDocument/2006/relationships/vmlDrawing" Target="../drawings/vmlDrawing38.vml"/><Relationship Id="rId6" Type="http://schemas.openxmlformats.org/officeDocument/2006/relationships/image" Target="../media/image4.png"/><Relationship Id="rId5" Type="http://schemas.openxmlformats.org/officeDocument/2006/relationships/image" Target="../media/image17.emf"/><Relationship Id="rId4" Type="http://schemas.openxmlformats.org/officeDocument/2006/relationships/oleObject" Target="../embeddings/oleObject38.bin"/></Relationships>
</file>

<file path=ppt/slideLayouts/_rels/slideLayout372.xml.rels><?xml version="1.0" encoding="UTF-8" standalone="yes"?>
<Relationships xmlns="http://schemas.openxmlformats.org/package/2006/relationships"><Relationship Id="rId3" Type="http://schemas.openxmlformats.org/officeDocument/2006/relationships/slideMaster" Target="../slideMasters/slideMaster36.xml"/><Relationship Id="rId2" Type="http://schemas.openxmlformats.org/officeDocument/2006/relationships/tags" Target="../tags/tag40.xml"/><Relationship Id="rId1" Type="http://schemas.openxmlformats.org/officeDocument/2006/relationships/vmlDrawing" Target="../drawings/vmlDrawing39.vml"/><Relationship Id="rId5" Type="http://schemas.openxmlformats.org/officeDocument/2006/relationships/image" Target="../media/image17.emf"/><Relationship Id="rId4" Type="http://schemas.openxmlformats.org/officeDocument/2006/relationships/oleObject" Target="../embeddings/oleObject39.bin"/></Relationships>
</file>

<file path=ppt/slideLayouts/_rels/slideLayout373.xml.rels><?xml version="1.0" encoding="UTF-8" standalone="yes"?>
<Relationships xmlns="http://schemas.openxmlformats.org/package/2006/relationships"><Relationship Id="rId3" Type="http://schemas.openxmlformats.org/officeDocument/2006/relationships/slideMaster" Target="../slideMasters/slideMaster36.xml"/><Relationship Id="rId2" Type="http://schemas.openxmlformats.org/officeDocument/2006/relationships/tags" Target="../tags/tag41.xml"/><Relationship Id="rId1" Type="http://schemas.openxmlformats.org/officeDocument/2006/relationships/vmlDrawing" Target="../drawings/vmlDrawing40.vml"/><Relationship Id="rId5" Type="http://schemas.openxmlformats.org/officeDocument/2006/relationships/image" Target="../media/image17.emf"/><Relationship Id="rId4" Type="http://schemas.openxmlformats.org/officeDocument/2006/relationships/oleObject" Target="../embeddings/oleObject40.bin"/></Relationships>
</file>

<file path=ppt/slideLayouts/_rels/slideLayout374.xml.rels><?xml version="1.0" encoding="UTF-8" standalone="yes"?>
<Relationships xmlns="http://schemas.openxmlformats.org/package/2006/relationships"><Relationship Id="rId3" Type="http://schemas.openxmlformats.org/officeDocument/2006/relationships/slideMaster" Target="../slideMasters/slideMaster36.xml"/><Relationship Id="rId2" Type="http://schemas.openxmlformats.org/officeDocument/2006/relationships/tags" Target="../tags/tag42.xml"/><Relationship Id="rId1" Type="http://schemas.openxmlformats.org/officeDocument/2006/relationships/vmlDrawing" Target="../drawings/vmlDrawing41.vml"/><Relationship Id="rId5" Type="http://schemas.openxmlformats.org/officeDocument/2006/relationships/image" Target="../media/image17.emf"/><Relationship Id="rId4" Type="http://schemas.openxmlformats.org/officeDocument/2006/relationships/oleObject" Target="../embeddings/oleObject41.bin"/></Relationships>
</file>

<file path=ppt/slideLayouts/_rels/slideLayout375.xml.rels><?xml version="1.0" encoding="UTF-8" standalone="yes"?>
<Relationships xmlns="http://schemas.openxmlformats.org/package/2006/relationships"><Relationship Id="rId3" Type="http://schemas.openxmlformats.org/officeDocument/2006/relationships/slideMaster" Target="../slideMasters/slideMaster36.xml"/><Relationship Id="rId2" Type="http://schemas.openxmlformats.org/officeDocument/2006/relationships/tags" Target="../tags/tag43.xml"/><Relationship Id="rId1" Type="http://schemas.openxmlformats.org/officeDocument/2006/relationships/vmlDrawing" Target="../drawings/vmlDrawing42.vml"/><Relationship Id="rId5" Type="http://schemas.openxmlformats.org/officeDocument/2006/relationships/image" Target="../media/image17.emf"/><Relationship Id="rId4" Type="http://schemas.openxmlformats.org/officeDocument/2006/relationships/oleObject" Target="../embeddings/oleObject42.bin"/></Relationships>
</file>

<file path=ppt/slideLayouts/_rels/slideLayout376.xml.rels><?xml version="1.0" encoding="UTF-8" standalone="yes"?>
<Relationships xmlns="http://schemas.openxmlformats.org/package/2006/relationships"><Relationship Id="rId3" Type="http://schemas.openxmlformats.org/officeDocument/2006/relationships/slideMaster" Target="../slideMasters/slideMaster36.xml"/><Relationship Id="rId2" Type="http://schemas.openxmlformats.org/officeDocument/2006/relationships/tags" Target="../tags/tag44.xml"/><Relationship Id="rId1" Type="http://schemas.openxmlformats.org/officeDocument/2006/relationships/vmlDrawing" Target="../drawings/vmlDrawing43.vml"/><Relationship Id="rId5" Type="http://schemas.openxmlformats.org/officeDocument/2006/relationships/image" Target="../media/image17.emf"/><Relationship Id="rId4" Type="http://schemas.openxmlformats.org/officeDocument/2006/relationships/oleObject" Target="../embeddings/oleObject43.bin"/></Relationships>
</file>

<file path=ppt/slideLayouts/_rels/slideLayout377.xml.rels><?xml version="1.0" encoding="UTF-8" standalone="yes"?>
<Relationships xmlns="http://schemas.openxmlformats.org/package/2006/relationships"><Relationship Id="rId3" Type="http://schemas.openxmlformats.org/officeDocument/2006/relationships/slideMaster" Target="../slideMasters/slideMaster36.xml"/><Relationship Id="rId2" Type="http://schemas.openxmlformats.org/officeDocument/2006/relationships/tags" Target="../tags/tag46.xml"/><Relationship Id="rId1" Type="http://schemas.openxmlformats.org/officeDocument/2006/relationships/tags" Target="../tags/tag4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chemeClr val="tx1"/>
                </a:solidFill>
                <a:cs typeface="Times New Roman" pitchFamily="18" charset="0"/>
              </a:rPr>
              <a:t>JTI Business Services (Asia) Sdn. Bhd.</a:t>
            </a:r>
            <a:endParaRPr lang="en-GB" sz="1000" dirty="0">
              <a:solidFill>
                <a:schemeClr val="tx1"/>
              </a:solidFill>
              <a:cs typeface="Times New Roman" pitchFamily="18" charset="0"/>
            </a:endParaRPr>
          </a:p>
          <a:p>
            <a:pPr eaLnBrk="1" hangingPunct="1"/>
            <a:r>
              <a:rPr lang="en-US" sz="1000" dirty="0">
                <a:solidFill>
                  <a:schemeClr val="tx1"/>
                </a:solidFill>
                <a:cs typeface="Times New Roman" pitchFamily="18" charset="0"/>
              </a:rPr>
              <a:t>Business</a:t>
            </a:r>
            <a:r>
              <a:rPr lang="en-US" sz="1000" baseline="0" dirty="0">
                <a:solidFill>
                  <a:schemeClr val="tx1"/>
                </a:solidFill>
                <a:cs typeface="Times New Roman" pitchFamily="18" charset="0"/>
              </a:rPr>
              <a:t> Services Centre</a:t>
            </a:r>
            <a:endParaRPr lang="en-GB" sz="1600" dirty="0">
              <a:solidFill>
                <a:schemeClr val="tx1"/>
              </a:solidFill>
            </a:endParaRPr>
          </a:p>
        </p:txBody>
      </p:sp>
    </p:spTree>
    <p:extLst>
      <p:ext uri="{BB962C8B-B14F-4D97-AF65-F5344CB8AC3E}">
        <p14:creationId xmlns:p14="http://schemas.microsoft.com/office/powerpoint/2010/main" val="281516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557468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4455" name="think-cell Slide" r:id="rId4" imgW="353" imgH="353" progId="TCLayout.ActiveDocument.1">
                  <p:embed/>
                </p:oleObj>
              </mc:Choice>
              <mc:Fallback>
                <p:oleObj name="think-cell Slide" r:id="rId4" imgW="353" imgH="35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Footer Placeholder 1"/>
          <p:cNvSpPr>
            <a:spLocks noGrp="1"/>
          </p:cNvSpPr>
          <p:nvPr>
            <p:ph type="ftr" sz="quarter" idx="10"/>
          </p:nvPr>
        </p:nvSpPr>
        <p:spPr/>
        <p:txBody>
          <a:bodyPr/>
          <a:lstStyle>
            <a:lvl1pPr>
              <a:defRPr/>
            </a:lvl1pPr>
          </a:lstStyle>
          <a:p>
            <a:pPr>
              <a:defRPr/>
            </a:pPr>
            <a:r>
              <a:rPr lang="en-US" dirty="0"/>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smtClean="0"/>
              <a:pPr>
                <a:defRPr/>
              </a:pPr>
              <a:t>‹#›</a:t>
            </a:fld>
            <a:endParaRPr lang="en-US" dirty="0"/>
          </a:p>
        </p:txBody>
      </p:sp>
    </p:spTree>
    <p:extLst>
      <p:ext uri="{BB962C8B-B14F-4D97-AF65-F5344CB8AC3E}">
        <p14:creationId xmlns:p14="http://schemas.microsoft.com/office/powerpoint/2010/main" val="278493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dirty="0"/>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pPr>
                <a:defRPr/>
              </a:pPr>
              <a:t>‹#›</a:t>
            </a:fld>
            <a:endParaRPr lang="en-GB" dirty="0"/>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6699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dirty="0"/>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pPr>
                <a:defRPr/>
              </a:pPr>
              <a:t>‹#›</a:t>
            </a:fld>
            <a:endParaRPr lang="en-GB" dirty="0"/>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76850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dirty="0"/>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pPr>
                <a:defRPr/>
              </a:pPr>
              <a:t>‹#›</a:t>
            </a:fld>
            <a:endParaRPr lang="en-GB" dirty="0"/>
          </a:p>
        </p:txBody>
      </p:sp>
    </p:spTree>
    <p:extLst>
      <p:ext uri="{BB962C8B-B14F-4D97-AF65-F5344CB8AC3E}">
        <p14:creationId xmlns:p14="http://schemas.microsoft.com/office/powerpoint/2010/main" val="21756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smtClean="0"/>
              <a:pPr>
                <a:defRPr/>
              </a:pPr>
              <a:t>‹#›</a:t>
            </a:fld>
            <a:endParaRPr lang="en-US" dirty="0"/>
          </a:p>
        </p:txBody>
      </p:sp>
    </p:spTree>
    <p:extLst>
      <p:ext uri="{BB962C8B-B14F-4D97-AF65-F5344CB8AC3E}">
        <p14:creationId xmlns:p14="http://schemas.microsoft.com/office/powerpoint/2010/main" val="373266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Project Bird</a:t>
            </a:r>
          </a:p>
        </p:txBody>
      </p:sp>
      <p:sp>
        <p:nvSpPr>
          <p:cNvPr id="5" name="Rectangle 6"/>
          <p:cNvSpPr>
            <a:spLocks noGrp="1" noChangeArrowheads="1"/>
          </p:cNvSpPr>
          <p:nvPr>
            <p:ph type="sldNum" sz="quarter" idx="11"/>
          </p:nvPr>
        </p:nvSpPr>
        <p:spPr>
          <a:ln/>
        </p:spPr>
        <p:txBody>
          <a:bodyPr/>
          <a:lstStyle>
            <a:lvl1pPr>
              <a:defRPr/>
            </a:lvl1pPr>
          </a:lstStyle>
          <a:p>
            <a:pPr>
              <a:defRPr/>
            </a:pPr>
            <a:fld id="{675C36F0-03E1-4B3F-B4DD-5437808DA8AE}" type="slidenum">
              <a:rPr lang="en-US"/>
              <a:pPr>
                <a:defRPr/>
              </a:pPr>
              <a:t>‹#›</a:t>
            </a:fld>
            <a:endParaRPr lang="en-US"/>
          </a:p>
        </p:txBody>
      </p:sp>
    </p:spTree>
    <p:extLst>
      <p:ext uri="{BB962C8B-B14F-4D97-AF65-F5344CB8AC3E}">
        <p14:creationId xmlns:p14="http://schemas.microsoft.com/office/powerpoint/2010/main" val="158141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2014</a:t>
            </a:r>
          </a:p>
        </p:txBody>
      </p:sp>
      <p:sp>
        <p:nvSpPr>
          <p:cNvPr id="4" name="Footer Placeholder 3"/>
          <p:cNvSpPr>
            <a:spLocks noGrp="1"/>
          </p:cNvSpPr>
          <p:nvPr>
            <p:ph type="ftr" sz="quarter" idx="10"/>
          </p:nvPr>
        </p:nvSpPr>
        <p:spPr/>
        <p:txBody>
          <a:bodyPr/>
          <a:lstStyle>
            <a:lvl1pPr>
              <a:defRPr dirty="0"/>
            </a:lvl1pPr>
          </a:lstStyle>
          <a:p>
            <a:pPr>
              <a:defRPr/>
            </a:pPr>
            <a:r>
              <a:rPr lang="en-US"/>
              <a:t>T&amp;E Process Improvement </a:t>
            </a:r>
            <a:endParaRPr lang="en-US" dirty="0"/>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pPr>
                <a:defRPr/>
              </a:pPr>
              <a:t>‹#›</a:t>
            </a:fld>
            <a:endParaRPr lang="en-GB" dirty="0"/>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68187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chemeClr val="tx1"/>
                </a:solidFill>
                <a:cs typeface="Times New Roman" pitchFamily="18" charset="0"/>
              </a:rPr>
              <a:t>JTI Business Services (Asia) Sdn. Bhd.</a:t>
            </a:r>
            <a:endParaRPr lang="en-GB" sz="1000" dirty="0">
              <a:solidFill>
                <a:schemeClr val="tx1"/>
              </a:solidFill>
              <a:cs typeface="Times New Roman" pitchFamily="18" charset="0"/>
            </a:endParaRPr>
          </a:p>
          <a:p>
            <a:pPr eaLnBrk="1" hangingPunct="1"/>
            <a:r>
              <a:rPr lang="en-US" sz="1000" dirty="0">
                <a:solidFill>
                  <a:schemeClr val="tx1"/>
                </a:solidFill>
                <a:cs typeface="Times New Roman" pitchFamily="18" charset="0"/>
              </a:rPr>
              <a:t>Business</a:t>
            </a:r>
            <a:r>
              <a:rPr lang="en-US" sz="1000" baseline="0" dirty="0">
                <a:solidFill>
                  <a:schemeClr val="tx1"/>
                </a:solidFill>
                <a:cs typeface="Times New Roman" pitchFamily="18" charset="0"/>
              </a:rPr>
              <a:t> Services Centre</a:t>
            </a:r>
            <a:endParaRPr lang="en-GB" sz="1600" dirty="0">
              <a:solidFill>
                <a:schemeClr val="tx1"/>
              </a:solidFill>
            </a:endParaRPr>
          </a:p>
        </p:txBody>
      </p:sp>
    </p:spTree>
    <p:extLst>
      <p:ext uri="{BB962C8B-B14F-4D97-AF65-F5344CB8AC3E}">
        <p14:creationId xmlns:p14="http://schemas.microsoft.com/office/powerpoint/2010/main" val="3558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Tree>
    <p:extLst>
      <p:ext uri="{BB962C8B-B14F-4D97-AF65-F5344CB8AC3E}">
        <p14:creationId xmlns:p14="http://schemas.microsoft.com/office/powerpoint/2010/main" val="237854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t>Project Bird</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pPr>
                <a:defRPr/>
              </a:pPr>
              <a:t>‹#›</a:t>
            </a:fld>
            <a:endParaRPr lang="en-US" dirty="0"/>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144167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latin typeface="Georgia" pitchFamily="18" charset="0"/>
              </a:rPr>
              <a:t>Enterprising</a:t>
            </a:r>
          </a:p>
          <a:p>
            <a:pPr>
              <a:lnSpc>
                <a:spcPct val="90000"/>
              </a:lnSpc>
            </a:pPr>
            <a:r>
              <a:rPr lang="en-US" sz="5800" dirty="0">
                <a:latin typeface="Georgia" pitchFamily="18" charset="0"/>
              </a:rPr>
              <a:t>Open</a:t>
            </a:r>
          </a:p>
          <a:p>
            <a:pPr>
              <a:lnSpc>
                <a:spcPct val="90000"/>
              </a:lnSpc>
            </a:pPr>
            <a:r>
              <a:rPr lang="en-US" sz="5800" dirty="0">
                <a:latin typeface="Georgia" pitchFamily="18" charset="0"/>
              </a:rPr>
              <a:t>Challenging</a:t>
            </a:r>
            <a:endParaRPr lang="en-GB" sz="5800" dirty="0">
              <a:solidFill>
                <a:schemeClr val="tx1"/>
              </a:solidFill>
              <a:latin typeface="Georgia" pitchFamily="18" charset="0"/>
            </a:endParaRPr>
          </a:p>
        </p:txBody>
      </p:sp>
    </p:spTree>
    <p:extLst>
      <p:ext uri="{BB962C8B-B14F-4D97-AF65-F5344CB8AC3E}">
        <p14:creationId xmlns:p14="http://schemas.microsoft.com/office/powerpoint/2010/main" val="341810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CC00A3-2DF0-4318-8F33-92D2C95A9AEF}" type="slidenum">
              <a:rPr lang="en-US" smtClean="0"/>
              <a:t>‹#›</a:t>
            </a:fld>
            <a:endParaRPr lang="en-US" dirty="0"/>
          </a:p>
        </p:txBody>
      </p:sp>
    </p:spTree>
    <p:extLst>
      <p:ext uri="{BB962C8B-B14F-4D97-AF65-F5344CB8AC3E}">
        <p14:creationId xmlns:p14="http://schemas.microsoft.com/office/powerpoint/2010/main" val="59026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smtClean="0"/>
              <a:pPr>
                <a:defRPr/>
              </a:pPr>
              <a:t>‹#›</a:t>
            </a:fld>
            <a:endParaRPr lang="en-US" dirty="0"/>
          </a:p>
        </p:txBody>
      </p:sp>
    </p:spTree>
    <p:extLst>
      <p:ext uri="{BB962C8B-B14F-4D97-AF65-F5344CB8AC3E}">
        <p14:creationId xmlns:p14="http://schemas.microsoft.com/office/powerpoint/2010/main" val="396824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dirty="0"/>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pPr>
                <a:defRPr/>
              </a:pPr>
              <a:t>‹#›</a:t>
            </a:fld>
            <a:endParaRPr lang="en-GB" dirty="0"/>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68650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dirty="0"/>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pPr>
                <a:defRPr/>
              </a:pPr>
              <a:t>‹#›</a:t>
            </a:fld>
            <a:endParaRPr lang="en-GB" dirty="0"/>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10821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dirty="0"/>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pPr>
                <a:defRPr/>
              </a:pPr>
              <a:t>‹#›</a:t>
            </a:fld>
            <a:endParaRPr lang="en-GB" dirty="0"/>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52272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dirty="0"/>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pPr>
                <a:defRPr/>
              </a:pPr>
              <a:t>‹#›</a:t>
            </a:fld>
            <a:endParaRPr lang="en-GB" dirty="0"/>
          </a:p>
        </p:txBody>
      </p:sp>
    </p:spTree>
    <p:extLst>
      <p:ext uri="{BB962C8B-B14F-4D97-AF65-F5344CB8AC3E}">
        <p14:creationId xmlns:p14="http://schemas.microsoft.com/office/powerpoint/2010/main" val="112638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smtClean="0"/>
              <a:pPr>
                <a:defRPr/>
              </a:pPr>
              <a:t>‹#›</a:t>
            </a:fld>
            <a:endParaRPr lang="en-US" dirty="0"/>
          </a:p>
        </p:txBody>
      </p:sp>
    </p:spTree>
    <p:extLst>
      <p:ext uri="{BB962C8B-B14F-4D97-AF65-F5344CB8AC3E}">
        <p14:creationId xmlns:p14="http://schemas.microsoft.com/office/powerpoint/2010/main" val="127593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chemeClr val="tx1"/>
                </a:solidFill>
                <a:cs typeface="Times New Roman" pitchFamily="18" charset="0"/>
              </a:rPr>
              <a:t>JTI Business Services (Asia) Sdn. Bhd.</a:t>
            </a:r>
            <a:endParaRPr lang="en-GB" sz="1000" dirty="0">
              <a:solidFill>
                <a:schemeClr val="tx1"/>
              </a:solidFill>
              <a:cs typeface="Times New Roman" pitchFamily="18" charset="0"/>
            </a:endParaRPr>
          </a:p>
          <a:p>
            <a:pPr eaLnBrk="1" hangingPunct="1"/>
            <a:r>
              <a:rPr lang="en-US" sz="1000" dirty="0">
                <a:solidFill>
                  <a:schemeClr val="tx1"/>
                </a:solidFill>
                <a:cs typeface="Times New Roman" pitchFamily="18" charset="0"/>
              </a:rPr>
              <a:t>Business</a:t>
            </a:r>
            <a:r>
              <a:rPr lang="en-US" sz="1000" baseline="0" dirty="0">
                <a:solidFill>
                  <a:schemeClr val="tx1"/>
                </a:solidFill>
                <a:cs typeface="Times New Roman" pitchFamily="18" charset="0"/>
              </a:rPr>
              <a:t> Services Centre</a:t>
            </a:r>
            <a:endParaRPr lang="en-GB" sz="1600" dirty="0">
              <a:solidFill>
                <a:schemeClr val="tx1"/>
              </a:solidFill>
            </a:endParaRPr>
          </a:p>
        </p:txBody>
      </p:sp>
    </p:spTree>
    <p:extLst>
      <p:ext uri="{BB962C8B-B14F-4D97-AF65-F5344CB8AC3E}">
        <p14:creationId xmlns:p14="http://schemas.microsoft.com/office/powerpoint/2010/main" val="35005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Tree>
    <p:extLst>
      <p:ext uri="{BB962C8B-B14F-4D97-AF65-F5344CB8AC3E}">
        <p14:creationId xmlns:p14="http://schemas.microsoft.com/office/powerpoint/2010/main" val="66599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t>Project Bird</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pPr>
                <a:defRPr/>
              </a:pPr>
              <a:t>‹#›</a:t>
            </a:fld>
            <a:endParaRPr lang="en-US" dirty="0"/>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131138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latin typeface="Georgia" pitchFamily="18" charset="0"/>
              </a:rPr>
              <a:t>Enterprising</a:t>
            </a:r>
          </a:p>
          <a:p>
            <a:pPr>
              <a:lnSpc>
                <a:spcPct val="90000"/>
              </a:lnSpc>
            </a:pPr>
            <a:r>
              <a:rPr lang="en-US" sz="5800" dirty="0">
                <a:latin typeface="Georgia" pitchFamily="18" charset="0"/>
              </a:rPr>
              <a:t>Open</a:t>
            </a:r>
          </a:p>
          <a:p>
            <a:pPr>
              <a:lnSpc>
                <a:spcPct val="90000"/>
              </a:lnSpc>
            </a:pPr>
            <a:r>
              <a:rPr lang="en-US" sz="5800" dirty="0">
                <a:latin typeface="Georgia" pitchFamily="18" charset="0"/>
              </a:rPr>
              <a:t>Challenging</a:t>
            </a:r>
            <a:endParaRPr lang="en-GB" sz="5800" dirty="0">
              <a:solidFill>
                <a:schemeClr val="tx1"/>
              </a:solidFill>
              <a:latin typeface="Georgia" pitchFamily="18" charset="0"/>
            </a:endParaRPr>
          </a:p>
        </p:txBody>
      </p:sp>
    </p:spTree>
    <p:extLst>
      <p:ext uri="{BB962C8B-B14F-4D97-AF65-F5344CB8AC3E}">
        <p14:creationId xmlns:p14="http://schemas.microsoft.com/office/powerpoint/2010/main" val="251808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CC00A3-2DF0-4318-8F33-92D2C95A9AEF}" type="slidenum">
              <a:rPr lang="en-US" smtClean="0"/>
              <a:t>‹#›</a:t>
            </a:fld>
            <a:endParaRPr lang="en-US" dirty="0"/>
          </a:p>
        </p:txBody>
      </p:sp>
    </p:spTree>
    <p:extLst>
      <p:ext uri="{BB962C8B-B14F-4D97-AF65-F5344CB8AC3E}">
        <p14:creationId xmlns:p14="http://schemas.microsoft.com/office/powerpoint/2010/main" val="71905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smtClean="0"/>
              <a:pPr>
                <a:defRPr/>
              </a:pPr>
              <a:t>‹#›</a:t>
            </a:fld>
            <a:endParaRPr lang="en-US" dirty="0"/>
          </a:p>
        </p:txBody>
      </p:sp>
    </p:spTree>
    <p:extLst>
      <p:ext uri="{BB962C8B-B14F-4D97-AF65-F5344CB8AC3E}">
        <p14:creationId xmlns:p14="http://schemas.microsoft.com/office/powerpoint/2010/main" val="49678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dirty="0"/>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pPr>
                <a:defRPr/>
              </a:pPr>
              <a:t>‹#›</a:t>
            </a:fld>
            <a:endParaRPr lang="en-GB" dirty="0"/>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88542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dirty="0"/>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pPr>
                <a:defRPr/>
              </a:pPr>
              <a:t>‹#›</a:t>
            </a:fld>
            <a:endParaRPr lang="en-GB" dirty="0"/>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66135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dirty="0"/>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pPr>
                <a:defRPr/>
              </a:pPr>
              <a:t>‹#›</a:t>
            </a:fld>
            <a:endParaRPr lang="en-GB" dirty="0"/>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401777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dirty="0"/>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pPr>
                <a:defRPr/>
              </a:pPr>
              <a:t>‹#›</a:t>
            </a:fld>
            <a:endParaRPr lang="en-GB" dirty="0"/>
          </a:p>
        </p:txBody>
      </p:sp>
    </p:spTree>
    <p:extLst>
      <p:ext uri="{BB962C8B-B14F-4D97-AF65-F5344CB8AC3E}">
        <p14:creationId xmlns:p14="http://schemas.microsoft.com/office/powerpoint/2010/main" val="137955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smtClean="0"/>
              <a:pPr>
                <a:defRPr/>
              </a:pPr>
              <a:t>‹#›</a:t>
            </a:fld>
            <a:endParaRPr lang="en-US" dirty="0"/>
          </a:p>
        </p:txBody>
      </p:sp>
    </p:spTree>
    <p:extLst>
      <p:ext uri="{BB962C8B-B14F-4D97-AF65-F5344CB8AC3E}">
        <p14:creationId xmlns:p14="http://schemas.microsoft.com/office/powerpoint/2010/main" val="342762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Project Bird</a:t>
            </a:r>
          </a:p>
        </p:txBody>
      </p:sp>
      <p:sp>
        <p:nvSpPr>
          <p:cNvPr id="5" name="Rectangle 6"/>
          <p:cNvSpPr>
            <a:spLocks noGrp="1" noChangeArrowheads="1"/>
          </p:cNvSpPr>
          <p:nvPr>
            <p:ph type="sldNum" sz="quarter" idx="11"/>
          </p:nvPr>
        </p:nvSpPr>
        <p:spPr>
          <a:ln/>
        </p:spPr>
        <p:txBody>
          <a:bodyPr/>
          <a:lstStyle>
            <a:lvl1pPr>
              <a:defRPr/>
            </a:lvl1pPr>
          </a:lstStyle>
          <a:p>
            <a:pPr>
              <a:defRPr/>
            </a:pPr>
            <a:fld id="{675C36F0-03E1-4B3F-B4DD-5437808DA8AE}" type="slidenum">
              <a:rPr lang="en-US"/>
              <a:pPr>
                <a:defRPr/>
              </a:pPr>
              <a:t>‹#›</a:t>
            </a:fld>
            <a:endParaRPr lang="en-US"/>
          </a:p>
        </p:txBody>
      </p:sp>
    </p:spTree>
    <p:extLst>
      <p:ext uri="{BB962C8B-B14F-4D97-AF65-F5344CB8AC3E}">
        <p14:creationId xmlns:p14="http://schemas.microsoft.com/office/powerpoint/2010/main" val="35934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JTI Business Services (Asia) Sdn. Bhd.</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Business Services Centre</a:t>
            </a:r>
            <a:endParaRPr lang="en-GB" sz="1600" dirty="0">
              <a:solidFill>
                <a:srgbClr val="122632"/>
              </a:solidFill>
            </a:endParaRPr>
          </a:p>
        </p:txBody>
      </p:sp>
    </p:spTree>
    <p:extLst>
      <p:ext uri="{BB962C8B-B14F-4D97-AF65-F5344CB8AC3E}">
        <p14:creationId xmlns:p14="http://schemas.microsoft.com/office/powerpoint/2010/main" val="255224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Tree>
    <p:extLst>
      <p:ext uri="{BB962C8B-B14F-4D97-AF65-F5344CB8AC3E}">
        <p14:creationId xmlns:p14="http://schemas.microsoft.com/office/powerpoint/2010/main" val="396780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solidFill>
                  <a:srgbClr val="122632"/>
                </a:solidFill>
              </a:rPr>
              <a:t>Project Bird</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151313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47"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247"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CC00A3-2DF0-4318-8F33-92D2C95A9AEF}" type="slidenum">
              <a:rPr lang="en-US" smtClean="0"/>
              <a:t>‹#›</a:t>
            </a:fld>
            <a:endParaRPr lang="en-US" dirty="0"/>
          </a:p>
        </p:txBody>
      </p:sp>
    </p:spTree>
    <p:extLst>
      <p:ext uri="{BB962C8B-B14F-4D97-AF65-F5344CB8AC3E}">
        <p14:creationId xmlns:p14="http://schemas.microsoft.com/office/powerpoint/2010/main" val="277413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17307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solidFill>
                  <a:srgbClr val="122632"/>
                </a:solidFill>
              </a:rPr>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20838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219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74817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12951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422840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solidFill>
                  <a:srgbClr val="122632"/>
                </a:solidFill>
              </a:rPr>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45131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solidFill>
                  <a:srgbClr val="122632"/>
                </a:solidFill>
              </a:rPr>
              <a:t>Project Bird</a:t>
            </a:r>
          </a:p>
        </p:txBody>
      </p:sp>
      <p:sp>
        <p:nvSpPr>
          <p:cNvPr id="5" name="Rectangle 6"/>
          <p:cNvSpPr>
            <a:spLocks noGrp="1" noChangeArrowheads="1"/>
          </p:cNvSpPr>
          <p:nvPr>
            <p:ph type="sldNum" sz="quarter" idx="11"/>
          </p:nvPr>
        </p:nvSpPr>
        <p:spPr>
          <a:ln/>
        </p:spPr>
        <p:txBody>
          <a:bodyPr/>
          <a:lstStyle>
            <a:lvl1pPr>
              <a:defRPr/>
            </a:lvl1pPr>
          </a:lstStyle>
          <a:p>
            <a:pPr>
              <a:defRPr/>
            </a:pPr>
            <a:fld id="{675C36F0-03E1-4B3F-B4DD-5437808DA8AE}" type="slidenum">
              <a:rPr lang="en-US">
                <a:solidFill>
                  <a:srgbClr val="122632"/>
                </a:solidFill>
              </a:rPr>
              <a:pPr>
                <a:defRPr/>
              </a:pPr>
              <a:t>‹#›</a:t>
            </a:fld>
            <a:endParaRPr lang="en-US">
              <a:solidFill>
                <a:srgbClr val="122632"/>
              </a:solidFill>
            </a:endParaRPr>
          </a:p>
        </p:txBody>
      </p:sp>
    </p:spTree>
    <p:extLst>
      <p:ext uri="{BB962C8B-B14F-4D97-AF65-F5344CB8AC3E}">
        <p14:creationId xmlns:p14="http://schemas.microsoft.com/office/powerpoint/2010/main" val="388636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JTI Business Services (Asia) Sdn. Bhd.</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Business Services Centre</a:t>
            </a:r>
            <a:endParaRPr lang="en-GB" sz="1600" dirty="0">
              <a:solidFill>
                <a:srgbClr val="122632"/>
              </a:solidFill>
            </a:endParaRPr>
          </a:p>
        </p:txBody>
      </p:sp>
    </p:spTree>
    <p:extLst>
      <p:ext uri="{BB962C8B-B14F-4D97-AF65-F5344CB8AC3E}">
        <p14:creationId xmlns:p14="http://schemas.microsoft.com/office/powerpoint/2010/main" val="233913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Tree>
    <p:extLst>
      <p:ext uri="{BB962C8B-B14F-4D97-AF65-F5344CB8AC3E}">
        <p14:creationId xmlns:p14="http://schemas.microsoft.com/office/powerpoint/2010/main" val="398345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9261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785" y="1600201"/>
            <a:ext cx="539261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CC00A3-2DF0-4318-8F33-92D2C95A9AEF}" type="slidenum">
              <a:rPr lang="en-US" smtClean="0"/>
              <a:t>‹#›</a:t>
            </a:fld>
            <a:endParaRPr lang="en-US" dirty="0"/>
          </a:p>
        </p:txBody>
      </p:sp>
    </p:spTree>
    <p:extLst>
      <p:ext uri="{BB962C8B-B14F-4D97-AF65-F5344CB8AC3E}">
        <p14:creationId xmlns:p14="http://schemas.microsoft.com/office/powerpoint/2010/main" val="7373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solidFill>
                  <a:srgbClr val="122632"/>
                </a:solidFill>
              </a:rPr>
              <a:t>Project Bird</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147553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63491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solidFill>
                  <a:srgbClr val="122632"/>
                </a:solidFill>
              </a:rPr>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91285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18252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75121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2438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337659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solidFill>
                  <a:srgbClr val="122632"/>
                </a:solidFill>
              </a:rPr>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95492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solidFill>
                  <a:srgbClr val="122632"/>
                </a:solidFill>
              </a:rPr>
              <a:t>Project Bird</a:t>
            </a:r>
          </a:p>
        </p:txBody>
      </p:sp>
      <p:sp>
        <p:nvSpPr>
          <p:cNvPr id="5" name="Rectangle 6"/>
          <p:cNvSpPr>
            <a:spLocks noGrp="1" noChangeArrowheads="1"/>
          </p:cNvSpPr>
          <p:nvPr>
            <p:ph type="sldNum" sz="quarter" idx="11"/>
          </p:nvPr>
        </p:nvSpPr>
        <p:spPr>
          <a:ln/>
        </p:spPr>
        <p:txBody>
          <a:bodyPr/>
          <a:lstStyle>
            <a:lvl1pPr>
              <a:defRPr/>
            </a:lvl1pPr>
          </a:lstStyle>
          <a:p>
            <a:pPr>
              <a:defRPr/>
            </a:pPr>
            <a:fld id="{675C36F0-03E1-4B3F-B4DD-5437808DA8AE}" type="slidenum">
              <a:rPr lang="en-US">
                <a:solidFill>
                  <a:srgbClr val="122632"/>
                </a:solidFill>
              </a:rPr>
              <a:pPr>
                <a:defRPr/>
              </a:pPr>
              <a:t>‹#›</a:t>
            </a:fld>
            <a:endParaRPr lang="en-US">
              <a:solidFill>
                <a:srgbClr val="122632"/>
              </a:solidFill>
            </a:endParaRPr>
          </a:p>
        </p:txBody>
      </p:sp>
    </p:spTree>
    <p:extLst>
      <p:ext uri="{BB962C8B-B14F-4D97-AF65-F5344CB8AC3E}">
        <p14:creationId xmlns:p14="http://schemas.microsoft.com/office/powerpoint/2010/main" val="21011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5772331"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GB" sz="1000" b="1" dirty="0">
                <a:solidFill>
                  <a:srgbClr val="122632"/>
                </a:solidFill>
                <a:cs typeface="Times New Roman" pitchFamily="18" charset="0"/>
              </a:rPr>
              <a:t>Business Development, Corporate Affairs and Corporate Communications</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Internal Communications</a:t>
            </a:r>
            <a:endParaRPr lang="en-GB" sz="1600" dirty="0">
              <a:solidFill>
                <a:srgbClr val="122632"/>
              </a:solidFill>
            </a:endParaRPr>
          </a:p>
        </p:txBody>
      </p:sp>
    </p:spTree>
    <p:extLst>
      <p:ext uri="{BB962C8B-B14F-4D97-AF65-F5344CB8AC3E}">
        <p14:creationId xmlns:p14="http://schemas.microsoft.com/office/powerpoint/2010/main" val="1918833669"/>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7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93"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93"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CC00A3-2DF0-4318-8F33-92D2C95A9AEF}" type="slidenum">
              <a:rPr lang="en-US" smtClean="0"/>
              <a:t>‹#›</a:t>
            </a:fld>
            <a:endParaRPr lang="en-US" dirty="0"/>
          </a:p>
        </p:txBody>
      </p:sp>
    </p:spTree>
    <p:extLst>
      <p:ext uri="{BB962C8B-B14F-4D97-AF65-F5344CB8AC3E}">
        <p14:creationId xmlns:p14="http://schemas.microsoft.com/office/powerpoint/2010/main" val="311977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r>
              <a:rPr lang="en-US" dirty="0"/>
              <a:t>Click icon to add picture</a:t>
            </a:r>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9" name="TextBox 9"/>
          <p:cNvSpPr txBox="1">
            <a:spLocks noChangeArrowheads="1"/>
          </p:cNvSpPr>
          <p:nvPr userDrawn="1"/>
        </p:nvSpPr>
        <p:spPr bwMode="auto">
          <a:xfrm>
            <a:off x="1792960" y="638176"/>
            <a:ext cx="6413193"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GB" sz="1000" b="1" dirty="0">
                <a:solidFill>
                  <a:srgbClr val="122632"/>
                </a:solidFill>
                <a:cs typeface="Times New Roman" pitchFamily="18" charset="0"/>
              </a:rPr>
              <a:t>Business Development, Corporate Affairs and Corporate Communications</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Internal Communications</a:t>
            </a:r>
            <a:endParaRPr lang="en-GB" sz="1600" dirty="0">
              <a:solidFill>
                <a:srgbClr val="122632"/>
              </a:solidFill>
            </a:endParaRPr>
          </a:p>
        </p:txBody>
      </p:sp>
    </p:spTree>
    <p:extLst>
      <p:ext uri="{BB962C8B-B14F-4D97-AF65-F5344CB8AC3E}">
        <p14:creationId xmlns:p14="http://schemas.microsoft.com/office/powerpoint/2010/main" val="3261823371"/>
      </p:ext>
    </p:extLst>
  </p:cSld>
  <p:clrMapOvr>
    <a:masterClrMapping/>
  </p:clrMapOvr>
  <p:transition spd="slow"/>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solidFill>
                  <a:srgbClr val="122632"/>
                </a:solidFill>
              </a:rPr>
              <a:t>Project Bird</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4285429011"/>
      </p:ext>
    </p:extLst>
  </p:cSld>
  <p:clrMapOvr>
    <a:masterClrMapping/>
  </p:clrMapOvr>
  <p:transition spd="slow"/>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1898692178"/>
      </p:ext>
    </p:extLst>
  </p:cSld>
  <p:clrMapOvr>
    <a:masterClrMapping/>
  </p:clrMapOvr>
  <p:transition spd="slow"/>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12" name="Footer Placeholder 11"/>
          <p:cNvSpPr>
            <a:spLocks noGrp="1"/>
          </p:cNvSpPr>
          <p:nvPr>
            <p:ph type="ftr" sz="quarter" idx="13"/>
          </p:nvPr>
        </p:nvSpPr>
        <p:spPr/>
        <p:txBody>
          <a:bodyPr/>
          <a:lstStyle/>
          <a:p>
            <a:pPr>
              <a:defRPr/>
            </a:pPr>
            <a:r>
              <a:rPr lang="en-US">
                <a:solidFill>
                  <a:srgbClr val="122632"/>
                </a:solidFill>
              </a:rPr>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10510083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9768798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2878714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3653826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11595596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78608" y="1994406"/>
            <a:ext cx="10619154" cy="426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9"/>
          <p:cNvSpPr>
            <a:spLocks noGrp="1"/>
          </p:cNvSpPr>
          <p:nvPr>
            <p:ph type="body" sz="quarter" idx="12"/>
          </p:nvPr>
        </p:nvSpPr>
        <p:spPr>
          <a:xfrm>
            <a:off x="776172" y="967742"/>
            <a:ext cx="10624527" cy="342900"/>
          </a:xfrm>
        </p:spPr>
        <p:txBody>
          <a:bodyPr/>
          <a:lstStyle>
            <a:lvl1pPr algn="l" rtl="0" eaLnBrk="1" fontAlgn="base" hangingPunct="1">
              <a:spcBef>
                <a:spcPct val="0"/>
              </a:spcBef>
              <a:spcAft>
                <a:spcPct val="0"/>
              </a:spcAft>
              <a:defRPr lang="en-US" sz="1662"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9" name="Title 1"/>
          <p:cNvSpPr>
            <a:spLocks noGrp="1"/>
          </p:cNvSpPr>
          <p:nvPr>
            <p:ph type="title"/>
          </p:nvPr>
        </p:nvSpPr>
        <p:spPr>
          <a:xfrm>
            <a:off x="777643" y="576369"/>
            <a:ext cx="10619153" cy="385763"/>
          </a:xfrm>
        </p:spPr>
        <p:txBody>
          <a:bodyPr>
            <a:noAutofit/>
          </a:bodyPr>
          <a:lstStyle>
            <a:lvl1pPr>
              <a:defRPr sz="2215">
                <a:solidFill>
                  <a:schemeClr val="tx1"/>
                </a:solidFill>
              </a:defRPr>
            </a:lvl1pPr>
          </a:lstStyle>
          <a:p>
            <a:r>
              <a:rPr lang="en-US"/>
              <a:t>Click to edit Master title style</a:t>
            </a:r>
            <a:endParaRPr lang="en-GB" dirty="0"/>
          </a:p>
        </p:txBody>
      </p:sp>
      <p:sp>
        <p:nvSpPr>
          <p:cNvPr id="5" name="Footer Placeholder 4"/>
          <p:cNvSpPr>
            <a:spLocks noGrp="1"/>
          </p:cNvSpPr>
          <p:nvPr>
            <p:ph type="ftr" sz="quarter" idx="13"/>
          </p:nvPr>
        </p:nvSpPr>
        <p:spPr/>
        <p:txBody>
          <a:bodyPr/>
          <a:lstStyle>
            <a:lvl1pPr>
              <a:defRPr sz="1477">
                <a:solidFill>
                  <a:srgbClr val="FFFFFF"/>
                </a:solidFill>
                <a:latin typeface="Arial" pitchFamily="34" charset="0"/>
                <a:ea typeface="ＭＳ Ｐゴシック" pitchFamily="80" charset="-128"/>
              </a:defRPr>
            </a:lvl1pPr>
          </a:lstStyle>
          <a:p>
            <a:pPr>
              <a:defRPr/>
            </a:pPr>
            <a:endParaRPr lang="en-GB"/>
          </a:p>
        </p:txBody>
      </p:sp>
      <p:sp>
        <p:nvSpPr>
          <p:cNvPr id="6" name="Slide Number Placeholder 6"/>
          <p:cNvSpPr>
            <a:spLocks noGrp="1"/>
          </p:cNvSpPr>
          <p:nvPr>
            <p:ph type="sldNum" sz="quarter" idx="14"/>
          </p:nvPr>
        </p:nvSpPr>
        <p:spPr/>
        <p:txBody>
          <a:bodyPr/>
          <a:lstStyle>
            <a:lvl1pPr>
              <a:defRPr>
                <a:solidFill>
                  <a:srgbClr val="122632"/>
                </a:solidFill>
              </a:defRPr>
            </a:lvl1pPr>
          </a:lstStyle>
          <a:p>
            <a:pPr>
              <a:defRPr/>
            </a:pPr>
            <a:fld id="{4F6BFFEE-9F36-493E-8356-134E7E514759}" type="slidenum">
              <a:rPr lang="en-GB"/>
              <a:pPr>
                <a:defRPr/>
              </a:pPr>
              <a:t>‹#›</a:t>
            </a:fld>
            <a:endParaRPr lang="en-GB" dirty="0"/>
          </a:p>
        </p:txBody>
      </p:sp>
    </p:spTree>
    <p:extLst>
      <p:ext uri="{BB962C8B-B14F-4D97-AF65-F5344CB8AC3E}">
        <p14:creationId xmlns:p14="http://schemas.microsoft.com/office/powerpoint/2010/main" val="18417563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600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1252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CC00A3-2DF0-4318-8F33-92D2C95A9AEF}" type="slidenum">
              <a:rPr lang="en-US" smtClean="0"/>
              <a:t>‹#›</a:t>
            </a:fld>
            <a:endParaRPr lang="en-US" dirty="0"/>
          </a:p>
        </p:txBody>
      </p:sp>
    </p:spTree>
    <p:extLst>
      <p:ext uri="{BB962C8B-B14F-4D97-AF65-F5344CB8AC3E}">
        <p14:creationId xmlns:p14="http://schemas.microsoft.com/office/powerpoint/2010/main" val="1729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9" descr="citi-r_2c-blu_pos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5970" y="6569075"/>
            <a:ext cx="584201"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84"/>
          <p:cNvSpPr>
            <a:spLocks noGrp="1" noChangeArrowheads="1"/>
          </p:cNvSpPr>
          <p:nvPr>
            <p:ph type="subTitle" idx="1"/>
          </p:nvPr>
        </p:nvSpPr>
        <p:spPr>
          <a:xfrm>
            <a:off x="187569" y="3429000"/>
            <a:ext cx="11816862" cy="990600"/>
          </a:xfrm>
        </p:spPr>
        <p:txBody>
          <a:bodyPr/>
          <a:lstStyle>
            <a:lvl1pPr marL="0" indent="0">
              <a:buFont typeface="Symbol" pitchFamily="18" charset="2"/>
              <a:buNone/>
              <a:defRPr sz="2000">
                <a:solidFill>
                  <a:schemeClr val="hlink"/>
                </a:solidFill>
              </a:defRPr>
            </a:lvl1pPr>
          </a:lstStyle>
          <a:p>
            <a:pPr lvl="0"/>
            <a:r>
              <a:rPr lang="en-US" noProof="0"/>
              <a:t>Click to edit Master subtitle style</a:t>
            </a:r>
            <a:endParaRPr lang="en-US" noProof="0" dirty="0"/>
          </a:p>
        </p:txBody>
      </p:sp>
      <p:sp>
        <p:nvSpPr>
          <p:cNvPr id="37893" name="Rectangle 83"/>
          <p:cNvSpPr>
            <a:spLocks noGrp="1" noChangeArrowheads="1"/>
          </p:cNvSpPr>
          <p:nvPr>
            <p:ph type="ctrTitle"/>
          </p:nvPr>
        </p:nvSpPr>
        <p:spPr>
          <a:xfrm>
            <a:off x="187569" y="2631758"/>
            <a:ext cx="11816862" cy="492443"/>
          </a:xfrm>
          <a:ln w="9525">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lvl1pPr>
          </a:lstStyle>
          <a:p>
            <a:pPr lvl="0"/>
            <a:r>
              <a:rPr lang="en-US" noProof="0"/>
              <a:t>Click to edit Master title style</a:t>
            </a:r>
            <a:endParaRPr lang="en-US" noProof="0" dirty="0"/>
          </a:p>
        </p:txBody>
      </p:sp>
    </p:spTree>
    <p:extLst>
      <p:ext uri="{BB962C8B-B14F-4D97-AF65-F5344CB8AC3E}">
        <p14:creationId xmlns:p14="http://schemas.microsoft.com/office/powerpoint/2010/main" val="3957393758"/>
      </p:ext>
    </p:extLst>
  </p:cSld>
  <p:clrMapOvr>
    <a:masterClrMapping/>
  </p:clrMapOvr>
  <p:transition spd="slow">
    <p:wipe/>
  </p:transition>
  <p:hf hdr="0"/>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1"/>
          <p:cNvSpPr>
            <a:spLocks noGrp="1"/>
          </p:cNvSpPr>
          <p:nvPr>
            <p:ph idx="1"/>
          </p:nvPr>
        </p:nvSpPr>
        <p:spPr/>
        <p:txBody>
          <a:bodyPr/>
          <a:lstStyle>
            <a:lvl1pPr marL="171450" indent="-171450" algn="l">
              <a:buClr>
                <a:srgbClr val="97999B"/>
              </a:buClr>
              <a:buSzPct val="100000"/>
              <a:buFont typeface="Symbol"/>
              <a:buChar char="·"/>
              <a:defRPr b="0">
                <a:solidFill>
                  <a:srgbClr val="53565A"/>
                </a:solidFill>
              </a:defRPr>
            </a:lvl1pPr>
            <a:lvl2pPr marL="342900" indent="-171450" algn="l">
              <a:buClr>
                <a:srgbClr val="97999B"/>
              </a:buClr>
              <a:buSzPct val="100000"/>
              <a:buFont typeface="Arial"/>
              <a:buChar char="–"/>
              <a:defRPr b="0">
                <a:solidFill>
                  <a:srgbClr val="53565A"/>
                </a:solidFill>
              </a:defRPr>
            </a:lvl2pPr>
            <a:lvl3pPr marL="514350" indent="-171450" algn="l">
              <a:buClr>
                <a:srgbClr val="97999B"/>
              </a:buClr>
              <a:buSzPct val="100000"/>
              <a:buFont typeface="Symbol"/>
              <a:buChar char="·"/>
              <a:defRPr b="0">
                <a:solidFill>
                  <a:srgbClr val="53565A"/>
                </a:solidFill>
              </a:defRPr>
            </a:lvl3pPr>
            <a:lvl4pPr marL="685800" indent="-171450" algn="l">
              <a:buClr>
                <a:srgbClr val="97999B"/>
              </a:buClr>
              <a:buSzPct val="100000"/>
              <a:buFont typeface="Arial"/>
              <a:buChar char="–"/>
              <a:defRPr b="0">
                <a:solidFill>
                  <a:srgbClr val="53565A"/>
                </a:solidFill>
              </a:defRPr>
            </a:lvl4pPr>
            <a:lvl5pPr marL="857250" indent="-171450" algn="l">
              <a:buClr>
                <a:srgbClr val="97999B"/>
              </a:buClr>
              <a:buSzPct val="100000"/>
              <a:buFont typeface="Symbol"/>
              <a:buChar char="·"/>
              <a:defRPr b="0">
                <a:solidFill>
                  <a:srgbClr val="53565A"/>
                </a:solidFill>
              </a:defRPr>
            </a:lvl5pPr>
            <a:lvl6pPr marL="1028700" indent="-171450" algn="l">
              <a:buClr>
                <a:srgbClr val="97999B"/>
              </a:buClr>
              <a:buSzPct val="100000"/>
              <a:buFont typeface="Arial"/>
              <a:buChar char="–"/>
              <a:defRPr b="0">
                <a:solidFill>
                  <a:srgbClr val="53565A"/>
                </a:solidFill>
              </a:defRPr>
            </a:lvl6pPr>
            <a:lvl7pPr marL="1200150" indent="-171450" algn="l">
              <a:buClr>
                <a:srgbClr val="97999B"/>
              </a:buClr>
              <a:buSzPct val="100000"/>
              <a:buFont typeface="Symbol"/>
              <a:buChar char="·"/>
              <a:defRPr b="0">
                <a:solidFill>
                  <a:srgbClr val="53565A"/>
                </a:solidFill>
              </a:defRPr>
            </a:lvl7pPr>
            <a:lvl8pPr marL="1371600" indent="-171450" algn="l">
              <a:buClr>
                <a:srgbClr val="97999B"/>
              </a:buClr>
              <a:buSzPct val="100000"/>
              <a:buFont typeface="Arial"/>
              <a:buChar char="–"/>
              <a:defRPr b="0">
                <a:solidFill>
                  <a:srgbClr val="53565A"/>
                </a:solidFill>
              </a:defRPr>
            </a:lvl8pPr>
            <a:lvl9pPr marL="1543050" indent="-171450" algn="l">
              <a:buClr>
                <a:srgbClr val="97999B"/>
              </a:buClr>
              <a:buSzPct val="100000"/>
              <a:buFont typeface="Symbol"/>
              <a:buChar char="·"/>
              <a:defRPr b="0">
                <a:solidFill>
                  <a:srgbClr val="53565A"/>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solidFill>
            <a:schemeClr val="bg1"/>
          </a:solidFill>
        </p:spPr>
        <p:txBody>
          <a:bodyPr/>
          <a:lstStyle/>
          <a:p>
            <a:r>
              <a:rPr lang="en-US"/>
              <a:t>Click to edit Master title style</a:t>
            </a:r>
            <a:endParaRPr lang="en-US" dirty="0"/>
          </a:p>
        </p:txBody>
      </p:sp>
    </p:spTree>
    <p:extLst>
      <p:ext uri="{BB962C8B-B14F-4D97-AF65-F5344CB8AC3E}">
        <p14:creationId xmlns:p14="http://schemas.microsoft.com/office/powerpoint/2010/main" val="2458944691"/>
      </p:ext>
    </p:extLst>
  </p:cSld>
  <p:clrMapOvr>
    <a:masterClrMapping/>
  </p:clrMapOvr>
  <p:transition spd="slow">
    <p:wip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2"/>
          <p:cNvSpPr>
            <a:spLocks noGrp="1"/>
          </p:cNvSpPr>
          <p:nvPr>
            <p:ph sz="half" idx="2"/>
          </p:nvPr>
        </p:nvSpPr>
        <p:spPr>
          <a:xfrm>
            <a:off x="6283569" y="1295400"/>
            <a:ext cx="5720862" cy="4876800"/>
          </a:xfrm>
        </p:spPr>
        <p:txBody>
          <a:bodyPr/>
          <a:lstStyle>
            <a:lvl1pPr marL="171450" indent="-171450" algn="l">
              <a:buClr>
                <a:srgbClr val="97999B"/>
              </a:buClr>
              <a:buSzPct val="100000"/>
              <a:buFont typeface="Symbol"/>
              <a:buChar char="·"/>
              <a:defRPr sz="1400" b="0">
                <a:solidFill>
                  <a:srgbClr val="53565A"/>
                </a:solidFill>
              </a:defRPr>
            </a:lvl1pPr>
            <a:lvl2pPr marL="342900" indent="-171450" algn="l">
              <a:buClr>
                <a:srgbClr val="97999B"/>
              </a:buClr>
              <a:buSzPct val="100000"/>
              <a:buFont typeface="Arial"/>
              <a:buChar char="–"/>
              <a:defRPr sz="1400" b="0">
                <a:solidFill>
                  <a:srgbClr val="53565A"/>
                </a:solidFill>
              </a:defRPr>
            </a:lvl2pPr>
            <a:lvl3pPr marL="514350" indent="-171450" algn="l">
              <a:buClr>
                <a:srgbClr val="97999B"/>
              </a:buClr>
              <a:buSzPct val="100000"/>
              <a:buFont typeface="Symbol"/>
              <a:buChar char="·"/>
              <a:defRPr sz="1400" b="0">
                <a:solidFill>
                  <a:srgbClr val="53565A"/>
                </a:solidFill>
              </a:defRPr>
            </a:lvl3pPr>
            <a:lvl4pPr marL="685800" indent="-171450" algn="l">
              <a:buClr>
                <a:srgbClr val="97999B"/>
              </a:buClr>
              <a:buSzPct val="100000"/>
              <a:buFont typeface="Arial"/>
              <a:buChar char="–"/>
              <a:defRPr sz="1400" b="0">
                <a:solidFill>
                  <a:srgbClr val="53565A"/>
                </a:solidFill>
              </a:defRPr>
            </a:lvl4pPr>
            <a:lvl5pPr marL="857250" indent="-171450" algn="l">
              <a:buClr>
                <a:srgbClr val="97999B"/>
              </a:buClr>
              <a:buSzPct val="100000"/>
              <a:buFont typeface="Symbol"/>
              <a:buChar char="·"/>
              <a:defRPr sz="1400" b="0">
                <a:solidFill>
                  <a:srgbClr val="53565A"/>
                </a:solidFill>
              </a:defRPr>
            </a:lvl5pPr>
            <a:lvl6pPr marL="1028700" indent="-171450" algn="l">
              <a:buClr>
                <a:srgbClr val="97999B"/>
              </a:buClr>
              <a:buSzPct val="100000"/>
              <a:buFont typeface="Arial"/>
              <a:buChar char="–"/>
              <a:defRPr sz="1400" b="0">
                <a:solidFill>
                  <a:srgbClr val="53565A"/>
                </a:solidFill>
              </a:defRPr>
            </a:lvl6pPr>
            <a:lvl7pPr marL="1200150" indent="-171450" algn="l">
              <a:buClr>
                <a:srgbClr val="97999B"/>
              </a:buClr>
              <a:buSzPct val="100000"/>
              <a:buFont typeface="Symbol"/>
              <a:buChar char="·"/>
              <a:defRPr sz="1400" b="0">
                <a:solidFill>
                  <a:srgbClr val="53565A"/>
                </a:solidFill>
              </a:defRPr>
            </a:lvl7pPr>
            <a:lvl8pPr marL="1371600" indent="-171450" algn="l">
              <a:buClr>
                <a:srgbClr val="97999B"/>
              </a:buClr>
              <a:buSzPct val="100000"/>
              <a:buFont typeface="Arial"/>
              <a:buChar char="–"/>
              <a:defRPr sz="1400" b="0">
                <a:solidFill>
                  <a:srgbClr val="53565A"/>
                </a:solidFill>
              </a:defRPr>
            </a:lvl8pPr>
            <a:lvl9pPr marL="1543050" indent="-171450" algn="l">
              <a:buClr>
                <a:srgbClr val="97999B"/>
              </a:buClr>
              <a:buSzPct val="100000"/>
              <a:buFont typeface="Symbol"/>
              <a:buChar char="·"/>
              <a:defRPr sz="1400" b="0">
                <a:solidFill>
                  <a:srgbClr val="53565A"/>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1"/>
          <p:cNvSpPr>
            <a:spLocks noGrp="1"/>
          </p:cNvSpPr>
          <p:nvPr>
            <p:ph sz="half" idx="1"/>
          </p:nvPr>
        </p:nvSpPr>
        <p:spPr>
          <a:xfrm>
            <a:off x="187569" y="1295400"/>
            <a:ext cx="5720862" cy="4876800"/>
          </a:xfrm>
        </p:spPr>
        <p:txBody>
          <a:bodyPr/>
          <a:lstStyle>
            <a:lvl1pPr marL="171450" indent="-171450" algn="l">
              <a:buClr>
                <a:srgbClr val="97999B"/>
              </a:buClr>
              <a:buSzPct val="100000"/>
              <a:buFont typeface="Symbol"/>
              <a:buChar char="·"/>
              <a:defRPr sz="1400" b="0">
                <a:solidFill>
                  <a:srgbClr val="53565A"/>
                </a:solidFill>
              </a:defRPr>
            </a:lvl1pPr>
            <a:lvl2pPr marL="342900" indent="-171450" algn="l">
              <a:buClr>
                <a:srgbClr val="97999B"/>
              </a:buClr>
              <a:buSzPct val="100000"/>
              <a:buFont typeface="Arial"/>
              <a:buChar char="–"/>
              <a:defRPr sz="1400" b="0">
                <a:solidFill>
                  <a:srgbClr val="53565A"/>
                </a:solidFill>
              </a:defRPr>
            </a:lvl2pPr>
            <a:lvl3pPr marL="514350" indent="-171450" algn="l">
              <a:buClr>
                <a:srgbClr val="97999B"/>
              </a:buClr>
              <a:buSzPct val="100000"/>
              <a:buFont typeface="Symbol"/>
              <a:buChar char="·"/>
              <a:defRPr sz="1400" b="0">
                <a:solidFill>
                  <a:srgbClr val="53565A"/>
                </a:solidFill>
              </a:defRPr>
            </a:lvl3pPr>
            <a:lvl4pPr marL="685800" indent="-171450" algn="l">
              <a:buClr>
                <a:srgbClr val="97999B"/>
              </a:buClr>
              <a:buSzPct val="100000"/>
              <a:buFont typeface="Arial"/>
              <a:buChar char="–"/>
              <a:defRPr sz="1400" b="0">
                <a:solidFill>
                  <a:srgbClr val="53565A"/>
                </a:solidFill>
              </a:defRPr>
            </a:lvl4pPr>
            <a:lvl5pPr marL="857250" indent="-171450" algn="l">
              <a:buClr>
                <a:srgbClr val="97999B"/>
              </a:buClr>
              <a:buSzPct val="100000"/>
              <a:buFont typeface="Symbol"/>
              <a:buChar char="·"/>
              <a:defRPr sz="1400" b="0">
                <a:solidFill>
                  <a:srgbClr val="53565A"/>
                </a:solidFill>
              </a:defRPr>
            </a:lvl5pPr>
            <a:lvl6pPr marL="1028700" indent="-171450" algn="l">
              <a:buClr>
                <a:srgbClr val="97999B"/>
              </a:buClr>
              <a:buSzPct val="100000"/>
              <a:buFont typeface="Arial"/>
              <a:buChar char="–"/>
              <a:defRPr sz="1400" b="0">
                <a:solidFill>
                  <a:srgbClr val="53565A"/>
                </a:solidFill>
              </a:defRPr>
            </a:lvl6pPr>
            <a:lvl7pPr marL="1200150" indent="-171450" algn="l">
              <a:buClr>
                <a:srgbClr val="97999B"/>
              </a:buClr>
              <a:buSzPct val="100000"/>
              <a:buFont typeface="Symbol"/>
              <a:buChar char="·"/>
              <a:defRPr sz="1400" b="0">
                <a:solidFill>
                  <a:srgbClr val="53565A"/>
                </a:solidFill>
              </a:defRPr>
            </a:lvl7pPr>
            <a:lvl8pPr marL="1371600" indent="-171450" algn="l">
              <a:buClr>
                <a:srgbClr val="97999B"/>
              </a:buClr>
              <a:buSzPct val="100000"/>
              <a:buFont typeface="Arial"/>
              <a:buChar char="–"/>
              <a:defRPr sz="1400" b="0">
                <a:solidFill>
                  <a:srgbClr val="53565A"/>
                </a:solidFill>
              </a:defRPr>
            </a:lvl8pPr>
            <a:lvl9pPr marL="1543050" indent="-171450" algn="l">
              <a:buClr>
                <a:srgbClr val="97999B"/>
              </a:buClr>
              <a:buSzPct val="100000"/>
              <a:buFont typeface="Symbol"/>
              <a:buChar char="·"/>
              <a:defRPr sz="1400" b="0">
                <a:solidFill>
                  <a:srgbClr val="53565A"/>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9227885"/>
      </p:ext>
    </p:extLst>
  </p:cSld>
  <p:clrMapOvr>
    <a:masterClrMapping/>
  </p:clrMapOvr>
  <p:transition spd="slow">
    <p:wip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44878" y="1295400"/>
            <a:ext cx="3659553" cy="4876800"/>
          </a:xfrm>
        </p:spPr>
        <p:txBody>
          <a:bodyPr/>
          <a:lstStyle>
            <a:lvl1pPr marL="171450" indent="-171450" algn="l">
              <a:buClr>
                <a:srgbClr val="97999B"/>
              </a:buClr>
              <a:buSzPct val="100000"/>
              <a:buFont typeface="Symbol"/>
              <a:buChar char="·"/>
              <a:defRPr sz="1400" b="0">
                <a:solidFill>
                  <a:srgbClr val="53565A"/>
                </a:solidFill>
              </a:defRPr>
            </a:lvl1pPr>
            <a:lvl2pPr marL="342900" indent="-171450" algn="l">
              <a:buClr>
                <a:srgbClr val="97999B"/>
              </a:buClr>
              <a:buSzPct val="100000"/>
              <a:buFont typeface="Arial"/>
              <a:buChar char="–"/>
              <a:defRPr sz="1400" b="0">
                <a:solidFill>
                  <a:srgbClr val="53565A"/>
                </a:solidFill>
              </a:defRPr>
            </a:lvl2pPr>
            <a:lvl3pPr marL="514350" indent="-171450" algn="l">
              <a:buClr>
                <a:srgbClr val="97999B"/>
              </a:buClr>
              <a:buSzPct val="100000"/>
              <a:buFont typeface="Symbol"/>
              <a:buChar char="·"/>
              <a:defRPr sz="1400" b="0">
                <a:solidFill>
                  <a:srgbClr val="53565A"/>
                </a:solidFill>
              </a:defRPr>
            </a:lvl3pPr>
            <a:lvl4pPr marL="685800" indent="-171450" algn="l">
              <a:buClr>
                <a:srgbClr val="97999B"/>
              </a:buClr>
              <a:buSzPct val="100000"/>
              <a:buFont typeface="Arial"/>
              <a:buChar char="–"/>
              <a:defRPr sz="1400" b="0">
                <a:solidFill>
                  <a:srgbClr val="53565A"/>
                </a:solidFill>
              </a:defRPr>
            </a:lvl4pPr>
            <a:lvl5pPr marL="857250" indent="-171450" algn="l">
              <a:buClr>
                <a:srgbClr val="97999B"/>
              </a:buClr>
              <a:buSzPct val="100000"/>
              <a:buFont typeface="Symbol"/>
              <a:buChar char="·"/>
              <a:defRPr sz="1400" b="0">
                <a:solidFill>
                  <a:srgbClr val="53565A"/>
                </a:solidFill>
              </a:defRPr>
            </a:lvl5pPr>
            <a:lvl6pPr marL="1028700" indent="-171450" algn="l">
              <a:buClr>
                <a:srgbClr val="97999B"/>
              </a:buClr>
              <a:buSzPct val="100000"/>
              <a:buFont typeface="Arial"/>
              <a:buChar char="–"/>
              <a:defRPr sz="1400" b="0">
                <a:solidFill>
                  <a:srgbClr val="53565A"/>
                </a:solidFill>
              </a:defRPr>
            </a:lvl6pPr>
            <a:lvl7pPr marL="1200150" indent="-171450" algn="l">
              <a:buClr>
                <a:srgbClr val="97999B"/>
              </a:buClr>
              <a:buSzPct val="100000"/>
              <a:buFont typeface="Symbol"/>
              <a:buChar char="·"/>
              <a:defRPr sz="1400" b="0">
                <a:solidFill>
                  <a:srgbClr val="53565A"/>
                </a:solidFill>
              </a:defRPr>
            </a:lvl7pPr>
            <a:lvl8pPr marL="1371600" indent="-171450" algn="l">
              <a:buClr>
                <a:srgbClr val="97999B"/>
              </a:buClr>
              <a:buSzPct val="100000"/>
              <a:buFont typeface="Arial"/>
              <a:buChar char="–"/>
              <a:defRPr sz="1400" b="0">
                <a:solidFill>
                  <a:srgbClr val="53565A"/>
                </a:solidFill>
              </a:defRPr>
            </a:lvl8pPr>
            <a:lvl9pPr marL="1543050" indent="-171450" algn="l">
              <a:buClr>
                <a:srgbClr val="97999B"/>
              </a:buClr>
              <a:buSzPct val="100000"/>
              <a:buFont typeface="Symbol"/>
              <a:buChar char="·"/>
              <a:defRPr sz="1400" b="0">
                <a:solidFill>
                  <a:srgbClr val="53565A"/>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sz="half" idx="10"/>
          </p:nvPr>
        </p:nvSpPr>
        <p:spPr>
          <a:xfrm>
            <a:off x="4279899" y="1295400"/>
            <a:ext cx="3657600" cy="4876800"/>
          </a:xfrm>
        </p:spPr>
        <p:txBody>
          <a:bodyPr/>
          <a:lstStyle>
            <a:lvl1pPr marL="171450" indent="-171450" algn="l">
              <a:buClr>
                <a:srgbClr val="97999B"/>
              </a:buClr>
              <a:buSzPct val="100000"/>
              <a:buFont typeface="Symbol"/>
              <a:buChar char="·"/>
              <a:defRPr sz="1400" b="0">
                <a:solidFill>
                  <a:srgbClr val="53565A"/>
                </a:solidFill>
              </a:defRPr>
            </a:lvl1pPr>
            <a:lvl2pPr marL="342900" indent="-171450" algn="l">
              <a:buClr>
                <a:srgbClr val="97999B"/>
              </a:buClr>
              <a:buSzPct val="100000"/>
              <a:buFont typeface="Arial"/>
              <a:buChar char="–"/>
              <a:defRPr sz="1400" b="0">
                <a:solidFill>
                  <a:srgbClr val="53565A"/>
                </a:solidFill>
              </a:defRPr>
            </a:lvl2pPr>
            <a:lvl3pPr marL="514350" indent="-171450" algn="l">
              <a:buClr>
                <a:srgbClr val="97999B"/>
              </a:buClr>
              <a:buSzPct val="100000"/>
              <a:buFont typeface="Symbol"/>
              <a:buChar char="·"/>
              <a:defRPr sz="1400" b="0">
                <a:solidFill>
                  <a:srgbClr val="53565A"/>
                </a:solidFill>
              </a:defRPr>
            </a:lvl3pPr>
            <a:lvl4pPr marL="685800" indent="-171450" algn="l">
              <a:buClr>
                <a:srgbClr val="97999B"/>
              </a:buClr>
              <a:buSzPct val="100000"/>
              <a:buFont typeface="Arial"/>
              <a:buChar char="–"/>
              <a:defRPr sz="1400" b="0">
                <a:solidFill>
                  <a:srgbClr val="53565A"/>
                </a:solidFill>
              </a:defRPr>
            </a:lvl4pPr>
            <a:lvl5pPr marL="857250" indent="-171450" algn="l">
              <a:buClr>
                <a:srgbClr val="97999B"/>
              </a:buClr>
              <a:buSzPct val="100000"/>
              <a:buFont typeface="Symbol"/>
              <a:buChar char="·"/>
              <a:defRPr sz="1400" b="0">
                <a:solidFill>
                  <a:srgbClr val="53565A"/>
                </a:solidFill>
              </a:defRPr>
            </a:lvl5pPr>
            <a:lvl6pPr marL="1028700" indent="-171450" algn="l">
              <a:buClr>
                <a:srgbClr val="97999B"/>
              </a:buClr>
              <a:buSzPct val="100000"/>
              <a:buFont typeface="Arial"/>
              <a:buChar char="–"/>
              <a:defRPr sz="1400" b="0">
                <a:solidFill>
                  <a:srgbClr val="53565A"/>
                </a:solidFill>
              </a:defRPr>
            </a:lvl6pPr>
            <a:lvl7pPr marL="1200150" indent="-171450" algn="l">
              <a:buClr>
                <a:srgbClr val="97999B"/>
              </a:buClr>
              <a:buSzPct val="100000"/>
              <a:buFont typeface="Symbol"/>
              <a:buChar char="·"/>
              <a:defRPr sz="1400" b="0">
                <a:solidFill>
                  <a:srgbClr val="53565A"/>
                </a:solidFill>
              </a:defRPr>
            </a:lvl7pPr>
            <a:lvl8pPr marL="1371600" indent="-171450" algn="l">
              <a:buClr>
                <a:srgbClr val="97999B"/>
              </a:buClr>
              <a:buSzPct val="100000"/>
              <a:buFont typeface="Arial"/>
              <a:buChar char="–"/>
              <a:defRPr sz="1400" b="0">
                <a:solidFill>
                  <a:srgbClr val="53565A"/>
                </a:solidFill>
              </a:defRPr>
            </a:lvl8pPr>
            <a:lvl9pPr marL="1543050" indent="-171450" algn="l">
              <a:buClr>
                <a:srgbClr val="97999B"/>
              </a:buClr>
              <a:buSzPct val="100000"/>
              <a:buFont typeface="Symbol"/>
              <a:buChar char="·"/>
              <a:defRPr sz="1400" b="0">
                <a:solidFill>
                  <a:srgbClr val="53565A"/>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1"/>
          <p:cNvSpPr>
            <a:spLocks noGrp="1"/>
          </p:cNvSpPr>
          <p:nvPr>
            <p:ph sz="half" idx="1"/>
          </p:nvPr>
        </p:nvSpPr>
        <p:spPr>
          <a:xfrm>
            <a:off x="187569" y="1295400"/>
            <a:ext cx="3657600" cy="4876800"/>
          </a:xfrm>
        </p:spPr>
        <p:txBody>
          <a:bodyPr/>
          <a:lstStyle>
            <a:lvl1pPr marL="171450" indent="-171450" algn="l">
              <a:buClr>
                <a:srgbClr val="97999B"/>
              </a:buClr>
              <a:buSzPct val="100000"/>
              <a:buFont typeface="Symbol"/>
              <a:buChar char="·"/>
              <a:defRPr sz="1400" b="0">
                <a:solidFill>
                  <a:srgbClr val="53565A"/>
                </a:solidFill>
              </a:defRPr>
            </a:lvl1pPr>
            <a:lvl2pPr marL="342900" indent="-171450" algn="l">
              <a:buClr>
                <a:srgbClr val="97999B"/>
              </a:buClr>
              <a:buSzPct val="100000"/>
              <a:buFont typeface="Arial"/>
              <a:buChar char="–"/>
              <a:defRPr sz="1400" b="0">
                <a:solidFill>
                  <a:srgbClr val="53565A"/>
                </a:solidFill>
              </a:defRPr>
            </a:lvl2pPr>
            <a:lvl3pPr marL="514350" indent="-171450" algn="l">
              <a:buClr>
                <a:srgbClr val="97999B"/>
              </a:buClr>
              <a:buSzPct val="100000"/>
              <a:buFont typeface="Symbol"/>
              <a:buChar char="·"/>
              <a:defRPr sz="1400" b="0">
                <a:solidFill>
                  <a:srgbClr val="53565A"/>
                </a:solidFill>
              </a:defRPr>
            </a:lvl3pPr>
            <a:lvl4pPr marL="685800" indent="-171450" algn="l">
              <a:buClr>
                <a:srgbClr val="97999B"/>
              </a:buClr>
              <a:buSzPct val="100000"/>
              <a:buFont typeface="Arial"/>
              <a:buChar char="–"/>
              <a:defRPr sz="1400" b="0">
                <a:solidFill>
                  <a:srgbClr val="53565A"/>
                </a:solidFill>
              </a:defRPr>
            </a:lvl4pPr>
            <a:lvl5pPr marL="857250" indent="-171450" algn="l">
              <a:buClr>
                <a:srgbClr val="97999B"/>
              </a:buClr>
              <a:buSzPct val="100000"/>
              <a:buFont typeface="Symbol"/>
              <a:buChar char="·"/>
              <a:defRPr sz="1400" b="0">
                <a:solidFill>
                  <a:srgbClr val="53565A"/>
                </a:solidFill>
              </a:defRPr>
            </a:lvl5pPr>
            <a:lvl6pPr marL="1028700" indent="-171450" algn="l">
              <a:buClr>
                <a:srgbClr val="97999B"/>
              </a:buClr>
              <a:buSzPct val="100000"/>
              <a:buFont typeface="Arial"/>
              <a:buChar char="–"/>
              <a:defRPr sz="1400" b="0">
                <a:solidFill>
                  <a:srgbClr val="53565A"/>
                </a:solidFill>
              </a:defRPr>
            </a:lvl6pPr>
            <a:lvl7pPr marL="1200150" indent="-171450" algn="l">
              <a:buClr>
                <a:srgbClr val="97999B"/>
              </a:buClr>
              <a:buSzPct val="100000"/>
              <a:buFont typeface="Symbol"/>
              <a:buChar char="·"/>
              <a:defRPr sz="1400" b="0">
                <a:solidFill>
                  <a:srgbClr val="53565A"/>
                </a:solidFill>
              </a:defRPr>
            </a:lvl7pPr>
            <a:lvl8pPr marL="1371600" indent="-171450" algn="l">
              <a:buClr>
                <a:srgbClr val="97999B"/>
              </a:buClr>
              <a:buSzPct val="100000"/>
              <a:buFont typeface="Arial"/>
              <a:buChar char="–"/>
              <a:defRPr sz="1400" b="0">
                <a:solidFill>
                  <a:srgbClr val="53565A"/>
                </a:solidFill>
              </a:defRPr>
            </a:lvl8pPr>
            <a:lvl9pPr marL="1543050" indent="-171450" algn="l">
              <a:buClr>
                <a:srgbClr val="97999B"/>
              </a:buClr>
              <a:buSzPct val="100000"/>
              <a:buFont typeface="Symbol"/>
              <a:buChar char="·"/>
              <a:defRPr sz="1400" b="0">
                <a:solidFill>
                  <a:srgbClr val="53565A"/>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13081620"/>
      </p:ext>
    </p:extLst>
  </p:cSld>
  <p:clrMapOvr>
    <a:masterClrMapping/>
  </p:clrMapOvr>
  <p:transition spd="slow">
    <p:wip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Quad Page">
    <p:spTree>
      <p:nvGrpSpPr>
        <p:cNvPr id="1" name=""/>
        <p:cNvGrpSpPr/>
        <p:nvPr/>
      </p:nvGrpSpPr>
      <p:grpSpPr>
        <a:xfrm>
          <a:off x="0" y="0"/>
          <a:ext cx="0" cy="0"/>
          <a:chOff x="0" y="0"/>
          <a:chExt cx="0" cy="0"/>
        </a:xfrm>
      </p:grpSpPr>
      <p:sp>
        <p:nvSpPr>
          <p:cNvPr id="6" name="Content Placeholder 4"/>
          <p:cNvSpPr>
            <a:spLocks noGrp="1"/>
          </p:cNvSpPr>
          <p:nvPr>
            <p:ph sz="half" idx="11"/>
          </p:nvPr>
        </p:nvSpPr>
        <p:spPr>
          <a:xfrm>
            <a:off x="6283569" y="3886200"/>
            <a:ext cx="5720862" cy="2286000"/>
          </a:xfrm>
        </p:spPr>
        <p:txBody>
          <a:bodyPr/>
          <a:lstStyle>
            <a:lvl1pPr marL="171450" indent="-171450" algn="l">
              <a:buClr>
                <a:srgbClr val="97999B"/>
              </a:buClr>
              <a:buSzPct val="100000"/>
              <a:buFont typeface="Symbol"/>
              <a:buChar char="·"/>
              <a:defRPr sz="1400" b="0">
                <a:solidFill>
                  <a:srgbClr val="53565A"/>
                </a:solidFill>
              </a:defRPr>
            </a:lvl1pPr>
            <a:lvl2pPr marL="342900" indent="-171450" algn="l">
              <a:buClr>
                <a:srgbClr val="97999B"/>
              </a:buClr>
              <a:buSzPct val="100000"/>
              <a:buFont typeface="Arial"/>
              <a:buChar char="–"/>
              <a:defRPr sz="1400" b="0">
                <a:solidFill>
                  <a:srgbClr val="53565A"/>
                </a:solidFill>
              </a:defRPr>
            </a:lvl2pPr>
            <a:lvl3pPr marL="514350" indent="-171450" algn="l">
              <a:buClr>
                <a:srgbClr val="97999B"/>
              </a:buClr>
              <a:buSzPct val="100000"/>
              <a:buFont typeface="Symbol"/>
              <a:buChar char="·"/>
              <a:defRPr sz="1400" b="0">
                <a:solidFill>
                  <a:srgbClr val="53565A"/>
                </a:solidFill>
              </a:defRPr>
            </a:lvl3pPr>
            <a:lvl4pPr marL="685800" indent="-171450" algn="l">
              <a:buClr>
                <a:srgbClr val="97999B"/>
              </a:buClr>
              <a:buSzPct val="100000"/>
              <a:buFont typeface="Arial"/>
              <a:buChar char="–"/>
              <a:defRPr sz="1400" b="0">
                <a:solidFill>
                  <a:srgbClr val="53565A"/>
                </a:solidFill>
              </a:defRPr>
            </a:lvl4pPr>
            <a:lvl5pPr marL="857250" indent="-171450" algn="l">
              <a:buClr>
                <a:srgbClr val="97999B"/>
              </a:buClr>
              <a:buSzPct val="100000"/>
              <a:buFont typeface="Symbol"/>
              <a:buChar char="·"/>
              <a:defRPr sz="1400" b="0">
                <a:solidFill>
                  <a:srgbClr val="53565A"/>
                </a:solidFill>
              </a:defRPr>
            </a:lvl5pPr>
            <a:lvl6pPr marL="1028700" indent="-171450" algn="l">
              <a:buClr>
                <a:srgbClr val="97999B"/>
              </a:buClr>
              <a:buSzPct val="100000"/>
              <a:buFont typeface="Arial"/>
              <a:buChar char="–"/>
              <a:defRPr sz="1400" b="0">
                <a:solidFill>
                  <a:srgbClr val="53565A"/>
                </a:solidFill>
              </a:defRPr>
            </a:lvl6pPr>
            <a:lvl7pPr marL="1200150" indent="-171450" algn="l">
              <a:buClr>
                <a:srgbClr val="97999B"/>
              </a:buClr>
              <a:buSzPct val="100000"/>
              <a:buFont typeface="Symbol"/>
              <a:buChar char="·"/>
              <a:defRPr sz="1400" b="0">
                <a:solidFill>
                  <a:srgbClr val="53565A"/>
                </a:solidFill>
              </a:defRPr>
            </a:lvl7pPr>
            <a:lvl8pPr marL="1371600" indent="-171450" algn="l">
              <a:buClr>
                <a:srgbClr val="97999B"/>
              </a:buClr>
              <a:buSzPct val="100000"/>
              <a:buFont typeface="Arial"/>
              <a:buChar char="–"/>
              <a:defRPr sz="1400" b="0">
                <a:solidFill>
                  <a:srgbClr val="53565A"/>
                </a:solidFill>
              </a:defRPr>
            </a:lvl8pPr>
            <a:lvl9pPr marL="1543050" indent="-171450" algn="l">
              <a:buClr>
                <a:srgbClr val="97999B"/>
              </a:buClr>
              <a:buSzPct val="100000"/>
              <a:buFont typeface="Symbol"/>
              <a:buChar char="·"/>
              <a:defRPr sz="1400" b="0">
                <a:solidFill>
                  <a:srgbClr val="53565A"/>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half" idx="10"/>
          </p:nvPr>
        </p:nvSpPr>
        <p:spPr>
          <a:xfrm>
            <a:off x="187569" y="3886200"/>
            <a:ext cx="5720862" cy="2286000"/>
          </a:xfrm>
        </p:spPr>
        <p:txBody>
          <a:bodyPr/>
          <a:lstStyle>
            <a:lvl1pPr marL="171450" indent="-171450" algn="l">
              <a:buClr>
                <a:srgbClr val="97999B"/>
              </a:buClr>
              <a:buSzPct val="100000"/>
              <a:buFont typeface="Symbol"/>
              <a:buChar char="·"/>
              <a:defRPr sz="1400" b="0">
                <a:solidFill>
                  <a:srgbClr val="53565A"/>
                </a:solidFill>
              </a:defRPr>
            </a:lvl1pPr>
            <a:lvl2pPr marL="342900" indent="-171450" algn="l">
              <a:buClr>
                <a:srgbClr val="97999B"/>
              </a:buClr>
              <a:buSzPct val="100000"/>
              <a:buFont typeface="Arial"/>
              <a:buChar char="–"/>
              <a:defRPr sz="1400" b="0">
                <a:solidFill>
                  <a:srgbClr val="53565A"/>
                </a:solidFill>
              </a:defRPr>
            </a:lvl2pPr>
            <a:lvl3pPr marL="514350" indent="-171450" algn="l">
              <a:buClr>
                <a:srgbClr val="97999B"/>
              </a:buClr>
              <a:buSzPct val="100000"/>
              <a:buFont typeface="Symbol"/>
              <a:buChar char="·"/>
              <a:defRPr sz="1400" b="0">
                <a:solidFill>
                  <a:srgbClr val="53565A"/>
                </a:solidFill>
              </a:defRPr>
            </a:lvl3pPr>
            <a:lvl4pPr marL="685800" indent="-171450" algn="l">
              <a:buClr>
                <a:srgbClr val="97999B"/>
              </a:buClr>
              <a:buSzPct val="100000"/>
              <a:buFont typeface="Arial"/>
              <a:buChar char="–"/>
              <a:defRPr sz="1400" b="0">
                <a:solidFill>
                  <a:srgbClr val="53565A"/>
                </a:solidFill>
              </a:defRPr>
            </a:lvl4pPr>
            <a:lvl5pPr marL="857250" indent="-171450" algn="l">
              <a:buClr>
                <a:srgbClr val="97999B"/>
              </a:buClr>
              <a:buSzPct val="100000"/>
              <a:buFont typeface="Symbol"/>
              <a:buChar char="·"/>
              <a:defRPr sz="1400" b="0">
                <a:solidFill>
                  <a:srgbClr val="53565A"/>
                </a:solidFill>
              </a:defRPr>
            </a:lvl5pPr>
            <a:lvl6pPr marL="1028700" indent="-171450" algn="l">
              <a:buClr>
                <a:srgbClr val="97999B"/>
              </a:buClr>
              <a:buSzPct val="100000"/>
              <a:buFont typeface="Arial"/>
              <a:buChar char="–"/>
              <a:defRPr sz="1400" b="0">
                <a:solidFill>
                  <a:srgbClr val="53565A"/>
                </a:solidFill>
              </a:defRPr>
            </a:lvl6pPr>
            <a:lvl7pPr marL="1200150" indent="-171450" algn="l">
              <a:buClr>
                <a:srgbClr val="97999B"/>
              </a:buClr>
              <a:buSzPct val="100000"/>
              <a:buFont typeface="Symbol"/>
              <a:buChar char="·"/>
              <a:defRPr sz="1400" b="0">
                <a:solidFill>
                  <a:srgbClr val="53565A"/>
                </a:solidFill>
              </a:defRPr>
            </a:lvl7pPr>
            <a:lvl8pPr marL="1371600" indent="-171450" algn="l">
              <a:buClr>
                <a:srgbClr val="97999B"/>
              </a:buClr>
              <a:buSzPct val="100000"/>
              <a:buFont typeface="Arial"/>
              <a:buChar char="–"/>
              <a:defRPr sz="1400" b="0">
                <a:solidFill>
                  <a:srgbClr val="53565A"/>
                </a:solidFill>
              </a:defRPr>
            </a:lvl8pPr>
            <a:lvl9pPr marL="1543050" indent="-171450" algn="l">
              <a:buClr>
                <a:srgbClr val="97999B"/>
              </a:buClr>
              <a:buSzPct val="100000"/>
              <a:buFont typeface="Symbol"/>
              <a:buChar char="·"/>
              <a:defRPr sz="1400" b="0">
                <a:solidFill>
                  <a:srgbClr val="53565A"/>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6283569" y="1295400"/>
            <a:ext cx="5720862" cy="2286000"/>
          </a:xfrm>
        </p:spPr>
        <p:txBody>
          <a:bodyPr/>
          <a:lstStyle>
            <a:lvl1pPr marL="171450" indent="-171450" algn="l">
              <a:buClr>
                <a:srgbClr val="97999B"/>
              </a:buClr>
              <a:buSzPct val="100000"/>
              <a:buFont typeface="Symbol"/>
              <a:buChar char="·"/>
              <a:defRPr sz="1400" b="0">
                <a:solidFill>
                  <a:srgbClr val="53565A"/>
                </a:solidFill>
              </a:defRPr>
            </a:lvl1pPr>
            <a:lvl2pPr marL="342900" indent="-171450" algn="l">
              <a:buClr>
                <a:srgbClr val="97999B"/>
              </a:buClr>
              <a:buSzPct val="100000"/>
              <a:buFont typeface="Arial"/>
              <a:buChar char="–"/>
              <a:defRPr sz="1400" b="0">
                <a:solidFill>
                  <a:srgbClr val="53565A"/>
                </a:solidFill>
              </a:defRPr>
            </a:lvl2pPr>
            <a:lvl3pPr marL="514350" indent="-171450" algn="l">
              <a:buClr>
                <a:srgbClr val="97999B"/>
              </a:buClr>
              <a:buSzPct val="100000"/>
              <a:buFont typeface="Symbol"/>
              <a:buChar char="·"/>
              <a:defRPr sz="1400" b="0">
                <a:solidFill>
                  <a:srgbClr val="53565A"/>
                </a:solidFill>
              </a:defRPr>
            </a:lvl3pPr>
            <a:lvl4pPr marL="685800" indent="-171450" algn="l">
              <a:buClr>
                <a:srgbClr val="97999B"/>
              </a:buClr>
              <a:buSzPct val="100000"/>
              <a:buFont typeface="Arial"/>
              <a:buChar char="–"/>
              <a:defRPr sz="1400" b="0">
                <a:solidFill>
                  <a:srgbClr val="53565A"/>
                </a:solidFill>
              </a:defRPr>
            </a:lvl4pPr>
            <a:lvl5pPr marL="857250" indent="-171450" algn="l">
              <a:buClr>
                <a:srgbClr val="97999B"/>
              </a:buClr>
              <a:buSzPct val="100000"/>
              <a:buFont typeface="Symbol"/>
              <a:buChar char="·"/>
              <a:defRPr sz="1400" b="0">
                <a:solidFill>
                  <a:srgbClr val="53565A"/>
                </a:solidFill>
              </a:defRPr>
            </a:lvl5pPr>
            <a:lvl6pPr marL="1028700" indent="-171450" algn="l">
              <a:buClr>
                <a:srgbClr val="97999B"/>
              </a:buClr>
              <a:buSzPct val="100000"/>
              <a:buFont typeface="Arial"/>
              <a:buChar char="–"/>
              <a:defRPr sz="1400" b="0">
                <a:solidFill>
                  <a:srgbClr val="53565A"/>
                </a:solidFill>
              </a:defRPr>
            </a:lvl6pPr>
            <a:lvl7pPr marL="1200150" indent="-171450" algn="l">
              <a:buClr>
                <a:srgbClr val="97999B"/>
              </a:buClr>
              <a:buSzPct val="100000"/>
              <a:buFont typeface="Symbol"/>
              <a:buChar char="·"/>
              <a:defRPr sz="1400" b="0">
                <a:solidFill>
                  <a:srgbClr val="53565A"/>
                </a:solidFill>
              </a:defRPr>
            </a:lvl7pPr>
            <a:lvl8pPr marL="1371600" indent="-171450" algn="l">
              <a:buClr>
                <a:srgbClr val="97999B"/>
              </a:buClr>
              <a:buSzPct val="100000"/>
              <a:buFont typeface="Arial"/>
              <a:buChar char="–"/>
              <a:defRPr sz="1400" b="0">
                <a:solidFill>
                  <a:srgbClr val="53565A"/>
                </a:solidFill>
              </a:defRPr>
            </a:lvl8pPr>
            <a:lvl9pPr marL="1543050" indent="-171450" algn="l">
              <a:buClr>
                <a:srgbClr val="97999B"/>
              </a:buClr>
              <a:buSzPct val="100000"/>
              <a:buFont typeface="Symbol"/>
              <a:buChar char="·"/>
              <a:defRPr sz="1400" b="0">
                <a:solidFill>
                  <a:srgbClr val="53565A"/>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1"/>
          <p:cNvSpPr>
            <a:spLocks noGrp="1"/>
          </p:cNvSpPr>
          <p:nvPr>
            <p:ph sz="half" idx="1"/>
          </p:nvPr>
        </p:nvSpPr>
        <p:spPr>
          <a:xfrm>
            <a:off x="187569" y="1295400"/>
            <a:ext cx="5720862" cy="2286000"/>
          </a:xfrm>
        </p:spPr>
        <p:txBody>
          <a:bodyPr/>
          <a:lstStyle>
            <a:lvl1pPr marL="171450" indent="-171450" algn="l">
              <a:buClr>
                <a:srgbClr val="97999B"/>
              </a:buClr>
              <a:buSzPct val="100000"/>
              <a:buFont typeface="Symbol"/>
              <a:buChar char="·"/>
              <a:defRPr sz="1400" b="0">
                <a:solidFill>
                  <a:srgbClr val="53565A"/>
                </a:solidFill>
              </a:defRPr>
            </a:lvl1pPr>
            <a:lvl2pPr marL="342900" indent="-171450" algn="l">
              <a:buClr>
                <a:srgbClr val="97999B"/>
              </a:buClr>
              <a:buSzPct val="100000"/>
              <a:buFont typeface="Arial"/>
              <a:buChar char="–"/>
              <a:defRPr sz="1400" b="0">
                <a:solidFill>
                  <a:srgbClr val="53565A"/>
                </a:solidFill>
              </a:defRPr>
            </a:lvl2pPr>
            <a:lvl3pPr marL="514350" indent="-171450" algn="l">
              <a:buClr>
                <a:srgbClr val="97999B"/>
              </a:buClr>
              <a:buSzPct val="100000"/>
              <a:buFont typeface="Symbol"/>
              <a:buChar char="·"/>
              <a:defRPr sz="1400" b="0">
                <a:solidFill>
                  <a:srgbClr val="53565A"/>
                </a:solidFill>
              </a:defRPr>
            </a:lvl3pPr>
            <a:lvl4pPr marL="685800" indent="-171450" algn="l">
              <a:buClr>
                <a:srgbClr val="97999B"/>
              </a:buClr>
              <a:buSzPct val="100000"/>
              <a:buFont typeface="Arial"/>
              <a:buChar char="–"/>
              <a:defRPr sz="1400" b="0">
                <a:solidFill>
                  <a:srgbClr val="53565A"/>
                </a:solidFill>
              </a:defRPr>
            </a:lvl4pPr>
            <a:lvl5pPr marL="857250" indent="-171450" algn="l">
              <a:buClr>
                <a:srgbClr val="97999B"/>
              </a:buClr>
              <a:buSzPct val="100000"/>
              <a:buFont typeface="Symbol"/>
              <a:buChar char="·"/>
              <a:defRPr sz="1400" b="0">
                <a:solidFill>
                  <a:srgbClr val="53565A"/>
                </a:solidFill>
              </a:defRPr>
            </a:lvl5pPr>
            <a:lvl6pPr marL="1028700" indent="-171450" algn="l">
              <a:buClr>
                <a:srgbClr val="97999B"/>
              </a:buClr>
              <a:buSzPct val="100000"/>
              <a:buFont typeface="Arial"/>
              <a:buChar char="–"/>
              <a:defRPr sz="1400" b="0">
                <a:solidFill>
                  <a:srgbClr val="53565A"/>
                </a:solidFill>
              </a:defRPr>
            </a:lvl6pPr>
            <a:lvl7pPr marL="1200150" indent="-171450" algn="l">
              <a:buClr>
                <a:srgbClr val="97999B"/>
              </a:buClr>
              <a:buSzPct val="100000"/>
              <a:buFont typeface="Symbol"/>
              <a:buChar char="·"/>
              <a:defRPr sz="1400" b="0">
                <a:solidFill>
                  <a:srgbClr val="53565A"/>
                </a:solidFill>
              </a:defRPr>
            </a:lvl7pPr>
            <a:lvl8pPr marL="1371600" indent="-171450" algn="l">
              <a:buClr>
                <a:srgbClr val="97999B"/>
              </a:buClr>
              <a:buSzPct val="100000"/>
              <a:buFont typeface="Arial"/>
              <a:buChar char="–"/>
              <a:defRPr sz="1400" b="0">
                <a:solidFill>
                  <a:srgbClr val="53565A"/>
                </a:solidFill>
              </a:defRPr>
            </a:lvl8pPr>
            <a:lvl9pPr marL="1543050" indent="-171450" algn="l">
              <a:buClr>
                <a:srgbClr val="97999B"/>
              </a:buClr>
              <a:buSzPct val="100000"/>
              <a:buFont typeface="Symbol"/>
              <a:buChar char="·"/>
              <a:defRPr sz="1400" b="0">
                <a:solidFill>
                  <a:srgbClr val="53565A"/>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01117941"/>
      </p:ext>
    </p:extLst>
  </p:cSld>
  <p:clrMapOvr>
    <a:masterClrMapping/>
  </p:clrMapOvr>
  <p:transition spd="slow">
    <p:wip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Content Placeholder 2"/>
          <p:cNvSpPr>
            <a:spLocks noGrp="1"/>
          </p:cNvSpPr>
          <p:nvPr>
            <p:ph sz="half" idx="2"/>
          </p:nvPr>
        </p:nvSpPr>
        <p:spPr>
          <a:xfrm>
            <a:off x="6283569" y="1295400"/>
            <a:ext cx="5720862" cy="4876800"/>
          </a:xfrm>
        </p:spPr>
        <p:txBody>
          <a:bodyPr/>
          <a:lstStyle>
            <a:lvl1pPr marL="171450" indent="-171450" algn="l">
              <a:buClr>
                <a:srgbClr val="CB6015"/>
              </a:buClr>
              <a:buSzPct val="80000"/>
              <a:buFont typeface="Arial"/>
              <a:buChar char="▼"/>
              <a:defRPr sz="1400" b="0">
                <a:solidFill>
                  <a:srgbClr val="53565A"/>
                </a:solidFill>
              </a:defRPr>
            </a:lvl1pPr>
            <a:lvl2pPr marL="342900" indent="-171450" algn="l">
              <a:buClr>
                <a:srgbClr val="CB6015"/>
              </a:buClr>
              <a:buSzPct val="100000"/>
              <a:buFont typeface="Arial"/>
              <a:buChar char="–"/>
              <a:defRPr sz="1400" b="0">
                <a:solidFill>
                  <a:srgbClr val="53565A"/>
                </a:solidFill>
              </a:defRPr>
            </a:lvl2pPr>
            <a:lvl3pPr marL="514350" indent="-171450" algn="l">
              <a:buClr>
                <a:srgbClr val="CB6015"/>
              </a:buClr>
              <a:buSzPct val="100000"/>
              <a:buFont typeface="Symbol"/>
              <a:buChar char="·"/>
              <a:defRPr sz="1400" b="0">
                <a:solidFill>
                  <a:srgbClr val="53565A"/>
                </a:solidFill>
              </a:defRPr>
            </a:lvl3pPr>
            <a:lvl4pPr marL="685800" indent="-171450" algn="l">
              <a:buClr>
                <a:srgbClr val="CB6015"/>
              </a:buClr>
              <a:buSzPct val="100000"/>
              <a:buFont typeface="Arial"/>
              <a:buChar char="–"/>
              <a:defRPr sz="1400" b="0">
                <a:solidFill>
                  <a:srgbClr val="53565A"/>
                </a:solidFill>
              </a:defRPr>
            </a:lvl4pPr>
            <a:lvl5pPr marL="857250" indent="-171450" algn="l">
              <a:buClr>
                <a:srgbClr val="CB6015"/>
              </a:buClr>
              <a:buSzPct val="100000"/>
              <a:buFont typeface="Symbol"/>
              <a:buChar char="·"/>
              <a:defRPr sz="1400" b="0">
                <a:solidFill>
                  <a:srgbClr val="53565A"/>
                </a:solidFill>
              </a:defRPr>
            </a:lvl5pPr>
            <a:lvl6pPr marL="1028700" indent="-171450" algn="l">
              <a:buClr>
                <a:srgbClr val="CB6015"/>
              </a:buClr>
              <a:buSzPct val="100000"/>
              <a:buFont typeface="Arial"/>
              <a:buChar char="–"/>
              <a:defRPr sz="1400" b="0">
                <a:solidFill>
                  <a:srgbClr val="53565A"/>
                </a:solidFill>
              </a:defRPr>
            </a:lvl6pPr>
            <a:lvl7pPr marL="1200150" indent="-171450" algn="l">
              <a:buClr>
                <a:srgbClr val="CB6015"/>
              </a:buClr>
              <a:buSzPct val="100000"/>
              <a:buFont typeface="Symbol"/>
              <a:buChar char="·"/>
              <a:defRPr sz="1400" b="0">
                <a:solidFill>
                  <a:srgbClr val="53565A"/>
                </a:solidFill>
              </a:defRPr>
            </a:lvl7pPr>
            <a:lvl8pPr marL="1371600" indent="-171450" algn="l">
              <a:buClr>
                <a:srgbClr val="CB6015"/>
              </a:buClr>
              <a:buSzPct val="100000"/>
              <a:buFont typeface="Arial"/>
              <a:buChar char="–"/>
              <a:defRPr sz="1400" b="0">
                <a:solidFill>
                  <a:srgbClr val="53565A"/>
                </a:solidFill>
              </a:defRPr>
            </a:lvl8pPr>
            <a:lvl9pPr marL="1543050" indent="-171450" algn="l">
              <a:buClr>
                <a:srgbClr val="CB6015"/>
              </a:buClr>
              <a:buSzPct val="100000"/>
              <a:buFont typeface="Symbol"/>
              <a:buChar char="·"/>
              <a:defRPr sz="1400" b="0">
                <a:solidFill>
                  <a:srgbClr val="53565A"/>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1"/>
          <p:cNvSpPr>
            <a:spLocks noGrp="1"/>
          </p:cNvSpPr>
          <p:nvPr>
            <p:ph sz="half" idx="1"/>
          </p:nvPr>
        </p:nvSpPr>
        <p:spPr>
          <a:xfrm>
            <a:off x="187569" y="1295400"/>
            <a:ext cx="5720862" cy="4876800"/>
          </a:xfrm>
        </p:spPr>
        <p:txBody>
          <a:bodyPr/>
          <a:lstStyle>
            <a:lvl1pPr marL="171450" indent="-171450" algn="l">
              <a:buClr>
                <a:srgbClr val="00BDF2"/>
              </a:buClr>
              <a:buSzPct val="80000"/>
              <a:buFont typeface="Arial"/>
              <a:buChar char="▲"/>
              <a:defRPr sz="1400" b="0">
                <a:solidFill>
                  <a:srgbClr val="53565A"/>
                </a:solidFill>
              </a:defRPr>
            </a:lvl1pPr>
            <a:lvl2pPr marL="342900" indent="-171450" algn="l">
              <a:buClr>
                <a:srgbClr val="00BDF2"/>
              </a:buClr>
              <a:buSzPct val="100000"/>
              <a:buFont typeface="Arial"/>
              <a:buChar char="–"/>
              <a:defRPr sz="1400" b="0">
                <a:solidFill>
                  <a:srgbClr val="53565A"/>
                </a:solidFill>
              </a:defRPr>
            </a:lvl2pPr>
            <a:lvl3pPr marL="514350" indent="-171450" algn="l">
              <a:buClr>
                <a:srgbClr val="00BDF2"/>
              </a:buClr>
              <a:buSzPct val="100000"/>
              <a:buFont typeface="Symbol"/>
              <a:buChar char="·"/>
              <a:defRPr sz="1400" b="0">
                <a:solidFill>
                  <a:srgbClr val="53565A"/>
                </a:solidFill>
              </a:defRPr>
            </a:lvl3pPr>
            <a:lvl4pPr marL="685800" indent="-171450" algn="l">
              <a:buClr>
                <a:srgbClr val="00BDF2"/>
              </a:buClr>
              <a:buSzPct val="100000"/>
              <a:buFont typeface="Arial"/>
              <a:buChar char="–"/>
              <a:defRPr sz="1400" b="0">
                <a:solidFill>
                  <a:srgbClr val="53565A"/>
                </a:solidFill>
              </a:defRPr>
            </a:lvl4pPr>
            <a:lvl5pPr marL="857250" indent="-171450" algn="l">
              <a:buClr>
                <a:srgbClr val="00BDF2"/>
              </a:buClr>
              <a:buSzPct val="100000"/>
              <a:buFont typeface="Symbol"/>
              <a:buChar char="·"/>
              <a:defRPr sz="1400" b="0">
                <a:solidFill>
                  <a:srgbClr val="53565A"/>
                </a:solidFill>
              </a:defRPr>
            </a:lvl5pPr>
            <a:lvl6pPr marL="1028700" indent="-171450" algn="l">
              <a:buClr>
                <a:srgbClr val="00BDF2"/>
              </a:buClr>
              <a:buSzPct val="100000"/>
              <a:buFont typeface="Arial"/>
              <a:buChar char="–"/>
              <a:defRPr sz="1400" b="0">
                <a:solidFill>
                  <a:srgbClr val="53565A"/>
                </a:solidFill>
              </a:defRPr>
            </a:lvl6pPr>
            <a:lvl7pPr marL="1200150" indent="-171450" algn="l">
              <a:buClr>
                <a:srgbClr val="00BDF2"/>
              </a:buClr>
              <a:buSzPct val="100000"/>
              <a:buFont typeface="Symbol"/>
              <a:buChar char="·"/>
              <a:defRPr sz="1400" b="0">
                <a:solidFill>
                  <a:srgbClr val="53565A"/>
                </a:solidFill>
              </a:defRPr>
            </a:lvl7pPr>
            <a:lvl8pPr marL="1371600" indent="-171450" algn="l">
              <a:buClr>
                <a:srgbClr val="00BDF2"/>
              </a:buClr>
              <a:buSzPct val="100000"/>
              <a:buFont typeface="Arial"/>
              <a:buChar char="–"/>
              <a:defRPr sz="1400" b="0">
                <a:solidFill>
                  <a:srgbClr val="53565A"/>
                </a:solidFill>
              </a:defRPr>
            </a:lvl8pPr>
            <a:lvl9pPr marL="1543050" indent="-171450" algn="l">
              <a:buClr>
                <a:srgbClr val="00BDF2"/>
              </a:buClr>
              <a:buSzPct val="100000"/>
              <a:buFont typeface="Symbol"/>
              <a:buChar char="·"/>
              <a:defRPr sz="1400" b="0">
                <a:solidFill>
                  <a:srgbClr val="53565A"/>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7007967"/>
      </p:ext>
    </p:extLst>
  </p:cSld>
  <p:clrMapOvr>
    <a:masterClrMapping/>
  </p:clrMapOvr>
  <p:transition spd="slow">
    <p:wip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71179085"/>
      </p:ext>
    </p:extLst>
  </p:cSld>
  <p:clrMapOvr>
    <a:masterClrMapping/>
  </p:clrMapOvr>
  <p:transition spd="slow">
    <p:wip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78716141"/>
      </p:ext>
    </p:extLst>
  </p:cSld>
  <p:clrMapOvr>
    <a:masterClrMapping/>
  </p:clrMapOvr>
  <p:transition spd="slow">
    <p:wip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chemeClr val="tx1"/>
                </a:solidFill>
                <a:cs typeface="Times New Roman" pitchFamily="18" charset="0"/>
              </a:rPr>
              <a:t>JTI Business Services (Asia) Sdn. Bhd.</a:t>
            </a:r>
            <a:endParaRPr lang="en-GB" sz="1000" dirty="0">
              <a:solidFill>
                <a:schemeClr val="tx1"/>
              </a:solidFill>
              <a:cs typeface="Times New Roman" pitchFamily="18" charset="0"/>
            </a:endParaRPr>
          </a:p>
          <a:p>
            <a:pPr eaLnBrk="1" hangingPunct="1"/>
            <a:r>
              <a:rPr lang="en-US" sz="1000" dirty="0">
                <a:solidFill>
                  <a:schemeClr val="tx1"/>
                </a:solidFill>
                <a:cs typeface="Times New Roman" pitchFamily="18" charset="0"/>
              </a:rPr>
              <a:t>Business</a:t>
            </a:r>
            <a:r>
              <a:rPr lang="en-US" sz="1000" baseline="0" dirty="0">
                <a:solidFill>
                  <a:schemeClr val="tx1"/>
                </a:solidFill>
                <a:cs typeface="Times New Roman" pitchFamily="18" charset="0"/>
              </a:rPr>
              <a:t> Services Centre</a:t>
            </a:r>
            <a:endParaRPr lang="en-GB" sz="1600" dirty="0">
              <a:solidFill>
                <a:schemeClr val="tx1"/>
              </a:solidFill>
            </a:endParaRPr>
          </a:p>
        </p:txBody>
      </p:sp>
    </p:spTree>
    <p:extLst>
      <p:ext uri="{BB962C8B-B14F-4D97-AF65-F5344CB8AC3E}">
        <p14:creationId xmlns:p14="http://schemas.microsoft.com/office/powerpoint/2010/main" val="175586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940310" cy="1197866"/>
          </a:xfrm>
          <a:prstGeom prst="rect">
            <a:avLst/>
          </a:prstGeom>
        </p:spPr>
      </p:pic>
    </p:spTree>
    <p:extLst>
      <p:ext uri="{BB962C8B-B14F-4D97-AF65-F5344CB8AC3E}">
        <p14:creationId xmlns:p14="http://schemas.microsoft.com/office/powerpoint/2010/main" val="228141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CC00A3-2DF0-4318-8F33-92D2C95A9AEF}" type="slidenum">
              <a:rPr lang="en-US" smtClean="0"/>
              <a:t>‹#›</a:t>
            </a:fld>
            <a:endParaRPr lang="en-US" dirty="0"/>
          </a:p>
        </p:txBody>
      </p:sp>
    </p:spTree>
    <p:extLst>
      <p:ext uri="{BB962C8B-B14F-4D97-AF65-F5344CB8AC3E}">
        <p14:creationId xmlns:p14="http://schemas.microsoft.com/office/powerpoint/2010/main" val="426136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t>Project Bird</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pPr>
                <a:defRPr/>
              </a:pPr>
              <a:t>‹#›</a:t>
            </a:fld>
            <a:endParaRPr lang="en-US" dirty="0"/>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227606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latin typeface="Georgia" pitchFamily="18" charset="0"/>
              </a:rPr>
              <a:t>Enterprising</a:t>
            </a:r>
          </a:p>
          <a:p>
            <a:pPr>
              <a:lnSpc>
                <a:spcPct val="90000"/>
              </a:lnSpc>
            </a:pPr>
            <a:r>
              <a:rPr lang="en-US" sz="5800" dirty="0">
                <a:latin typeface="Georgia" pitchFamily="18" charset="0"/>
              </a:rPr>
              <a:t>Open</a:t>
            </a:r>
          </a:p>
          <a:p>
            <a:pPr>
              <a:lnSpc>
                <a:spcPct val="90000"/>
              </a:lnSpc>
            </a:pPr>
            <a:r>
              <a:rPr lang="en-US" sz="5800" dirty="0">
                <a:latin typeface="Georgia" pitchFamily="18" charset="0"/>
              </a:rPr>
              <a:t>Challenging</a:t>
            </a:r>
            <a:endParaRPr lang="en-GB" sz="5800" dirty="0">
              <a:solidFill>
                <a:schemeClr val="tx1"/>
              </a:solidFill>
              <a:latin typeface="Georgia" pitchFamily="18" charset="0"/>
            </a:endParaRPr>
          </a:p>
        </p:txBody>
      </p:sp>
    </p:spTree>
    <p:extLst>
      <p:ext uri="{BB962C8B-B14F-4D97-AF65-F5344CB8AC3E}">
        <p14:creationId xmlns:p14="http://schemas.microsoft.com/office/powerpoint/2010/main" val="58403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smtClean="0"/>
              <a:pPr>
                <a:defRPr/>
              </a:pPr>
              <a:t>‹#›</a:t>
            </a:fld>
            <a:endParaRPr lang="en-US" dirty="0"/>
          </a:p>
        </p:txBody>
      </p:sp>
    </p:spTree>
    <p:extLst>
      <p:ext uri="{BB962C8B-B14F-4D97-AF65-F5344CB8AC3E}">
        <p14:creationId xmlns:p14="http://schemas.microsoft.com/office/powerpoint/2010/main" val="3461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dirty="0"/>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pPr>
                <a:defRPr/>
              </a:pPr>
              <a:t>‹#›</a:t>
            </a:fld>
            <a:endParaRPr lang="en-GB" dirty="0"/>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0898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dirty="0"/>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pPr>
                <a:defRPr/>
              </a:pPr>
              <a:t>‹#›</a:t>
            </a:fld>
            <a:endParaRPr lang="en-GB" dirty="0"/>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0448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dirty="0"/>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pPr>
                <a:defRPr/>
              </a:pPr>
              <a:t>‹#›</a:t>
            </a:fld>
            <a:endParaRPr lang="en-GB" dirty="0"/>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37214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dirty="0"/>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pPr>
                <a:defRPr/>
              </a:pPr>
              <a:t>‹#›</a:t>
            </a:fld>
            <a:endParaRPr lang="en-GB" dirty="0"/>
          </a:p>
        </p:txBody>
      </p:sp>
    </p:spTree>
    <p:extLst>
      <p:ext uri="{BB962C8B-B14F-4D97-AF65-F5344CB8AC3E}">
        <p14:creationId xmlns:p14="http://schemas.microsoft.com/office/powerpoint/2010/main" val="275811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smtClean="0"/>
              <a:pPr>
                <a:defRPr/>
              </a:pPr>
              <a:t>‹#›</a:t>
            </a:fld>
            <a:endParaRPr lang="en-US" dirty="0"/>
          </a:p>
        </p:txBody>
      </p:sp>
    </p:spTree>
    <p:extLst>
      <p:ext uri="{BB962C8B-B14F-4D97-AF65-F5344CB8AC3E}">
        <p14:creationId xmlns:p14="http://schemas.microsoft.com/office/powerpoint/2010/main" val="44298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4" y="6424618"/>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2012</a:t>
            </a:r>
          </a:p>
        </p:txBody>
      </p:sp>
      <p:sp>
        <p:nvSpPr>
          <p:cNvPr id="2" name="Title 1"/>
          <p:cNvSpPr>
            <a:spLocks noGrp="1"/>
          </p:cNvSpPr>
          <p:nvPr>
            <p:ph type="title"/>
          </p:nvPr>
        </p:nvSpPr>
        <p:spPr>
          <a:xfrm>
            <a:off x="777634" y="576268"/>
            <a:ext cx="10580078" cy="395287"/>
          </a:xfrm>
        </p:spPr>
        <p:txBody>
          <a:bodyPr>
            <a:noAutofit/>
          </a:bodyPr>
          <a:lstStyle>
            <a:lvl1pPr>
              <a:defRPr sz="2400"/>
            </a:lvl1pPr>
          </a:lstStyle>
          <a:p>
            <a:r>
              <a:rPr lang="en-US" dirty="0"/>
              <a:t>Click to edit Master title style</a:t>
            </a:r>
            <a:endParaRPr lang="en-GB" dirty="0"/>
          </a:p>
        </p:txBody>
      </p:sp>
      <p:sp>
        <p:nvSpPr>
          <p:cNvPr id="6" name="Text Placeholder 9"/>
          <p:cNvSpPr>
            <a:spLocks noGrp="1"/>
          </p:cNvSpPr>
          <p:nvPr>
            <p:ph type="body" sz="quarter" idx="12"/>
          </p:nvPr>
        </p:nvSpPr>
        <p:spPr>
          <a:xfrm>
            <a:off x="785447" y="971551"/>
            <a:ext cx="10210800"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8" y="6424618"/>
            <a:ext cx="480646" cy="287337"/>
          </a:xfrm>
        </p:spPr>
        <p:txBody>
          <a:bodyPr/>
          <a:lstStyle>
            <a:lvl1pPr>
              <a:defRPr smtClean="0"/>
            </a:lvl1pPr>
          </a:lstStyle>
          <a:p>
            <a:pPr>
              <a:defRPr/>
            </a:pPr>
            <a:fld id="{85D77248-F92F-47C9-97FD-9CF7B39594FC}" type="slidenum">
              <a:rPr lang="en-GB"/>
              <a:pPr>
                <a:defRPr/>
              </a:pPr>
              <a:t>‹#›</a:t>
            </a:fld>
            <a:endParaRPr lang="en-GB" dirty="0"/>
          </a:p>
        </p:txBody>
      </p:sp>
      <p:sp>
        <p:nvSpPr>
          <p:cNvPr id="7" name="Rectangle 6"/>
          <p:cNvSpPr/>
          <p:nvPr userDrawn="1"/>
        </p:nvSpPr>
        <p:spPr bwMode="auto">
          <a:xfrm>
            <a:off x="777631" y="6496294"/>
            <a:ext cx="1292708" cy="197805"/>
          </a:xfrm>
          <a:prstGeom prst="rect">
            <a:avLst/>
          </a:prstGeom>
          <a:solidFill>
            <a:schemeClr val="bg1"/>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fr-FR" sz="1500" b="0" i="0" u="none" strike="noStrike" cap="none" normalizeH="0" baseline="0" dirty="0">
              <a:ln>
                <a:noFill/>
              </a:ln>
              <a:solidFill>
                <a:schemeClr val="tx1"/>
              </a:solidFill>
              <a:effectLst/>
              <a:latin typeface="Arial" charset="0"/>
              <a:ea typeface="ＭＳ Ｐゴシック" charset="0"/>
            </a:endParaRPr>
          </a:p>
        </p:txBody>
      </p:sp>
      <p:sp>
        <p:nvSpPr>
          <p:cNvPr id="9" name="Rectangle 7"/>
          <p:cNvSpPr>
            <a:spLocks noChangeArrowheads="1"/>
          </p:cNvSpPr>
          <p:nvPr userDrawn="1"/>
        </p:nvSpPr>
        <p:spPr bwMode="auto">
          <a:xfrm>
            <a:off x="777631" y="6406762"/>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Tree>
    <p:extLst>
      <p:ext uri="{BB962C8B-B14F-4D97-AF65-F5344CB8AC3E}">
        <p14:creationId xmlns:p14="http://schemas.microsoft.com/office/powerpoint/2010/main" val="6534219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JTI Business Services (Asia) Sdn. Bhd.</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Business Services Centre</a:t>
            </a:r>
            <a:endParaRPr lang="en-GB" dirty="0">
              <a:solidFill>
                <a:srgbClr val="122632"/>
              </a:solidFill>
            </a:endParaRPr>
          </a:p>
        </p:txBody>
      </p:sp>
    </p:spTree>
    <p:extLst>
      <p:ext uri="{BB962C8B-B14F-4D97-AF65-F5344CB8AC3E}">
        <p14:creationId xmlns:p14="http://schemas.microsoft.com/office/powerpoint/2010/main" val="399376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24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385" y="273051"/>
            <a:ext cx="681501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124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CC00A3-2DF0-4318-8F33-92D2C95A9AEF}" type="slidenum">
              <a:rPr lang="en-US" smtClean="0"/>
              <a:t>‹#›</a:t>
            </a:fld>
            <a:endParaRPr lang="en-US" dirty="0"/>
          </a:p>
        </p:txBody>
      </p:sp>
    </p:spTree>
    <p:extLst>
      <p:ext uri="{BB962C8B-B14F-4D97-AF65-F5344CB8AC3E}">
        <p14:creationId xmlns:p14="http://schemas.microsoft.com/office/powerpoint/2010/main" val="89100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Tree>
    <p:extLst>
      <p:ext uri="{BB962C8B-B14F-4D97-AF65-F5344CB8AC3E}">
        <p14:creationId xmlns:p14="http://schemas.microsoft.com/office/powerpoint/2010/main" val="240713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solidFill>
                  <a:srgbClr val="122632"/>
                </a:solidFill>
              </a:rPr>
              <a:t>Q4 2013 BSCKL Communication</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21914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21280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solidFill>
                  <a:srgbClr val="122632"/>
                </a:solidFill>
              </a:rPr>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54007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08354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60528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406986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132073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solidFill>
                  <a:srgbClr val="122632"/>
                </a:solidFill>
              </a:rPr>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
        <p:nvSpPr>
          <p:cNvPr id="4"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281850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7938" y="116434"/>
            <a:ext cx="11376575" cy="630202"/>
          </a:xfrm>
        </p:spPr>
        <p:txBody>
          <a:bodyPr anchor="b"/>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97943" y="936625"/>
            <a:ext cx="11372724" cy="5431218"/>
          </a:xfrm>
        </p:spPr>
        <p:txBody>
          <a:bodyPr/>
          <a:lstStyle>
            <a:lvl1pPr>
              <a:buSzPct val="125000"/>
              <a:buFont typeface="Wingdings" pitchFamily="2" charset="2"/>
              <a:buChar char="§"/>
              <a:defRPr sz="1200">
                <a:solidFill>
                  <a:schemeClr val="tx2"/>
                </a:solidFill>
              </a:defRPr>
            </a:lvl1pPr>
            <a:lvl2pPr marL="355600" indent="-173038">
              <a:buClr>
                <a:schemeClr val="tx2"/>
              </a:buClr>
              <a:buFont typeface="Arial" pitchFamily="34" charset="0"/>
              <a:buChar char="‒"/>
              <a:defRPr sz="1000">
                <a:solidFill>
                  <a:schemeClr val="tx2"/>
                </a:solidFill>
              </a:defRPr>
            </a:lvl2pPr>
            <a:lvl4pPr>
              <a:buClr>
                <a:schemeClr val="tx2"/>
              </a:buClr>
              <a:buFont typeface="Wingdings" pitchFamily="2" charset="2"/>
              <a:buChar char="§"/>
              <a:defRPr sz="1000">
                <a:solidFill>
                  <a:schemeClr val="tx2"/>
                </a:solidFill>
              </a:defRPr>
            </a:lvl4pPr>
            <a:lvl5pPr>
              <a:buClr>
                <a:schemeClr val="tx2"/>
              </a:buClr>
              <a:defRPr sz="1000">
                <a:solidFill>
                  <a:schemeClr val="tx2"/>
                </a:solidFill>
              </a:defRPr>
            </a:lvl5pPr>
            <a:lvl6pPr>
              <a:buClr>
                <a:schemeClr val="tx2"/>
              </a:buClr>
              <a:defRPr sz="1000">
                <a:solidFill>
                  <a:schemeClr val="tx2"/>
                </a:solidFill>
              </a:defRPr>
            </a:lvl6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5"/>
            <a:r>
              <a:rPr lang="en-US" dirty="0"/>
              <a:t>Fifth level</a:t>
            </a:r>
          </a:p>
        </p:txBody>
      </p:sp>
      <p:sp>
        <p:nvSpPr>
          <p:cNvPr id="4" name="Slide Number Placeholder 9"/>
          <p:cNvSpPr>
            <a:spLocks noGrp="1"/>
          </p:cNvSpPr>
          <p:nvPr>
            <p:ph type="sldNum" sz="quarter" idx="10"/>
          </p:nvPr>
        </p:nvSpPr>
        <p:spPr>
          <a:xfrm>
            <a:off x="11400808" y="6554129"/>
            <a:ext cx="377092" cy="144247"/>
          </a:xfrm>
        </p:spPr>
        <p:txBody>
          <a:bodyPr/>
          <a:lstStyle>
            <a:lvl1pPr>
              <a:defRPr/>
            </a:lvl1pPr>
          </a:lstStyle>
          <a:p>
            <a:fld id="{0C7557A1-7AF3-4F12-8BC6-178B67B53BB4}" type="slidenum">
              <a:rPr lang="en-GB" smtClean="0">
                <a:solidFill>
                  <a:srgbClr val="122632"/>
                </a:solidFill>
              </a:rPr>
              <a:pPr/>
              <a:t>‹#›</a:t>
            </a:fld>
            <a:endParaRPr lang="en-GB" dirty="0">
              <a:solidFill>
                <a:srgbClr val="122632"/>
              </a:solidFill>
            </a:endParaRPr>
          </a:p>
        </p:txBody>
      </p:sp>
      <p:sp>
        <p:nvSpPr>
          <p:cNvPr id="7" name="Text Placeholder 6"/>
          <p:cNvSpPr>
            <a:spLocks noGrp="1"/>
          </p:cNvSpPr>
          <p:nvPr>
            <p:ph type="body" sz="quarter" idx="11" hasCustomPrompt="1"/>
          </p:nvPr>
        </p:nvSpPr>
        <p:spPr>
          <a:xfrm>
            <a:off x="421218" y="6397648"/>
            <a:ext cx="9980565" cy="300727"/>
          </a:xfrm>
        </p:spPr>
        <p:txBody>
          <a:bodyPr anchor="b"/>
          <a:lstStyle>
            <a:lvl1pPr marL="0" indent="0">
              <a:buNone/>
              <a:defRPr sz="800" b="0" baseline="0">
                <a:solidFill>
                  <a:schemeClr val="tx2"/>
                </a:solidFill>
              </a:defRPr>
            </a:lvl1pPr>
            <a:lvl2pPr marL="173038" indent="-173038">
              <a:buFont typeface="+mj-lt"/>
              <a:buAutoNum type="arabicParenR"/>
              <a:defRPr sz="800">
                <a:solidFill>
                  <a:schemeClr val="tx2"/>
                </a:solidFill>
              </a:defRPr>
            </a:lvl2pPr>
          </a:lstStyle>
          <a:p>
            <a:pPr lvl="0"/>
            <a:r>
              <a:rPr lang="en-US" dirty="0"/>
              <a:t>Insert notes here, by typing “Notes:” in 10 </a:t>
            </a:r>
            <a:r>
              <a:rPr lang="en-US" dirty="0" err="1"/>
              <a:t>pt</a:t>
            </a:r>
            <a:r>
              <a:rPr lang="en-US" dirty="0"/>
              <a:t> Bold. The notes themselves should be 8 </a:t>
            </a:r>
            <a:r>
              <a:rPr lang="en-US" dirty="0" err="1"/>
              <a:t>pt</a:t>
            </a:r>
            <a:endParaRPr lang="en-US" dirty="0"/>
          </a:p>
          <a:p>
            <a:pPr lvl="1"/>
            <a:r>
              <a:rPr lang="en-US" dirty="0"/>
              <a:t>Insert note</a:t>
            </a:r>
          </a:p>
        </p:txBody>
      </p:sp>
      <p:sp>
        <p:nvSpPr>
          <p:cNvPr id="10" name="Text Placeholder 9"/>
          <p:cNvSpPr>
            <a:spLocks noGrp="1"/>
          </p:cNvSpPr>
          <p:nvPr>
            <p:ph type="body" sz="quarter" idx="12" hasCustomPrompt="1"/>
          </p:nvPr>
        </p:nvSpPr>
        <p:spPr>
          <a:xfrm>
            <a:off x="10586554" y="170121"/>
            <a:ext cx="1199046" cy="153888"/>
          </a:xfrm>
        </p:spPr>
        <p:txBody>
          <a:bodyPr wrap="none">
            <a:spAutoFit/>
          </a:bodyPr>
          <a:lstStyle>
            <a:lvl1pPr marL="0" indent="0" algn="r">
              <a:buNone/>
              <a:defRPr sz="1000" b="1">
                <a:solidFill>
                  <a:srgbClr val="00B0F0"/>
                </a:solidFill>
              </a:defRPr>
            </a:lvl1pPr>
          </a:lstStyle>
          <a:p>
            <a:pPr lvl="0"/>
            <a:r>
              <a:rPr lang="en-US" dirty="0"/>
              <a:t>Insert section </a:t>
            </a:r>
            <a:r>
              <a:rPr lang="en-US" dirty="0" err="1"/>
              <a:t>nama</a:t>
            </a:r>
            <a:endParaRPr lang="en-GB" dirty="0"/>
          </a:p>
        </p:txBody>
      </p:sp>
      <p:sp>
        <p:nvSpPr>
          <p:cNvPr id="8"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376890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4"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554"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55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CC00A3-2DF0-4318-8F33-92D2C95A9AEF}" type="slidenum">
              <a:rPr lang="en-US" smtClean="0"/>
              <a:t>‹#›</a:t>
            </a:fld>
            <a:endParaRPr lang="en-US" dirty="0"/>
          </a:p>
        </p:txBody>
      </p:sp>
    </p:spTree>
    <p:extLst>
      <p:ext uri="{BB962C8B-B14F-4D97-AF65-F5344CB8AC3E}">
        <p14:creationId xmlns:p14="http://schemas.microsoft.com/office/powerpoint/2010/main" val="272553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7938" y="116434"/>
            <a:ext cx="11376575" cy="630202"/>
          </a:xfrm>
        </p:spPr>
        <p:txBody>
          <a:bodyPr anchor="b"/>
          <a:lstStyle>
            <a:lvl1pPr>
              <a:defRPr sz="20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97933" y="936625"/>
            <a:ext cx="5492751" cy="5431218"/>
          </a:xfrm>
        </p:spPr>
        <p:txBody>
          <a:bodyPr/>
          <a:lstStyle>
            <a:lvl1pPr>
              <a:buSzPct val="125000"/>
              <a:buFont typeface="Wingdings" pitchFamily="2" charset="2"/>
              <a:buChar char="§"/>
              <a:defRPr sz="1200">
                <a:solidFill>
                  <a:schemeClr val="tx2"/>
                </a:solidFill>
              </a:defRPr>
            </a:lvl1pPr>
            <a:lvl2pPr marL="355600" indent="-173038">
              <a:buClr>
                <a:schemeClr val="tx2"/>
              </a:buClr>
              <a:buFont typeface="Arial" pitchFamily="34" charset="0"/>
              <a:buChar char="‒"/>
              <a:defRPr sz="1000">
                <a:solidFill>
                  <a:schemeClr val="tx2"/>
                </a:solidFill>
              </a:defRPr>
            </a:lvl2pPr>
            <a:lvl4pPr>
              <a:buClr>
                <a:schemeClr val="tx2"/>
              </a:buClr>
              <a:buFont typeface="Wingdings" pitchFamily="2" charset="2"/>
              <a:buChar char="§"/>
              <a:defRPr sz="1000">
                <a:solidFill>
                  <a:schemeClr val="tx2"/>
                </a:solidFill>
              </a:defRPr>
            </a:lvl4pPr>
            <a:lvl5pPr>
              <a:buClr>
                <a:schemeClr val="tx2"/>
              </a:buClr>
              <a:defRPr sz="1000">
                <a:solidFill>
                  <a:schemeClr val="tx2"/>
                </a:solidFill>
              </a:defRPr>
            </a:lvl5pPr>
            <a:lvl6pPr>
              <a:buClr>
                <a:schemeClr val="tx2"/>
              </a:buClr>
              <a:defRPr sz="1000">
                <a:solidFill>
                  <a:schemeClr val="tx2"/>
                </a:solidFill>
              </a:defRPr>
            </a:lvl6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5"/>
            <a:r>
              <a:rPr lang="en-US" dirty="0"/>
              <a:t>Fifth level</a:t>
            </a:r>
          </a:p>
        </p:txBody>
      </p:sp>
      <p:sp>
        <p:nvSpPr>
          <p:cNvPr id="4" name="Slide Number Placeholder 9"/>
          <p:cNvSpPr>
            <a:spLocks noGrp="1"/>
          </p:cNvSpPr>
          <p:nvPr>
            <p:ph type="sldNum" sz="quarter" idx="10"/>
          </p:nvPr>
        </p:nvSpPr>
        <p:spPr>
          <a:xfrm>
            <a:off x="11400808" y="6554129"/>
            <a:ext cx="377092" cy="144247"/>
          </a:xfrm>
        </p:spPr>
        <p:txBody>
          <a:bodyPr/>
          <a:lstStyle>
            <a:lvl1pPr>
              <a:defRPr/>
            </a:lvl1pPr>
          </a:lstStyle>
          <a:p>
            <a:fld id="{0C7557A1-7AF3-4F12-8BC6-178B67B53BB4}" type="slidenum">
              <a:rPr lang="en-GB" smtClean="0">
                <a:solidFill>
                  <a:srgbClr val="122632"/>
                </a:solidFill>
              </a:rPr>
              <a:pPr/>
              <a:t>‹#›</a:t>
            </a:fld>
            <a:endParaRPr lang="en-GB" dirty="0">
              <a:solidFill>
                <a:srgbClr val="122632"/>
              </a:solidFill>
            </a:endParaRPr>
          </a:p>
        </p:txBody>
      </p:sp>
      <p:sp>
        <p:nvSpPr>
          <p:cNvPr id="7" name="Text Placeholder 6"/>
          <p:cNvSpPr>
            <a:spLocks noGrp="1"/>
          </p:cNvSpPr>
          <p:nvPr>
            <p:ph type="body" sz="quarter" idx="11" hasCustomPrompt="1"/>
          </p:nvPr>
        </p:nvSpPr>
        <p:spPr>
          <a:xfrm>
            <a:off x="421218" y="6397648"/>
            <a:ext cx="9980565" cy="300727"/>
          </a:xfrm>
        </p:spPr>
        <p:txBody>
          <a:bodyPr anchor="b"/>
          <a:lstStyle>
            <a:lvl1pPr marL="0" indent="0">
              <a:buNone/>
              <a:defRPr sz="800" b="0" baseline="0">
                <a:solidFill>
                  <a:schemeClr val="tx2"/>
                </a:solidFill>
              </a:defRPr>
            </a:lvl1pPr>
            <a:lvl2pPr marL="173038" indent="-173038">
              <a:buFont typeface="+mj-lt"/>
              <a:buAutoNum type="arabicParenR"/>
              <a:defRPr sz="800">
                <a:solidFill>
                  <a:schemeClr val="tx2"/>
                </a:solidFill>
              </a:defRPr>
            </a:lvl2pPr>
          </a:lstStyle>
          <a:p>
            <a:pPr lvl="0"/>
            <a:r>
              <a:rPr lang="en-US" dirty="0"/>
              <a:t>Insert notes here, by typing “Notes:” in 10 </a:t>
            </a:r>
            <a:r>
              <a:rPr lang="en-US" dirty="0" err="1"/>
              <a:t>pt</a:t>
            </a:r>
            <a:r>
              <a:rPr lang="en-US" dirty="0"/>
              <a:t> Bold. The notes themselves should be 8 </a:t>
            </a:r>
            <a:r>
              <a:rPr lang="en-US" dirty="0" err="1"/>
              <a:t>pt</a:t>
            </a:r>
            <a:endParaRPr lang="en-US" dirty="0"/>
          </a:p>
          <a:p>
            <a:pPr lvl="1"/>
            <a:r>
              <a:rPr lang="en-US" dirty="0"/>
              <a:t>Insert note</a:t>
            </a:r>
          </a:p>
        </p:txBody>
      </p:sp>
      <p:sp>
        <p:nvSpPr>
          <p:cNvPr id="6" name="Text Placeholder 5"/>
          <p:cNvSpPr>
            <a:spLocks noGrp="1"/>
          </p:cNvSpPr>
          <p:nvPr>
            <p:ph type="body" sz="quarter" idx="12"/>
          </p:nvPr>
        </p:nvSpPr>
        <p:spPr>
          <a:xfrm>
            <a:off x="6333070" y="936625"/>
            <a:ext cx="5452533" cy="5461000"/>
          </a:xfrm>
          <a:noFill/>
          <a:ln w="9525">
            <a:noFill/>
            <a:miter lim="800000"/>
            <a:headEnd/>
            <a:tailEnd/>
          </a:ln>
        </p:spPr>
        <p:txBody>
          <a:bodyPr vert="horz" wrap="square" lIns="0" tIns="0" rIns="0" bIns="0" numCol="1" anchor="t" anchorCtr="0" compatLnSpc="1">
            <a:prstTxWarp prst="textNoShape">
              <a:avLst/>
            </a:prstTxWarp>
          </a:bodyPr>
          <a:lstStyle>
            <a:lvl1pPr>
              <a:defRPr lang="en-US" smtClean="0"/>
            </a:lvl1pPr>
            <a:lvl2pPr>
              <a:defRPr lang="en-US" sz="1000" smtClean="0">
                <a:solidFill>
                  <a:schemeClr val="tx2"/>
                </a:solidFill>
              </a:defRPr>
            </a:lvl2pPr>
            <a:lvl3pPr>
              <a:defRPr lang="en-US" sz="1000" smtClean="0"/>
            </a:lvl3pPr>
            <a:lvl4pPr>
              <a:defRPr lang="en-US" sz="1000" smtClean="0"/>
            </a:lvl4pPr>
            <a:lvl5pPr marL="893763" indent="-173038">
              <a:defRPr lang="en-GB" sz="1000"/>
            </a:lvl5pPr>
            <a:lvl6pPr>
              <a:defRPr lang="en-GB" sz="1000" dirty="0">
                <a:solidFill>
                  <a:schemeClr val="tx2"/>
                </a:solidFill>
                <a:latin typeface="+mn-lt"/>
              </a:defRPr>
            </a:lvl6pPr>
          </a:lstStyle>
          <a:p>
            <a:pPr lvl="0"/>
            <a:r>
              <a:rPr lang="en-US" dirty="0"/>
              <a:t>Click to edit Master text styles</a:t>
            </a:r>
          </a:p>
          <a:p>
            <a:pPr marL="355600" lvl="1" indent="-173038">
              <a:buClr>
                <a:schemeClr val="tx2"/>
              </a:buClr>
              <a:buFont typeface="Arial" pitchFamily="34" charset="0"/>
              <a:buChar char="‒"/>
            </a:pPr>
            <a:r>
              <a:rPr lang="en-US" dirty="0"/>
              <a:t>Second level</a:t>
            </a:r>
          </a:p>
          <a:p>
            <a:pPr lvl="2"/>
            <a:r>
              <a:rPr lang="en-US" dirty="0"/>
              <a:t>Third level</a:t>
            </a:r>
          </a:p>
          <a:p>
            <a:pPr lvl="3"/>
            <a:r>
              <a:rPr lang="en-US" dirty="0"/>
              <a:t>Fourth level</a:t>
            </a:r>
          </a:p>
          <a:p>
            <a:pPr marL="893763" lvl="5" indent="-173038" algn="l" defTabSz="914258" rtl="0" eaLnBrk="1" fontAlgn="base" hangingPunct="1">
              <a:spcBef>
                <a:spcPct val="0"/>
              </a:spcBef>
              <a:spcAft>
                <a:spcPts val="538"/>
              </a:spcAft>
              <a:buClr>
                <a:schemeClr val="tx2"/>
              </a:buClr>
              <a:buFont typeface="Arial" charset="0"/>
              <a:buChar char="‒"/>
            </a:pPr>
            <a:r>
              <a:rPr lang="en-US" dirty="0"/>
              <a:t>Fifth level</a:t>
            </a:r>
            <a:endParaRPr lang="en-GB" dirty="0"/>
          </a:p>
        </p:txBody>
      </p:sp>
      <p:sp>
        <p:nvSpPr>
          <p:cNvPr id="8" name="Text Placeholder 9"/>
          <p:cNvSpPr>
            <a:spLocks noGrp="1"/>
          </p:cNvSpPr>
          <p:nvPr>
            <p:ph type="body" sz="quarter" idx="13" hasCustomPrompt="1"/>
          </p:nvPr>
        </p:nvSpPr>
        <p:spPr>
          <a:xfrm>
            <a:off x="10586554" y="170121"/>
            <a:ext cx="1199046" cy="153888"/>
          </a:xfrm>
        </p:spPr>
        <p:txBody>
          <a:bodyPr wrap="none">
            <a:spAutoFit/>
          </a:bodyPr>
          <a:lstStyle>
            <a:lvl1pPr marL="0" indent="0" algn="r">
              <a:buNone/>
              <a:defRPr sz="1000" b="1">
                <a:solidFill>
                  <a:srgbClr val="00B0F0"/>
                </a:solidFill>
              </a:defRPr>
            </a:lvl1pPr>
          </a:lstStyle>
          <a:p>
            <a:pPr lvl="0"/>
            <a:r>
              <a:rPr lang="en-US" dirty="0"/>
              <a:t>Insert section </a:t>
            </a:r>
            <a:r>
              <a:rPr lang="en-US" dirty="0" err="1"/>
              <a:t>nama</a:t>
            </a:r>
            <a:endParaRPr lang="en-GB" dirty="0"/>
          </a:p>
        </p:txBody>
      </p:sp>
      <p:sp>
        <p:nvSpPr>
          <p:cNvPr id="9"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92900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Findings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180358211"/>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37287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6" name="Content Placeholder 2"/>
          <p:cNvSpPr>
            <a:spLocks noGrp="1"/>
          </p:cNvSpPr>
          <p:nvPr>
            <p:ph idx="1"/>
          </p:nvPr>
        </p:nvSpPr>
        <p:spPr>
          <a:xfrm>
            <a:off x="6096002" y="2100378"/>
            <a:ext cx="5689598" cy="4297249"/>
          </a:xfrm>
        </p:spPr>
        <p:txBody>
          <a:bodyPr lIns="33840" tIns="33840" rIns="33840" bIns="33840"/>
          <a:lstStyle>
            <a:lvl1pPr>
              <a:defRPr sz="1000"/>
            </a:lvl1pPr>
            <a:lvl3pPr>
              <a:defRPr sz="1000"/>
            </a:lvl3pPr>
            <a:lvl4pPr>
              <a:defRPr sz="900"/>
            </a:lvl4pPr>
            <a:lvl6pPr>
              <a:defRPr sz="1100"/>
            </a:lvl6pPr>
          </a:lstStyle>
          <a:p>
            <a:pPr lvl="0"/>
            <a:r>
              <a:rPr lang="en-US" dirty="0"/>
              <a:t>Click to edit Master text styles</a:t>
            </a:r>
          </a:p>
          <a:p>
            <a:pPr lvl="2"/>
            <a:r>
              <a:rPr lang="en-US" dirty="0"/>
              <a:t>Second level</a:t>
            </a:r>
          </a:p>
          <a:p>
            <a:pPr lvl="3"/>
            <a:r>
              <a:rPr lang="en-US" dirty="0"/>
              <a:t>Third level</a:t>
            </a:r>
          </a:p>
        </p:txBody>
      </p:sp>
      <p:sp>
        <p:nvSpPr>
          <p:cNvPr id="8" name="Content Placeholder 2"/>
          <p:cNvSpPr>
            <a:spLocks noGrp="1"/>
          </p:cNvSpPr>
          <p:nvPr>
            <p:ph idx="12" hasCustomPrompt="1"/>
          </p:nvPr>
        </p:nvSpPr>
        <p:spPr>
          <a:xfrm>
            <a:off x="598078" y="2100378"/>
            <a:ext cx="5004070" cy="226128"/>
          </a:xfrm>
          <a:solidFill>
            <a:schemeClr val="bg2"/>
          </a:solidFill>
        </p:spPr>
        <p:txBody>
          <a:bodyPr wrap="square" lIns="33840" tIns="33840" rIns="33840" bIns="33840">
            <a:spAutoFit/>
          </a:bodyPr>
          <a:lstStyle>
            <a:lvl1pPr marL="0" indent="0">
              <a:buNone/>
              <a:defRPr sz="1000" baseline="0"/>
            </a:lvl1pPr>
            <a:lvl3pPr>
              <a:defRPr sz="900"/>
            </a:lvl3pPr>
            <a:lvl4pPr>
              <a:defRPr sz="900"/>
            </a:lvl4pPr>
            <a:lvl6pPr>
              <a:defRPr sz="1100"/>
            </a:lvl6pPr>
          </a:lstStyle>
          <a:p>
            <a:pPr lvl="0"/>
            <a:r>
              <a:rPr lang="en-US" dirty="0"/>
              <a:t>Describe what graph shows</a:t>
            </a:r>
          </a:p>
        </p:txBody>
      </p:sp>
      <p:sp>
        <p:nvSpPr>
          <p:cNvPr id="9" name="Content Placeholder 2"/>
          <p:cNvSpPr>
            <a:spLocks noGrp="1"/>
          </p:cNvSpPr>
          <p:nvPr>
            <p:ph idx="13" hasCustomPrompt="1"/>
          </p:nvPr>
        </p:nvSpPr>
        <p:spPr>
          <a:xfrm>
            <a:off x="598077" y="6159907"/>
            <a:ext cx="998083" cy="191452"/>
          </a:xfrm>
          <a:noFill/>
        </p:spPr>
        <p:txBody>
          <a:bodyPr wrap="none" lIns="33840" tIns="33840" rIns="33840" bIns="33840" anchor="b">
            <a:spAutoFit/>
          </a:bodyPr>
          <a:lstStyle>
            <a:lvl1pPr marL="0" indent="0">
              <a:buNone/>
              <a:defRPr sz="800"/>
            </a:lvl1pPr>
            <a:lvl3pPr>
              <a:defRPr sz="900"/>
            </a:lvl3pPr>
            <a:lvl4pPr>
              <a:defRPr sz="900"/>
            </a:lvl4pPr>
            <a:lvl6pPr>
              <a:defRPr sz="1100"/>
            </a:lvl6pPr>
          </a:lstStyle>
          <a:p>
            <a:pPr lvl="0"/>
            <a:r>
              <a:rPr lang="en-US" dirty="0"/>
              <a:t>Insert sources/notes</a:t>
            </a:r>
          </a:p>
        </p:txBody>
      </p:sp>
      <p:sp>
        <p:nvSpPr>
          <p:cNvPr id="11" name="Rectangle 10"/>
          <p:cNvSpPr/>
          <p:nvPr userDrawn="1"/>
        </p:nvSpPr>
        <p:spPr>
          <a:xfrm>
            <a:off x="380235" y="1863526"/>
            <a:ext cx="5498196" cy="4545213"/>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p>
            <a:pPr algn="ctr"/>
            <a:endParaRPr lang="en-GB" dirty="0">
              <a:solidFill>
                <a:srgbClr val="FFFFFF"/>
              </a:solidFill>
            </a:endParaRPr>
          </a:p>
        </p:txBody>
      </p:sp>
      <p:sp>
        <p:nvSpPr>
          <p:cNvPr id="12" name="Rectangle 11"/>
          <p:cNvSpPr/>
          <p:nvPr userDrawn="1"/>
        </p:nvSpPr>
        <p:spPr>
          <a:xfrm>
            <a:off x="6096000" y="2031483"/>
            <a:ext cx="5318370" cy="425513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p>
            <a:pPr algn="ctr"/>
            <a:endParaRPr lang="en-GB" dirty="0">
              <a:solidFill>
                <a:srgbClr val="FFFFFF"/>
              </a:solidFill>
            </a:endParaRPr>
          </a:p>
        </p:txBody>
      </p:sp>
      <p:sp>
        <p:nvSpPr>
          <p:cNvPr id="18" name="Title 1"/>
          <p:cNvSpPr>
            <a:spLocks noGrp="1"/>
          </p:cNvSpPr>
          <p:nvPr>
            <p:ph type="title"/>
          </p:nvPr>
        </p:nvSpPr>
        <p:spPr>
          <a:xfrm>
            <a:off x="397934" y="116434"/>
            <a:ext cx="11376575" cy="630202"/>
          </a:xfrm>
        </p:spPr>
        <p:txBody>
          <a:bodyPr anchor="b"/>
          <a:lstStyle>
            <a:lvl1pPr>
              <a:defRPr>
                <a:solidFill>
                  <a:schemeClr val="tx2"/>
                </a:solidFill>
              </a:defRPr>
            </a:lvl1pPr>
          </a:lstStyle>
          <a:p>
            <a:r>
              <a:rPr lang="en-US" dirty="0"/>
              <a:t>Click to edit Master title style</a:t>
            </a:r>
          </a:p>
        </p:txBody>
      </p:sp>
      <p:sp>
        <p:nvSpPr>
          <p:cNvPr id="19" name="Content Placeholder 2"/>
          <p:cNvSpPr>
            <a:spLocks noGrp="1"/>
          </p:cNvSpPr>
          <p:nvPr>
            <p:ph idx="16" hasCustomPrompt="1"/>
          </p:nvPr>
        </p:nvSpPr>
        <p:spPr>
          <a:xfrm>
            <a:off x="397935" y="936903"/>
            <a:ext cx="11372724" cy="649641"/>
          </a:xfrm>
        </p:spPr>
        <p:txBody>
          <a:bodyPr/>
          <a:lstStyle>
            <a:lvl1pPr>
              <a:buSzPct val="125000"/>
              <a:buFont typeface="Wingdings" pitchFamily="2" charset="2"/>
              <a:buChar char="§"/>
              <a:defRPr sz="1200">
                <a:solidFill>
                  <a:schemeClr val="tx2"/>
                </a:solidFill>
              </a:defRPr>
            </a:lvl1pPr>
            <a:lvl2pPr marL="355600" indent="-173038">
              <a:buClr>
                <a:schemeClr val="tx2"/>
              </a:buClr>
              <a:buFont typeface="Arial" pitchFamily="34" charset="0"/>
              <a:buChar char="‒"/>
              <a:defRPr sz="1000">
                <a:solidFill>
                  <a:schemeClr val="tx2"/>
                </a:solidFill>
              </a:defRPr>
            </a:lvl2pPr>
            <a:lvl4pPr>
              <a:buClr>
                <a:schemeClr val="tx2"/>
              </a:buClr>
              <a:buFont typeface="Wingdings" pitchFamily="2" charset="2"/>
              <a:buChar char="§"/>
              <a:defRPr sz="1200">
                <a:solidFill>
                  <a:schemeClr val="tx2"/>
                </a:solidFill>
              </a:defRPr>
            </a:lvl4pPr>
            <a:lvl5pPr>
              <a:buClr>
                <a:schemeClr val="tx2"/>
              </a:buClr>
              <a:defRPr sz="1100">
                <a:solidFill>
                  <a:schemeClr val="tx2"/>
                </a:solidFill>
              </a:defRPr>
            </a:lvl5pPr>
            <a:lvl6pPr>
              <a:buClr>
                <a:schemeClr val="tx2"/>
              </a:buClr>
              <a:defRPr sz="1100">
                <a:solidFill>
                  <a:schemeClr val="tx2"/>
                </a:solidFill>
              </a:defRPr>
            </a:lvl6pPr>
          </a:lstStyle>
          <a:p>
            <a:pPr lvl="0"/>
            <a:r>
              <a:rPr lang="en-US" dirty="0"/>
              <a:t>Insert summary of the findings</a:t>
            </a:r>
          </a:p>
          <a:p>
            <a:pPr lvl="1"/>
            <a:r>
              <a:rPr lang="en-US" dirty="0"/>
              <a:t>Second level</a:t>
            </a:r>
          </a:p>
        </p:txBody>
      </p:sp>
      <p:sp>
        <p:nvSpPr>
          <p:cNvPr id="14" name="Content Placeholder 2"/>
          <p:cNvSpPr>
            <a:spLocks noGrp="1"/>
          </p:cNvSpPr>
          <p:nvPr>
            <p:ph idx="15" hasCustomPrompt="1"/>
          </p:nvPr>
        </p:nvSpPr>
        <p:spPr>
          <a:xfrm>
            <a:off x="6131986" y="1724025"/>
            <a:ext cx="991671" cy="237618"/>
          </a:xfrm>
          <a:solidFill>
            <a:schemeClr val="bg2"/>
          </a:solidFill>
          <a:ln w="9525">
            <a:noFill/>
            <a:miter lim="800000"/>
            <a:headEnd/>
            <a:tailEnd/>
          </a:ln>
        </p:spPr>
        <p:txBody>
          <a:bodyPr vert="horz" wrap="none" lIns="33840" tIns="33840" rIns="33840" bIns="33840" numCol="1" anchor="t" anchorCtr="0" compatLnSpc="1">
            <a:prstTxWarp prst="textNoShape">
              <a:avLst/>
            </a:prstTxWarp>
            <a:spAutoFit/>
          </a:bodyPr>
          <a:lstStyle>
            <a:lvl1pPr marL="0" indent="0">
              <a:buNone/>
              <a:defRPr lang="en-US" sz="1100" b="1" dirty="0" smtClean="0"/>
            </a:lvl1pPr>
          </a:lstStyle>
          <a:p>
            <a:pPr lvl="0"/>
            <a:r>
              <a:rPr lang="en-US" dirty="0"/>
              <a:t>Insert caption</a:t>
            </a:r>
          </a:p>
        </p:txBody>
      </p:sp>
      <p:sp>
        <p:nvSpPr>
          <p:cNvPr id="13" name="Content Placeholder 2"/>
          <p:cNvSpPr>
            <a:spLocks noGrp="1"/>
          </p:cNvSpPr>
          <p:nvPr>
            <p:ph idx="11" hasCustomPrompt="1"/>
          </p:nvPr>
        </p:nvSpPr>
        <p:spPr>
          <a:xfrm>
            <a:off x="634058" y="1724025"/>
            <a:ext cx="1169604" cy="237618"/>
          </a:xfrm>
          <a:solidFill>
            <a:schemeClr val="bg2"/>
          </a:solidFill>
        </p:spPr>
        <p:txBody>
          <a:bodyPr wrap="none" lIns="33840" tIns="33840" rIns="33840" bIns="33840">
            <a:spAutoFit/>
          </a:bodyPr>
          <a:lstStyle>
            <a:lvl1pPr>
              <a:buNone/>
              <a:defRPr sz="1100" b="1"/>
            </a:lvl1pPr>
            <a:lvl3pPr>
              <a:defRPr sz="900"/>
            </a:lvl3pPr>
            <a:lvl4pPr>
              <a:defRPr sz="900"/>
            </a:lvl4pPr>
            <a:lvl6pPr>
              <a:defRPr sz="1100"/>
            </a:lvl6pPr>
          </a:lstStyle>
          <a:p>
            <a:pPr lvl="0"/>
            <a:r>
              <a:rPr lang="en-US" dirty="0"/>
              <a:t>Insert graph title</a:t>
            </a:r>
          </a:p>
        </p:txBody>
      </p:sp>
      <p:sp>
        <p:nvSpPr>
          <p:cNvPr id="22" name="Slide Number Placeholder 9"/>
          <p:cNvSpPr>
            <a:spLocks noGrp="1"/>
          </p:cNvSpPr>
          <p:nvPr>
            <p:ph type="sldNum" sz="quarter" idx="10"/>
          </p:nvPr>
        </p:nvSpPr>
        <p:spPr>
          <a:xfrm>
            <a:off x="11400793" y="6554107"/>
            <a:ext cx="377092" cy="144247"/>
          </a:xfrm>
        </p:spPr>
        <p:txBody>
          <a:bodyPr/>
          <a:lstStyle>
            <a:lvl1pPr>
              <a:defRPr/>
            </a:lvl1pPr>
          </a:lstStyle>
          <a:p>
            <a:fld id="{0C7557A1-7AF3-4F12-8BC6-178B67B53BB4}" type="slidenum">
              <a:rPr lang="en-GB" smtClean="0">
                <a:solidFill>
                  <a:srgbClr val="122632"/>
                </a:solidFill>
              </a:rPr>
              <a:pPr/>
              <a:t>‹#›</a:t>
            </a:fld>
            <a:endParaRPr lang="en-GB" dirty="0">
              <a:solidFill>
                <a:srgbClr val="122632"/>
              </a:solidFill>
            </a:endParaRPr>
          </a:p>
        </p:txBody>
      </p:sp>
      <p:sp>
        <p:nvSpPr>
          <p:cNvPr id="16" name="Text Placeholder 9"/>
          <p:cNvSpPr>
            <a:spLocks noGrp="1"/>
          </p:cNvSpPr>
          <p:nvPr>
            <p:ph type="body" sz="quarter" idx="17" hasCustomPrompt="1"/>
          </p:nvPr>
        </p:nvSpPr>
        <p:spPr>
          <a:xfrm>
            <a:off x="10586554" y="170121"/>
            <a:ext cx="1199046" cy="153888"/>
          </a:xfrm>
        </p:spPr>
        <p:txBody>
          <a:bodyPr wrap="none">
            <a:spAutoFit/>
          </a:bodyPr>
          <a:lstStyle>
            <a:lvl1pPr marL="0" indent="0" algn="r">
              <a:buNone/>
              <a:defRPr sz="1000" b="1">
                <a:solidFill>
                  <a:srgbClr val="00B0F0"/>
                </a:solidFill>
              </a:defRPr>
            </a:lvl1pPr>
          </a:lstStyle>
          <a:p>
            <a:pPr lvl="0"/>
            <a:r>
              <a:rPr lang="en-US" dirty="0"/>
              <a:t>Insert section </a:t>
            </a:r>
            <a:r>
              <a:rPr lang="en-US" dirty="0" err="1"/>
              <a:t>nama</a:t>
            </a:r>
            <a:endParaRPr lang="en-GB" dirty="0"/>
          </a:p>
        </p:txBody>
      </p:sp>
      <p:sp>
        <p:nvSpPr>
          <p:cNvPr id="15"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215239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cSld name="Breaker">
    <p:bg>
      <p:bgPr>
        <a:solidFill>
          <a:schemeClr val="accent4"/>
        </a:solidFill>
        <a:effectLst/>
      </p:bgPr>
    </p:bg>
    <p:spTree>
      <p:nvGrpSpPr>
        <p:cNvPr id="1" name=""/>
        <p:cNvGrpSpPr/>
        <p:nvPr/>
      </p:nvGrpSpPr>
      <p:grpSpPr>
        <a:xfrm>
          <a:off x="0" y="0"/>
          <a:ext cx="0" cy="0"/>
          <a:chOff x="0" y="0"/>
          <a:chExt cx="0" cy="0"/>
        </a:xfrm>
      </p:grpSpPr>
      <p:cxnSp>
        <p:nvCxnSpPr>
          <p:cNvPr id="3" name="Straight Connector 7"/>
          <p:cNvCxnSpPr>
            <a:cxnSpLocks noChangeShapeType="1"/>
          </p:cNvCxnSpPr>
          <p:nvPr/>
        </p:nvCxnSpPr>
        <p:spPr bwMode="auto">
          <a:xfrm>
            <a:off x="1665817" y="2578100"/>
            <a:ext cx="0" cy="4279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44667" y="11"/>
            <a:ext cx="11557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p:nvPr>
        </p:nvSpPr>
        <p:spPr>
          <a:xfrm>
            <a:off x="1794470" y="2516400"/>
            <a:ext cx="7248769" cy="4154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2700"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sp>
        <p:nvSpPr>
          <p:cNvPr id="5" name="Footer Placeholder 1"/>
          <p:cNvSpPr>
            <a:spLocks noGrp="1"/>
          </p:cNvSpPr>
          <p:nvPr>
            <p:ph type="ftr" sz="quarter" idx="10"/>
          </p:nvPr>
        </p:nvSpPr>
        <p:spPr>
          <a:xfrm>
            <a:off x="6000753" y="6426200"/>
            <a:ext cx="4798483" cy="287338"/>
          </a:xfrm>
          <a:prstGeom prst="rect">
            <a:avLst/>
          </a:prstGeom>
        </p:spPr>
        <p:txBody>
          <a:bodyPr/>
          <a:lstStyle>
            <a:lvl1pPr>
              <a:defRPr/>
            </a:lvl1pPr>
          </a:lstStyle>
          <a:p>
            <a:pPr>
              <a:defRPr/>
            </a:pPr>
            <a:r>
              <a:rPr lang="en-US">
                <a:solidFill>
                  <a:srgbClr val="122632"/>
                </a:solidFill>
              </a:rPr>
              <a:t>Project Bird_Demo</a:t>
            </a:r>
            <a:endParaRPr lang="en-US" dirty="0">
              <a:solidFill>
                <a:srgbClr val="122632"/>
              </a:solidFill>
            </a:endParaRPr>
          </a:p>
        </p:txBody>
      </p:sp>
      <p:sp>
        <p:nvSpPr>
          <p:cNvPr id="6" name="Slide Number Placeholder 2"/>
          <p:cNvSpPr>
            <a:spLocks noGrp="1"/>
          </p:cNvSpPr>
          <p:nvPr>
            <p:ph type="sldNum" sz="quarter" idx="11"/>
          </p:nvPr>
        </p:nvSpPr>
        <p:spPr>
          <a:xfrm>
            <a:off x="10913535" y="6426200"/>
            <a:ext cx="480484" cy="287338"/>
          </a:xfrm>
          <a:prstGeom prst="rect">
            <a:avLst/>
          </a:prstGeom>
        </p:spPr>
        <p:txBody>
          <a:bodyPr/>
          <a:lstStyle>
            <a:lvl1pPr>
              <a:defRPr/>
            </a:lvl1pPr>
          </a:lstStyle>
          <a:p>
            <a:fld id="{5A6A2E10-69A1-43B7-A348-F1831572D2D3}" type="slidenum">
              <a:rPr lang="en-US">
                <a:solidFill>
                  <a:srgbClr val="122632"/>
                </a:solidFill>
              </a:rPr>
              <a:pPr/>
              <a:t>‹#›</a:t>
            </a:fld>
            <a:endParaRPr lang="en-US" dirty="0">
              <a:solidFill>
                <a:srgbClr val="122632"/>
              </a:solidFill>
            </a:endParaRPr>
          </a:p>
        </p:txBody>
      </p:sp>
    </p:spTree>
    <p:extLst>
      <p:ext uri="{BB962C8B-B14F-4D97-AF65-F5344CB8AC3E}">
        <p14:creationId xmlns:p14="http://schemas.microsoft.com/office/powerpoint/2010/main" val="73268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2"/>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463" i="1" smtClean="0">
                <a:solidFill>
                  <a:schemeClr val="tx2"/>
                </a:solidFill>
                <a:latin typeface="Georgia" pitchFamily="18" charset="0"/>
                <a:ea typeface="ＭＳ Ｐゴシック" charset="-128"/>
              </a:defRPr>
            </a:lvl1pPr>
          </a:lstStyle>
          <a:p>
            <a:pPr lvl="0"/>
            <a:r>
              <a:rPr lang="en-US" noProof="0"/>
              <a:t>Click to edit Master text styles</a:t>
            </a:r>
          </a:p>
        </p:txBody>
      </p:sp>
      <p:sp>
        <p:nvSpPr>
          <p:cNvPr id="34819" name="Rectangle 3"/>
          <p:cNvSpPr>
            <a:spLocks noGrp="1" noChangeArrowheads="1"/>
          </p:cNvSpPr>
          <p:nvPr>
            <p:ph type="title"/>
          </p:nvPr>
        </p:nvSpPr>
        <p:spPr>
          <a:xfrm>
            <a:off x="1792963" y="2515599"/>
            <a:ext cx="7835593" cy="1151526"/>
          </a:xfrm>
          <a:extLst/>
        </p:spPr>
        <p:txBody>
          <a:bodyPr/>
          <a:lstStyle>
            <a:lvl1pPr>
              <a:lnSpc>
                <a:spcPct val="90000"/>
              </a:lnSpc>
              <a:defRPr sz="2925"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1" y="-1"/>
            <a:ext cx="1157305" cy="1197866"/>
          </a:xfrm>
          <a:prstGeom prst="rect">
            <a:avLst/>
          </a:prstGeom>
        </p:spPr>
      </p:pic>
      <p:sp>
        <p:nvSpPr>
          <p:cNvPr id="8" name="TextBox 9"/>
          <p:cNvSpPr txBox="1">
            <a:spLocks noChangeArrowheads="1"/>
          </p:cNvSpPr>
          <p:nvPr userDrawn="1"/>
        </p:nvSpPr>
        <p:spPr bwMode="auto">
          <a:xfrm>
            <a:off x="1792962" y="638178"/>
            <a:ext cx="5772331"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GB" sz="813" b="1" dirty="0">
                <a:solidFill>
                  <a:srgbClr val="122632"/>
                </a:solidFill>
                <a:cs typeface="Times New Roman" pitchFamily="18" charset="0"/>
              </a:rPr>
              <a:t>Business Development, Corporate Affairs and Corporate Communications</a:t>
            </a:r>
            <a:endParaRPr lang="en-GB" sz="813" dirty="0">
              <a:solidFill>
                <a:srgbClr val="122632"/>
              </a:solidFill>
              <a:cs typeface="Times New Roman" pitchFamily="18" charset="0"/>
            </a:endParaRPr>
          </a:p>
          <a:p>
            <a:pPr eaLnBrk="1" hangingPunct="1"/>
            <a:r>
              <a:rPr lang="en-US" sz="813" dirty="0">
                <a:solidFill>
                  <a:srgbClr val="122632"/>
                </a:solidFill>
                <a:cs typeface="Times New Roman" pitchFamily="18" charset="0"/>
              </a:rPr>
              <a:t>Internal Communications</a:t>
            </a:r>
            <a:endParaRPr lang="en-GB" sz="1300" dirty="0">
              <a:solidFill>
                <a:srgbClr val="122632"/>
              </a:solidFill>
            </a:endParaRPr>
          </a:p>
        </p:txBody>
      </p:sp>
    </p:spTree>
    <p:extLst>
      <p:ext uri="{BB962C8B-B14F-4D97-AF65-F5344CB8AC3E}">
        <p14:creationId xmlns:p14="http://schemas.microsoft.com/office/powerpoint/2010/main" val="1908144693"/>
      </p:ext>
    </p:extLst>
  </p:cSld>
  <p:clrMapOvr>
    <a:masterClrMapping/>
  </p:clrMapOvr>
  <p:transition spd="slow"/>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7" y="4314825"/>
            <a:ext cx="6959600" cy="1949450"/>
          </a:xfrm>
          <a:solidFill>
            <a:srgbClr val="C7C8CA"/>
          </a:solidFill>
        </p:spPr>
        <p:txBody>
          <a:bodyPr/>
          <a:lstStyle/>
          <a:p>
            <a:r>
              <a:rPr lang="en-US" dirty="0"/>
              <a:t>Click icon to add picture</a:t>
            </a:r>
            <a:endParaRPr lang="en-GB" dirty="0"/>
          </a:p>
        </p:txBody>
      </p:sp>
      <p:cxnSp>
        <p:nvCxnSpPr>
          <p:cNvPr id="6" name="Straight Connector 7"/>
          <p:cNvCxnSpPr>
            <a:cxnSpLocks noChangeShapeType="1"/>
          </p:cNvCxnSpPr>
          <p:nvPr userDrawn="1"/>
        </p:nvCxnSpPr>
        <p:spPr bwMode="auto">
          <a:xfrm>
            <a:off x="1664009" y="2579102"/>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463" i="1" smtClean="0">
                <a:solidFill>
                  <a:schemeClr val="tx2"/>
                </a:solidFill>
                <a:latin typeface="Georgia" pitchFamily="18" charset="0"/>
                <a:ea typeface="ＭＳ Ｐゴシック" charset="-128"/>
              </a:defRPr>
            </a:lvl1pPr>
          </a:lstStyle>
          <a:p>
            <a:pPr lvl="0"/>
            <a:r>
              <a:rPr lang="en-US" noProof="0"/>
              <a:t>Click to edit Master text styles</a:t>
            </a:r>
          </a:p>
        </p:txBody>
      </p:sp>
      <p:sp>
        <p:nvSpPr>
          <p:cNvPr id="34819" name="Rectangle 3"/>
          <p:cNvSpPr>
            <a:spLocks noGrp="1" noChangeArrowheads="1"/>
          </p:cNvSpPr>
          <p:nvPr>
            <p:ph type="title"/>
          </p:nvPr>
        </p:nvSpPr>
        <p:spPr>
          <a:xfrm>
            <a:off x="1792963" y="2515599"/>
            <a:ext cx="7835593" cy="1151526"/>
          </a:xfrm>
          <a:extLst/>
        </p:spPr>
        <p:txBody>
          <a:bodyPr/>
          <a:lstStyle>
            <a:lvl1pPr>
              <a:lnSpc>
                <a:spcPct val="90000"/>
              </a:lnSpc>
              <a:defRPr sz="2925"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1" y="-1"/>
            <a:ext cx="1157305" cy="1197866"/>
          </a:xfrm>
          <a:prstGeom prst="rect">
            <a:avLst/>
          </a:prstGeom>
        </p:spPr>
      </p:pic>
      <p:sp>
        <p:nvSpPr>
          <p:cNvPr id="9" name="TextBox 9"/>
          <p:cNvSpPr txBox="1">
            <a:spLocks noChangeArrowheads="1"/>
          </p:cNvSpPr>
          <p:nvPr userDrawn="1"/>
        </p:nvSpPr>
        <p:spPr bwMode="auto">
          <a:xfrm>
            <a:off x="1792962" y="638178"/>
            <a:ext cx="6413193"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GB" sz="813" b="1" dirty="0">
                <a:solidFill>
                  <a:srgbClr val="122632"/>
                </a:solidFill>
                <a:cs typeface="Times New Roman" pitchFamily="18" charset="0"/>
              </a:rPr>
              <a:t>Business Development, Corporate Affairs and Corporate Communications</a:t>
            </a:r>
            <a:endParaRPr lang="en-GB" sz="813" dirty="0">
              <a:solidFill>
                <a:srgbClr val="122632"/>
              </a:solidFill>
              <a:cs typeface="Times New Roman" pitchFamily="18" charset="0"/>
            </a:endParaRPr>
          </a:p>
          <a:p>
            <a:pPr eaLnBrk="1" hangingPunct="1"/>
            <a:r>
              <a:rPr lang="en-US" sz="813" dirty="0">
                <a:solidFill>
                  <a:srgbClr val="122632"/>
                </a:solidFill>
                <a:cs typeface="Times New Roman" pitchFamily="18" charset="0"/>
              </a:rPr>
              <a:t>Internal Communications</a:t>
            </a:r>
            <a:endParaRPr lang="en-GB" sz="1300" dirty="0">
              <a:solidFill>
                <a:srgbClr val="122632"/>
              </a:solidFill>
            </a:endParaRPr>
          </a:p>
        </p:txBody>
      </p:sp>
    </p:spTree>
    <p:extLst>
      <p:ext uri="{BB962C8B-B14F-4D97-AF65-F5344CB8AC3E}">
        <p14:creationId xmlns:p14="http://schemas.microsoft.com/office/powerpoint/2010/main" val="1282099763"/>
      </p:ext>
    </p:extLst>
  </p:cSld>
  <p:clrMapOvr>
    <a:masterClrMapping/>
  </p:clrMapOvr>
  <p:transition spd="slow"/>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6" y="2468776"/>
            <a:ext cx="7248769" cy="450123"/>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2925"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sp>
        <p:nvSpPr>
          <p:cNvPr id="9" name="Footer Placeholder 1"/>
          <p:cNvSpPr>
            <a:spLocks noGrp="1"/>
          </p:cNvSpPr>
          <p:nvPr>
            <p:ph type="ftr" sz="quarter" idx="10"/>
          </p:nvPr>
        </p:nvSpPr>
        <p:spPr>
          <a:xfrm>
            <a:off x="6000262" y="6426005"/>
            <a:ext cx="4798646" cy="287337"/>
          </a:xfrm>
        </p:spPr>
        <p:txBody>
          <a:bodyPr/>
          <a:lstStyle>
            <a:lvl1pPr>
              <a:defRPr smtClean="0"/>
            </a:lvl1pPr>
          </a:lstStyle>
          <a:p>
            <a:pPr>
              <a:defRPr/>
            </a:pPr>
            <a:r>
              <a:rPr lang="en-US" dirty="0">
                <a:solidFill>
                  <a:srgbClr val="122632"/>
                </a:solidFill>
              </a:rPr>
              <a:t>Project Bird</a:t>
            </a:r>
          </a:p>
        </p:txBody>
      </p:sp>
      <p:sp>
        <p:nvSpPr>
          <p:cNvPr id="10" name="Slide Number Placeholder 2"/>
          <p:cNvSpPr>
            <a:spLocks noGrp="1"/>
          </p:cNvSpPr>
          <p:nvPr>
            <p:ph type="sldNum" sz="quarter" idx="11"/>
          </p:nvPr>
        </p:nvSpPr>
        <p:spPr>
          <a:xfrm>
            <a:off x="10914188" y="6426005"/>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2609571307"/>
      </p:ext>
    </p:extLst>
  </p:cSld>
  <p:clrMapOvr>
    <a:masterClrMapping/>
  </p:clrMapOvr>
  <p:transition spd="slow"/>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8"/>
            <a:ext cx="5720862" cy="3019425"/>
          </a:xfrm>
          <a:prstGeom prst="rect">
            <a:avLst/>
          </a:prstGeom>
          <a:noFill/>
        </p:spPr>
        <p:txBody>
          <a:bodyPr wrap="square" lIns="0" tIns="0" rIns="0" bIns="0" rtlCol="0">
            <a:normAutofit/>
          </a:bodyPr>
          <a:lstStyle/>
          <a:p>
            <a:pPr>
              <a:lnSpc>
                <a:spcPct val="90000"/>
              </a:lnSpc>
            </a:pPr>
            <a:r>
              <a:rPr lang="en-US" sz="4713" dirty="0">
                <a:solidFill>
                  <a:srgbClr val="FFFFFF"/>
                </a:solidFill>
                <a:latin typeface="Georgia" pitchFamily="18" charset="0"/>
              </a:rPr>
              <a:t>Enterprising</a:t>
            </a:r>
          </a:p>
          <a:p>
            <a:pPr>
              <a:lnSpc>
                <a:spcPct val="90000"/>
              </a:lnSpc>
            </a:pPr>
            <a:r>
              <a:rPr lang="en-US" sz="4713" dirty="0">
                <a:solidFill>
                  <a:srgbClr val="FFFFFF"/>
                </a:solidFill>
                <a:latin typeface="Georgia" pitchFamily="18" charset="0"/>
              </a:rPr>
              <a:t>Open</a:t>
            </a:r>
          </a:p>
          <a:p>
            <a:pPr>
              <a:lnSpc>
                <a:spcPct val="90000"/>
              </a:lnSpc>
            </a:pPr>
            <a:r>
              <a:rPr lang="en-US" sz="4713" dirty="0">
                <a:solidFill>
                  <a:srgbClr val="FFFFFF"/>
                </a:solidFill>
                <a:latin typeface="Georgia" pitchFamily="18" charset="0"/>
              </a:rPr>
              <a:t>Challenging</a:t>
            </a:r>
            <a:endParaRPr lang="en-GB" sz="4713" dirty="0">
              <a:solidFill>
                <a:srgbClr val="122632"/>
              </a:solidFill>
              <a:latin typeface="Georgia" pitchFamily="18" charset="0"/>
            </a:endParaRPr>
          </a:p>
        </p:txBody>
      </p:sp>
    </p:spTree>
    <p:extLst>
      <p:ext uri="{BB962C8B-B14F-4D97-AF65-F5344CB8AC3E}">
        <p14:creationId xmlns:p14="http://schemas.microsoft.com/office/powerpoint/2010/main" val="988089635"/>
      </p:ext>
    </p:extLst>
  </p:cSld>
  <p:clrMapOvr>
    <a:masterClrMapping/>
  </p:clrMapOvr>
  <p:transition spd="slow"/>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8"/>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650" dirty="0">
                <a:solidFill>
                  <a:srgbClr val="122632"/>
                </a:solidFill>
                <a:cs typeface="Arial" pitchFamily="34" charset="0"/>
              </a:rPr>
              <a:t>© Copyright JTI 2016</a:t>
            </a:r>
          </a:p>
        </p:txBody>
      </p:sp>
      <p:sp>
        <p:nvSpPr>
          <p:cNvPr id="2" name="Title 1"/>
          <p:cNvSpPr>
            <a:spLocks noGrp="1"/>
          </p:cNvSpPr>
          <p:nvPr>
            <p:ph type="title" hasCustomPrompt="1"/>
          </p:nvPr>
        </p:nvSpPr>
        <p:spPr>
          <a:xfrm>
            <a:off x="777632" y="576267"/>
            <a:ext cx="10619153" cy="385763"/>
          </a:xfrm>
        </p:spPr>
        <p:txBody>
          <a:bodyPr>
            <a:noAutofit/>
          </a:bodyPr>
          <a:lstStyle>
            <a:lvl1pPr>
              <a:defRPr sz="195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9" y="1994405"/>
            <a:ext cx="10619154" cy="4269875"/>
          </a:xfrm>
        </p:spPr>
        <p:txBody>
          <a:bodyPr>
            <a:normAutofit/>
          </a:bodyPr>
          <a:lstStyle>
            <a:lvl1pPr>
              <a:defRPr sz="1950">
                <a:latin typeface="Georgia" pitchFamily="18" charset="0"/>
              </a:defRPr>
            </a:lvl1pPr>
            <a:lvl2pPr>
              <a:defRPr sz="1950">
                <a:latin typeface="Georgia" pitchFamily="18" charset="0"/>
              </a:defRPr>
            </a:lvl2pPr>
            <a:lvl3pPr>
              <a:defRPr sz="1950">
                <a:latin typeface="Georgia" pitchFamily="18" charset="0"/>
              </a:defRPr>
            </a:lvl3pPr>
            <a:lvl4pPr>
              <a:defRPr sz="1950">
                <a:latin typeface="Georgia" pitchFamily="18" charset="0"/>
              </a:defRPr>
            </a:lvl4pPr>
            <a:lvl5pPr>
              <a:defRPr sz="1950">
                <a:latin typeface="Georgia" pitchFamily="18" charset="0"/>
              </a:defRPr>
            </a:lvl5pPr>
          </a:lstStyle>
          <a:p>
            <a:pPr lvl="0"/>
            <a:r>
              <a:rPr lang="en-US"/>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463"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12" name="Footer Placeholder 11"/>
          <p:cNvSpPr>
            <a:spLocks noGrp="1"/>
          </p:cNvSpPr>
          <p:nvPr>
            <p:ph type="ftr" sz="quarter" idx="13"/>
          </p:nvPr>
        </p:nvSpPr>
        <p:spPr/>
        <p:txBody>
          <a:bodyPr/>
          <a:lstStyle/>
          <a:p>
            <a:pPr>
              <a:defRPr/>
            </a:pPr>
            <a:r>
              <a:rPr lang="en-US">
                <a:solidFill>
                  <a:srgbClr val="122632"/>
                </a:solidFill>
              </a:rPr>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185870709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8"/>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650" dirty="0">
                <a:solidFill>
                  <a:srgbClr val="122632"/>
                </a:solidFill>
                <a:cs typeface="Arial" pitchFamily="34" charset="0"/>
              </a:rPr>
              <a:t>© Copyright JTI 2016</a:t>
            </a:r>
          </a:p>
        </p:txBody>
      </p:sp>
      <p:sp>
        <p:nvSpPr>
          <p:cNvPr id="3" name="Content Placeholder 2"/>
          <p:cNvSpPr>
            <a:spLocks noGrp="1"/>
          </p:cNvSpPr>
          <p:nvPr>
            <p:ph idx="1"/>
          </p:nvPr>
        </p:nvSpPr>
        <p:spPr>
          <a:xfrm>
            <a:off x="778609" y="1994405"/>
            <a:ext cx="10619154" cy="426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463"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8" name="Slide Number Placeholder 6"/>
          <p:cNvSpPr>
            <a:spLocks noGrp="1"/>
          </p:cNvSpPr>
          <p:nvPr>
            <p:ph type="sldNum" sz="quarter" idx="11"/>
          </p:nvPr>
        </p:nvSpPr>
        <p:spPr>
          <a:xfrm>
            <a:off x="10914188" y="6424618"/>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7"/>
            <a:ext cx="10619153" cy="385763"/>
          </a:xfrm>
        </p:spPr>
        <p:txBody>
          <a:bodyPr>
            <a:noAutofit/>
          </a:bodyPr>
          <a:lstStyle>
            <a:lvl1pPr>
              <a:defRPr sz="195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54126565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8"/>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650" dirty="0">
                <a:solidFill>
                  <a:srgbClr val="122632"/>
                </a:solidFill>
                <a:cs typeface="Arial" pitchFamily="34" charset="0"/>
              </a:rPr>
              <a:t>© Copyright JTI 2016</a:t>
            </a:r>
          </a:p>
        </p:txBody>
      </p:sp>
      <p:sp>
        <p:nvSpPr>
          <p:cNvPr id="3" name="Content Placeholder 2"/>
          <p:cNvSpPr>
            <a:spLocks noGrp="1"/>
          </p:cNvSpPr>
          <p:nvPr>
            <p:ph sz="half" idx="1"/>
          </p:nvPr>
        </p:nvSpPr>
        <p:spPr>
          <a:xfrm>
            <a:off x="777631" y="1994403"/>
            <a:ext cx="5114732" cy="4277075"/>
          </a:xfrm>
        </p:spPr>
        <p:txBody>
          <a:bodyPr/>
          <a:lstStyle>
            <a:lvl1pPr>
              <a:defRPr sz="1300"/>
            </a:lvl1pPr>
            <a:lvl2pPr>
              <a:defRPr sz="1300"/>
            </a:lvl2pPr>
            <a:lvl3pPr>
              <a:defRPr sz="1138"/>
            </a:lvl3pPr>
            <a:lvl4pPr>
              <a:defRPr sz="894"/>
            </a:lvl4pPr>
            <a:lvl5pPr>
              <a:defRPr sz="894"/>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088186" y="1994403"/>
            <a:ext cx="5114732" cy="4277075"/>
          </a:xfrm>
        </p:spPr>
        <p:txBody>
          <a:bodyPr/>
          <a:lstStyle>
            <a:lvl1pPr>
              <a:defRPr sz="1300"/>
            </a:lvl1pPr>
            <a:lvl2pPr>
              <a:defRPr sz="1300"/>
            </a:lvl2pPr>
            <a:lvl3pPr>
              <a:defRPr sz="1138"/>
            </a:lvl3pPr>
            <a:lvl4pPr>
              <a:defRPr sz="894"/>
            </a:lvl4pPr>
            <a:lvl5pPr>
              <a:defRPr sz="894"/>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4" y="966630"/>
            <a:ext cx="10623061" cy="342900"/>
          </a:xfrm>
        </p:spPr>
        <p:txBody>
          <a:bodyPr>
            <a:normAutofit/>
          </a:bodyPr>
          <a:lstStyle>
            <a:lvl1pPr algn="l" rtl="0" eaLnBrk="1" fontAlgn="base" hangingPunct="1">
              <a:spcBef>
                <a:spcPct val="0"/>
              </a:spcBef>
              <a:spcAft>
                <a:spcPct val="0"/>
              </a:spcAft>
              <a:defRPr lang="en-US" sz="1463"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9" name="Title 1"/>
          <p:cNvSpPr>
            <a:spLocks noGrp="1"/>
          </p:cNvSpPr>
          <p:nvPr>
            <p:ph type="title" hasCustomPrompt="1"/>
          </p:nvPr>
        </p:nvSpPr>
        <p:spPr>
          <a:xfrm>
            <a:off x="777632" y="576267"/>
            <a:ext cx="10619153" cy="385763"/>
          </a:xfrm>
        </p:spPr>
        <p:txBody>
          <a:bodyPr>
            <a:noAutofit/>
          </a:bodyPr>
          <a:lstStyle>
            <a:lvl1pPr>
              <a:defRPr sz="195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081390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940310" cy="1197866"/>
          </a:xfrm>
          <a:prstGeom prst="rect">
            <a:avLst/>
          </a:prstGeom>
        </p:spPr>
      </p:pic>
    </p:spTree>
    <p:extLst>
      <p:ext uri="{BB962C8B-B14F-4D97-AF65-F5344CB8AC3E}">
        <p14:creationId xmlns:p14="http://schemas.microsoft.com/office/powerpoint/2010/main" val="420091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CC00A3-2DF0-4318-8F33-92D2C95A9AEF}" type="slidenum">
              <a:rPr lang="en-US" smtClean="0"/>
              <a:t>‹#›</a:t>
            </a:fld>
            <a:endParaRPr lang="en-US" dirty="0"/>
          </a:p>
        </p:txBody>
      </p:sp>
    </p:spTree>
    <p:extLst>
      <p:ext uri="{BB962C8B-B14F-4D97-AF65-F5344CB8AC3E}">
        <p14:creationId xmlns:p14="http://schemas.microsoft.com/office/powerpoint/2010/main" val="117989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8"/>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650" dirty="0">
                <a:solidFill>
                  <a:srgbClr val="122632"/>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8" name="Slide Number Placeholder 6"/>
          <p:cNvSpPr>
            <a:spLocks noGrp="1"/>
          </p:cNvSpPr>
          <p:nvPr>
            <p:ph type="sldNum" sz="quarter" idx="11"/>
          </p:nvPr>
        </p:nvSpPr>
        <p:spPr>
          <a:xfrm>
            <a:off x="10914188" y="6424618"/>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4" y="969011"/>
            <a:ext cx="10623061" cy="342900"/>
          </a:xfrm>
        </p:spPr>
        <p:txBody>
          <a:bodyPr>
            <a:normAutofit/>
          </a:bodyPr>
          <a:lstStyle>
            <a:lvl1pPr algn="l" rtl="0" eaLnBrk="1" fontAlgn="base" hangingPunct="1">
              <a:spcBef>
                <a:spcPct val="0"/>
              </a:spcBef>
              <a:spcAft>
                <a:spcPct val="0"/>
              </a:spcAft>
              <a:defRPr lang="en-US" sz="1463"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9" name="Title 1"/>
          <p:cNvSpPr>
            <a:spLocks noGrp="1"/>
          </p:cNvSpPr>
          <p:nvPr>
            <p:ph type="title" hasCustomPrompt="1"/>
          </p:nvPr>
        </p:nvSpPr>
        <p:spPr>
          <a:xfrm>
            <a:off x="777632" y="576267"/>
            <a:ext cx="10619153" cy="385763"/>
          </a:xfrm>
        </p:spPr>
        <p:txBody>
          <a:bodyPr>
            <a:noAutofit/>
          </a:bodyPr>
          <a:lstStyle>
            <a:lvl1pPr>
              <a:defRPr sz="195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78424751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8"/>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650" dirty="0">
                <a:solidFill>
                  <a:srgbClr val="122632"/>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5" name="Slide Number Placeholder 6"/>
          <p:cNvSpPr>
            <a:spLocks noGrp="1"/>
          </p:cNvSpPr>
          <p:nvPr>
            <p:ph type="sldNum" sz="quarter" idx="11"/>
          </p:nvPr>
        </p:nvSpPr>
        <p:spPr>
          <a:xfrm>
            <a:off x="10914188" y="6424618"/>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295978166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78609" y="1994406"/>
            <a:ext cx="10619154" cy="426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9"/>
          <p:cNvSpPr>
            <a:spLocks noGrp="1"/>
          </p:cNvSpPr>
          <p:nvPr>
            <p:ph type="body" sz="quarter" idx="12"/>
          </p:nvPr>
        </p:nvSpPr>
        <p:spPr>
          <a:xfrm>
            <a:off x="776172" y="967742"/>
            <a:ext cx="10624527" cy="342900"/>
          </a:xfrm>
        </p:spPr>
        <p:txBody>
          <a:bodyPr/>
          <a:lstStyle>
            <a:lvl1pPr algn="l" rtl="0" eaLnBrk="1" fontAlgn="base" hangingPunct="1">
              <a:spcBef>
                <a:spcPct val="0"/>
              </a:spcBef>
              <a:spcAft>
                <a:spcPct val="0"/>
              </a:spcAft>
              <a:defRPr lang="en-US" sz="135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9" name="Title 1"/>
          <p:cNvSpPr>
            <a:spLocks noGrp="1"/>
          </p:cNvSpPr>
          <p:nvPr>
            <p:ph type="title"/>
          </p:nvPr>
        </p:nvSpPr>
        <p:spPr>
          <a:xfrm>
            <a:off x="777643" y="576371"/>
            <a:ext cx="10619153" cy="385763"/>
          </a:xfrm>
        </p:spPr>
        <p:txBody>
          <a:bodyPr>
            <a:noAutofit/>
          </a:bodyPr>
          <a:lstStyle>
            <a:lvl1pPr>
              <a:defRPr sz="1800">
                <a:solidFill>
                  <a:schemeClr val="tx1"/>
                </a:solidFill>
              </a:defRPr>
            </a:lvl1pPr>
          </a:lstStyle>
          <a:p>
            <a:r>
              <a:rPr lang="en-US"/>
              <a:t>Click to edit Master title style</a:t>
            </a:r>
            <a:endParaRPr lang="en-GB" dirty="0"/>
          </a:p>
        </p:txBody>
      </p:sp>
      <p:sp>
        <p:nvSpPr>
          <p:cNvPr id="5" name="Footer Placeholder 4"/>
          <p:cNvSpPr>
            <a:spLocks noGrp="1"/>
          </p:cNvSpPr>
          <p:nvPr>
            <p:ph type="ftr" sz="quarter" idx="13"/>
          </p:nvPr>
        </p:nvSpPr>
        <p:spPr/>
        <p:txBody>
          <a:bodyPr/>
          <a:lstStyle>
            <a:lvl1pPr>
              <a:defRPr sz="1200">
                <a:solidFill>
                  <a:srgbClr val="FFFFFF"/>
                </a:solidFill>
                <a:latin typeface="Arial" pitchFamily="34" charset="0"/>
                <a:ea typeface="ＭＳ Ｐゴシック" pitchFamily="80" charset="-128"/>
              </a:defRPr>
            </a:lvl1pPr>
          </a:lstStyle>
          <a:p>
            <a:pPr>
              <a:defRPr/>
            </a:pPr>
            <a:endParaRPr lang="en-GB" dirty="0"/>
          </a:p>
        </p:txBody>
      </p:sp>
      <p:sp>
        <p:nvSpPr>
          <p:cNvPr id="6" name="Slide Number Placeholder 6"/>
          <p:cNvSpPr>
            <a:spLocks noGrp="1"/>
          </p:cNvSpPr>
          <p:nvPr>
            <p:ph type="sldNum" sz="quarter" idx="14"/>
          </p:nvPr>
        </p:nvSpPr>
        <p:spPr/>
        <p:txBody>
          <a:bodyPr/>
          <a:lstStyle>
            <a:lvl1pPr>
              <a:defRPr>
                <a:solidFill>
                  <a:srgbClr val="122632"/>
                </a:solidFill>
              </a:defRPr>
            </a:lvl1pPr>
          </a:lstStyle>
          <a:p>
            <a:pPr>
              <a:defRPr/>
            </a:pPr>
            <a:fld id="{4F6BFFEE-9F36-493E-8356-134E7E514759}" type="slidenum">
              <a:rPr lang="en-GB"/>
              <a:pPr>
                <a:defRPr/>
              </a:pPr>
              <a:t>‹#›</a:t>
            </a:fld>
            <a:endParaRPr lang="en-GB" dirty="0"/>
          </a:p>
        </p:txBody>
      </p:sp>
    </p:spTree>
    <p:extLst>
      <p:ext uri="{BB962C8B-B14F-4D97-AF65-F5344CB8AC3E}">
        <p14:creationId xmlns:p14="http://schemas.microsoft.com/office/powerpoint/2010/main" val="69289573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600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17960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JTI Business Services (Asia) Sdn. Bhd.</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Business Services Centre</a:t>
            </a:r>
            <a:endParaRPr lang="en-GB" dirty="0">
              <a:solidFill>
                <a:srgbClr val="122632"/>
              </a:solidFill>
            </a:endParaRPr>
          </a:p>
        </p:txBody>
      </p:sp>
    </p:spTree>
    <p:extLst>
      <p:ext uri="{BB962C8B-B14F-4D97-AF65-F5344CB8AC3E}">
        <p14:creationId xmlns:p14="http://schemas.microsoft.com/office/powerpoint/2010/main" val="135702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940310" cy="1197866"/>
          </a:xfrm>
          <a:prstGeom prst="rect">
            <a:avLst/>
          </a:prstGeom>
        </p:spPr>
      </p:pic>
    </p:spTree>
    <p:extLst>
      <p:ext uri="{BB962C8B-B14F-4D97-AF65-F5344CB8AC3E}">
        <p14:creationId xmlns:p14="http://schemas.microsoft.com/office/powerpoint/2010/main" val="216395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solidFill>
                  <a:srgbClr val="122632"/>
                </a:solidFill>
              </a:rPr>
              <a:t>Project Bird</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124665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34626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solidFill>
                  <a:srgbClr val="122632"/>
                </a:solidFill>
              </a:rPr>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420934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75944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4203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CC00A3-2DF0-4318-8F33-92D2C95A9AEF}" type="slidenum">
              <a:rPr lang="en-US" smtClean="0"/>
              <a:t>‹#›</a:t>
            </a:fld>
            <a:endParaRPr lang="en-US" dirty="0"/>
          </a:p>
        </p:txBody>
      </p:sp>
    </p:spTree>
    <p:extLst>
      <p:ext uri="{BB962C8B-B14F-4D97-AF65-F5344CB8AC3E}">
        <p14:creationId xmlns:p14="http://schemas.microsoft.com/office/powerpoint/2010/main" val="288195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37790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1579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324297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solidFill>
                  <a:srgbClr val="122632"/>
                </a:solidFill>
              </a:rPr>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221762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68" name="Picture 67"/>
          <p:cNvPicPr>
            <a:picLocks noChangeAspect="1"/>
          </p:cNvPicPr>
          <p:nvPr userDrawn="1"/>
        </p:nvPicPr>
        <p:blipFill rotWithShape="1">
          <a:blip r:embed="rId2"/>
          <a:srcRect l="15990" r="40497" b="58327"/>
          <a:stretch/>
        </p:blipFill>
        <p:spPr>
          <a:xfrm>
            <a:off x="7444159" y="1836799"/>
            <a:ext cx="5039887" cy="4317168"/>
          </a:xfrm>
          <a:prstGeom prst="rect">
            <a:avLst/>
          </a:prstGeom>
        </p:spPr>
      </p:pic>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20" y="3656891"/>
            <a:ext cx="6072554" cy="676984"/>
          </a:xfrm>
          <a:extLst/>
        </p:spPr>
        <p:txBody>
          <a:bodyPr/>
          <a:lstStyle>
            <a:lvl1pPr>
              <a:lnSpc>
                <a:spcPct val="90000"/>
              </a:lnSpc>
              <a:spcBef>
                <a:spcPct val="20000"/>
              </a:spcBef>
              <a:defRPr sz="1799"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5" y="2515599"/>
            <a:ext cx="7835592" cy="1151526"/>
          </a:xfrm>
          <a:extLst/>
        </p:spPr>
        <p:txBody>
          <a:bodyPr/>
          <a:lstStyle>
            <a:lvl1pPr>
              <a:lnSpc>
                <a:spcPct val="90000"/>
              </a:lnSpc>
              <a:defRPr sz="3599"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2" y="638179"/>
            <a:ext cx="4295224"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Western Europe Region</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United Kingdom</a:t>
            </a:r>
            <a:endParaRPr lang="en-GB" sz="1600" dirty="0">
              <a:solidFill>
                <a:srgbClr val="122632"/>
              </a:solidFill>
            </a:endParaRPr>
          </a:p>
        </p:txBody>
      </p:sp>
    </p:spTree>
    <p:extLst>
      <p:ext uri="{BB962C8B-B14F-4D97-AF65-F5344CB8AC3E}">
        <p14:creationId xmlns:p14="http://schemas.microsoft.com/office/powerpoint/2010/main" val="4126430966"/>
      </p:ext>
    </p:extLst>
  </p:cSld>
  <p:clrMapOvr>
    <a:masterClrMapping/>
  </p:clrMapOvr>
  <p:transition spd="slow"/>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rgbClr val="122632"/>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528"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599"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10" name="Slide Number Placeholder 2"/>
          <p:cNvSpPr>
            <a:spLocks noGrp="1"/>
          </p:cNvSpPr>
          <p:nvPr>
            <p:ph type="sldNum" sz="quarter" idx="11"/>
          </p:nvPr>
        </p:nvSpPr>
        <p:spPr>
          <a:xfrm>
            <a:off x="10914293" y="6426162"/>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153629289"/>
      </p:ext>
    </p:extLst>
  </p:cSld>
  <p:clrMapOvr>
    <a:masterClrMapping/>
  </p:clrMapOvr>
  <p:transition spd="slow"/>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2" y="2468783"/>
            <a:ext cx="5720861" cy="3019425"/>
          </a:xfrm>
          <a:prstGeom prst="rect">
            <a:avLst/>
          </a:prstGeom>
          <a:noFill/>
        </p:spPr>
        <p:txBody>
          <a:bodyPr wrap="square" lIns="0" tIns="0" rIns="0" bIns="0" rtlCol="0">
            <a:normAutofit/>
          </a:bodyPr>
          <a:lstStyle/>
          <a:p>
            <a:pPr>
              <a:lnSpc>
                <a:spcPct val="90000"/>
              </a:lnSpc>
            </a:pPr>
            <a:r>
              <a:rPr lang="en-US" sz="5798" dirty="0">
                <a:solidFill>
                  <a:srgbClr val="FFFFFF"/>
                </a:solidFill>
                <a:latin typeface="Georgia" pitchFamily="18" charset="0"/>
              </a:rPr>
              <a:t>Enterprising</a:t>
            </a:r>
          </a:p>
          <a:p>
            <a:pPr>
              <a:lnSpc>
                <a:spcPct val="90000"/>
              </a:lnSpc>
            </a:pPr>
            <a:r>
              <a:rPr lang="en-US" sz="5798" dirty="0">
                <a:solidFill>
                  <a:srgbClr val="FFFFFF"/>
                </a:solidFill>
                <a:latin typeface="Georgia" pitchFamily="18" charset="0"/>
              </a:rPr>
              <a:t>Open</a:t>
            </a:r>
          </a:p>
          <a:p>
            <a:pPr>
              <a:lnSpc>
                <a:spcPct val="90000"/>
              </a:lnSpc>
            </a:pPr>
            <a:r>
              <a:rPr lang="en-US" sz="5798" dirty="0">
                <a:solidFill>
                  <a:srgbClr val="FFFFFF"/>
                </a:solidFill>
                <a:latin typeface="Georgia" pitchFamily="18" charset="0"/>
              </a:rPr>
              <a:t>Challenging</a:t>
            </a:r>
            <a:endParaRPr lang="en-GB" sz="5798" dirty="0">
              <a:solidFill>
                <a:srgbClr val="122632"/>
              </a:solidFill>
              <a:latin typeface="Georgia" pitchFamily="18" charset="0"/>
            </a:endParaRPr>
          </a:p>
        </p:txBody>
      </p:sp>
    </p:spTree>
    <p:extLst>
      <p:ext uri="{BB962C8B-B14F-4D97-AF65-F5344CB8AC3E}">
        <p14:creationId xmlns:p14="http://schemas.microsoft.com/office/powerpoint/2010/main" val="3117919201"/>
      </p:ext>
    </p:extLst>
  </p:cSld>
  <p:clrMapOvr>
    <a:masterClrMapping/>
  </p:clrMapOvr>
  <p:transition spd="slow"/>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7641" y="576424"/>
            <a:ext cx="10619154" cy="385763"/>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7" y="1994406"/>
            <a:ext cx="10619155" cy="4269875"/>
          </a:xfrm>
        </p:spPr>
        <p:txBody>
          <a:bodyPr>
            <a:normAutofit/>
          </a:bodyPr>
          <a:lstStyle>
            <a:lvl1pPr>
              <a:defRPr sz="2399">
                <a:latin typeface="Georgia" pitchFamily="18" charset="0"/>
              </a:defRPr>
            </a:lvl1pPr>
            <a:lvl2pPr>
              <a:defRPr sz="2399">
                <a:latin typeface="Georgia" pitchFamily="18" charset="0"/>
              </a:defRPr>
            </a:lvl2pPr>
            <a:lvl3pPr>
              <a:defRPr sz="2399">
                <a:latin typeface="Georgia" pitchFamily="18" charset="0"/>
              </a:defRPr>
            </a:lvl3pPr>
            <a:lvl4pPr>
              <a:defRPr sz="2399">
                <a:latin typeface="Georgia" pitchFamily="18" charset="0"/>
              </a:defRPr>
            </a:lvl4pPr>
            <a:lvl5pPr>
              <a:defRPr sz="2399">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6" y="967741"/>
            <a:ext cx="10619447"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11767327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78607" y="1994406"/>
            <a:ext cx="10619155"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9"/>
          <p:cNvSpPr>
            <a:spLocks noGrp="1"/>
          </p:cNvSpPr>
          <p:nvPr>
            <p:ph type="body" sz="quarter" idx="12"/>
          </p:nvPr>
        </p:nvSpPr>
        <p:spPr>
          <a:xfrm>
            <a:off x="776170" y="967741"/>
            <a:ext cx="10624527"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293" y="6424775"/>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41" y="576424"/>
            <a:ext cx="10619154" cy="385763"/>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5901126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77631" y="1994407"/>
            <a:ext cx="5114732" cy="4277075"/>
          </a:xfrm>
        </p:spPr>
        <p:txBody>
          <a:bodyPr/>
          <a:lstStyle>
            <a:lvl1pPr>
              <a:defRPr sz="1600"/>
            </a:lvl1pPr>
            <a:lvl2pPr>
              <a:defRPr sz="1600"/>
            </a:lvl2pPr>
            <a:lvl3pPr>
              <a:defRPr sz="1400"/>
            </a:lvl3pPr>
            <a:lvl4pPr>
              <a:defRPr sz="1100"/>
            </a:lvl4pPr>
            <a:lvl5pPr>
              <a:defRPr sz="1100"/>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8" y="1994407"/>
            <a:ext cx="5114732" cy="4277075"/>
          </a:xfrm>
        </p:spPr>
        <p:txBody>
          <a:bodyPr/>
          <a:lstStyle>
            <a:lvl1pPr>
              <a:defRPr sz="1600"/>
            </a:lvl1pPr>
            <a:lvl2pPr>
              <a:defRPr sz="1600"/>
            </a:lvl2pPr>
            <a:lvl3pPr>
              <a:defRPr sz="1400"/>
            </a:lvl3pPr>
            <a:lvl4pPr>
              <a:defRPr sz="1100"/>
            </a:lvl4pPr>
            <a:lvl5pPr>
              <a:defRPr sz="1100"/>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41" y="576424"/>
            <a:ext cx="10619154" cy="385763"/>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342644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JTI Business Services (Asia) Sdn. Bhd.</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Business Services Centre</a:t>
            </a:r>
            <a:endParaRPr lang="en-GB" sz="1600" dirty="0">
              <a:solidFill>
                <a:srgbClr val="122632"/>
              </a:solidFill>
            </a:endParaRPr>
          </a:p>
        </p:txBody>
      </p:sp>
    </p:spTree>
    <p:extLst>
      <p:ext uri="{BB962C8B-B14F-4D97-AF65-F5344CB8AC3E}">
        <p14:creationId xmlns:p14="http://schemas.microsoft.com/office/powerpoint/2010/main" val="47140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6"/>
          <p:cNvSpPr>
            <a:spLocks noGrp="1"/>
          </p:cNvSpPr>
          <p:nvPr>
            <p:ph type="sldNum" sz="quarter" idx="11"/>
          </p:nvPr>
        </p:nvSpPr>
        <p:spPr>
          <a:xfrm>
            <a:off x="10914293" y="6424775"/>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41" y="576424"/>
            <a:ext cx="10619154" cy="385763"/>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5821508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6"/>
          <p:cNvSpPr>
            <a:spLocks noGrp="1"/>
          </p:cNvSpPr>
          <p:nvPr>
            <p:ph type="sldNum" sz="quarter" idx="11"/>
          </p:nvPr>
        </p:nvSpPr>
        <p:spPr>
          <a:xfrm>
            <a:off x="10914293" y="6424775"/>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172477369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1"/>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20" y="3656891"/>
            <a:ext cx="6072554" cy="676984"/>
          </a:xfrm>
          <a:extLst/>
        </p:spPr>
        <p:txBody>
          <a:bodyPr/>
          <a:lstStyle>
            <a:lvl1pPr>
              <a:lnSpc>
                <a:spcPct val="90000"/>
              </a:lnSpc>
              <a:spcBef>
                <a:spcPct val="20000"/>
              </a:spcBef>
              <a:defRPr sz="1799"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5" y="2515599"/>
            <a:ext cx="7835592" cy="1151526"/>
          </a:xfrm>
          <a:extLst/>
        </p:spPr>
        <p:txBody>
          <a:bodyPr/>
          <a:lstStyle>
            <a:lvl1pPr>
              <a:lnSpc>
                <a:spcPct val="90000"/>
              </a:lnSpc>
              <a:defRPr sz="3599"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2" y="638179"/>
            <a:ext cx="4295224"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GB" sz="1000" b="1" dirty="0">
                <a:solidFill>
                  <a:srgbClr val="122632"/>
                </a:solidFill>
                <a:cs typeface="Times New Roman" pitchFamily="18" charset="0"/>
              </a:rPr>
              <a:t>Strategic Insights</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Trade Insight</a:t>
            </a:r>
            <a:endParaRPr lang="en-GB" sz="1600" dirty="0">
              <a:solidFill>
                <a:srgbClr val="122632"/>
              </a:solidFill>
            </a:endParaRPr>
          </a:p>
        </p:txBody>
      </p:sp>
      <p:pic>
        <p:nvPicPr>
          <p:cNvPr id="10" name="Picture 9"/>
          <p:cNvPicPr>
            <a:picLocks noChangeAspect="1"/>
          </p:cNvPicPr>
          <p:nvPr userDrawn="1"/>
        </p:nvPicPr>
        <p:blipFill rotWithShape="1">
          <a:blip r:embed="rId3" cstate="email">
            <a:extLst>
              <a:ext uri="{28A0092B-C50C-407E-A947-70E740481C1C}">
                <a14:useLocalDpi xmlns:a14="http://schemas.microsoft.com/office/drawing/2010/main"/>
              </a:ext>
            </a:extLst>
          </a:blip>
          <a:srcRect l="15990" r="40497" b="58327"/>
          <a:stretch/>
        </p:blipFill>
        <p:spPr>
          <a:xfrm>
            <a:off x="8141880" y="3547424"/>
            <a:ext cx="4050120" cy="2818100"/>
          </a:xfrm>
          <a:prstGeom prst="rect">
            <a:avLst/>
          </a:prstGeom>
        </p:spPr>
      </p:pic>
    </p:spTree>
    <p:extLst>
      <p:ext uri="{BB962C8B-B14F-4D97-AF65-F5344CB8AC3E}">
        <p14:creationId xmlns:p14="http://schemas.microsoft.com/office/powerpoint/2010/main" val="3019380488"/>
      </p:ext>
    </p:extLst>
  </p:cSld>
  <p:clrMapOvr>
    <a:masterClrMapping/>
  </p:clrMapOvr>
  <p:transition spd="slow"/>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rgbClr val="122632"/>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528"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599"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10" name="Slide Number Placeholder 2"/>
          <p:cNvSpPr>
            <a:spLocks noGrp="1"/>
          </p:cNvSpPr>
          <p:nvPr>
            <p:ph type="sldNum" sz="quarter" idx="11"/>
          </p:nvPr>
        </p:nvSpPr>
        <p:spPr>
          <a:xfrm>
            <a:off x="10914293" y="6426162"/>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68293140"/>
      </p:ext>
    </p:extLst>
  </p:cSld>
  <p:clrMapOvr>
    <a:masterClrMapping/>
  </p:clrMapOvr>
  <p:transition spd="slow"/>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43938" y="0"/>
            <a:ext cx="1157305" cy="1197866"/>
          </a:xfrm>
          <a:prstGeom prst="rect">
            <a:avLst/>
          </a:prstGeom>
        </p:spPr>
      </p:pic>
      <p:sp>
        <p:nvSpPr>
          <p:cNvPr id="3" name="TextBox 2"/>
          <p:cNvSpPr txBox="1"/>
          <p:nvPr userDrawn="1"/>
        </p:nvSpPr>
        <p:spPr>
          <a:xfrm>
            <a:off x="1794462" y="2468783"/>
            <a:ext cx="5720861" cy="3019425"/>
          </a:xfrm>
          <a:prstGeom prst="rect">
            <a:avLst/>
          </a:prstGeom>
          <a:noFill/>
        </p:spPr>
        <p:txBody>
          <a:bodyPr wrap="square" lIns="0" tIns="0" rIns="0" bIns="0" rtlCol="0">
            <a:normAutofit/>
          </a:bodyPr>
          <a:lstStyle/>
          <a:p>
            <a:pPr>
              <a:lnSpc>
                <a:spcPct val="90000"/>
              </a:lnSpc>
            </a:pPr>
            <a:r>
              <a:rPr lang="en-US" sz="5798" dirty="0">
                <a:solidFill>
                  <a:srgbClr val="FFFFFF"/>
                </a:solidFill>
                <a:latin typeface="Georgia" pitchFamily="18" charset="0"/>
              </a:rPr>
              <a:t>Enterprising</a:t>
            </a:r>
          </a:p>
          <a:p>
            <a:pPr>
              <a:lnSpc>
                <a:spcPct val="90000"/>
              </a:lnSpc>
            </a:pPr>
            <a:r>
              <a:rPr lang="en-US" sz="5798" dirty="0">
                <a:solidFill>
                  <a:srgbClr val="FFFFFF"/>
                </a:solidFill>
                <a:latin typeface="Georgia" pitchFamily="18" charset="0"/>
              </a:rPr>
              <a:t>Open</a:t>
            </a:r>
          </a:p>
          <a:p>
            <a:pPr>
              <a:lnSpc>
                <a:spcPct val="90000"/>
              </a:lnSpc>
            </a:pPr>
            <a:r>
              <a:rPr lang="en-US" sz="5798" dirty="0">
                <a:solidFill>
                  <a:srgbClr val="FFFFFF"/>
                </a:solidFill>
                <a:latin typeface="Georgia" pitchFamily="18" charset="0"/>
              </a:rPr>
              <a:t>Challenging</a:t>
            </a:r>
            <a:endParaRPr lang="en-GB" sz="5798" dirty="0">
              <a:solidFill>
                <a:srgbClr val="122632"/>
              </a:solidFill>
              <a:latin typeface="Georgia" pitchFamily="18" charset="0"/>
            </a:endParaRPr>
          </a:p>
        </p:txBody>
      </p:sp>
    </p:spTree>
    <p:extLst>
      <p:ext uri="{BB962C8B-B14F-4D97-AF65-F5344CB8AC3E}">
        <p14:creationId xmlns:p14="http://schemas.microsoft.com/office/powerpoint/2010/main" val="615534740"/>
      </p:ext>
    </p:extLst>
  </p:cSld>
  <p:clrMapOvr>
    <a:masterClrMapping/>
  </p:clrMapOvr>
  <p:transition spd="slow"/>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7641" y="576424"/>
            <a:ext cx="10619154" cy="385763"/>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7" y="1994406"/>
            <a:ext cx="10619155" cy="4269875"/>
          </a:xfrm>
        </p:spPr>
        <p:txBody>
          <a:bodyPr>
            <a:normAutofit/>
          </a:bodyPr>
          <a:lstStyle>
            <a:lvl1pPr>
              <a:defRPr sz="2399">
                <a:latin typeface="Georgia" pitchFamily="18" charset="0"/>
              </a:defRPr>
            </a:lvl1pPr>
            <a:lvl2pPr>
              <a:defRPr sz="2399">
                <a:latin typeface="Georgia" pitchFamily="18" charset="0"/>
              </a:defRPr>
            </a:lvl2pPr>
            <a:lvl3pPr>
              <a:defRPr sz="2399">
                <a:latin typeface="Georgia" pitchFamily="18" charset="0"/>
              </a:defRPr>
            </a:lvl3pPr>
            <a:lvl4pPr>
              <a:defRPr sz="2399">
                <a:latin typeface="Georgia" pitchFamily="18" charset="0"/>
              </a:defRPr>
            </a:lvl4pPr>
            <a:lvl5pPr>
              <a:defRPr sz="2399">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6" y="967741"/>
            <a:ext cx="10619447"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27414928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78607" y="1994406"/>
            <a:ext cx="10619155"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9"/>
          <p:cNvSpPr>
            <a:spLocks noGrp="1"/>
          </p:cNvSpPr>
          <p:nvPr>
            <p:ph type="body" sz="quarter" idx="12"/>
          </p:nvPr>
        </p:nvSpPr>
        <p:spPr>
          <a:xfrm>
            <a:off x="776170" y="967741"/>
            <a:ext cx="10624527"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293" y="6424775"/>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41" y="576424"/>
            <a:ext cx="10619154" cy="385763"/>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98890207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77631" y="1994407"/>
            <a:ext cx="5114732" cy="4277075"/>
          </a:xfrm>
        </p:spPr>
        <p:txBody>
          <a:bodyPr/>
          <a:lstStyle>
            <a:lvl1pPr>
              <a:defRPr sz="1600"/>
            </a:lvl1pPr>
            <a:lvl2pPr>
              <a:defRPr sz="1600"/>
            </a:lvl2pPr>
            <a:lvl3pPr>
              <a:defRPr sz="1400"/>
            </a:lvl3pPr>
            <a:lvl4pPr>
              <a:defRPr sz="1100"/>
            </a:lvl4pPr>
            <a:lvl5pPr>
              <a:defRPr sz="1100"/>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8" y="1994407"/>
            <a:ext cx="5114732" cy="4277075"/>
          </a:xfrm>
        </p:spPr>
        <p:txBody>
          <a:bodyPr/>
          <a:lstStyle>
            <a:lvl1pPr>
              <a:defRPr sz="1600"/>
            </a:lvl1pPr>
            <a:lvl2pPr>
              <a:defRPr sz="1600"/>
            </a:lvl2pPr>
            <a:lvl3pPr>
              <a:defRPr sz="1400"/>
            </a:lvl3pPr>
            <a:lvl4pPr>
              <a:defRPr sz="1100"/>
            </a:lvl4pPr>
            <a:lvl5pPr>
              <a:defRPr sz="1100"/>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41" y="576424"/>
            <a:ext cx="10619154" cy="385763"/>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25595773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6"/>
          <p:cNvSpPr>
            <a:spLocks noGrp="1"/>
          </p:cNvSpPr>
          <p:nvPr>
            <p:ph type="sldNum" sz="quarter" idx="11"/>
          </p:nvPr>
        </p:nvSpPr>
        <p:spPr>
          <a:xfrm>
            <a:off x="10914293" y="6424775"/>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41" y="576424"/>
            <a:ext cx="10619154" cy="385763"/>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76458262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6"/>
          <p:cNvSpPr>
            <a:spLocks noGrp="1"/>
          </p:cNvSpPr>
          <p:nvPr>
            <p:ph type="sldNum" sz="quarter" idx="11"/>
          </p:nvPr>
        </p:nvSpPr>
        <p:spPr>
          <a:xfrm>
            <a:off x="10914293" y="6424775"/>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2789753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Tree>
    <p:extLst>
      <p:ext uri="{BB962C8B-B14F-4D97-AF65-F5344CB8AC3E}">
        <p14:creationId xmlns:p14="http://schemas.microsoft.com/office/powerpoint/2010/main" val="94056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9853494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994686F7-6553-D745-81AD-807C564145E7}" type="slidenum">
              <a:rPr lang="en-US">
                <a:solidFill>
                  <a:srgbClr val="122632"/>
                </a:solidFill>
              </a:rPr>
              <a:pPr/>
              <a:t>‹#›</a:t>
            </a:fld>
            <a:endParaRPr lang="en-US" dirty="0">
              <a:solidFill>
                <a:srgbClr val="122632"/>
              </a:solidFill>
            </a:endParaRP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79" y="0"/>
            <a:ext cx="12190547" cy="1014548"/>
          </a:xfrm>
          <a:prstGeom prst="rect">
            <a:avLst/>
          </a:prstGeom>
        </p:spPr>
      </p:pic>
      <p:sp>
        <p:nvSpPr>
          <p:cNvPr id="10" name="Text Placeholder 16"/>
          <p:cNvSpPr>
            <a:spLocks noGrp="1"/>
          </p:cNvSpPr>
          <p:nvPr>
            <p:ph type="body" sz="quarter" idx="13"/>
          </p:nvPr>
        </p:nvSpPr>
        <p:spPr>
          <a:xfrm>
            <a:off x="345553" y="1819276"/>
            <a:ext cx="11496598" cy="4224340"/>
          </a:xfrm>
          <a:prstGeom prst="rect">
            <a:avLst/>
          </a:prstGeom>
        </p:spPr>
        <p:txBody>
          <a:bodyPr>
            <a:normAutofit/>
          </a:bodyPr>
          <a:lstStyle>
            <a:lvl1pPr marL="0" indent="0">
              <a:buNone/>
              <a:defRPr sz="788" b="0" i="0">
                <a:solidFill>
                  <a:schemeClr val="tx1"/>
                </a:solidFill>
                <a:latin typeface="GothamHTF-Book"/>
                <a:cs typeface="GothamHTF-Book"/>
              </a:defRPr>
            </a:lvl1pPr>
          </a:lstStyle>
          <a:p>
            <a:pPr lvl="0"/>
            <a:r>
              <a:rPr lang="en-GB" dirty="0"/>
              <a:t>Click to edit Master text styles</a:t>
            </a:r>
            <a:endParaRPr lang="en-US" dirty="0"/>
          </a:p>
        </p:txBody>
      </p:sp>
      <p:sp>
        <p:nvSpPr>
          <p:cNvPr id="11" name="Title 1"/>
          <p:cNvSpPr>
            <a:spLocks noGrp="1"/>
          </p:cNvSpPr>
          <p:nvPr>
            <p:ph type="title" hasCustomPrompt="1"/>
          </p:nvPr>
        </p:nvSpPr>
        <p:spPr>
          <a:xfrm>
            <a:off x="345550" y="355419"/>
            <a:ext cx="10976319" cy="429140"/>
          </a:xfrm>
          <a:prstGeom prst="rect">
            <a:avLst/>
          </a:prstGeom>
        </p:spPr>
        <p:txBody>
          <a:bodyPr>
            <a:normAutofit/>
          </a:bodyPr>
          <a:lstStyle>
            <a:lvl1pPr algn="l">
              <a:defRPr sz="1050" b="0" i="0">
                <a:latin typeface="GothamHTF-Medium"/>
                <a:cs typeface="GothamHTF-Medium"/>
              </a:defRPr>
            </a:lvl1pPr>
          </a:lstStyle>
          <a:p>
            <a:r>
              <a:rPr lang="en-GB" dirty="0"/>
              <a:t>CLICK TO EDIT MASTER TITLE STYLE</a:t>
            </a:r>
            <a:endParaRPr lang="en-US" dirty="0"/>
          </a:p>
        </p:txBody>
      </p:sp>
      <p:sp>
        <p:nvSpPr>
          <p:cNvPr id="12" name="Text Placeholder 10"/>
          <p:cNvSpPr>
            <a:spLocks noGrp="1"/>
          </p:cNvSpPr>
          <p:nvPr>
            <p:ph type="body" sz="quarter" idx="14"/>
          </p:nvPr>
        </p:nvSpPr>
        <p:spPr>
          <a:xfrm>
            <a:off x="346234" y="1311275"/>
            <a:ext cx="10238403" cy="336550"/>
          </a:xfrm>
          <a:prstGeom prst="rect">
            <a:avLst/>
          </a:prstGeom>
        </p:spPr>
        <p:txBody>
          <a:bodyPr vert="horz"/>
          <a:lstStyle>
            <a:lvl1pPr marL="0" indent="0">
              <a:buNone/>
              <a:defRPr sz="1050">
                <a:solidFill>
                  <a:srgbClr val="E30813"/>
                </a:solidFill>
                <a:latin typeface="GothamHTF-Bookitalic"/>
                <a:cs typeface="GothamHTF-Bookitalic"/>
              </a:defRPr>
            </a:lvl1pPr>
            <a:lvl2pPr marL="362467" indent="0">
              <a:buNone/>
              <a:defRPr sz="1050">
                <a:solidFill>
                  <a:srgbClr val="E30813"/>
                </a:solidFill>
                <a:latin typeface="GothamHTF-Bookitalic"/>
                <a:cs typeface="GothamHTF-Bookitalic"/>
              </a:defRPr>
            </a:lvl2pPr>
            <a:lvl3pPr marL="724935" indent="0">
              <a:buNone/>
              <a:defRPr sz="1050">
                <a:solidFill>
                  <a:srgbClr val="E30813"/>
                </a:solidFill>
                <a:latin typeface="GothamHTF-Bookitalic"/>
                <a:cs typeface="GothamHTF-Bookitalic"/>
              </a:defRPr>
            </a:lvl3pPr>
            <a:lvl4pPr marL="1087404" indent="0">
              <a:buNone/>
              <a:defRPr sz="1050">
                <a:solidFill>
                  <a:srgbClr val="E30813"/>
                </a:solidFill>
                <a:latin typeface="GothamHTF-Bookitalic"/>
                <a:cs typeface="GothamHTF-Bookitalic"/>
              </a:defRPr>
            </a:lvl4pPr>
            <a:lvl5pPr marL="1449872" indent="0">
              <a:buNone/>
              <a:defRPr sz="1050">
                <a:solidFill>
                  <a:srgbClr val="E30813"/>
                </a:solidFill>
                <a:latin typeface="GothamHTF-Bookitalic"/>
                <a:cs typeface="GothamHTF-Bookitalic"/>
              </a:defRPr>
            </a:lvl5pPr>
          </a:lstStyle>
          <a:p>
            <a:pPr lvl="0"/>
            <a:r>
              <a:rPr lang="en-GB" dirty="0"/>
              <a:t>Click to edit Master text styles</a:t>
            </a:r>
          </a:p>
        </p:txBody>
      </p:sp>
      <p:sp>
        <p:nvSpPr>
          <p:cNvPr id="8" name="Rectangle 7"/>
          <p:cNvSpPr>
            <a:spLocks noChangeArrowheads="1"/>
          </p:cNvSpPr>
          <p:nvPr userDrawn="1"/>
        </p:nvSpPr>
        <p:spPr bwMode="auto">
          <a:xfrm>
            <a:off x="134168" y="6678620"/>
            <a:ext cx="8090223" cy="179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GB" sz="738" dirty="0">
                <a:solidFill>
                  <a:srgbClr val="122632"/>
                </a:solidFill>
                <a:cs typeface="Arial" pitchFamily="34" charset="0"/>
              </a:rPr>
              <a:t>© Copyright JTI 2016 - Strictly confidential and commercially sensitive. Not to be shared with third parties</a:t>
            </a:r>
            <a:endParaRPr lang="en-US" sz="738" dirty="0">
              <a:solidFill>
                <a:srgbClr val="122632"/>
              </a:solidFill>
              <a:cs typeface="Arial" pitchFamily="34" charset="0"/>
            </a:endParaRPr>
          </a:p>
          <a:p>
            <a:pPr>
              <a:defRPr/>
            </a:pPr>
            <a:endParaRPr lang="en-US" sz="738" dirty="0">
              <a:solidFill>
                <a:srgbClr val="122632"/>
              </a:solidFill>
              <a:cs typeface="Arial" pitchFamily="34" charset="0"/>
            </a:endParaRPr>
          </a:p>
        </p:txBody>
      </p:sp>
    </p:spTree>
    <p:extLst>
      <p:ext uri="{BB962C8B-B14F-4D97-AF65-F5344CB8AC3E}">
        <p14:creationId xmlns:p14="http://schemas.microsoft.com/office/powerpoint/2010/main" val="185913000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2"/>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20" y="3656891"/>
            <a:ext cx="6072554" cy="676984"/>
          </a:xfrm>
          <a:extLst/>
        </p:spPr>
        <p:txBody>
          <a:bodyPr/>
          <a:lstStyle>
            <a:lvl1pPr>
              <a:lnSpc>
                <a:spcPct val="90000"/>
              </a:lnSpc>
              <a:spcBef>
                <a:spcPct val="20000"/>
              </a:spcBef>
              <a:defRPr sz="1799" i="1" smtClean="0">
                <a:solidFill>
                  <a:schemeClr val="tx2"/>
                </a:solidFill>
                <a:latin typeface="Georgia" pitchFamily="18" charset="0"/>
                <a:ea typeface="ＭＳ Ｐゴシック" charset="-128"/>
              </a:defRPr>
            </a:lvl1pPr>
          </a:lstStyle>
          <a:p>
            <a:pPr lvl="0"/>
            <a:r>
              <a:rPr lang="en-US" noProof="0"/>
              <a:t>Click to edit Master text styles</a:t>
            </a:r>
          </a:p>
        </p:txBody>
      </p:sp>
      <p:sp>
        <p:nvSpPr>
          <p:cNvPr id="34819" name="Rectangle 3"/>
          <p:cNvSpPr>
            <a:spLocks noGrp="1" noChangeArrowheads="1"/>
          </p:cNvSpPr>
          <p:nvPr>
            <p:ph type="title"/>
          </p:nvPr>
        </p:nvSpPr>
        <p:spPr>
          <a:xfrm>
            <a:off x="1792964" y="2515599"/>
            <a:ext cx="7835593" cy="1151526"/>
          </a:xfrm>
          <a:extLst/>
        </p:spPr>
        <p:txBody>
          <a:bodyPr/>
          <a:lstStyle>
            <a:lvl1pPr>
              <a:lnSpc>
                <a:spcPct val="90000"/>
              </a:lnSpc>
              <a:defRPr sz="3599"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5931" y="-1"/>
            <a:ext cx="1157305" cy="1197866"/>
          </a:xfrm>
          <a:prstGeom prst="rect">
            <a:avLst/>
          </a:prstGeom>
        </p:spPr>
      </p:pic>
      <p:sp>
        <p:nvSpPr>
          <p:cNvPr id="8" name="TextBox 9"/>
          <p:cNvSpPr txBox="1">
            <a:spLocks noChangeArrowheads="1"/>
          </p:cNvSpPr>
          <p:nvPr userDrawn="1"/>
        </p:nvSpPr>
        <p:spPr bwMode="auto">
          <a:xfrm>
            <a:off x="1792961" y="638179"/>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Strategic Insights/Western Europe</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Strategic Insights/United Kingdom</a:t>
            </a:r>
            <a:endParaRPr lang="en-GB" sz="1000" dirty="0">
              <a:solidFill>
                <a:srgbClr val="122632"/>
              </a:solidFill>
            </a:endParaRPr>
          </a:p>
        </p:txBody>
      </p:sp>
    </p:spTree>
    <p:extLst>
      <p:ext uri="{BB962C8B-B14F-4D97-AF65-F5344CB8AC3E}">
        <p14:creationId xmlns:p14="http://schemas.microsoft.com/office/powerpoint/2010/main" val="3546870027"/>
      </p:ext>
    </p:extLst>
  </p:cSld>
  <p:clrMapOvr>
    <a:masterClrMapping/>
  </p:clrMapOvr>
  <p:transition spd="slow"/>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r>
              <a:rPr lang="en-US" dirty="0"/>
              <a:t>Click icon to add picture</a:t>
            </a:r>
            <a:endParaRPr lang="en-GB" dirty="0"/>
          </a:p>
        </p:txBody>
      </p:sp>
      <p:cxnSp>
        <p:nvCxnSpPr>
          <p:cNvPr id="6" name="Straight Connector 7"/>
          <p:cNvCxnSpPr>
            <a:cxnSpLocks noChangeShapeType="1"/>
          </p:cNvCxnSpPr>
          <p:nvPr userDrawn="1"/>
        </p:nvCxnSpPr>
        <p:spPr bwMode="auto">
          <a:xfrm>
            <a:off x="1664009" y="2579102"/>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20" y="3656891"/>
            <a:ext cx="6072554" cy="676984"/>
          </a:xfrm>
          <a:extLst/>
        </p:spPr>
        <p:txBody>
          <a:bodyPr/>
          <a:lstStyle>
            <a:lvl1pPr>
              <a:lnSpc>
                <a:spcPct val="90000"/>
              </a:lnSpc>
              <a:spcBef>
                <a:spcPct val="20000"/>
              </a:spcBef>
              <a:defRPr sz="1799" i="1" smtClean="0">
                <a:solidFill>
                  <a:schemeClr val="tx2"/>
                </a:solidFill>
                <a:latin typeface="Georgia" pitchFamily="18" charset="0"/>
                <a:ea typeface="ＭＳ Ｐゴシック" charset="-128"/>
              </a:defRPr>
            </a:lvl1pPr>
          </a:lstStyle>
          <a:p>
            <a:pPr lvl="0"/>
            <a:r>
              <a:rPr lang="en-US" noProof="0"/>
              <a:t>Click to edit Master text styles</a:t>
            </a:r>
          </a:p>
        </p:txBody>
      </p:sp>
      <p:sp>
        <p:nvSpPr>
          <p:cNvPr id="34819" name="Rectangle 3"/>
          <p:cNvSpPr>
            <a:spLocks noGrp="1" noChangeArrowheads="1"/>
          </p:cNvSpPr>
          <p:nvPr>
            <p:ph type="title"/>
          </p:nvPr>
        </p:nvSpPr>
        <p:spPr>
          <a:xfrm>
            <a:off x="1792964" y="2515599"/>
            <a:ext cx="7835593" cy="1151526"/>
          </a:xfrm>
          <a:extLst/>
        </p:spPr>
        <p:txBody>
          <a:bodyPr/>
          <a:lstStyle>
            <a:lvl1pPr>
              <a:lnSpc>
                <a:spcPct val="90000"/>
              </a:lnSpc>
              <a:defRPr sz="3599"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5931" y="-1"/>
            <a:ext cx="1157305" cy="1197866"/>
          </a:xfrm>
          <a:prstGeom prst="rect">
            <a:avLst/>
          </a:prstGeom>
        </p:spPr>
      </p:pic>
      <p:sp>
        <p:nvSpPr>
          <p:cNvPr id="9" name="TextBox 9"/>
          <p:cNvSpPr txBox="1">
            <a:spLocks noChangeArrowheads="1"/>
          </p:cNvSpPr>
          <p:nvPr userDrawn="1"/>
        </p:nvSpPr>
        <p:spPr bwMode="auto">
          <a:xfrm>
            <a:off x="1792961" y="638179"/>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Name of Function/Region</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Name of Sub-function/Market</a:t>
            </a:r>
            <a:endParaRPr lang="en-GB" sz="1600" dirty="0">
              <a:solidFill>
                <a:srgbClr val="122632"/>
              </a:solidFill>
            </a:endParaRPr>
          </a:p>
        </p:txBody>
      </p:sp>
    </p:spTree>
    <p:extLst>
      <p:ext uri="{BB962C8B-B14F-4D97-AF65-F5344CB8AC3E}">
        <p14:creationId xmlns:p14="http://schemas.microsoft.com/office/powerpoint/2010/main" val="1815053839"/>
      </p:ext>
    </p:extLst>
  </p:cSld>
  <p:clrMapOvr>
    <a:masterClrMapping/>
  </p:clrMapOvr>
  <p:transition spd="slow"/>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529"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599"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2497351868"/>
      </p:ext>
    </p:extLst>
  </p:cSld>
  <p:clrMapOvr>
    <a:masterClrMapping/>
  </p:clrMapOvr>
  <p:transition spd="slow"/>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83"/>
            <a:ext cx="5720862" cy="3019425"/>
          </a:xfrm>
          <a:prstGeom prst="rect">
            <a:avLst/>
          </a:prstGeom>
          <a:noFill/>
        </p:spPr>
        <p:txBody>
          <a:bodyPr wrap="square" lIns="0" tIns="0" rIns="0" bIns="0" rtlCol="0">
            <a:normAutofit/>
          </a:bodyPr>
          <a:lstStyle/>
          <a:p>
            <a:pPr>
              <a:lnSpc>
                <a:spcPct val="90000"/>
              </a:lnSpc>
            </a:pPr>
            <a:r>
              <a:rPr lang="en-US" sz="5798" dirty="0">
                <a:solidFill>
                  <a:srgbClr val="FFFFFF"/>
                </a:solidFill>
                <a:latin typeface="Georgia" pitchFamily="18" charset="0"/>
              </a:rPr>
              <a:t>Enterprising</a:t>
            </a:r>
          </a:p>
          <a:p>
            <a:pPr>
              <a:lnSpc>
                <a:spcPct val="90000"/>
              </a:lnSpc>
            </a:pPr>
            <a:r>
              <a:rPr lang="en-US" sz="5798" dirty="0">
                <a:solidFill>
                  <a:srgbClr val="FFFFFF"/>
                </a:solidFill>
                <a:latin typeface="Georgia" pitchFamily="18" charset="0"/>
              </a:rPr>
              <a:t>Open</a:t>
            </a:r>
          </a:p>
          <a:p>
            <a:pPr>
              <a:lnSpc>
                <a:spcPct val="90000"/>
              </a:lnSpc>
            </a:pPr>
            <a:r>
              <a:rPr lang="en-US" sz="5798" dirty="0">
                <a:solidFill>
                  <a:srgbClr val="FFFFFF"/>
                </a:solidFill>
                <a:latin typeface="Georgia" pitchFamily="18" charset="0"/>
              </a:rPr>
              <a:t>Challenging</a:t>
            </a:r>
            <a:endParaRPr lang="en-GB" sz="5798" dirty="0">
              <a:solidFill>
                <a:srgbClr val="122632"/>
              </a:solidFill>
              <a:latin typeface="Georgia" pitchFamily="18" charset="0"/>
            </a:endParaRPr>
          </a:p>
        </p:txBody>
      </p:sp>
    </p:spTree>
    <p:extLst>
      <p:ext uri="{BB962C8B-B14F-4D97-AF65-F5344CB8AC3E}">
        <p14:creationId xmlns:p14="http://schemas.microsoft.com/office/powerpoint/2010/main" val="504704146"/>
      </p:ext>
    </p:extLst>
  </p:cSld>
  <p:clrMapOvr>
    <a:masterClrMapping/>
  </p:clrMapOvr>
  <p:transition spd="slow"/>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4" y="6425784"/>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latin typeface="Arial"/>
                <a:cs typeface="Arial" pitchFamily="34" charset="0"/>
              </a:rPr>
              <a:t>© Copyright JTI 2016</a:t>
            </a:r>
          </a:p>
        </p:txBody>
      </p:sp>
      <p:sp>
        <p:nvSpPr>
          <p:cNvPr id="2" name="Title 1"/>
          <p:cNvSpPr>
            <a:spLocks noGrp="1"/>
          </p:cNvSpPr>
          <p:nvPr>
            <p:ph type="title" hasCustomPrompt="1"/>
          </p:nvPr>
        </p:nvSpPr>
        <p:spPr>
          <a:xfrm>
            <a:off x="777641" y="577433"/>
            <a:ext cx="10619153" cy="385763"/>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9" y="1994406"/>
            <a:ext cx="10619154" cy="4269875"/>
          </a:xfrm>
        </p:spPr>
        <p:txBody>
          <a:bodyPr>
            <a:normAutofit/>
          </a:bodyPr>
          <a:lstStyle>
            <a:lvl1pPr>
              <a:defRPr sz="2399">
                <a:latin typeface="Georgia" pitchFamily="18" charset="0"/>
              </a:defRPr>
            </a:lvl1pPr>
            <a:lvl2pPr>
              <a:defRPr sz="2399">
                <a:latin typeface="Georgia" pitchFamily="18" charset="0"/>
              </a:defRPr>
            </a:lvl2pPr>
            <a:lvl3pPr>
              <a:defRPr sz="2399">
                <a:latin typeface="Georgia" pitchFamily="18" charset="0"/>
              </a:defRPr>
            </a:lvl3pPr>
            <a:lvl4pPr>
              <a:defRPr sz="2399">
                <a:latin typeface="Georgia" pitchFamily="18" charset="0"/>
              </a:defRPr>
            </a:lvl4pPr>
            <a:lvl5pPr>
              <a:defRPr sz="2399">
                <a:latin typeface="Georgia" pitchFamily="18" charset="0"/>
              </a:defRPr>
            </a:lvl5pPr>
          </a:lstStyle>
          <a:p>
            <a:pPr lvl="0"/>
            <a:r>
              <a:rPr lang="en-US"/>
              <a:t>Click to edit Master text styles</a:t>
            </a:r>
          </a:p>
        </p:txBody>
      </p:sp>
      <p:sp>
        <p:nvSpPr>
          <p:cNvPr id="10" name="Text Placeholder 9"/>
          <p:cNvSpPr>
            <a:spLocks noGrp="1"/>
          </p:cNvSpPr>
          <p:nvPr>
            <p:ph type="body" sz="quarter" idx="12"/>
          </p:nvPr>
        </p:nvSpPr>
        <p:spPr>
          <a:xfrm>
            <a:off x="777638" y="967741"/>
            <a:ext cx="10619446"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12" name="Footer Placeholder 11"/>
          <p:cNvSpPr>
            <a:spLocks noGrp="1"/>
          </p:cNvSpPr>
          <p:nvPr>
            <p:ph type="ftr" sz="quarter" idx="13"/>
          </p:nvPr>
        </p:nvSpPr>
        <p:spPr/>
        <p:txBody>
          <a:bodyPr/>
          <a:lstStyle/>
          <a:p>
            <a:pPr>
              <a:defRPr/>
            </a:pPr>
            <a:r>
              <a:rPr lang="en-US">
                <a:solidFill>
                  <a:srgbClr val="122632"/>
                </a:solidFill>
              </a:rPr>
              <a:t>Presentation title in footer</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147415052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4" y="6425784"/>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latin typeface="Arial"/>
                <a:cs typeface="Arial" pitchFamily="34" charset="0"/>
              </a:rPr>
              <a:t>© Copyright JTI 2016</a:t>
            </a:r>
          </a:p>
        </p:txBody>
      </p:sp>
      <p:sp>
        <p:nvSpPr>
          <p:cNvPr id="3" name="Content Placeholder 2"/>
          <p:cNvSpPr>
            <a:spLocks noGrp="1"/>
          </p:cNvSpPr>
          <p:nvPr>
            <p:ph idx="1"/>
          </p:nvPr>
        </p:nvSpPr>
        <p:spPr>
          <a:xfrm>
            <a:off x="778609" y="1994406"/>
            <a:ext cx="10619154" cy="426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Presentation title in footer</a:t>
            </a:r>
          </a:p>
        </p:txBody>
      </p:sp>
      <p:sp>
        <p:nvSpPr>
          <p:cNvPr id="7" name="Text Placeholder 9"/>
          <p:cNvSpPr>
            <a:spLocks noGrp="1"/>
          </p:cNvSpPr>
          <p:nvPr>
            <p:ph type="body" sz="quarter" idx="12"/>
          </p:nvPr>
        </p:nvSpPr>
        <p:spPr>
          <a:xfrm>
            <a:off x="776171" y="967741"/>
            <a:ext cx="10624527"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8" name="Slide Number Placeholder 6"/>
          <p:cNvSpPr>
            <a:spLocks noGrp="1"/>
          </p:cNvSpPr>
          <p:nvPr>
            <p:ph type="sldNum" sz="quarter" idx="11"/>
          </p:nvPr>
        </p:nvSpPr>
        <p:spPr>
          <a:xfrm>
            <a:off x="10914965" y="6425784"/>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41" y="577433"/>
            <a:ext cx="10619153" cy="385763"/>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2206968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4" y="6425784"/>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latin typeface="Arial"/>
                <a:cs typeface="Arial" pitchFamily="34" charset="0"/>
              </a:rPr>
              <a:t>© Copyright JTI 2016</a:t>
            </a:r>
          </a:p>
        </p:txBody>
      </p:sp>
      <p:sp>
        <p:nvSpPr>
          <p:cNvPr id="3" name="Content Placeholder 2"/>
          <p:cNvSpPr>
            <a:spLocks noGrp="1"/>
          </p:cNvSpPr>
          <p:nvPr>
            <p:ph sz="half" idx="1"/>
          </p:nvPr>
        </p:nvSpPr>
        <p:spPr>
          <a:xfrm>
            <a:off x="777631" y="1994407"/>
            <a:ext cx="5114732" cy="4277075"/>
          </a:xfrm>
        </p:spPr>
        <p:txBody>
          <a:bodyPr/>
          <a:lstStyle>
            <a:lvl1pPr>
              <a:defRPr sz="1600"/>
            </a:lvl1pPr>
            <a:lvl2pPr>
              <a:defRPr sz="1600"/>
            </a:lvl2pPr>
            <a:lvl3pPr>
              <a:defRPr sz="1400"/>
            </a:lvl3pPr>
            <a:lvl4pPr>
              <a:defRPr sz="1100"/>
            </a:lvl4pPr>
            <a:lvl5pPr>
              <a:defRPr sz="1100"/>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088187" y="1994407"/>
            <a:ext cx="5114732" cy="4277075"/>
          </a:xfrm>
        </p:spPr>
        <p:txBody>
          <a:bodyPr/>
          <a:lstStyle>
            <a:lvl1pPr>
              <a:defRPr sz="1600"/>
            </a:lvl1pPr>
            <a:lvl2pPr>
              <a:defRPr sz="1600"/>
            </a:lvl2pPr>
            <a:lvl3pPr>
              <a:defRPr sz="1400"/>
            </a:lvl3pPr>
            <a:lvl4pPr>
              <a:defRPr sz="1100"/>
            </a:lvl4pPr>
            <a:lvl5pPr>
              <a:defRPr sz="1100"/>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Presentation title in footer</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4" y="966630"/>
            <a:ext cx="10623061"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9" name="Title 1"/>
          <p:cNvSpPr>
            <a:spLocks noGrp="1"/>
          </p:cNvSpPr>
          <p:nvPr>
            <p:ph type="title" hasCustomPrompt="1"/>
          </p:nvPr>
        </p:nvSpPr>
        <p:spPr>
          <a:xfrm>
            <a:off x="777641" y="577433"/>
            <a:ext cx="10619153" cy="385763"/>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0764988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4" y="6425784"/>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latin typeface="Aria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Presentation title in footer</a:t>
            </a:r>
          </a:p>
        </p:txBody>
      </p:sp>
      <p:sp>
        <p:nvSpPr>
          <p:cNvPr id="8" name="Slide Number Placeholder 6"/>
          <p:cNvSpPr>
            <a:spLocks noGrp="1"/>
          </p:cNvSpPr>
          <p:nvPr>
            <p:ph type="sldNum" sz="quarter" idx="11"/>
          </p:nvPr>
        </p:nvSpPr>
        <p:spPr>
          <a:xfrm>
            <a:off x="10914965" y="6425784"/>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4" y="969011"/>
            <a:ext cx="10623061"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9" name="Title 1"/>
          <p:cNvSpPr>
            <a:spLocks noGrp="1"/>
          </p:cNvSpPr>
          <p:nvPr>
            <p:ph type="title" hasCustomPrompt="1"/>
          </p:nvPr>
        </p:nvSpPr>
        <p:spPr>
          <a:xfrm>
            <a:off x="777641" y="577433"/>
            <a:ext cx="10619153" cy="385763"/>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51472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a:solidFill>
                  <a:srgbClr val="122632"/>
                </a:solidFill>
              </a:rPr>
              <a:t>Q4 2013 BSCKL Communication</a:t>
            </a:r>
            <a:endParaRPr lang="en-US" dirty="0">
              <a:solidFill>
                <a:srgbClr val="122632"/>
              </a:solidFill>
            </a:endParaRP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356814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4" y="6425784"/>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latin typeface="Aria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Presentation title in footer</a:t>
            </a:r>
          </a:p>
        </p:txBody>
      </p:sp>
      <p:sp>
        <p:nvSpPr>
          <p:cNvPr id="5" name="Slide Number Placeholder 6"/>
          <p:cNvSpPr>
            <a:spLocks noGrp="1"/>
          </p:cNvSpPr>
          <p:nvPr>
            <p:ph type="sldNum" sz="quarter" idx="11"/>
          </p:nvPr>
        </p:nvSpPr>
        <p:spPr>
          <a:xfrm>
            <a:off x="10914965" y="6425784"/>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10438333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4" y="6425840"/>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latin typeface="Arial"/>
                <a:cs typeface="Arial" pitchFamily="34" charset="0"/>
              </a:rPr>
              <a:t>© Copyright JTI 2016</a:t>
            </a: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77631" y="1987205"/>
            <a:ext cx="5114732" cy="4277075"/>
          </a:xfrm>
        </p:spPr>
        <p:txBody>
          <a:bodyPr/>
          <a:lstStyle>
            <a:lvl1pPr>
              <a:defRPr sz="1600"/>
            </a:lvl1pPr>
            <a:lvl2pPr>
              <a:defRPr sz="1600"/>
            </a:lvl2pPr>
            <a:lvl3pPr>
              <a:defRPr sz="1400"/>
            </a:lvl3pPr>
            <a:lvl4pPr>
              <a:defRPr sz="1100"/>
            </a:lvl4pPr>
            <a:lvl5pPr>
              <a:defRPr sz="1100"/>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7" y="1987205"/>
            <a:ext cx="5114732" cy="4277075"/>
          </a:xfrm>
        </p:spPr>
        <p:txBody>
          <a:bodyPr/>
          <a:lstStyle>
            <a:lvl1pPr>
              <a:defRPr sz="1600"/>
            </a:lvl1pPr>
            <a:lvl2pPr>
              <a:defRPr sz="1600"/>
            </a:lvl2pPr>
            <a:lvl3pPr>
              <a:defRPr sz="1400"/>
            </a:lvl3pPr>
            <a:lvl4pPr>
              <a:defRPr sz="1100"/>
            </a:lvl4pPr>
            <a:lvl5pPr>
              <a:defRPr sz="1100"/>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Presentation title in footer</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284931584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3" y="2516400"/>
            <a:ext cx="7419877"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square">
            <a:spAutoFit/>
          </a:bodyPr>
          <a:lstStyle>
            <a:lvl1pPr>
              <a:lnSpc>
                <a:spcPct val="100000"/>
              </a:lnSpc>
              <a:defRPr sz="3599" smtClean="0">
                <a:solidFill>
                  <a:schemeClr val="tx1"/>
                </a:solidFill>
                <a:latin typeface="Georgia" pitchFamily="18" charset="0"/>
                <a:ea typeface="ＭＳ Ｐゴシック" charset="-128"/>
              </a:defRPr>
            </a:lvl1pPr>
          </a:lstStyle>
          <a:p>
            <a:pPr lvl="0"/>
            <a:r>
              <a:rPr lang="en-US" noProof="0" dirty="0"/>
              <a:t>Click to edit Master title style</a:t>
            </a: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14203697"/>
      </p:ext>
    </p:extLst>
  </p:cSld>
  <p:clrMapOvr>
    <a:masterClrMapping/>
  </p:clrMapOvr>
  <p:transition spd="slow"/>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662532" y="6529694"/>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latin typeface="Arial"/>
                <a:cs typeface="Arial" pitchFamily="34" charset="0"/>
              </a:rPr>
              <a:t>© Copyright JTI 2016</a:t>
            </a:r>
          </a:p>
        </p:txBody>
      </p:sp>
      <p:sp>
        <p:nvSpPr>
          <p:cNvPr id="8" name="Slide Number Placeholder 6"/>
          <p:cNvSpPr>
            <a:spLocks noGrp="1"/>
          </p:cNvSpPr>
          <p:nvPr>
            <p:ph type="sldNum" sz="quarter" idx="11"/>
          </p:nvPr>
        </p:nvSpPr>
        <p:spPr>
          <a:xfrm>
            <a:off x="10914965" y="6425784"/>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4" y="969011"/>
            <a:ext cx="10623061"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41" y="577433"/>
            <a:ext cx="10619153" cy="385763"/>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15065965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Whit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8" y="3656893"/>
            <a:ext cx="6072554" cy="610308"/>
          </a:xfrm>
          <a:extLst/>
        </p:spPr>
        <p:txBody>
          <a:bodyPr/>
          <a:lstStyle>
            <a:lvl1pPr>
              <a:lnSpc>
                <a:spcPct val="90000"/>
              </a:lnSpc>
              <a:spcBef>
                <a:spcPct val="20000"/>
              </a:spcBef>
              <a:defRPr sz="1799"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9" y="2515599"/>
            <a:ext cx="7835592" cy="1151526"/>
          </a:xfrm>
          <a:extLst/>
        </p:spPr>
        <p:txBody>
          <a:bodyPr/>
          <a:lstStyle>
            <a:lvl1pPr>
              <a:lnSpc>
                <a:spcPct val="90000"/>
              </a:lnSpc>
              <a:defRPr sz="3599"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906" y="-1"/>
            <a:ext cx="940065" cy="1197866"/>
          </a:xfrm>
          <a:prstGeom prst="rect">
            <a:avLst/>
          </a:prstGeom>
        </p:spPr>
      </p:pic>
      <p:sp>
        <p:nvSpPr>
          <p:cNvPr id="7" name="TextBox 9"/>
          <p:cNvSpPr txBox="1">
            <a:spLocks noChangeArrowheads="1"/>
          </p:cNvSpPr>
          <p:nvPr userDrawn="1"/>
        </p:nvSpPr>
        <p:spPr bwMode="auto">
          <a:xfrm>
            <a:off x="1792962" y="638179"/>
            <a:ext cx="4295104"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Name of Function/Region</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Name of Sub-function/Market</a:t>
            </a:r>
            <a:endParaRPr lang="en-GB" sz="1600" dirty="0">
              <a:solidFill>
                <a:srgbClr val="122632"/>
              </a:solidFill>
            </a:endParaRPr>
          </a:p>
        </p:txBody>
      </p:sp>
    </p:spTree>
    <p:extLst>
      <p:ext uri="{BB962C8B-B14F-4D97-AF65-F5344CB8AC3E}">
        <p14:creationId xmlns:p14="http://schemas.microsoft.com/office/powerpoint/2010/main" val="3962936496"/>
      </p:ext>
    </p:extLst>
  </p:cSld>
  <p:clrMapOvr>
    <a:masterClrMapping/>
  </p:clrMapOvr>
  <p:transition spd="slow"/>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Whit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473" y="4314825"/>
            <a:ext cx="7184741"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8" y="3656893"/>
            <a:ext cx="6072554" cy="610308"/>
          </a:xfrm>
          <a:extLst/>
        </p:spPr>
        <p:txBody>
          <a:bodyPr/>
          <a:lstStyle>
            <a:lvl1pPr>
              <a:lnSpc>
                <a:spcPct val="90000"/>
              </a:lnSpc>
              <a:spcBef>
                <a:spcPct val="20000"/>
              </a:spcBef>
              <a:defRPr sz="1799"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9" y="2515599"/>
            <a:ext cx="7835592" cy="1151526"/>
          </a:xfrm>
          <a:extLst/>
        </p:spPr>
        <p:txBody>
          <a:bodyPr/>
          <a:lstStyle>
            <a:lvl1pPr>
              <a:lnSpc>
                <a:spcPct val="90000"/>
              </a:lnSpc>
              <a:defRPr sz="3599"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906" y="-1"/>
            <a:ext cx="940065" cy="1197866"/>
          </a:xfrm>
          <a:prstGeom prst="rect">
            <a:avLst/>
          </a:prstGeom>
        </p:spPr>
      </p:pic>
      <p:sp>
        <p:nvSpPr>
          <p:cNvPr id="9" name="TextBox 9"/>
          <p:cNvSpPr txBox="1">
            <a:spLocks noChangeArrowheads="1"/>
          </p:cNvSpPr>
          <p:nvPr userDrawn="1"/>
        </p:nvSpPr>
        <p:spPr bwMode="auto">
          <a:xfrm>
            <a:off x="1792962" y="638179"/>
            <a:ext cx="4295104"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Name of Function/Region</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Name of Sub-function/Market</a:t>
            </a:r>
            <a:endParaRPr lang="en-GB" sz="1600" dirty="0">
              <a:solidFill>
                <a:srgbClr val="122632"/>
              </a:solidFill>
            </a:endParaRPr>
          </a:p>
        </p:txBody>
      </p:sp>
    </p:spTree>
    <p:extLst>
      <p:ext uri="{BB962C8B-B14F-4D97-AF65-F5344CB8AC3E}">
        <p14:creationId xmlns:p14="http://schemas.microsoft.com/office/powerpoint/2010/main" val="2159867924"/>
      </p:ext>
    </p:extLst>
  </p:cSld>
  <p:clrMapOvr>
    <a:masterClrMapping/>
  </p:clrMapOvr>
  <p:transition spd="slow"/>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7" y="2468775"/>
            <a:ext cx="717574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square">
            <a:spAutoFit/>
          </a:bodyPr>
          <a:lstStyle>
            <a:lvl1pPr>
              <a:lnSpc>
                <a:spcPct val="100000"/>
              </a:lnSpc>
              <a:defRPr sz="3599"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454619" y="6426014"/>
            <a:ext cx="4798646" cy="287337"/>
          </a:xfrm>
        </p:spPr>
        <p:txBody>
          <a:bodyPr/>
          <a:lstStyle>
            <a:lvl1pPr>
              <a:defRPr smtClean="0"/>
            </a:lvl1pPr>
          </a:lstStyle>
          <a:p>
            <a:pPr>
              <a:defRPr/>
            </a:pPr>
            <a:r>
              <a:rPr lang="en-US" dirty="0">
                <a:solidFill>
                  <a:srgbClr val="122632"/>
                </a:solidFill>
              </a:rPr>
              <a:t>Presentation title in footer</a:t>
            </a:r>
          </a:p>
        </p:txBody>
      </p:sp>
      <p:sp>
        <p:nvSpPr>
          <p:cNvPr id="10" name="Slide Number Placeholder 2"/>
          <p:cNvSpPr>
            <a:spLocks noGrp="1"/>
          </p:cNvSpPr>
          <p:nvPr>
            <p:ph type="sldNum" sz="quarter" idx="11"/>
          </p:nvPr>
        </p:nvSpPr>
        <p:spPr>
          <a:xfrm>
            <a:off x="11368550" y="6426014"/>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959" y="0"/>
            <a:ext cx="940065" cy="1197866"/>
          </a:xfrm>
          <a:prstGeom prst="rect">
            <a:avLst/>
          </a:prstGeom>
        </p:spPr>
      </p:pic>
    </p:spTree>
    <p:extLst>
      <p:ext uri="{BB962C8B-B14F-4D97-AF65-F5344CB8AC3E}">
        <p14:creationId xmlns:p14="http://schemas.microsoft.com/office/powerpoint/2010/main" val="158214793"/>
      </p:ext>
    </p:extLst>
  </p:cSld>
  <p:clrMapOvr>
    <a:masterClrMapping/>
  </p:clrMapOvr>
  <p:transition spd="slow"/>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959" y="0"/>
            <a:ext cx="940065" cy="1197866"/>
          </a:xfrm>
          <a:prstGeom prst="rect">
            <a:avLst/>
          </a:prstGeom>
        </p:spPr>
      </p:pic>
      <p:sp>
        <p:nvSpPr>
          <p:cNvPr id="5" name="TextBox 4"/>
          <p:cNvSpPr txBox="1"/>
          <p:nvPr userDrawn="1"/>
        </p:nvSpPr>
        <p:spPr>
          <a:xfrm>
            <a:off x="1795932" y="2468783"/>
            <a:ext cx="4646990" cy="3019425"/>
          </a:xfrm>
          <a:prstGeom prst="rect">
            <a:avLst/>
          </a:prstGeom>
          <a:noFill/>
        </p:spPr>
        <p:txBody>
          <a:bodyPr wrap="square" lIns="0" tIns="0" rIns="0" bIns="0" rtlCol="0">
            <a:normAutofit/>
          </a:bodyPr>
          <a:lstStyle/>
          <a:p>
            <a:pPr>
              <a:lnSpc>
                <a:spcPct val="90000"/>
              </a:lnSpc>
            </a:pPr>
            <a:r>
              <a:rPr lang="en-US" sz="5798" dirty="0">
                <a:solidFill>
                  <a:srgbClr val="FFFFFF"/>
                </a:solidFill>
                <a:latin typeface="Georgia" pitchFamily="18" charset="0"/>
              </a:rPr>
              <a:t>Enterprising</a:t>
            </a:r>
          </a:p>
          <a:p>
            <a:pPr>
              <a:lnSpc>
                <a:spcPct val="90000"/>
              </a:lnSpc>
            </a:pPr>
            <a:r>
              <a:rPr lang="en-US" sz="5798" dirty="0">
                <a:solidFill>
                  <a:srgbClr val="FFFFFF"/>
                </a:solidFill>
                <a:latin typeface="Georgia" pitchFamily="18" charset="0"/>
              </a:rPr>
              <a:t>Open</a:t>
            </a:r>
          </a:p>
          <a:p>
            <a:pPr>
              <a:lnSpc>
                <a:spcPct val="90000"/>
              </a:lnSpc>
            </a:pPr>
            <a:r>
              <a:rPr lang="en-US" sz="5798" dirty="0">
                <a:solidFill>
                  <a:srgbClr val="FFFFFF"/>
                </a:solidFill>
                <a:latin typeface="Georgia" pitchFamily="18" charset="0"/>
              </a:rPr>
              <a:t>Challenging</a:t>
            </a:r>
            <a:endParaRPr lang="en-GB" sz="5798" dirty="0">
              <a:solidFill>
                <a:srgbClr val="122632"/>
              </a:solidFill>
              <a:latin typeface="Georgia" pitchFamily="18" charset="0"/>
            </a:endParaRPr>
          </a:p>
        </p:txBody>
      </p:sp>
    </p:spTree>
    <p:extLst>
      <p:ext uri="{BB962C8B-B14F-4D97-AF65-F5344CB8AC3E}">
        <p14:creationId xmlns:p14="http://schemas.microsoft.com/office/powerpoint/2010/main" val="3740063552"/>
      </p:ext>
    </p:extLst>
  </p:cSld>
  <p:clrMapOvr>
    <a:masterClrMapping/>
  </p:clrMapOvr>
  <p:transition spd="slow"/>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345987" y="6424627"/>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a:t>
            </a:r>
          </a:p>
        </p:txBody>
      </p:sp>
      <p:sp>
        <p:nvSpPr>
          <p:cNvPr id="2" name="Title 1"/>
          <p:cNvSpPr>
            <a:spLocks noGrp="1"/>
          </p:cNvSpPr>
          <p:nvPr>
            <p:ph type="title" hasCustomPrompt="1"/>
          </p:nvPr>
        </p:nvSpPr>
        <p:spPr>
          <a:xfrm>
            <a:off x="345991" y="576276"/>
            <a:ext cx="10065304" cy="395285"/>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346963" y="1994406"/>
            <a:ext cx="10064329" cy="4269875"/>
          </a:xfrm>
        </p:spPr>
        <p:txBody>
          <a:bodyPr>
            <a:normAutofit/>
          </a:bodyPr>
          <a:lstStyle>
            <a:lvl1pPr>
              <a:defRPr sz="2399">
                <a:latin typeface="Georgia" pitchFamily="18" charset="0"/>
              </a:defRPr>
            </a:lvl1pPr>
            <a:lvl2pPr>
              <a:defRPr sz="2399">
                <a:latin typeface="Georgia" pitchFamily="18" charset="0"/>
              </a:defRPr>
            </a:lvl2pPr>
            <a:lvl3pPr>
              <a:defRPr sz="2399">
                <a:latin typeface="Georgia" pitchFamily="18" charset="0"/>
              </a:defRPr>
            </a:lvl3pPr>
            <a:lvl4pPr>
              <a:defRPr sz="2399">
                <a:latin typeface="Georgia" pitchFamily="18" charset="0"/>
              </a:defRPr>
            </a:lvl4pPr>
            <a:lvl5pPr>
              <a:defRPr sz="2399">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345516" y="971551"/>
            <a:ext cx="10069407"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p>
            <a:pPr>
              <a:defRPr/>
            </a:pPr>
            <a:r>
              <a:rPr lang="en-US">
                <a:solidFill>
                  <a:srgbClr val="122632"/>
                </a:solidFill>
              </a:rPr>
              <a:t>Presentation title in footer</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580018165"/>
      </p:ext>
    </p:extLst>
  </p:cSld>
  <p:clrMapOvr>
    <a:masterClrMapping/>
  </p:clrMapOvr>
  <p:hf hdr="0" dt="0"/>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345987" y="6424627"/>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a:t>
            </a:r>
          </a:p>
        </p:txBody>
      </p:sp>
      <p:sp>
        <p:nvSpPr>
          <p:cNvPr id="3" name="Content Placeholder 2"/>
          <p:cNvSpPr>
            <a:spLocks noGrp="1"/>
          </p:cNvSpPr>
          <p:nvPr>
            <p:ph idx="1"/>
          </p:nvPr>
        </p:nvSpPr>
        <p:spPr>
          <a:xfrm>
            <a:off x="346959" y="1994406"/>
            <a:ext cx="10064330"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a:xfrm>
            <a:off x="6453120" y="6424627"/>
            <a:ext cx="4798646" cy="287337"/>
          </a:xfrm>
        </p:spPr>
        <p:txBody>
          <a:bodyPr/>
          <a:lstStyle>
            <a:lvl1pPr>
              <a:defRPr dirty="0"/>
            </a:lvl1pPr>
          </a:lstStyle>
          <a:p>
            <a:pPr>
              <a:defRPr/>
            </a:pPr>
            <a:r>
              <a:rPr lang="en-US">
                <a:solidFill>
                  <a:srgbClr val="122632"/>
                </a:solidFill>
              </a:rPr>
              <a:t>Presentation title in footer</a:t>
            </a:r>
          </a:p>
        </p:txBody>
      </p:sp>
      <p:sp>
        <p:nvSpPr>
          <p:cNvPr id="8" name="Slide Number Placeholder 6"/>
          <p:cNvSpPr>
            <a:spLocks noGrp="1"/>
          </p:cNvSpPr>
          <p:nvPr>
            <p:ph type="sldNum" sz="quarter" idx="11"/>
          </p:nvPr>
        </p:nvSpPr>
        <p:spPr>
          <a:xfrm>
            <a:off x="11368550" y="6424627"/>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345991" y="576265"/>
            <a:ext cx="10065304" cy="395286"/>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
        <p:nvSpPr>
          <p:cNvPr id="10" name="Text Placeholder 9"/>
          <p:cNvSpPr>
            <a:spLocks noGrp="1"/>
          </p:cNvSpPr>
          <p:nvPr>
            <p:ph type="body" sz="quarter" idx="12"/>
          </p:nvPr>
        </p:nvSpPr>
        <p:spPr>
          <a:xfrm>
            <a:off x="345516" y="971551"/>
            <a:ext cx="10069407"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Tree>
    <p:extLst>
      <p:ext uri="{BB962C8B-B14F-4D97-AF65-F5344CB8AC3E}">
        <p14:creationId xmlns:p14="http://schemas.microsoft.com/office/powerpoint/2010/main" val="3002714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303552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345987" y="6424627"/>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a:t>
            </a:r>
          </a:p>
        </p:txBody>
      </p:sp>
      <p:sp>
        <p:nvSpPr>
          <p:cNvPr id="2" name="Title 1"/>
          <p:cNvSpPr>
            <a:spLocks noGrp="1"/>
          </p:cNvSpPr>
          <p:nvPr>
            <p:ph type="title"/>
          </p:nvPr>
        </p:nvSpPr>
        <p:spPr>
          <a:xfrm>
            <a:off x="345991" y="576277"/>
            <a:ext cx="10065304" cy="395287"/>
          </a:xfrm>
        </p:spPr>
        <p:txBody>
          <a:bodyPr>
            <a:noAutofit/>
          </a:bodyPr>
          <a:lstStyle>
            <a:lvl1pPr>
              <a:defRPr sz="2399"/>
            </a:lvl1pPr>
          </a:lstStyle>
          <a:p>
            <a:r>
              <a:rPr lang="en-US" dirty="0"/>
              <a:t>Click to edit Master title style</a:t>
            </a:r>
            <a:endParaRPr lang="en-GB" dirty="0"/>
          </a:p>
        </p:txBody>
      </p:sp>
      <p:sp>
        <p:nvSpPr>
          <p:cNvPr id="3" name="Content Placeholder 2"/>
          <p:cNvSpPr>
            <a:spLocks noGrp="1"/>
          </p:cNvSpPr>
          <p:nvPr>
            <p:ph sz="half" idx="1"/>
          </p:nvPr>
        </p:nvSpPr>
        <p:spPr>
          <a:xfrm>
            <a:off x="345990" y="1994407"/>
            <a:ext cx="5500137" cy="4277075"/>
          </a:xfrm>
        </p:spPr>
        <p:txBody>
          <a:bodyPr/>
          <a:lstStyle>
            <a:lvl1pPr>
              <a:defRPr sz="1600"/>
            </a:lvl1pPr>
            <a:lvl2pPr>
              <a:defRPr sz="1600"/>
            </a:lvl2pPr>
            <a:lvl3pPr>
              <a:defRPr sz="1400"/>
            </a:lvl3pPr>
            <a:lvl4pPr>
              <a:defRPr sz="1100"/>
            </a:lvl4pPr>
            <a:lvl5pPr>
              <a:defRPr sz="1100"/>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349059" y="1994407"/>
            <a:ext cx="5500137" cy="4277075"/>
          </a:xfrm>
        </p:spPr>
        <p:txBody>
          <a:bodyPr/>
          <a:lstStyle>
            <a:lvl1pPr>
              <a:defRPr sz="1600"/>
            </a:lvl1pPr>
            <a:lvl2pPr>
              <a:defRPr sz="1600"/>
            </a:lvl2pPr>
            <a:lvl3pPr>
              <a:defRPr sz="1400"/>
            </a:lvl3pPr>
            <a:lvl4pPr>
              <a:defRPr sz="1100"/>
            </a:lvl4pPr>
            <a:lvl5pPr>
              <a:defRPr sz="1100"/>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Presentation title in footer</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345513" y="971551"/>
            <a:ext cx="10065779"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Tree>
    <p:extLst>
      <p:ext uri="{BB962C8B-B14F-4D97-AF65-F5344CB8AC3E}">
        <p14:creationId xmlns:p14="http://schemas.microsoft.com/office/powerpoint/2010/main" val="73304900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345987" y="6424627"/>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a:t>
            </a:r>
          </a:p>
        </p:txBody>
      </p:sp>
      <p:sp>
        <p:nvSpPr>
          <p:cNvPr id="2" name="Title 1"/>
          <p:cNvSpPr>
            <a:spLocks noGrp="1"/>
          </p:cNvSpPr>
          <p:nvPr>
            <p:ph type="title"/>
          </p:nvPr>
        </p:nvSpPr>
        <p:spPr>
          <a:xfrm>
            <a:off x="345991" y="576277"/>
            <a:ext cx="10065304" cy="395287"/>
          </a:xfrm>
        </p:spPr>
        <p:txBody>
          <a:bodyPr>
            <a:noAutofit/>
          </a:bodyPr>
          <a:lstStyle>
            <a:lvl1pPr>
              <a:defRPr sz="2399"/>
            </a:lvl1pPr>
          </a:lstStyle>
          <a:p>
            <a:r>
              <a:rPr lang="en-US" dirty="0"/>
              <a:t>Click to edit Master title style</a:t>
            </a:r>
            <a:endParaRPr lang="en-GB" dirty="0"/>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Presentation title in footer</a:t>
            </a:r>
          </a:p>
        </p:txBody>
      </p:sp>
      <p:sp>
        <p:nvSpPr>
          <p:cNvPr id="6" name="Text Placeholder 9"/>
          <p:cNvSpPr>
            <a:spLocks noGrp="1"/>
          </p:cNvSpPr>
          <p:nvPr>
            <p:ph type="body" sz="quarter" idx="12"/>
          </p:nvPr>
        </p:nvSpPr>
        <p:spPr>
          <a:xfrm>
            <a:off x="345513" y="971551"/>
            <a:ext cx="10065779"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1368550" y="6424627"/>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16031616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345987" y="6424627"/>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a:t>
            </a: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Presentation title in footer</a:t>
            </a:r>
          </a:p>
        </p:txBody>
      </p:sp>
      <p:sp>
        <p:nvSpPr>
          <p:cNvPr id="5" name="Slide Number Placeholder 6"/>
          <p:cNvSpPr>
            <a:spLocks noGrp="1"/>
          </p:cNvSpPr>
          <p:nvPr>
            <p:ph type="sldNum" sz="quarter" idx="11"/>
          </p:nvPr>
        </p:nvSpPr>
        <p:spPr>
          <a:xfrm>
            <a:off x="11368550" y="6424627"/>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183563754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Whit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8"/>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20" y="3656903"/>
            <a:ext cx="6072554" cy="1246187"/>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a:t>Click to edit Master text styles</a:t>
            </a:r>
          </a:p>
        </p:txBody>
      </p:sp>
      <p:sp>
        <p:nvSpPr>
          <p:cNvPr id="34819" name="Rectangle 3"/>
          <p:cNvSpPr>
            <a:spLocks noGrp="1" noChangeArrowheads="1"/>
          </p:cNvSpPr>
          <p:nvPr>
            <p:ph type="title"/>
          </p:nvPr>
        </p:nvSpPr>
        <p:spPr>
          <a:xfrm>
            <a:off x="1792964"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7" name="Rectangle 7"/>
          <p:cNvSpPr>
            <a:spLocks noGrp="1" noChangeArrowheads="1"/>
          </p:cNvSpPr>
          <p:nvPr>
            <p:ph type="ftr" sz="quarter" idx="3"/>
          </p:nvPr>
        </p:nvSpPr>
        <p:spPr bwMode="auto">
          <a:xfrm>
            <a:off x="6000262" y="642464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TDT 2017-2019 Switzerland, May 2016</a:t>
            </a:r>
          </a:p>
        </p:txBody>
      </p:sp>
    </p:spTree>
    <p:extLst>
      <p:ext uri="{BB962C8B-B14F-4D97-AF65-F5344CB8AC3E}">
        <p14:creationId xmlns:p14="http://schemas.microsoft.com/office/powerpoint/2010/main" val="2530108505"/>
      </p:ext>
    </p:extLst>
  </p:cSld>
  <p:clrMapOvr>
    <a:masterClrMapping/>
  </p:clrMapOvr>
  <p:transition spd="slow"/>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84" y="2516400"/>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sp>
        <p:nvSpPr>
          <p:cNvPr id="9" name="Footer Placeholder 1"/>
          <p:cNvSpPr>
            <a:spLocks noGrp="1"/>
          </p:cNvSpPr>
          <p:nvPr>
            <p:ph type="ftr" sz="quarter" idx="10"/>
          </p:nvPr>
        </p:nvSpPr>
        <p:spPr>
          <a:xfrm>
            <a:off x="6000262" y="6426033"/>
            <a:ext cx="4798646" cy="287337"/>
          </a:xfrm>
        </p:spPr>
        <p:txBody>
          <a:bodyPr/>
          <a:lstStyle>
            <a:lvl1pPr>
              <a:defRPr smtClean="0"/>
            </a:lvl1pPr>
          </a:lstStyle>
          <a:p>
            <a:pPr>
              <a:defRPr/>
            </a:pPr>
            <a:r>
              <a:rPr lang="en-US" dirty="0">
                <a:solidFill>
                  <a:srgbClr val="122632"/>
                </a:solidFill>
              </a:rPr>
              <a:t>TDT 2017-2019 Switzerland, May 2016</a:t>
            </a:r>
          </a:p>
        </p:txBody>
      </p:sp>
      <p:sp>
        <p:nvSpPr>
          <p:cNvPr id="10" name="Slide Number Placeholder 2"/>
          <p:cNvSpPr>
            <a:spLocks noGrp="1"/>
          </p:cNvSpPr>
          <p:nvPr>
            <p:ph type="sldNum" sz="quarter" idx="11"/>
          </p:nvPr>
        </p:nvSpPr>
        <p:spPr>
          <a:xfrm>
            <a:off x="10914207" y="6426033"/>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3464400304"/>
      </p:ext>
    </p:extLst>
  </p:cSld>
  <p:clrMapOvr>
    <a:masterClrMapping/>
  </p:clrMapOvr>
  <p:transition spd="slow"/>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JTI Values">
    <p:bg>
      <p:bgPr>
        <a:solidFill>
          <a:schemeClr val="tx2"/>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70" y="2516418"/>
            <a:ext cx="6388246" cy="3747875"/>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oAutofit/>
          </a:bodyPr>
          <a:lstStyle>
            <a:lvl1pPr>
              <a:lnSpc>
                <a:spcPct val="90000"/>
              </a:lnSpc>
              <a:defRPr sz="5800" smtClean="0">
                <a:solidFill>
                  <a:schemeClr val="bg1"/>
                </a:solidFill>
                <a:latin typeface="Georgia" pitchFamily="18" charset="0"/>
                <a:ea typeface="ＭＳ Ｐゴシック" charset="-128"/>
              </a:defRPr>
            </a:lvl1pPr>
          </a:lstStyle>
          <a:p>
            <a:pPr lvl="0"/>
            <a:r>
              <a:rPr lang="en-US" noProof="0"/>
              <a:t>Click to edit Master title style</a:t>
            </a:r>
            <a:endParaRPr lang="en-US" noProof="0" dirty="0"/>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3378960685"/>
      </p:ext>
    </p:extLst>
  </p:cSld>
  <p:clrMapOvr>
    <a:masterClrMapping/>
  </p:clrMapOvr>
  <p:transition spd="slow"/>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4" y="642464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3" name="Content Placeholder 2"/>
          <p:cNvSpPr>
            <a:spLocks noGrp="1"/>
          </p:cNvSpPr>
          <p:nvPr>
            <p:ph idx="1"/>
          </p:nvPr>
        </p:nvSpPr>
        <p:spPr>
          <a:xfrm>
            <a:off x="778608" y="1994406"/>
            <a:ext cx="10619154" cy="426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TDT 2017-2019 Switzerland, May 2016</a:t>
            </a:r>
          </a:p>
        </p:txBody>
      </p:sp>
      <p:sp>
        <p:nvSpPr>
          <p:cNvPr id="6" name="Slide Number Placeholder 5"/>
          <p:cNvSpPr>
            <a:spLocks noGrp="1"/>
          </p:cNvSpPr>
          <p:nvPr>
            <p:ph type="sldNum" sz="quarter" idx="11"/>
          </p:nvPr>
        </p:nvSpPr>
        <p:spPr/>
        <p:txBody>
          <a:bodyPr/>
          <a:lstStyle>
            <a:lvl1pPr>
              <a:defRPr smtClean="0"/>
            </a:lvl1pPr>
          </a:lstStyle>
          <a:p>
            <a:pPr>
              <a:defRPr/>
            </a:pPr>
            <a:fld id="{379E575D-387F-4169-A71C-45DFA748520F}"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7557041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Introductor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7642" y="581603"/>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10" y="1994407"/>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a:t>Click to edit Master text styles</a:t>
            </a:r>
          </a:p>
        </p:txBody>
      </p:sp>
      <p:sp>
        <p:nvSpPr>
          <p:cNvPr id="10" name="Text Placeholder 9"/>
          <p:cNvSpPr>
            <a:spLocks noGrp="1"/>
          </p:cNvSpPr>
          <p:nvPr>
            <p:ph type="body" sz="quarter" idx="12"/>
          </p:nvPr>
        </p:nvSpPr>
        <p:spPr>
          <a:xfrm>
            <a:off x="777638"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12" name="Footer Placeholder 11"/>
          <p:cNvSpPr>
            <a:spLocks noGrp="1"/>
          </p:cNvSpPr>
          <p:nvPr>
            <p:ph type="ftr" sz="quarter" idx="13"/>
          </p:nvPr>
        </p:nvSpPr>
        <p:spPr>
          <a:xfrm>
            <a:off x="6042999" y="6440799"/>
            <a:ext cx="4798646" cy="287337"/>
          </a:xfrm>
          <a:prstGeom prst="rect">
            <a:avLst/>
          </a:prstGeom>
        </p:spPr>
        <p:txBody>
          <a:bodyPr/>
          <a:lstStyle/>
          <a:p>
            <a:pPr>
              <a:defRPr/>
            </a:pPr>
            <a:r>
              <a:rPr lang="en-US">
                <a:solidFill>
                  <a:srgbClr val="122632"/>
                </a:solidFill>
              </a:rPr>
              <a:t>TDT 2016-2018 Switzerland, May 2015</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
        <p:nvSpPr>
          <p:cNvPr id="8" name="Rectangle 7"/>
          <p:cNvSpPr>
            <a:spLocks noChangeArrowheads="1"/>
          </p:cNvSpPr>
          <p:nvPr userDrawn="1"/>
        </p:nvSpPr>
        <p:spPr bwMode="auto">
          <a:xfrm>
            <a:off x="777641" y="6429498"/>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11138102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6" y="6425610"/>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idx="1"/>
          </p:nvPr>
        </p:nvSpPr>
        <p:spPr>
          <a:xfrm>
            <a:off x="778610" y="1994406"/>
            <a:ext cx="10619154" cy="426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9"/>
          <p:cNvSpPr>
            <a:spLocks noGrp="1"/>
          </p:cNvSpPr>
          <p:nvPr>
            <p:ph type="body" sz="quarter" idx="12"/>
          </p:nvPr>
        </p:nvSpPr>
        <p:spPr>
          <a:xfrm>
            <a:off x="776171"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8" name="Slide Number Placeholder 6"/>
          <p:cNvSpPr>
            <a:spLocks noGrp="1"/>
          </p:cNvSpPr>
          <p:nvPr>
            <p:ph type="sldNum" sz="quarter" idx="11"/>
          </p:nvPr>
        </p:nvSpPr>
        <p:spPr>
          <a:xfrm>
            <a:off x="10914686" y="6425610"/>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42" y="577259"/>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02566986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A&amp;SP 2015-2017 Switzerland, Sep. 2014</a:t>
            </a:r>
          </a:p>
        </p:txBody>
      </p:sp>
      <p:sp>
        <p:nvSpPr>
          <p:cNvPr id="8" name="Slide Number Placeholder 6"/>
          <p:cNvSpPr>
            <a:spLocks noGrp="1"/>
          </p:cNvSpPr>
          <p:nvPr>
            <p:ph type="sldNum" sz="quarter" idx="11"/>
          </p:nvPr>
        </p:nvSpPr>
        <p:spPr>
          <a:xfrm>
            <a:off x="10919640" y="643279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9" name="Title 1"/>
          <p:cNvSpPr>
            <a:spLocks noGrp="1"/>
          </p:cNvSpPr>
          <p:nvPr>
            <p:ph type="title" hasCustomPrompt="1"/>
          </p:nvPr>
        </p:nvSpPr>
        <p:spPr>
          <a:xfrm>
            <a:off x="777641" y="58444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6" name="Rectangle 7"/>
          <p:cNvSpPr>
            <a:spLocks noChangeArrowheads="1"/>
          </p:cNvSpPr>
          <p:nvPr userDrawn="1"/>
        </p:nvSpPr>
        <p:spPr bwMode="auto">
          <a:xfrm>
            <a:off x="777634" y="642846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1667672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solidFill>
                  <a:srgbClr val="122632"/>
                </a:solidFill>
              </a:rPr>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48551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6"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sp>
        <p:nvSpPr>
          <p:cNvPr id="9" name="Footer Placeholder 1"/>
          <p:cNvSpPr>
            <a:spLocks noGrp="1"/>
          </p:cNvSpPr>
          <p:nvPr>
            <p:ph type="ftr" sz="quarter" idx="10"/>
          </p:nvPr>
        </p:nvSpPr>
        <p:spPr>
          <a:xfrm>
            <a:off x="6000262" y="6426005"/>
            <a:ext cx="4798646" cy="287337"/>
          </a:xfrm>
        </p:spPr>
        <p:txBody>
          <a:bodyPr/>
          <a:lstStyle>
            <a:lvl1pPr>
              <a:defRPr smtClean="0"/>
            </a:lvl1pPr>
          </a:lstStyle>
          <a:p>
            <a:pPr>
              <a:defRPr/>
            </a:pPr>
            <a:r>
              <a:rPr lang="en-US">
                <a:solidFill>
                  <a:srgbClr val="122632"/>
                </a:solidFill>
              </a:rPr>
              <a:t>A&amp;SP 2016-18 Switzerland, September 2015</a:t>
            </a:r>
            <a:endParaRPr lang="en-US" dirty="0">
              <a:solidFill>
                <a:srgbClr val="122632"/>
              </a:solidFill>
            </a:endParaRPr>
          </a:p>
        </p:txBody>
      </p:sp>
      <p:sp>
        <p:nvSpPr>
          <p:cNvPr id="10" name="Slide Number Placeholder 2"/>
          <p:cNvSpPr>
            <a:spLocks noGrp="1"/>
          </p:cNvSpPr>
          <p:nvPr>
            <p:ph type="sldNum" sz="quarter" idx="11"/>
          </p:nvPr>
        </p:nvSpPr>
        <p:spPr>
          <a:xfrm>
            <a:off x="10914188" y="6426005"/>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2395333186"/>
      </p:ext>
    </p:extLst>
  </p:cSld>
  <p:clrMapOvr>
    <a:masterClrMapping/>
  </p:clrMapOvr>
  <p:transition spd="slow"/>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8"/>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A&amp;SP 2016-18 Switzerland, September 2015</a:t>
            </a:r>
          </a:p>
        </p:txBody>
      </p:sp>
      <p:sp>
        <p:nvSpPr>
          <p:cNvPr id="8" name="Slide Number Placeholder 6"/>
          <p:cNvSpPr>
            <a:spLocks noGrp="1"/>
          </p:cNvSpPr>
          <p:nvPr>
            <p:ph type="sldNum" sz="quarter" idx="11"/>
          </p:nvPr>
        </p:nvSpPr>
        <p:spPr>
          <a:xfrm>
            <a:off x="10914188" y="6424618"/>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4"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9" name="Title 1"/>
          <p:cNvSpPr>
            <a:spLocks noGrp="1"/>
          </p:cNvSpPr>
          <p:nvPr>
            <p:ph type="title" hasCustomPrompt="1"/>
          </p:nvPr>
        </p:nvSpPr>
        <p:spPr>
          <a:xfrm>
            <a:off x="777632" y="576267"/>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0769021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A&amp;SP2015-17</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73924235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
        <p:nvSpPr>
          <p:cNvPr id="3" name="Slide Number Placeholder 3"/>
          <p:cNvSpPr>
            <a:spLocks noGrp="1"/>
          </p:cNvSpPr>
          <p:nvPr>
            <p:ph type="sldNum" sz="quarter" idx="11"/>
          </p:nvPr>
        </p:nvSpPr>
        <p:spPr>
          <a:xfrm>
            <a:off x="10916739" y="6428442"/>
            <a:ext cx="480646" cy="287337"/>
          </a:xfrm>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
        <p:nvSpPr>
          <p:cNvPr id="2" name="Title 1"/>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2"/>
          </p:nvPr>
        </p:nvSpPr>
        <p:spPr>
          <a:xfrm>
            <a:off x="6000262" y="6428270"/>
            <a:ext cx="4798646" cy="287337"/>
          </a:xfrm>
          <a:prstGeom prst="rect">
            <a:avLst/>
          </a:prstGeom>
        </p:spPr>
        <p:txBody>
          <a:bodyPr/>
          <a:lstStyle/>
          <a:p>
            <a:pPr>
              <a:defRPr/>
            </a:pPr>
            <a:r>
              <a:rPr lang="en-US">
                <a:solidFill>
                  <a:srgbClr val="122632"/>
                </a:solidFill>
              </a:rPr>
              <a:t>A&amp;SP 2016-18 Switzerland, September 2015</a:t>
            </a:r>
          </a:p>
        </p:txBody>
      </p:sp>
      <p:sp>
        <p:nvSpPr>
          <p:cNvPr id="6" name="Rectangle 7"/>
          <p:cNvSpPr>
            <a:spLocks noChangeArrowheads="1"/>
          </p:cNvSpPr>
          <p:nvPr userDrawn="1"/>
        </p:nvSpPr>
        <p:spPr bwMode="auto">
          <a:xfrm>
            <a:off x="777641" y="6429498"/>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a:t>
            </a:r>
          </a:p>
        </p:txBody>
      </p:sp>
    </p:spTree>
    <p:extLst>
      <p:ext uri="{BB962C8B-B14F-4D97-AF65-F5344CB8AC3E}">
        <p14:creationId xmlns:p14="http://schemas.microsoft.com/office/powerpoint/2010/main" val="4272497259"/>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A&amp;SP2017-19</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8289171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3" name="Content Placeholder 2"/>
          <p:cNvSpPr>
            <a:spLocks noGrp="1"/>
          </p:cNvSpPr>
          <p:nvPr>
            <p:ph idx="1"/>
          </p:nvPr>
        </p:nvSpPr>
        <p:spPr>
          <a:xfrm>
            <a:off x="778608" y="1994406"/>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TDT 2016-2018 Switzerland, May 2015</a:t>
            </a:r>
          </a:p>
        </p:txBody>
      </p:sp>
      <p:sp>
        <p:nvSpPr>
          <p:cNvPr id="6" name="Slide Number Placeholder 5"/>
          <p:cNvSpPr>
            <a:spLocks noGrp="1"/>
          </p:cNvSpPr>
          <p:nvPr>
            <p:ph type="sldNum" sz="quarter" idx="11"/>
          </p:nvPr>
        </p:nvSpPr>
        <p:spPr/>
        <p:txBody>
          <a:bodyPr/>
          <a:lstStyle>
            <a:lvl1pPr>
              <a:defRPr smtClean="0"/>
            </a:lvl1pPr>
          </a:lstStyle>
          <a:p>
            <a:pPr>
              <a:defRPr/>
            </a:pPr>
            <a:fld id="{379E575D-387F-4169-A71C-45DFA748520F}" type="slidenum">
              <a:rPr lang="en-GB">
                <a:solidFill>
                  <a:srgbClr val="122632"/>
                </a:solidFill>
              </a:rPr>
              <a:pPr>
                <a:defRPr/>
              </a:pPr>
              <a:t>‹#›</a:t>
            </a:fld>
            <a:endParaRPr lang="en-GB" dirty="0">
              <a:solidFill>
                <a:srgbClr val="122632"/>
              </a:solidFill>
            </a:endParaRPr>
          </a:p>
        </p:txBody>
      </p:sp>
      <p:sp>
        <p:nvSpPr>
          <p:cNvPr id="7" name="Rectangle 7"/>
          <p:cNvSpPr>
            <a:spLocks noChangeArrowheads="1"/>
          </p:cNvSpPr>
          <p:nvPr userDrawn="1"/>
        </p:nvSpPr>
        <p:spPr bwMode="auto">
          <a:xfrm>
            <a:off x="777641" y="6429498"/>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134666810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A&amp;SP 2016-18 Switzerland, September 2015</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99617861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4" y="6426924"/>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Footer Placeholder 2"/>
          <p:cNvSpPr>
            <a:spLocks noGrp="1"/>
          </p:cNvSpPr>
          <p:nvPr>
            <p:ph type="ftr" sz="quarter" idx="10"/>
          </p:nvPr>
        </p:nvSpPr>
        <p:spPr>
          <a:xfrm>
            <a:off x="6000262" y="6428982"/>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defRPr lang="en-US" sz="800" smtClean="0">
                <a:solidFill>
                  <a:schemeClr val="tx1"/>
                </a:solidFill>
                <a:latin typeface="Arial"/>
                <a:ea typeface="ＭＳ Ｐゴシック" charset="-128"/>
                <a:cs typeface="Arial"/>
              </a:defRPr>
            </a:lvl1pPr>
          </a:lstStyle>
          <a:p>
            <a:r>
              <a:rPr>
                <a:solidFill>
                  <a:srgbClr val="122632"/>
                </a:solidFill>
              </a:rPr>
              <a:t>Business Review Switzerland January 28th 2016</a:t>
            </a:r>
          </a:p>
        </p:txBody>
      </p:sp>
      <p:sp>
        <p:nvSpPr>
          <p:cNvPr id="5" name="Slide Number Placeholder 6"/>
          <p:cNvSpPr>
            <a:spLocks noGrp="1"/>
          </p:cNvSpPr>
          <p:nvPr>
            <p:ph type="sldNum" sz="quarter" idx="11"/>
          </p:nvPr>
        </p:nvSpPr>
        <p:spPr>
          <a:xfrm>
            <a:off x="10915726" y="6426924"/>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428149163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4" name="Rectangle 7"/>
          <p:cNvSpPr>
            <a:spLocks noChangeArrowheads="1"/>
          </p:cNvSpPr>
          <p:nvPr/>
        </p:nvSpPr>
        <p:spPr bwMode="auto">
          <a:xfrm>
            <a:off x="345985" y="6424617"/>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a:t>
            </a:r>
          </a:p>
        </p:txBody>
      </p:sp>
      <p:sp>
        <p:nvSpPr>
          <p:cNvPr id="3" name="Content Placeholder 2"/>
          <p:cNvSpPr>
            <a:spLocks noGrp="1"/>
          </p:cNvSpPr>
          <p:nvPr>
            <p:ph idx="1"/>
          </p:nvPr>
        </p:nvSpPr>
        <p:spPr>
          <a:xfrm>
            <a:off x="346959" y="1994404"/>
            <a:ext cx="10064330" cy="42698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
        <p:nvSpPr>
          <p:cNvPr id="5" name="Footer Placeholder 4"/>
          <p:cNvSpPr>
            <a:spLocks noGrp="1"/>
          </p:cNvSpPr>
          <p:nvPr>
            <p:ph type="ftr" sz="quarter" idx="10"/>
          </p:nvPr>
        </p:nvSpPr>
        <p:spPr>
          <a:xfrm>
            <a:off x="6453120" y="6424617"/>
            <a:ext cx="4798646" cy="287337"/>
          </a:xfrm>
        </p:spPr>
        <p:txBody>
          <a:bodyPr/>
          <a:lstStyle>
            <a:lvl1pPr>
              <a:defRPr dirty="0"/>
            </a:lvl1pPr>
          </a:lstStyle>
          <a:p>
            <a:pPr>
              <a:defRPr/>
            </a:pPr>
            <a:r>
              <a:rPr lang="en-US">
                <a:solidFill>
                  <a:srgbClr val="122632"/>
                </a:solidFill>
              </a:rPr>
              <a:t>ASP 17-19</a:t>
            </a:r>
          </a:p>
        </p:txBody>
      </p:sp>
      <p:sp>
        <p:nvSpPr>
          <p:cNvPr id="8" name="Slide Number Placeholder 6"/>
          <p:cNvSpPr>
            <a:spLocks noGrp="1"/>
          </p:cNvSpPr>
          <p:nvPr>
            <p:ph type="sldNum" sz="quarter" idx="11"/>
          </p:nvPr>
        </p:nvSpPr>
        <p:spPr>
          <a:xfrm>
            <a:off x="11368544" y="6424617"/>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345985" y="576265"/>
            <a:ext cx="10065304" cy="395286"/>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
        <p:nvSpPr>
          <p:cNvPr id="10" name="Text Placeholder 9"/>
          <p:cNvSpPr>
            <a:spLocks noGrp="1"/>
          </p:cNvSpPr>
          <p:nvPr>
            <p:ph type="body" sz="quarter" idx="12"/>
          </p:nvPr>
        </p:nvSpPr>
        <p:spPr>
          <a:xfrm>
            <a:off x="345510" y="971551"/>
            <a:ext cx="10069407"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de-DE"/>
              <a:t>Textmasterformat bearbeiten</a:t>
            </a:r>
          </a:p>
        </p:txBody>
      </p:sp>
    </p:spTree>
    <p:extLst>
      <p:ext uri="{BB962C8B-B14F-4D97-AF65-F5344CB8AC3E}">
        <p14:creationId xmlns:p14="http://schemas.microsoft.com/office/powerpoint/2010/main" val="316680146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cSld name="17_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a:t>
            </a:r>
          </a:p>
        </p:txBody>
      </p:sp>
      <p:sp>
        <p:nvSpPr>
          <p:cNvPr id="3" name="Content Placeholder 2"/>
          <p:cNvSpPr>
            <a:spLocks noGrp="1"/>
          </p:cNvSpPr>
          <p:nvPr>
            <p:ph idx="1"/>
          </p:nvPr>
        </p:nvSpPr>
        <p:spPr>
          <a:xfrm>
            <a:off x="778608" y="1994403"/>
            <a:ext cx="10619154" cy="426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0"/>
          </p:nvPr>
        </p:nvSpPr>
        <p:spPr/>
        <p:txBody>
          <a:bodyPr/>
          <a:lstStyle>
            <a:lvl1pPr>
              <a:defRPr dirty="0"/>
            </a:lvl1pPr>
          </a:lstStyle>
          <a:p>
            <a:endParaRPr lang="en-US">
              <a:solidFill>
                <a:srgbClr val="122632"/>
              </a:solidFill>
            </a:endParaRP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fld id="{D3803407-CEAA-45E1-B324-BDC4A583E769}" type="slidenum">
              <a:rPr lang="en-US">
                <a:solidFill>
                  <a:srgbClr val="122632"/>
                </a:solidFill>
              </a:rPr>
              <a:pPr/>
              <a:t>‹#›</a:t>
            </a:fld>
            <a:endParaRPr lang="en-US">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961971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80765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JTI Business Services (Asia) Sdn. Bhd.</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Business Services Centre</a:t>
            </a:r>
            <a:endParaRPr lang="en-GB" dirty="0">
              <a:solidFill>
                <a:srgbClr val="122632"/>
              </a:solidFill>
            </a:endParaRPr>
          </a:p>
        </p:txBody>
      </p:sp>
    </p:spTree>
    <p:extLst>
      <p:ext uri="{BB962C8B-B14F-4D97-AF65-F5344CB8AC3E}">
        <p14:creationId xmlns:p14="http://schemas.microsoft.com/office/powerpoint/2010/main" val="111791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940310" cy="1197866"/>
          </a:xfrm>
          <a:prstGeom prst="rect">
            <a:avLst/>
          </a:prstGeom>
        </p:spPr>
      </p:pic>
    </p:spTree>
    <p:extLst>
      <p:ext uri="{BB962C8B-B14F-4D97-AF65-F5344CB8AC3E}">
        <p14:creationId xmlns:p14="http://schemas.microsoft.com/office/powerpoint/2010/main" val="23434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solidFill>
                  <a:srgbClr val="122632"/>
                </a:solidFill>
              </a:rPr>
              <a:t>Project Bird</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155542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191739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solidFill>
                  <a:srgbClr val="122632"/>
                </a:solidFill>
              </a:rPr>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69686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9812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42032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87736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74260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solidFill>
                  <a:srgbClr val="122632"/>
                </a:solidFill>
              </a:rPr>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0897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26165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Tree>
    <p:extLst>
      <p:ext uri="{BB962C8B-B14F-4D97-AF65-F5344CB8AC3E}">
        <p14:creationId xmlns:p14="http://schemas.microsoft.com/office/powerpoint/2010/main" val="370483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Tree>
    <p:extLst>
      <p:ext uri="{BB962C8B-B14F-4D97-AF65-F5344CB8AC3E}">
        <p14:creationId xmlns:p14="http://schemas.microsoft.com/office/powerpoint/2010/main" val="336400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solidFill>
                  <a:srgbClr val="122632"/>
                </a:solidFill>
              </a:rPr>
              <a:t>Project Bird</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174147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402998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solidFill>
                  <a:srgbClr val="122632"/>
                </a:solidFill>
              </a:rPr>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64047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9454781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9787" name="think-cell Slide" r:id="rId4" imgW="451" imgH="450" progId="TCLayout.ActiveDocument.1">
                  <p:embed/>
                </p:oleObj>
              </mc:Choice>
              <mc:Fallback>
                <p:oleObj name="think-cell Slide" r:id="rId4" imgW="451" imgH="45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17128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90893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79305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177719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solidFill>
                  <a:srgbClr val="122632"/>
                </a:solidFill>
              </a:rPr>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67151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18978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solidFill>
                  <a:srgbClr val="122632"/>
                </a:solidFill>
              </a:rPr>
              <a:t>Project Bird</a:t>
            </a:r>
          </a:p>
        </p:txBody>
      </p:sp>
      <p:sp>
        <p:nvSpPr>
          <p:cNvPr id="5" name="Rectangle 6"/>
          <p:cNvSpPr>
            <a:spLocks noGrp="1" noChangeArrowheads="1"/>
          </p:cNvSpPr>
          <p:nvPr>
            <p:ph type="sldNum" sz="quarter" idx="11"/>
          </p:nvPr>
        </p:nvSpPr>
        <p:spPr>
          <a:ln/>
        </p:spPr>
        <p:txBody>
          <a:bodyPr/>
          <a:lstStyle>
            <a:lvl1pPr>
              <a:defRPr/>
            </a:lvl1pPr>
          </a:lstStyle>
          <a:p>
            <a:pPr>
              <a:defRPr/>
            </a:pPr>
            <a:fld id="{675C36F0-03E1-4B3F-B4DD-5437808DA8AE}"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170702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5" y="6424673"/>
            <a:ext cx="285847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fontAlgn="auto">
              <a:spcBef>
                <a:spcPts val="0"/>
              </a:spcBef>
              <a:spcAft>
                <a:spcPts val="0"/>
              </a:spcAft>
              <a:defRPr/>
            </a:pPr>
            <a:r>
              <a:rPr lang="en-US" sz="600" dirty="0">
                <a:solidFill>
                  <a:srgbClr val="122632"/>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Finance for non-Finance Training</a:t>
            </a:r>
          </a:p>
        </p:txBody>
      </p:sp>
      <p:sp>
        <p:nvSpPr>
          <p:cNvPr id="8" name="Slide Number Placeholder 6"/>
          <p:cNvSpPr>
            <a:spLocks noGrp="1"/>
          </p:cNvSpPr>
          <p:nvPr>
            <p:ph type="sldNum" sz="quarter" idx="11"/>
          </p:nvPr>
        </p:nvSpPr>
        <p:spPr>
          <a:xfrm>
            <a:off x="10914225" y="6424673"/>
            <a:ext cx="480647"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2" y="969011"/>
            <a:ext cx="10623061" cy="342900"/>
          </a:xfrm>
        </p:spPr>
        <p:txBody>
          <a:bodyPr>
            <a:normAutofit/>
          </a:bodyPr>
          <a:lstStyle>
            <a:lvl1pPr algn="l" rtl="0" eaLnBrk="1" fontAlgn="base" hangingPunct="1">
              <a:spcBef>
                <a:spcPct val="0"/>
              </a:spcBef>
              <a:spcAft>
                <a:spcPct val="0"/>
              </a:spcAft>
              <a:defRPr lang="en-US" sz="135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9" name="Title 1"/>
          <p:cNvSpPr>
            <a:spLocks noGrp="1"/>
          </p:cNvSpPr>
          <p:nvPr>
            <p:ph type="title" hasCustomPrompt="1"/>
          </p:nvPr>
        </p:nvSpPr>
        <p:spPr>
          <a:xfrm>
            <a:off x="777642" y="576322"/>
            <a:ext cx="10619153" cy="385763"/>
          </a:xfrm>
        </p:spPr>
        <p:txBody>
          <a:bodyPr>
            <a:noAutofit/>
          </a:bodyPr>
          <a:lstStyle>
            <a:lvl1pPr>
              <a:defRPr sz="18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27587564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_Title Only">
    <p:bg>
      <p:bgRef idx="1001">
        <a:schemeClr val="bg1"/>
      </p:bgRef>
    </p:bg>
    <p:spTree>
      <p:nvGrpSpPr>
        <p:cNvPr id="1" name=""/>
        <p:cNvGrpSpPr/>
        <p:nvPr/>
      </p:nvGrpSpPr>
      <p:grpSpPr>
        <a:xfrm>
          <a:off x="0" y="0"/>
          <a:ext cx="0" cy="0"/>
          <a:chOff x="0" y="0"/>
          <a:chExt cx="0" cy="0"/>
        </a:xfrm>
      </p:grpSpPr>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rgbClr val="FFFFFF"/>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rgbClr val="FFFFFF"/>
                </a:solidFill>
              </a:defRPr>
            </a:lvl1pPr>
          </a:lstStyle>
          <a:p>
            <a:r>
              <a:rPr lang="en-US" dirty="0"/>
              <a:t>Click to edit Master title style</a:t>
            </a:r>
            <a:endParaRPr lang="en-GB" dirty="0"/>
          </a:p>
        </p:txBody>
      </p:sp>
      <p:sp>
        <p:nvSpPr>
          <p:cNvPr id="4" name="Footer Placeholder 3"/>
          <p:cNvSpPr>
            <a:spLocks noGrp="1"/>
          </p:cNvSpPr>
          <p:nvPr>
            <p:ph type="ftr" sz="quarter" idx="10"/>
          </p:nvPr>
        </p:nvSpPr>
        <p:spPr/>
        <p:txBody>
          <a:bodyPr/>
          <a:lstStyle>
            <a:lvl1pPr>
              <a:defRPr dirty="0">
                <a:solidFill>
                  <a:srgbClr val="8F9195"/>
                </a:solidFill>
              </a:defRPr>
            </a:lvl1pPr>
          </a:lstStyle>
          <a:p>
            <a:pPr>
              <a:defRPr/>
            </a:pPr>
            <a:r>
              <a:rPr lang="en-US" dirty="0"/>
              <a:t>JTI at a glance</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solidFill>
                  <a:srgbClr val="8F9195"/>
                </a:solidFill>
              </a:defRPr>
            </a:lvl1pPr>
          </a:lstStyle>
          <a:p>
            <a:pPr>
              <a:defRPr/>
            </a:pPr>
            <a:fld id="{85D77248-F92F-47C9-97FD-9CF7B39594FC}" type="slidenum">
              <a:rPr lang="en-GB" smtClean="0"/>
              <a:pPr>
                <a:defRPr/>
              </a:pPr>
              <a:t>‹#›</a:t>
            </a:fld>
            <a:endParaRPr lang="en-GB" dirty="0"/>
          </a:p>
        </p:txBody>
      </p:sp>
      <p:sp>
        <p:nvSpPr>
          <p:cNvPr id="10"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8F9195"/>
                </a:solidFill>
                <a:cs typeface="Arial" pitchFamily="34" charset="0"/>
              </a:rPr>
              <a:t>© Copyright JTI</a:t>
            </a:r>
          </a:p>
        </p:txBody>
      </p:sp>
    </p:spTree>
    <p:extLst>
      <p:ext uri="{BB962C8B-B14F-4D97-AF65-F5344CB8AC3E}">
        <p14:creationId xmlns:p14="http://schemas.microsoft.com/office/powerpoint/2010/main" val="20591028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Whit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7"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5" y="3656890"/>
            <a:ext cx="6072554" cy="1246187"/>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1" y="2515599"/>
            <a:ext cx="7835591"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Tree>
    <p:extLst>
      <p:ext uri="{BB962C8B-B14F-4D97-AF65-F5344CB8AC3E}">
        <p14:creationId xmlns:p14="http://schemas.microsoft.com/office/powerpoint/2010/main" val="3486503163"/>
      </p:ext>
    </p:extLst>
  </p:cSld>
  <p:clrMapOvr>
    <a:masterClrMapping/>
  </p:clrMapOvr>
  <p:transition spd="slow"/>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2" y="2516400"/>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1"/>
            <a:ext cx="4798646" cy="287337"/>
          </a:xfrm>
        </p:spPr>
        <p:txBody>
          <a:bodyPr/>
          <a:lstStyle>
            <a:lvl1pPr>
              <a:defRPr smtClean="0"/>
            </a:lvl1pPr>
          </a:lstStyle>
          <a:p>
            <a:pPr>
              <a:defRPr/>
            </a:pPr>
            <a:r>
              <a:rPr lang="en-US">
                <a:solidFill>
                  <a:srgbClr val="122632"/>
                </a:solidFill>
              </a:rPr>
              <a:t>Central Europe Finance Meeting - June 2016</a:t>
            </a:r>
            <a:endParaRPr lang="en-US" dirty="0">
              <a:solidFill>
                <a:srgbClr val="122632"/>
              </a:solidFill>
            </a:endParaRPr>
          </a:p>
        </p:txBody>
      </p:sp>
      <p:sp>
        <p:nvSpPr>
          <p:cNvPr id="10" name="Slide Number Placeholder 2"/>
          <p:cNvSpPr>
            <a:spLocks noGrp="1"/>
          </p:cNvSpPr>
          <p:nvPr>
            <p:ph type="sldNum" sz="quarter" idx="11"/>
          </p:nvPr>
        </p:nvSpPr>
        <p:spPr>
          <a:xfrm>
            <a:off x="10914185" y="6426001"/>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2482120423"/>
      </p:ext>
    </p:extLst>
  </p:cSld>
  <p:clrMapOvr>
    <a:masterClrMapping/>
  </p:clrMapOvr>
  <p:transition spd="slow"/>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JTI Values">
    <p:bg>
      <p:bgPr>
        <a:solidFill>
          <a:schemeClr val="tx2"/>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3" y="2516400"/>
            <a:ext cx="6388246" cy="3747875"/>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oAutofit/>
          </a:bodyPr>
          <a:lstStyle>
            <a:lvl1pPr>
              <a:lnSpc>
                <a:spcPct val="90000"/>
              </a:lnSpc>
              <a:defRPr sz="5800" smtClean="0">
                <a:solidFill>
                  <a:schemeClr val="bg1"/>
                </a:solidFill>
                <a:latin typeface="Georgia" pitchFamily="18" charset="0"/>
                <a:ea typeface="ＭＳ Ｐゴシック" charset="-128"/>
              </a:defRPr>
            </a:lvl1pPr>
          </a:lstStyle>
          <a:p>
            <a:pPr lvl="0"/>
            <a:r>
              <a:rPr lang="en-US" noProof="0" dirty="0"/>
              <a:t>Click to edit Master title style</a:t>
            </a: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498223269"/>
      </p:ext>
    </p:extLst>
  </p:cSld>
  <p:clrMapOvr>
    <a:masterClrMapping/>
  </p:clrMapOvr>
  <p:transition spd="slow"/>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1" y="6424614"/>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3" name="Content Placeholder 2"/>
          <p:cNvSpPr>
            <a:spLocks noGrp="1"/>
          </p:cNvSpPr>
          <p:nvPr>
            <p:ph idx="1"/>
          </p:nvPr>
        </p:nvSpPr>
        <p:spPr>
          <a:xfrm>
            <a:off x="778608" y="1994401"/>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Central Europe Finance Meeting - June 2016</a:t>
            </a:r>
          </a:p>
        </p:txBody>
      </p:sp>
      <p:sp>
        <p:nvSpPr>
          <p:cNvPr id="6" name="Slide Number Placeholder 5"/>
          <p:cNvSpPr>
            <a:spLocks noGrp="1"/>
          </p:cNvSpPr>
          <p:nvPr>
            <p:ph type="sldNum" sz="quarter" idx="11"/>
          </p:nvPr>
        </p:nvSpPr>
        <p:spPr/>
        <p:txBody>
          <a:bodyPr/>
          <a:lstStyle>
            <a:lvl1pPr>
              <a:defRPr smtClean="0"/>
            </a:lvl1pPr>
          </a:lstStyle>
          <a:p>
            <a:pPr>
              <a:defRPr/>
            </a:pPr>
            <a:fld id="{379E575D-387F-4169-A71C-45DFA748520F}"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235023440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1" y="6424614"/>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77631" y="19872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5" y="19872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Central Europe Finance Meeting - June 2016</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56643869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1" y="6424614"/>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Central Europe Finance Meeting - June 2016</a:t>
            </a:r>
          </a:p>
        </p:txBody>
      </p:sp>
      <p:sp>
        <p:nvSpPr>
          <p:cNvPr id="5" name="Slide Number Placeholder 4"/>
          <p:cNvSpPr>
            <a:spLocks noGrp="1"/>
          </p:cNvSpPr>
          <p:nvPr>
            <p:ph type="sldNum" sz="quarter" idx="11"/>
          </p:nvPr>
        </p:nvSpPr>
        <p:spPr/>
        <p:txBody>
          <a:bodyPr/>
          <a:lstStyle>
            <a:lvl1pPr>
              <a:defRPr smtClean="0"/>
            </a:lvl1pPr>
          </a:lstStyle>
          <a:p>
            <a:pPr>
              <a:defRPr/>
            </a:pPr>
            <a:fld id="{424D1E8F-BD1A-4C81-B62B-E79AE608D72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59217912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1" y="6424614"/>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2012</a:t>
            </a: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Central Europe Finance Meeting - June 2016</a:t>
            </a:r>
          </a:p>
        </p:txBody>
      </p:sp>
      <p:sp>
        <p:nvSpPr>
          <p:cNvPr id="4" name="Slide Number Placeholder 3"/>
          <p:cNvSpPr>
            <a:spLocks noGrp="1"/>
          </p:cNvSpPr>
          <p:nvPr>
            <p:ph type="sldNum" sz="quarter" idx="11"/>
          </p:nvPr>
        </p:nvSpPr>
        <p:spPr/>
        <p:txBody>
          <a:bodyPr/>
          <a:lstStyle>
            <a:lvl1pPr>
              <a:defRPr smtClean="0"/>
            </a:lvl1pPr>
          </a:lstStyle>
          <a:p>
            <a:pPr>
              <a:defRPr/>
            </a:pPr>
            <a:fld id="{DDCFD344-6BC4-4897-980E-B47AEE7967D6}"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3756025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04342509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4690" name="think-cell Slide" r:id="rId4" imgW="353" imgH="353" progId="TCLayout.ActiveDocument.1">
                  <p:embed/>
                </p:oleObj>
              </mc:Choice>
              <mc:Fallback>
                <p:oleObj name="think-cell Slide" r:id="rId4" imgW="353" imgH="35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t>Project Bird</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pPr>
                <a:defRPr/>
              </a:pPr>
              <a:t>‹#›</a:t>
            </a:fld>
            <a:endParaRPr lang="en-US" dirty="0"/>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7907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56228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3" name="Content Placeholder 2"/>
          <p:cNvSpPr>
            <a:spLocks noGrp="1"/>
          </p:cNvSpPr>
          <p:nvPr>
            <p:ph idx="1"/>
          </p:nvPr>
        </p:nvSpPr>
        <p:spPr>
          <a:xfrm>
            <a:off x="778608" y="1994401"/>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Central Europe Finance Meeting - June 2016</a:t>
            </a:r>
          </a:p>
        </p:txBody>
      </p:sp>
      <p:sp>
        <p:nvSpPr>
          <p:cNvPr id="6" name="Slide Number Placeholder 5"/>
          <p:cNvSpPr>
            <a:spLocks noGrp="1"/>
          </p:cNvSpPr>
          <p:nvPr>
            <p:ph type="sldNum" sz="quarter" idx="11"/>
          </p:nvPr>
        </p:nvSpPr>
        <p:spPr/>
        <p:txBody>
          <a:bodyPr/>
          <a:lstStyle>
            <a:lvl1pPr>
              <a:defRPr smtClean="0"/>
            </a:lvl1pPr>
          </a:lstStyle>
          <a:p>
            <a:pPr>
              <a:defRPr/>
            </a:pPr>
            <a:fld id="{379E575D-387F-4169-A71C-45DFA748520F}" type="slidenum">
              <a:rPr lang="en-GB">
                <a:solidFill>
                  <a:srgbClr val="122632"/>
                </a:solidFill>
              </a:rPr>
              <a:pPr>
                <a:defRPr/>
              </a:pPr>
              <a:t>‹#›</a:t>
            </a:fld>
            <a:endParaRPr lang="en-GB" dirty="0">
              <a:solidFill>
                <a:srgbClr val="122632"/>
              </a:solidFill>
            </a:endParaRPr>
          </a:p>
        </p:txBody>
      </p:sp>
      <p:sp>
        <p:nvSpPr>
          <p:cNvPr id="7" name="Rectangle 7"/>
          <p:cNvSpPr>
            <a:spLocks noChangeArrowheads="1"/>
          </p:cNvSpPr>
          <p:nvPr userDrawn="1"/>
        </p:nvSpPr>
        <p:spPr bwMode="auto">
          <a:xfrm>
            <a:off x="777631" y="6424614"/>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15673723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79817" y="576000"/>
            <a:ext cx="10620554" cy="385200"/>
          </a:xfrm>
        </p:spPr>
        <p:txBody>
          <a:bodyPr/>
          <a:lstStyle>
            <a:lvl1pPr>
              <a:defRPr>
                <a:solidFill>
                  <a:srgbClr val="122632"/>
                </a:solidFill>
              </a:defRPr>
            </a:lvl1pPr>
          </a:lstStyle>
          <a:p>
            <a:r>
              <a:rPr lang="en-US"/>
              <a:t>Click to edit Master title style</a:t>
            </a:r>
          </a:p>
        </p:txBody>
      </p:sp>
      <p:sp>
        <p:nvSpPr>
          <p:cNvPr id="7" name="Text Placeholder 6"/>
          <p:cNvSpPr>
            <a:spLocks noGrp="1"/>
          </p:cNvSpPr>
          <p:nvPr>
            <p:ph type="body" sz="quarter" idx="10"/>
          </p:nvPr>
        </p:nvSpPr>
        <p:spPr>
          <a:xfrm>
            <a:off x="779817" y="2019600"/>
            <a:ext cx="10620554" cy="426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9"/>
          <p:cNvSpPr>
            <a:spLocks noGrp="1"/>
          </p:cNvSpPr>
          <p:nvPr>
            <p:ph type="body" sz="quarter" idx="12"/>
          </p:nvPr>
        </p:nvSpPr>
        <p:spPr>
          <a:xfrm>
            <a:off x="779817" y="968400"/>
            <a:ext cx="10620554" cy="385200"/>
          </a:xfrm>
        </p:spPr>
        <p:txBody>
          <a:bodyPr>
            <a:normAutofit/>
          </a:bodyPr>
          <a:lstStyle>
            <a:lvl1pPr algn="l" rtl="0" eaLnBrk="1" fontAlgn="base" hangingPunct="1">
              <a:spcBef>
                <a:spcPct val="0"/>
              </a:spcBef>
              <a:spcAft>
                <a:spcPct val="0"/>
              </a:spcAft>
              <a:defRPr lang="en-US" sz="1662" b="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5" name="Slide Number Placeholder 5"/>
          <p:cNvSpPr>
            <a:spLocks noGrp="1"/>
          </p:cNvSpPr>
          <p:nvPr>
            <p:ph type="sldNum" sz="quarter" idx="11"/>
          </p:nvPr>
        </p:nvSpPr>
        <p:spPr>
          <a:xfrm>
            <a:off x="11479107" y="6502807"/>
            <a:ext cx="480646" cy="287337"/>
          </a:xfrm>
          <a:prstGeom prst="rect">
            <a:avLst/>
          </a:prstGeom>
        </p:spPr>
        <p:txBody>
          <a:bodyPr/>
          <a:lstStyle>
            <a:lvl1pPr>
              <a:defRPr sz="646" smtClean="0"/>
            </a:lvl1pPr>
          </a:lstStyle>
          <a:p>
            <a:pPr>
              <a:defRPr/>
            </a:pPr>
            <a:fld id="{379E575D-387F-4169-A71C-45DFA748520F}" type="slidenum">
              <a:rPr lang="en-GB">
                <a:solidFill>
                  <a:srgbClr val="122632"/>
                </a:solidFill>
              </a:rPr>
              <a:pPr>
                <a:defRPr/>
              </a:pPr>
              <a:t>‹#›</a:t>
            </a:fld>
            <a:endParaRPr lang="en-GB" dirty="0">
              <a:solidFill>
                <a:srgbClr val="122632"/>
              </a:solidFill>
            </a:endParaRPr>
          </a:p>
        </p:txBody>
      </p:sp>
      <p:sp>
        <p:nvSpPr>
          <p:cNvPr id="6" name="Rectangle 7"/>
          <p:cNvSpPr>
            <a:spLocks noChangeArrowheads="1"/>
          </p:cNvSpPr>
          <p:nvPr userDrawn="1"/>
        </p:nvSpPr>
        <p:spPr bwMode="auto">
          <a:xfrm>
            <a:off x="777634" y="6424618"/>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738" dirty="0">
                <a:solidFill>
                  <a:srgbClr val="000000"/>
                </a:solidFill>
                <a:cs typeface="Arial" pitchFamily="34" charset="0"/>
              </a:rPr>
              <a:t>© Copyright JTI 2016</a:t>
            </a:r>
          </a:p>
        </p:txBody>
      </p:sp>
    </p:spTree>
    <p:extLst>
      <p:ext uri="{BB962C8B-B14F-4D97-AF65-F5344CB8AC3E}">
        <p14:creationId xmlns:p14="http://schemas.microsoft.com/office/powerpoint/2010/main" val="237757317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JTI Business Services (Asia) Sdn. Bhd.</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Business Services Centre</a:t>
            </a:r>
            <a:endParaRPr lang="en-GB" dirty="0">
              <a:solidFill>
                <a:srgbClr val="122632"/>
              </a:solidFill>
            </a:endParaRPr>
          </a:p>
        </p:txBody>
      </p:sp>
    </p:spTree>
    <p:extLst>
      <p:ext uri="{BB962C8B-B14F-4D97-AF65-F5344CB8AC3E}">
        <p14:creationId xmlns:p14="http://schemas.microsoft.com/office/powerpoint/2010/main" val="121277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940310" cy="1197866"/>
          </a:xfrm>
          <a:prstGeom prst="rect">
            <a:avLst/>
          </a:prstGeom>
        </p:spPr>
      </p:pic>
    </p:spTree>
    <p:extLst>
      <p:ext uri="{BB962C8B-B14F-4D97-AF65-F5344CB8AC3E}">
        <p14:creationId xmlns:p14="http://schemas.microsoft.com/office/powerpoint/2010/main" val="311516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solidFill>
                  <a:srgbClr val="122632"/>
                </a:solidFill>
              </a:rPr>
              <a:t>Project Bird</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201474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263635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solidFill>
                  <a:srgbClr val="122632"/>
                </a:solidFill>
              </a:rPr>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2373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18163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95054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48988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solidFill>
                  <a:srgbClr val="122632"/>
                </a:solidFill>
              </a:rPr>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
        <p:nvSpPr>
          <p:cNvPr id="4"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98640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229560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solidFill>
                  <a:srgbClr val="122632"/>
                </a:solidFill>
              </a:rPr>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53318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baseline="0"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baseline="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America’s Region</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USA Market</a:t>
            </a:r>
            <a:endParaRPr lang="en-GB" sz="1600" dirty="0">
              <a:solidFill>
                <a:srgbClr val="122632"/>
              </a:solidFill>
            </a:endParaRPr>
          </a:p>
        </p:txBody>
      </p:sp>
    </p:spTree>
    <p:extLst>
      <p:ext uri="{BB962C8B-B14F-4D97-AF65-F5344CB8AC3E}">
        <p14:creationId xmlns:p14="http://schemas.microsoft.com/office/powerpoint/2010/main" val="2232733214"/>
      </p:ext>
    </p:extLst>
  </p:cSld>
  <p:clrMapOvr>
    <a:masterClrMapping/>
  </p:clrMapOvr>
  <p:transition spd="slow"/>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r>
              <a:rPr lang="en-US" dirty="0"/>
              <a:t>Click icon to add picture</a:t>
            </a:r>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9"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Name of Function/Region</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Name of Sub-function/Market</a:t>
            </a:r>
            <a:endParaRPr lang="en-GB" sz="1600" dirty="0">
              <a:solidFill>
                <a:srgbClr val="122632"/>
              </a:solidFill>
            </a:endParaRPr>
          </a:p>
        </p:txBody>
      </p:sp>
    </p:spTree>
    <p:extLst>
      <p:ext uri="{BB962C8B-B14F-4D97-AF65-F5344CB8AC3E}">
        <p14:creationId xmlns:p14="http://schemas.microsoft.com/office/powerpoint/2010/main" val="2988291230"/>
      </p:ext>
    </p:extLst>
  </p:cSld>
  <p:clrMapOvr>
    <a:masterClrMapping/>
  </p:clrMapOvr>
  <p:transition spd="slow"/>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solidFill>
                  <a:srgbClr val="122632"/>
                </a:solidFill>
              </a:rPr>
              <a:t>USA Market T&amp;E Overview</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3027121822"/>
      </p:ext>
    </p:extLst>
  </p:cSld>
  <p:clrMapOvr>
    <a:masterClrMapping/>
  </p:clrMapOvr>
  <p:transition spd="slow"/>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4189379199"/>
      </p:ext>
    </p:extLst>
  </p:cSld>
  <p:clrMapOvr>
    <a:masterClrMapping/>
  </p:clrMapOvr>
  <p:transition spd="slow"/>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12" name="Footer Placeholder 11"/>
          <p:cNvSpPr>
            <a:spLocks noGrp="1"/>
          </p:cNvSpPr>
          <p:nvPr>
            <p:ph type="ftr" sz="quarter" idx="13"/>
          </p:nvPr>
        </p:nvSpPr>
        <p:spPr/>
        <p:txBody>
          <a:bodyPr/>
          <a:lstStyle/>
          <a:p>
            <a:pPr>
              <a:defRPr/>
            </a:pPr>
            <a:r>
              <a:rPr lang="en-US">
                <a:solidFill>
                  <a:srgbClr val="122632"/>
                </a:solidFill>
              </a:rPr>
              <a:t>USA Market T&amp;E Overview</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213777951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USA Market T&amp;E Overview</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8290753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USA Market T&amp;E Overview</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407697048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USA Market T&amp;E Overview</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821725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7938" y="116434"/>
            <a:ext cx="11376575" cy="630202"/>
          </a:xfrm>
        </p:spPr>
        <p:txBody>
          <a:bodyPr anchor="b"/>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97943" y="936625"/>
            <a:ext cx="11372724" cy="5431218"/>
          </a:xfrm>
        </p:spPr>
        <p:txBody>
          <a:bodyPr/>
          <a:lstStyle>
            <a:lvl1pPr>
              <a:buSzPct val="125000"/>
              <a:buFont typeface="Wingdings" pitchFamily="2" charset="2"/>
              <a:buChar char="§"/>
              <a:defRPr sz="1200">
                <a:solidFill>
                  <a:schemeClr val="tx2"/>
                </a:solidFill>
              </a:defRPr>
            </a:lvl1pPr>
            <a:lvl2pPr marL="355600" indent="-173038">
              <a:buClr>
                <a:schemeClr val="tx2"/>
              </a:buClr>
              <a:buFont typeface="Arial" pitchFamily="34" charset="0"/>
              <a:buChar char="‒"/>
              <a:defRPr sz="1000">
                <a:solidFill>
                  <a:schemeClr val="tx2"/>
                </a:solidFill>
              </a:defRPr>
            </a:lvl2pPr>
            <a:lvl4pPr>
              <a:buClr>
                <a:schemeClr val="tx2"/>
              </a:buClr>
              <a:buFont typeface="Wingdings" pitchFamily="2" charset="2"/>
              <a:buChar char="§"/>
              <a:defRPr sz="1000">
                <a:solidFill>
                  <a:schemeClr val="tx2"/>
                </a:solidFill>
              </a:defRPr>
            </a:lvl4pPr>
            <a:lvl5pPr>
              <a:buClr>
                <a:schemeClr val="tx2"/>
              </a:buClr>
              <a:defRPr sz="1000">
                <a:solidFill>
                  <a:schemeClr val="tx2"/>
                </a:solidFill>
              </a:defRPr>
            </a:lvl5pPr>
            <a:lvl6pPr>
              <a:buClr>
                <a:schemeClr val="tx2"/>
              </a:buClr>
              <a:defRPr sz="1000">
                <a:solidFill>
                  <a:schemeClr val="tx2"/>
                </a:solidFill>
              </a:defRPr>
            </a:lvl6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5"/>
            <a:r>
              <a:rPr lang="en-US" dirty="0"/>
              <a:t>Fifth level</a:t>
            </a:r>
          </a:p>
        </p:txBody>
      </p:sp>
      <p:sp>
        <p:nvSpPr>
          <p:cNvPr id="4" name="Slide Number Placeholder 9"/>
          <p:cNvSpPr>
            <a:spLocks noGrp="1"/>
          </p:cNvSpPr>
          <p:nvPr>
            <p:ph type="sldNum" sz="quarter" idx="10"/>
          </p:nvPr>
        </p:nvSpPr>
        <p:spPr>
          <a:xfrm>
            <a:off x="11400808" y="6554129"/>
            <a:ext cx="377092" cy="144247"/>
          </a:xfrm>
        </p:spPr>
        <p:txBody>
          <a:bodyPr/>
          <a:lstStyle>
            <a:lvl1pPr>
              <a:defRPr/>
            </a:lvl1pPr>
          </a:lstStyle>
          <a:p>
            <a:fld id="{0C7557A1-7AF3-4F12-8BC6-178B67B53BB4}" type="slidenum">
              <a:rPr lang="en-GB" smtClean="0">
                <a:solidFill>
                  <a:srgbClr val="122632"/>
                </a:solidFill>
              </a:rPr>
              <a:pPr/>
              <a:t>‹#›</a:t>
            </a:fld>
            <a:endParaRPr lang="en-GB" dirty="0">
              <a:solidFill>
                <a:srgbClr val="122632"/>
              </a:solidFill>
            </a:endParaRPr>
          </a:p>
        </p:txBody>
      </p:sp>
      <p:sp>
        <p:nvSpPr>
          <p:cNvPr id="7" name="Text Placeholder 6"/>
          <p:cNvSpPr>
            <a:spLocks noGrp="1"/>
          </p:cNvSpPr>
          <p:nvPr>
            <p:ph type="body" sz="quarter" idx="11" hasCustomPrompt="1"/>
          </p:nvPr>
        </p:nvSpPr>
        <p:spPr>
          <a:xfrm>
            <a:off x="421218" y="6397648"/>
            <a:ext cx="9980565" cy="300727"/>
          </a:xfrm>
        </p:spPr>
        <p:txBody>
          <a:bodyPr anchor="b"/>
          <a:lstStyle>
            <a:lvl1pPr marL="0" indent="0">
              <a:buNone/>
              <a:defRPr sz="800" b="0" baseline="0">
                <a:solidFill>
                  <a:schemeClr val="tx2"/>
                </a:solidFill>
              </a:defRPr>
            </a:lvl1pPr>
            <a:lvl2pPr marL="173038" indent="-173038">
              <a:buFont typeface="+mj-lt"/>
              <a:buAutoNum type="arabicParenR"/>
              <a:defRPr sz="800">
                <a:solidFill>
                  <a:schemeClr val="tx2"/>
                </a:solidFill>
              </a:defRPr>
            </a:lvl2pPr>
          </a:lstStyle>
          <a:p>
            <a:pPr lvl="0"/>
            <a:r>
              <a:rPr lang="en-US" dirty="0"/>
              <a:t>Insert notes here, by typing “Notes:” in 10 </a:t>
            </a:r>
            <a:r>
              <a:rPr lang="en-US" dirty="0" err="1"/>
              <a:t>pt</a:t>
            </a:r>
            <a:r>
              <a:rPr lang="en-US" dirty="0"/>
              <a:t> Bold. The notes themselves should be 8 </a:t>
            </a:r>
            <a:r>
              <a:rPr lang="en-US" dirty="0" err="1"/>
              <a:t>pt</a:t>
            </a:r>
            <a:endParaRPr lang="en-US" dirty="0"/>
          </a:p>
          <a:p>
            <a:pPr lvl="1"/>
            <a:r>
              <a:rPr lang="en-US" dirty="0"/>
              <a:t>Insert note</a:t>
            </a:r>
          </a:p>
        </p:txBody>
      </p:sp>
      <p:sp>
        <p:nvSpPr>
          <p:cNvPr id="10" name="Text Placeholder 9"/>
          <p:cNvSpPr>
            <a:spLocks noGrp="1"/>
          </p:cNvSpPr>
          <p:nvPr>
            <p:ph type="body" sz="quarter" idx="12" hasCustomPrompt="1"/>
          </p:nvPr>
        </p:nvSpPr>
        <p:spPr>
          <a:xfrm>
            <a:off x="10586554" y="170121"/>
            <a:ext cx="1199046" cy="153888"/>
          </a:xfrm>
        </p:spPr>
        <p:txBody>
          <a:bodyPr wrap="none">
            <a:spAutoFit/>
          </a:bodyPr>
          <a:lstStyle>
            <a:lvl1pPr marL="0" indent="0" algn="r">
              <a:buNone/>
              <a:defRPr sz="1000" b="1">
                <a:solidFill>
                  <a:srgbClr val="00B0F0"/>
                </a:solidFill>
              </a:defRPr>
            </a:lvl1pPr>
          </a:lstStyle>
          <a:p>
            <a:pPr lvl="0"/>
            <a:r>
              <a:rPr lang="en-US" dirty="0"/>
              <a:t>Insert section </a:t>
            </a:r>
            <a:r>
              <a:rPr lang="en-US" dirty="0" err="1"/>
              <a:t>nama</a:t>
            </a:r>
            <a:endParaRPr lang="en-GB" dirty="0"/>
          </a:p>
        </p:txBody>
      </p:sp>
      <p:sp>
        <p:nvSpPr>
          <p:cNvPr id="8"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407734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USA Market T&amp;E Overview</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363905359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Whit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8"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8" y="3656893"/>
            <a:ext cx="6072553" cy="1246187"/>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3" y="2515599"/>
            <a:ext cx="7835592"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5931" y="-1"/>
            <a:ext cx="1157304" cy="1197866"/>
          </a:xfrm>
          <a:prstGeom prst="rect">
            <a:avLst/>
          </a:prstGeom>
        </p:spPr>
      </p:pic>
    </p:spTree>
    <p:extLst>
      <p:ext uri="{BB962C8B-B14F-4D97-AF65-F5344CB8AC3E}">
        <p14:creationId xmlns:p14="http://schemas.microsoft.com/office/powerpoint/2010/main" val="964086422"/>
      </p:ext>
    </p:extLst>
  </p:cSld>
  <p:clrMapOvr>
    <a:masterClrMapping/>
  </p:clrMapOvr>
  <p:transition spd="slow"/>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516400"/>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4"/>
            <a:ext cx="4798647" cy="287337"/>
          </a:xfrm>
        </p:spPr>
        <p:txBody>
          <a:bodyPr/>
          <a:lstStyle>
            <a:lvl1pPr>
              <a:defRPr smtClean="0"/>
            </a:lvl1pPr>
          </a:lstStyle>
          <a:p>
            <a:pPr>
              <a:defRPr/>
            </a:pPr>
            <a:r>
              <a:rPr lang="en-US">
                <a:solidFill>
                  <a:srgbClr val="122632"/>
                </a:solidFill>
              </a:rPr>
              <a:t>Presentation title in footer</a:t>
            </a:r>
            <a:endParaRPr lang="en-US" dirty="0">
              <a:solidFill>
                <a:srgbClr val="122632"/>
              </a:solidFill>
            </a:endParaRPr>
          </a:p>
        </p:txBody>
      </p:sp>
      <p:sp>
        <p:nvSpPr>
          <p:cNvPr id="10" name="Slide Number Placeholder 2"/>
          <p:cNvSpPr>
            <a:spLocks noGrp="1"/>
          </p:cNvSpPr>
          <p:nvPr>
            <p:ph type="sldNum" sz="quarter" idx="11"/>
          </p:nvPr>
        </p:nvSpPr>
        <p:spPr>
          <a:xfrm>
            <a:off x="10914187" y="6426004"/>
            <a:ext cx="480647"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3939" y="0"/>
            <a:ext cx="1157304" cy="1197866"/>
          </a:xfrm>
          <a:prstGeom prst="rect">
            <a:avLst/>
          </a:prstGeom>
        </p:spPr>
      </p:pic>
    </p:spTree>
    <p:extLst>
      <p:ext uri="{BB962C8B-B14F-4D97-AF65-F5344CB8AC3E}">
        <p14:creationId xmlns:p14="http://schemas.microsoft.com/office/powerpoint/2010/main" val="3662969085"/>
      </p:ext>
    </p:extLst>
  </p:cSld>
  <p:clrMapOvr>
    <a:masterClrMapping/>
  </p:clrMapOvr>
  <p:transition spd="slow"/>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JTI Values">
    <p:bg>
      <p:bgPr>
        <a:solidFill>
          <a:schemeClr val="tx2"/>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516403"/>
            <a:ext cx="6388247" cy="3747875"/>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oAutofit/>
          </a:bodyPr>
          <a:lstStyle>
            <a:lvl1pPr>
              <a:lnSpc>
                <a:spcPct val="90000"/>
              </a:lnSpc>
              <a:defRPr sz="5800" smtClean="0">
                <a:solidFill>
                  <a:schemeClr val="bg1"/>
                </a:solidFill>
                <a:latin typeface="Georgia" pitchFamily="18" charset="0"/>
                <a:ea typeface="ＭＳ Ｐゴシック" charset="-128"/>
              </a:defRPr>
            </a:lvl1pPr>
          </a:lstStyle>
          <a:p>
            <a:pPr lvl="0"/>
            <a:r>
              <a:rPr lang="en-US" noProof="0" dirty="0"/>
              <a:t>Click to edit Master title style</a:t>
            </a: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3939" y="0"/>
            <a:ext cx="1157304" cy="1197866"/>
          </a:xfrm>
          <a:prstGeom prst="rect">
            <a:avLst/>
          </a:prstGeom>
        </p:spPr>
      </p:pic>
    </p:spTree>
    <p:extLst>
      <p:ext uri="{BB962C8B-B14F-4D97-AF65-F5344CB8AC3E}">
        <p14:creationId xmlns:p14="http://schemas.microsoft.com/office/powerpoint/2010/main" val="1090629833"/>
      </p:ext>
    </p:extLst>
  </p:cSld>
  <p:clrMapOvr>
    <a:masterClrMapping/>
  </p:clrMapOvr>
  <p:transition spd="slow"/>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4" y="6424617"/>
            <a:ext cx="285847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fontAlgn="auto">
              <a:spcBef>
                <a:spcPts val="0"/>
              </a:spcBef>
              <a:spcAft>
                <a:spcPts val="0"/>
              </a:spcAft>
              <a:defRPr/>
            </a:pPr>
            <a:r>
              <a:rPr lang="en-US" sz="800" dirty="0">
                <a:solidFill>
                  <a:srgbClr val="122632"/>
                </a:solidFill>
                <a:latin typeface="+mn-lt"/>
                <a:ea typeface="+mn-ea"/>
                <a:cs typeface="Arial" pitchFamily="34" charset="0"/>
              </a:rPr>
              <a:t>© Copyright JTI 2016</a:t>
            </a:r>
          </a:p>
        </p:txBody>
      </p:sp>
      <p:sp>
        <p:nvSpPr>
          <p:cNvPr id="2" name="Title 1"/>
          <p:cNvSpPr>
            <a:spLocks noGrp="1"/>
          </p:cNvSpPr>
          <p:nvPr>
            <p:ph type="title"/>
          </p:nvPr>
        </p:nvSpPr>
        <p:spPr>
          <a:xfrm>
            <a:off x="777632" y="288000"/>
            <a:ext cx="10580077" cy="944562"/>
          </a:xfrm>
        </p:spPr>
        <p:txBody>
          <a:bodyPr>
            <a:noAutofit/>
          </a:bodyPr>
          <a:lstStyle>
            <a:lvl1pPr>
              <a:defRPr>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778607" y="1080000"/>
            <a:ext cx="10619155" cy="540000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Presentation title in footer</a:t>
            </a:r>
          </a:p>
        </p:txBody>
      </p:sp>
      <p:sp>
        <p:nvSpPr>
          <p:cNvPr id="6" name="Slide Number Placeholder 5"/>
          <p:cNvSpPr>
            <a:spLocks noGrp="1"/>
          </p:cNvSpPr>
          <p:nvPr>
            <p:ph type="sldNum" sz="quarter" idx="11"/>
          </p:nvPr>
        </p:nvSpPr>
        <p:spPr/>
        <p:txBody>
          <a:bodyPr/>
          <a:lstStyle>
            <a:lvl1pPr>
              <a:defRPr smtClean="0"/>
            </a:lvl1pPr>
          </a:lstStyle>
          <a:p>
            <a:pPr>
              <a:defRPr/>
            </a:pPr>
            <a:fld id="{379E575D-387F-4169-A71C-45DFA748520F}"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342978828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4" y="6424617"/>
            <a:ext cx="285847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fontAlgn="auto">
              <a:spcBef>
                <a:spcPts val="0"/>
              </a:spcBef>
              <a:spcAft>
                <a:spcPts val="0"/>
              </a:spcAft>
              <a:defRPr/>
            </a:pPr>
            <a:r>
              <a:rPr lang="en-US" sz="800" dirty="0">
                <a:solidFill>
                  <a:srgbClr val="122632"/>
                </a:solidFill>
                <a:latin typeface="+mn-lt"/>
                <a:ea typeface="+mn-ea"/>
                <a:cs typeface="Arial" pitchFamily="34" charset="0"/>
              </a:rPr>
              <a:t>© Copyright JTI 2016</a:t>
            </a:r>
          </a:p>
        </p:txBody>
      </p:sp>
      <p:sp>
        <p:nvSpPr>
          <p:cNvPr id="2" name="Title 1"/>
          <p:cNvSpPr>
            <a:spLocks noGrp="1"/>
          </p:cNvSpPr>
          <p:nvPr>
            <p:ph type="title"/>
          </p:nvPr>
        </p:nvSpPr>
        <p:spPr>
          <a:xfrm>
            <a:off x="777632" y="288000"/>
            <a:ext cx="10580077" cy="944562"/>
          </a:xfrm>
        </p:spPr>
        <p:txBody>
          <a:bodyPr>
            <a:noAutofit/>
          </a:bodyPr>
          <a:lstStyle/>
          <a:p>
            <a:r>
              <a:rPr lang="en-US"/>
              <a:t>Click to edit Master title style</a:t>
            </a:r>
            <a:endParaRPr lang="en-GB"/>
          </a:p>
        </p:txBody>
      </p:sp>
      <p:sp>
        <p:nvSpPr>
          <p:cNvPr id="3" name="Content Placeholder 2"/>
          <p:cNvSpPr>
            <a:spLocks noGrp="1"/>
          </p:cNvSpPr>
          <p:nvPr>
            <p:ph sz="half" idx="1"/>
          </p:nvPr>
        </p:nvSpPr>
        <p:spPr>
          <a:xfrm>
            <a:off x="777631" y="1080000"/>
            <a:ext cx="5114732" cy="5400000"/>
          </a:xfrm>
        </p:spPr>
        <p:txBody>
          <a:bodyPr>
            <a:noAutofit/>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7" y="1080000"/>
            <a:ext cx="5114732" cy="5400000"/>
          </a:xfrm>
        </p:spPr>
        <p:txBody>
          <a:bodyPr>
            <a:noAutofit/>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Presentation title in footer</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259016361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4" y="6424617"/>
            <a:ext cx="285847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fontAlgn="auto">
              <a:spcBef>
                <a:spcPts val="0"/>
              </a:spcBef>
              <a:spcAft>
                <a:spcPts val="0"/>
              </a:spcAft>
              <a:defRPr/>
            </a:pPr>
            <a:r>
              <a:rPr lang="en-US" sz="800" dirty="0">
                <a:solidFill>
                  <a:srgbClr val="122632"/>
                </a:solidFill>
                <a:latin typeface="+mn-lt"/>
                <a:ea typeface="+mn-ea"/>
                <a:cs typeface="Arial" pitchFamily="34" charset="0"/>
              </a:rPr>
              <a:t>© Copyright JTI 2016</a:t>
            </a:r>
          </a:p>
        </p:txBody>
      </p:sp>
      <p:sp>
        <p:nvSpPr>
          <p:cNvPr id="2" name="Title 1"/>
          <p:cNvSpPr>
            <a:spLocks noGrp="1"/>
          </p:cNvSpPr>
          <p:nvPr>
            <p:ph type="title"/>
          </p:nvPr>
        </p:nvSpPr>
        <p:spPr>
          <a:xfrm>
            <a:off x="777632" y="288000"/>
            <a:ext cx="10580077" cy="944562"/>
          </a:xfrm>
        </p:spPr>
        <p:txBody>
          <a:bodyPr>
            <a:noAutofit/>
          </a:bodyPr>
          <a:lstStyle/>
          <a:p>
            <a:r>
              <a:rPr lang="en-US"/>
              <a:t>Click to edit Master title style</a:t>
            </a:r>
            <a:endParaRPr lang="en-GB"/>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Presentation title in footer</a:t>
            </a:r>
          </a:p>
        </p:txBody>
      </p:sp>
      <p:sp>
        <p:nvSpPr>
          <p:cNvPr id="5" name="Slide Number Placeholder 4"/>
          <p:cNvSpPr>
            <a:spLocks noGrp="1"/>
          </p:cNvSpPr>
          <p:nvPr>
            <p:ph type="sldNum" sz="quarter" idx="11"/>
          </p:nvPr>
        </p:nvSpPr>
        <p:spPr/>
        <p:txBody>
          <a:bodyPr/>
          <a:lstStyle>
            <a:lvl1pPr>
              <a:defRPr smtClean="0"/>
            </a:lvl1pPr>
          </a:lstStyle>
          <a:p>
            <a:pPr>
              <a:defRPr/>
            </a:pPr>
            <a:fld id="{424D1E8F-BD1A-4C81-B62B-E79AE608D72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36098542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4" y="6424617"/>
            <a:ext cx="285847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fontAlgn="auto">
              <a:spcBef>
                <a:spcPts val="0"/>
              </a:spcBef>
              <a:spcAft>
                <a:spcPts val="0"/>
              </a:spcAft>
              <a:defRPr/>
            </a:pPr>
            <a:r>
              <a:rPr lang="en-US" sz="800" dirty="0">
                <a:solidFill>
                  <a:srgbClr val="122632"/>
                </a:solidFill>
                <a:latin typeface="+mn-lt"/>
                <a:ea typeface="+mn-ea"/>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Presentation title in footer</a:t>
            </a:r>
          </a:p>
        </p:txBody>
      </p:sp>
      <p:sp>
        <p:nvSpPr>
          <p:cNvPr id="4" name="Slide Number Placeholder 3"/>
          <p:cNvSpPr>
            <a:spLocks noGrp="1"/>
          </p:cNvSpPr>
          <p:nvPr>
            <p:ph type="sldNum" sz="quarter" idx="11"/>
          </p:nvPr>
        </p:nvSpPr>
        <p:spPr/>
        <p:txBody>
          <a:bodyPr/>
          <a:lstStyle>
            <a:lvl1pPr>
              <a:defRPr smtClean="0"/>
            </a:lvl1pPr>
          </a:lstStyle>
          <a:p>
            <a:pPr>
              <a:defRPr/>
            </a:pPr>
            <a:fld id="{DDCFD344-6BC4-4897-980E-B47AEE7967D6}"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187526884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4" y="6424617"/>
            <a:ext cx="285847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fontAlgn="auto">
              <a:spcBef>
                <a:spcPts val="0"/>
              </a:spcBef>
              <a:spcAft>
                <a:spcPts val="0"/>
              </a:spcAft>
              <a:defRPr/>
            </a:pPr>
            <a:r>
              <a:rPr lang="en-US" sz="738" dirty="0">
                <a:solidFill>
                  <a:srgbClr val="122632"/>
                </a:solidFill>
                <a:latin typeface="+mn-lt"/>
                <a:ea typeface="+mn-ea"/>
                <a:cs typeface="Arial" pitchFamily="34" charset="0"/>
              </a:rPr>
              <a:t>© Copyright JTI 2012</a:t>
            </a:r>
          </a:p>
        </p:txBody>
      </p:sp>
      <p:sp>
        <p:nvSpPr>
          <p:cNvPr id="3" name="Content Placeholder 2"/>
          <p:cNvSpPr>
            <a:spLocks noGrp="1"/>
          </p:cNvSpPr>
          <p:nvPr>
            <p:ph idx="1"/>
          </p:nvPr>
        </p:nvSpPr>
        <p:spPr>
          <a:xfrm>
            <a:off x="778607" y="1994404"/>
            <a:ext cx="10619155" cy="426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June 2012 Grower Meetings</a:t>
            </a:r>
          </a:p>
        </p:txBody>
      </p:sp>
      <p:sp>
        <p:nvSpPr>
          <p:cNvPr id="7" name="Text Placeholder 9"/>
          <p:cNvSpPr>
            <a:spLocks noGrp="1"/>
          </p:cNvSpPr>
          <p:nvPr>
            <p:ph type="body" sz="quarter" idx="12"/>
          </p:nvPr>
        </p:nvSpPr>
        <p:spPr>
          <a:xfrm>
            <a:off x="776169" y="967741"/>
            <a:ext cx="10624527" cy="342900"/>
          </a:xfrm>
        </p:spPr>
        <p:txBody>
          <a:bodyPr>
            <a:normAutofit/>
          </a:bodyPr>
          <a:lstStyle>
            <a:lvl1pPr algn="l" rtl="0" eaLnBrk="1" fontAlgn="base" hangingPunct="1">
              <a:spcBef>
                <a:spcPct val="0"/>
              </a:spcBef>
              <a:spcAft>
                <a:spcPct val="0"/>
              </a:spcAft>
              <a:defRPr lang="en-US" sz="1662"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8" name="Slide Number Placeholder 6"/>
          <p:cNvSpPr>
            <a:spLocks noGrp="1"/>
          </p:cNvSpPr>
          <p:nvPr>
            <p:ph type="sldNum" sz="quarter" idx="11"/>
          </p:nvPr>
        </p:nvSpPr>
        <p:spPr>
          <a:xfrm>
            <a:off x="10914187" y="6424617"/>
            <a:ext cx="480647"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3" y="576266"/>
            <a:ext cx="10619153" cy="385763"/>
          </a:xfrm>
        </p:spPr>
        <p:txBody>
          <a:bodyPr>
            <a:noAutofit/>
          </a:bodyPr>
          <a:lstStyle>
            <a:lvl1pPr>
              <a:defRPr sz="2215">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416246176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39189" y="115892"/>
            <a:ext cx="11137900" cy="332399"/>
          </a:xfrm>
        </p:spPr>
        <p:txBody>
          <a:bodyPr/>
          <a:lstStyle/>
          <a:p>
            <a:r>
              <a:rPr lang="en-US"/>
              <a:t>Click to edit Master title style</a:t>
            </a:r>
          </a:p>
        </p:txBody>
      </p:sp>
      <p:sp>
        <p:nvSpPr>
          <p:cNvPr id="3" name="Content Placeholder 2"/>
          <p:cNvSpPr>
            <a:spLocks noGrp="1"/>
          </p:cNvSpPr>
          <p:nvPr>
            <p:ph sz="half" idx="1"/>
          </p:nvPr>
        </p:nvSpPr>
        <p:spPr>
          <a:xfrm>
            <a:off x="239188" y="981075"/>
            <a:ext cx="11713633" cy="1338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39188" y="3865563"/>
            <a:ext cx="11713633" cy="13388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dt" sz="half" idx="10"/>
          </p:nvPr>
        </p:nvSpPr>
        <p:spPr>
          <a:xfrm>
            <a:off x="1625600" y="4724400"/>
            <a:ext cx="2844800" cy="476250"/>
          </a:xfrm>
          <a:prstGeom prst="rect">
            <a:avLst/>
          </a:prstGeom>
        </p:spPr>
        <p:txBody>
          <a:bodyPr/>
          <a:lstStyle>
            <a:lvl1pPr>
              <a:defRPr smtClean="0"/>
            </a:lvl1pPr>
          </a:lstStyle>
          <a:p>
            <a:pPr fontAlgn="auto">
              <a:spcBef>
                <a:spcPts val="0"/>
              </a:spcBef>
              <a:spcAft>
                <a:spcPts val="0"/>
              </a:spcAft>
              <a:defRPr/>
            </a:pPr>
            <a:fld id="{4090A88E-0415-403C-B880-79ED18067D5C}" type="datetime1">
              <a:rPr lang="en-US" sz="1800" smtClean="0">
                <a:solidFill>
                  <a:srgbClr val="122632"/>
                </a:solidFill>
                <a:latin typeface="+mn-lt"/>
                <a:ea typeface="+mn-ea"/>
              </a:rPr>
              <a:pPr fontAlgn="auto">
                <a:spcBef>
                  <a:spcPts val="0"/>
                </a:spcBef>
                <a:spcAft>
                  <a:spcPts val="0"/>
                </a:spcAft>
                <a:defRPr/>
              </a:pPr>
              <a:t>7/3/2018</a:t>
            </a:fld>
            <a:endParaRPr lang="en-US" altLang="ja-JP" sz="1800" dirty="0">
              <a:solidFill>
                <a:srgbClr val="122632"/>
              </a:solidFill>
              <a:latin typeface="+mn-lt"/>
              <a:ea typeface="ＭＳ Ｐゴシック" pitchFamily="34" charset="-128"/>
            </a:endParaRPr>
          </a:p>
        </p:txBody>
      </p:sp>
      <p:sp>
        <p:nvSpPr>
          <p:cNvPr id="6" name="Rectangle 6"/>
          <p:cNvSpPr>
            <a:spLocks noGrp="1" noChangeArrowheads="1"/>
          </p:cNvSpPr>
          <p:nvPr>
            <p:ph type="ftr" sz="quarter" idx="11"/>
          </p:nvPr>
        </p:nvSpPr>
        <p:spPr/>
        <p:txBody>
          <a:bodyPr/>
          <a:lstStyle>
            <a:lvl1pPr>
              <a:defRPr smtClean="0">
                <a:ea typeface="ＭＳ Ｐゴシック" pitchFamily="34" charset="-128"/>
              </a:defRPr>
            </a:lvl1pPr>
          </a:lstStyle>
          <a:p>
            <a:pPr>
              <a:defRPr/>
            </a:pPr>
            <a:endParaRPr lang="en-US" altLang="ja-JP" dirty="0">
              <a:solidFill>
                <a:srgbClr val="122632"/>
              </a:solidFill>
            </a:endParaRPr>
          </a:p>
        </p:txBody>
      </p:sp>
      <p:sp>
        <p:nvSpPr>
          <p:cNvPr id="7" name="Rectangle 7"/>
          <p:cNvSpPr>
            <a:spLocks noGrp="1" noChangeArrowheads="1"/>
          </p:cNvSpPr>
          <p:nvPr>
            <p:ph type="sldNum" sz="quarter" idx="12"/>
          </p:nvPr>
        </p:nvSpPr>
        <p:spPr>
          <a:xfrm>
            <a:off x="8832853" y="6515100"/>
            <a:ext cx="3405716" cy="457200"/>
          </a:xfrm>
        </p:spPr>
        <p:txBody>
          <a:bodyPr/>
          <a:lstStyle>
            <a:lvl1pPr>
              <a:defRPr smtClean="0">
                <a:ea typeface="ＭＳ Ｐゴシック" pitchFamily="34" charset="-128"/>
              </a:defRPr>
            </a:lvl1pPr>
          </a:lstStyle>
          <a:p>
            <a:pPr>
              <a:defRPr/>
            </a:pPr>
            <a:fld id="{FE0DFBD0-1E6D-4E2A-AED2-7238D367CFDE}" type="slidenum">
              <a:rPr lang="ja-JP" altLang="en-US">
                <a:solidFill>
                  <a:srgbClr val="122632"/>
                </a:solidFill>
              </a:rPr>
              <a:pPr>
                <a:defRPr/>
              </a:pPr>
              <a:t>‹#›</a:t>
            </a:fld>
            <a:endParaRPr lang="en-US" altLang="ja-JP" dirty="0">
              <a:solidFill>
                <a:srgbClr val="122632"/>
              </a:solidFill>
            </a:endParaRPr>
          </a:p>
        </p:txBody>
      </p:sp>
    </p:spTree>
    <p:extLst>
      <p:ext uri="{BB962C8B-B14F-4D97-AF65-F5344CB8AC3E}">
        <p14:creationId xmlns:p14="http://schemas.microsoft.com/office/powerpoint/2010/main" val="16521459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7938" y="116434"/>
            <a:ext cx="11376575" cy="630202"/>
          </a:xfrm>
        </p:spPr>
        <p:txBody>
          <a:bodyPr anchor="b"/>
          <a:lstStyle>
            <a:lvl1pPr>
              <a:defRPr sz="20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397933" y="936625"/>
            <a:ext cx="5492751" cy="5431218"/>
          </a:xfrm>
        </p:spPr>
        <p:txBody>
          <a:bodyPr/>
          <a:lstStyle>
            <a:lvl1pPr>
              <a:buSzPct val="125000"/>
              <a:buFont typeface="Wingdings" pitchFamily="2" charset="2"/>
              <a:buChar char="§"/>
              <a:defRPr sz="1200">
                <a:solidFill>
                  <a:schemeClr val="tx2"/>
                </a:solidFill>
              </a:defRPr>
            </a:lvl1pPr>
            <a:lvl2pPr marL="355600" indent="-173038">
              <a:buClr>
                <a:schemeClr val="tx2"/>
              </a:buClr>
              <a:buFont typeface="Arial" pitchFamily="34" charset="0"/>
              <a:buChar char="‒"/>
              <a:defRPr sz="1000">
                <a:solidFill>
                  <a:schemeClr val="tx2"/>
                </a:solidFill>
              </a:defRPr>
            </a:lvl2pPr>
            <a:lvl4pPr>
              <a:buClr>
                <a:schemeClr val="tx2"/>
              </a:buClr>
              <a:buFont typeface="Wingdings" pitchFamily="2" charset="2"/>
              <a:buChar char="§"/>
              <a:defRPr sz="1000">
                <a:solidFill>
                  <a:schemeClr val="tx2"/>
                </a:solidFill>
              </a:defRPr>
            </a:lvl4pPr>
            <a:lvl5pPr>
              <a:buClr>
                <a:schemeClr val="tx2"/>
              </a:buClr>
              <a:defRPr sz="1000">
                <a:solidFill>
                  <a:schemeClr val="tx2"/>
                </a:solidFill>
              </a:defRPr>
            </a:lvl5pPr>
            <a:lvl6pPr>
              <a:buClr>
                <a:schemeClr val="tx2"/>
              </a:buClr>
              <a:defRPr sz="1000">
                <a:solidFill>
                  <a:schemeClr val="tx2"/>
                </a:solidFill>
              </a:defRPr>
            </a:lvl6p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5"/>
            <a:r>
              <a:rPr lang="en-US" dirty="0"/>
              <a:t>Fifth level</a:t>
            </a:r>
          </a:p>
        </p:txBody>
      </p:sp>
      <p:sp>
        <p:nvSpPr>
          <p:cNvPr id="4" name="Slide Number Placeholder 9"/>
          <p:cNvSpPr>
            <a:spLocks noGrp="1"/>
          </p:cNvSpPr>
          <p:nvPr>
            <p:ph type="sldNum" sz="quarter" idx="10"/>
          </p:nvPr>
        </p:nvSpPr>
        <p:spPr>
          <a:xfrm>
            <a:off x="11400808" y="6554129"/>
            <a:ext cx="377092" cy="144247"/>
          </a:xfrm>
        </p:spPr>
        <p:txBody>
          <a:bodyPr/>
          <a:lstStyle>
            <a:lvl1pPr>
              <a:defRPr/>
            </a:lvl1pPr>
          </a:lstStyle>
          <a:p>
            <a:fld id="{0C7557A1-7AF3-4F12-8BC6-178B67B53BB4}" type="slidenum">
              <a:rPr lang="en-GB" smtClean="0">
                <a:solidFill>
                  <a:srgbClr val="122632"/>
                </a:solidFill>
              </a:rPr>
              <a:pPr/>
              <a:t>‹#›</a:t>
            </a:fld>
            <a:endParaRPr lang="en-GB" dirty="0">
              <a:solidFill>
                <a:srgbClr val="122632"/>
              </a:solidFill>
            </a:endParaRPr>
          </a:p>
        </p:txBody>
      </p:sp>
      <p:sp>
        <p:nvSpPr>
          <p:cNvPr id="7" name="Text Placeholder 6"/>
          <p:cNvSpPr>
            <a:spLocks noGrp="1"/>
          </p:cNvSpPr>
          <p:nvPr>
            <p:ph type="body" sz="quarter" idx="11" hasCustomPrompt="1"/>
          </p:nvPr>
        </p:nvSpPr>
        <p:spPr>
          <a:xfrm>
            <a:off x="421218" y="6397648"/>
            <a:ext cx="9980565" cy="300727"/>
          </a:xfrm>
        </p:spPr>
        <p:txBody>
          <a:bodyPr anchor="b"/>
          <a:lstStyle>
            <a:lvl1pPr marL="0" indent="0">
              <a:buNone/>
              <a:defRPr sz="800" b="0" baseline="0">
                <a:solidFill>
                  <a:schemeClr val="tx2"/>
                </a:solidFill>
              </a:defRPr>
            </a:lvl1pPr>
            <a:lvl2pPr marL="173038" indent="-173038">
              <a:buFont typeface="+mj-lt"/>
              <a:buAutoNum type="arabicParenR"/>
              <a:defRPr sz="800">
                <a:solidFill>
                  <a:schemeClr val="tx2"/>
                </a:solidFill>
              </a:defRPr>
            </a:lvl2pPr>
          </a:lstStyle>
          <a:p>
            <a:pPr lvl="0"/>
            <a:r>
              <a:rPr lang="en-US" dirty="0"/>
              <a:t>Insert notes here, by typing “Notes:” in 10 </a:t>
            </a:r>
            <a:r>
              <a:rPr lang="en-US" dirty="0" err="1"/>
              <a:t>pt</a:t>
            </a:r>
            <a:r>
              <a:rPr lang="en-US" dirty="0"/>
              <a:t> Bold. The notes themselves should be 8 </a:t>
            </a:r>
            <a:r>
              <a:rPr lang="en-US" dirty="0" err="1"/>
              <a:t>pt</a:t>
            </a:r>
            <a:endParaRPr lang="en-US" dirty="0"/>
          </a:p>
          <a:p>
            <a:pPr lvl="1"/>
            <a:r>
              <a:rPr lang="en-US" dirty="0"/>
              <a:t>Insert note</a:t>
            </a:r>
          </a:p>
        </p:txBody>
      </p:sp>
      <p:sp>
        <p:nvSpPr>
          <p:cNvPr id="6" name="Text Placeholder 5"/>
          <p:cNvSpPr>
            <a:spLocks noGrp="1"/>
          </p:cNvSpPr>
          <p:nvPr>
            <p:ph type="body" sz="quarter" idx="12"/>
          </p:nvPr>
        </p:nvSpPr>
        <p:spPr>
          <a:xfrm>
            <a:off x="6333070" y="936625"/>
            <a:ext cx="5452533" cy="5461000"/>
          </a:xfrm>
          <a:noFill/>
          <a:ln w="9525">
            <a:noFill/>
            <a:miter lim="800000"/>
            <a:headEnd/>
            <a:tailEnd/>
          </a:ln>
        </p:spPr>
        <p:txBody>
          <a:bodyPr vert="horz" wrap="square" lIns="0" tIns="0" rIns="0" bIns="0" numCol="1" anchor="t" anchorCtr="0" compatLnSpc="1">
            <a:prstTxWarp prst="textNoShape">
              <a:avLst/>
            </a:prstTxWarp>
          </a:bodyPr>
          <a:lstStyle>
            <a:lvl1pPr>
              <a:defRPr lang="en-US" smtClean="0"/>
            </a:lvl1pPr>
            <a:lvl2pPr>
              <a:defRPr lang="en-US" sz="1000" smtClean="0">
                <a:solidFill>
                  <a:schemeClr val="tx2"/>
                </a:solidFill>
              </a:defRPr>
            </a:lvl2pPr>
            <a:lvl3pPr>
              <a:defRPr lang="en-US" sz="1000" smtClean="0"/>
            </a:lvl3pPr>
            <a:lvl4pPr>
              <a:defRPr lang="en-US" sz="1000" smtClean="0"/>
            </a:lvl4pPr>
            <a:lvl5pPr marL="893763" indent="-173038">
              <a:defRPr lang="en-GB" sz="1000"/>
            </a:lvl5pPr>
            <a:lvl6pPr>
              <a:defRPr lang="en-GB" sz="1000" dirty="0">
                <a:solidFill>
                  <a:schemeClr val="tx2"/>
                </a:solidFill>
                <a:latin typeface="+mn-lt"/>
              </a:defRPr>
            </a:lvl6pPr>
          </a:lstStyle>
          <a:p>
            <a:pPr lvl="0"/>
            <a:r>
              <a:rPr lang="en-US" dirty="0"/>
              <a:t>Click to edit Master text styles</a:t>
            </a:r>
          </a:p>
          <a:p>
            <a:pPr marL="355600" lvl="1" indent="-173038">
              <a:buClr>
                <a:schemeClr val="tx2"/>
              </a:buClr>
              <a:buFont typeface="Arial" pitchFamily="34" charset="0"/>
              <a:buChar char="‒"/>
            </a:pPr>
            <a:r>
              <a:rPr lang="en-US" dirty="0"/>
              <a:t>Second level</a:t>
            </a:r>
          </a:p>
          <a:p>
            <a:pPr lvl="2"/>
            <a:r>
              <a:rPr lang="en-US" dirty="0"/>
              <a:t>Third level</a:t>
            </a:r>
          </a:p>
          <a:p>
            <a:pPr lvl="3"/>
            <a:r>
              <a:rPr lang="en-US" dirty="0"/>
              <a:t>Fourth level</a:t>
            </a:r>
          </a:p>
          <a:p>
            <a:pPr marL="893763" lvl="5" indent="-173038" algn="l" defTabSz="914258" rtl="0" eaLnBrk="1" fontAlgn="base" hangingPunct="1">
              <a:spcBef>
                <a:spcPct val="0"/>
              </a:spcBef>
              <a:spcAft>
                <a:spcPts val="538"/>
              </a:spcAft>
              <a:buClr>
                <a:schemeClr val="tx2"/>
              </a:buClr>
              <a:buFont typeface="Arial" charset="0"/>
              <a:buChar char="‒"/>
            </a:pPr>
            <a:r>
              <a:rPr lang="en-US" dirty="0"/>
              <a:t>Fifth level</a:t>
            </a:r>
            <a:endParaRPr lang="en-GB" dirty="0"/>
          </a:p>
        </p:txBody>
      </p:sp>
      <p:sp>
        <p:nvSpPr>
          <p:cNvPr id="8" name="Text Placeholder 9"/>
          <p:cNvSpPr>
            <a:spLocks noGrp="1"/>
          </p:cNvSpPr>
          <p:nvPr>
            <p:ph type="body" sz="quarter" idx="13" hasCustomPrompt="1"/>
          </p:nvPr>
        </p:nvSpPr>
        <p:spPr>
          <a:xfrm>
            <a:off x="10586554" y="170121"/>
            <a:ext cx="1199046" cy="153888"/>
          </a:xfrm>
        </p:spPr>
        <p:txBody>
          <a:bodyPr wrap="none">
            <a:spAutoFit/>
          </a:bodyPr>
          <a:lstStyle>
            <a:lvl1pPr marL="0" indent="0" algn="r">
              <a:buNone/>
              <a:defRPr sz="1000" b="1">
                <a:solidFill>
                  <a:srgbClr val="00B0F0"/>
                </a:solidFill>
              </a:defRPr>
            </a:lvl1pPr>
          </a:lstStyle>
          <a:p>
            <a:pPr lvl="0"/>
            <a:r>
              <a:rPr lang="en-US" dirty="0"/>
              <a:t>Insert section </a:t>
            </a:r>
            <a:r>
              <a:rPr lang="en-US" dirty="0" err="1"/>
              <a:t>nama</a:t>
            </a:r>
            <a:endParaRPr lang="en-GB" dirty="0"/>
          </a:p>
        </p:txBody>
      </p:sp>
      <p:sp>
        <p:nvSpPr>
          <p:cNvPr id="9"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258905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4" y="6424617"/>
            <a:ext cx="285847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fontAlgn="auto">
              <a:spcBef>
                <a:spcPts val="0"/>
              </a:spcBef>
              <a:spcAft>
                <a:spcPts val="0"/>
              </a:spcAft>
              <a:defRPr/>
            </a:pPr>
            <a:r>
              <a:rPr lang="en-US" sz="738" dirty="0">
                <a:solidFill>
                  <a:srgbClr val="122632"/>
                </a:solidFill>
                <a:latin typeface="+mn-lt"/>
                <a:ea typeface="+mn-ea"/>
                <a:cs typeface="Arial" pitchFamily="34" charset="0"/>
              </a:rPr>
              <a:t>© Copyright JTI 2012</a:t>
            </a:r>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June 2012 Grower Meetings</a:t>
            </a:r>
          </a:p>
        </p:txBody>
      </p:sp>
      <p:sp>
        <p:nvSpPr>
          <p:cNvPr id="8" name="Slide Number Placeholder 6"/>
          <p:cNvSpPr>
            <a:spLocks noGrp="1"/>
          </p:cNvSpPr>
          <p:nvPr>
            <p:ph type="sldNum" sz="quarter" idx="11"/>
          </p:nvPr>
        </p:nvSpPr>
        <p:spPr>
          <a:xfrm>
            <a:off x="10914187" y="6424617"/>
            <a:ext cx="480647"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2" y="969011"/>
            <a:ext cx="10623061" cy="342900"/>
          </a:xfrm>
        </p:spPr>
        <p:txBody>
          <a:bodyPr>
            <a:normAutofit/>
          </a:bodyPr>
          <a:lstStyle>
            <a:lvl1pPr algn="l" rtl="0" eaLnBrk="1" fontAlgn="base" hangingPunct="1">
              <a:spcBef>
                <a:spcPct val="0"/>
              </a:spcBef>
              <a:spcAft>
                <a:spcPct val="0"/>
              </a:spcAft>
              <a:defRPr lang="en-US" sz="1662"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9" name="Title 1"/>
          <p:cNvSpPr>
            <a:spLocks noGrp="1"/>
          </p:cNvSpPr>
          <p:nvPr>
            <p:ph type="title" hasCustomPrompt="1"/>
          </p:nvPr>
        </p:nvSpPr>
        <p:spPr>
          <a:xfrm>
            <a:off x="777633" y="576266"/>
            <a:ext cx="10619153" cy="385763"/>
          </a:xfrm>
        </p:spPr>
        <p:txBody>
          <a:bodyPr>
            <a:noAutofit/>
          </a:bodyPr>
          <a:lstStyle>
            <a:lvl1pPr>
              <a:defRPr sz="2215">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6476664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4" y="6424617"/>
            <a:ext cx="285847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fontAlgn="auto">
              <a:spcBef>
                <a:spcPts val="0"/>
              </a:spcBef>
              <a:spcAft>
                <a:spcPts val="0"/>
              </a:spcAft>
              <a:defRPr/>
            </a:pPr>
            <a:r>
              <a:rPr lang="en-US" sz="738" dirty="0">
                <a:solidFill>
                  <a:srgbClr val="122632"/>
                </a:solidFill>
                <a:latin typeface="+mn-lt"/>
                <a:ea typeface="+mn-ea"/>
                <a:cs typeface="Arial" pitchFamily="34" charset="0"/>
              </a:rPr>
              <a:t>© Copyright JTI 2012</a:t>
            </a:r>
          </a:p>
        </p:txBody>
      </p:sp>
      <p:sp>
        <p:nvSpPr>
          <p:cNvPr id="3" name="Content Placeholder 2"/>
          <p:cNvSpPr>
            <a:spLocks noGrp="1"/>
          </p:cNvSpPr>
          <p:nvPr>
            <p:ph sz="half" idx="1"/>
          </p:nvPr>
        </p:nvSpPr>
        <p:spPr>
          <a:xfrm>
            <a:off x="777631" y="1994402"/>
            <a:ext cx="5114732" cy="4277075"/>
          </a:xfrm>
        </p:spPr>
        <p:txBody>
          <a:bodyPr/>
          <a:lstStyle>
            <a:lvl1pPr>
              <a:defRPr sz="1477"/>
            </a:lvl1pPr>
            <a:lvl2pPr>
              <a:defRPr sz="1477"/>
            </a:lvl2pPr>
            <a:lvl3pPr>
              <a:defRPr sz="1292"/>
            </a:lvl3pPr>
            <a:lvl4pPr>
              <a:defRPr sz="1015"/>
            </a:lvl4pPr>
            <a:lvl5pPr>
              <a:defRPr sz="1015"/>
            </a:lvl5pPr>
            <a:lvl6pPr>
              <a:defRPr sz="1662"/>
            </a:lvl6pPr>
            <a:lvl7pPr>
              <a:defRPr sz="1662"/>
            </a:lvl7pPr>
            <a:lvl8pPr>
              <a:defRPr sz="1662"/>
            </a:lvl8pPr>
            <a:lvl9pPr>
              <a:defRPr sz="1662"/>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7" y="1994402"/>
            <a:ext cx="5114732" cy="4277075"/>
          </a:xfrm>
        </p:spPr>
        <p:txBody>
          <a:bodyPr/>
          <a:lstStyle>
            <a:lvl1pPr>
              <a:defRPr sz="1477"/>
            </a:lvl1pPr>
            <a:lvl2pPr>
              <a:defRPr sz="1477"/>
            </a:lvl2pPr>
            <a:lvl3pPr>
              <a:defRPr sz="1292"/>
            </a:lvl3pPr>
            <a:lvl4pPr>
              <a:defRPr sz="1015"/>
            </a:lvl4pPr>
            <a:lvl5pPr>
              <a:defRPr sz="1015"/>
            </a:lvl5pPr>
            <a:lvl6pPr>
              <a:defRPr sz="1662"/>
            </a:lvl6pPr>
            <a:lvl7pPr>
              <a:defRPr sz="1662"/>
            </a:lvl7pPr>
            <a:lvl8pPr>
              <a:defRPr sz="1662"/>
            </a:lvl8pPr>
            <a:lvl9pPr>
              <a:defRPr sz="1662"/>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Presentation title in footer</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2" y="966630"/>
            <a:ext cx="10623061" cy="342900"/>
          </a:xfrm>
        </p:spPr>
        <p:txBody>
          <a:bodyPr>
            <a:normAutofit/>
          </a:bodyPr>
          <a:lstStyle>
            <a:lvl1pPr algn="l" rtl="0" eaLnBrk="1" fontAlgn="base" hangingPunct="1">
              <a:spcBef>
                <a:spcPct val="0"/>
              </a:spcBef>
              <a:spcAft>
                <a:spcPct val="0"/>
              </a:spcAft>
              <a:defRPr lang="en-US" sz="1662"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3" y="576266"/>
            <a:ext cx="10619153" cy="385763"/>
          </a:xfrm>
        </p:spPr>
        <p:txBody>
          <a:bodyPr>
            <a:noAutofit/>
          </a:bodyPr>
          <a:lstStyle>
            <a:lvl1pPr>
              <a:defRPr sz="2215">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42948795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4" y="6424617"/>
            <a:ext cx="285847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fontAlgn="auto">
              <a:spcBef>
                <a:spcPts val="0"/>
              </a:spcBef>
              <a:spcAft>
                <a:spcPts val="0"/>
              </a:spcAft>
              <a:defRPr/>
            </a:pPr>
            <a:r>
              <a:rPr lang="en-US" sz="738" dirty="0">
                <a:solidFill>
                  <a:srgbClr val="122632"/>
                </a:solidFill>
                <a:latin typeface="+mn-lt"/>
                <a:ea typeface="+mn-ea"/>
                <a:cs typeface="Arial" pitchFamily="34" charset="0"/>
              </a:rPr>
              <a:t>© Copyright JTI 2011</a:t>
            </a:r>
          </a:p>
        </p:txBody>
      </p:sp>
      <p:sp>
        <p:nvSpPr>
          <p:cNvPr id="2" name="Title 1"/>
          <p:cNvSpPr>
            <a:spLocks noGrp="1"/>
          </p:cNvSpPr>
          <p:nvPr>
            <p:ph type="title"/>
          </p:nvPr>
        </p:nvSpPr>
        <p:spPr>
          <a:xfrm>
            <a:off x="777634" y="576267"/>
            <a:ext cx="10580077" cy="395287"/>
          </a:xfrm>
        </p:spPr>
        <p:txBody>
          <a:bodyPr>
            <a:noAutofit/>
          </a:bodyPr>
          <a:lstStyle>
            <a:lvl1pPr>
              <a:defRPr sz="2215"/>
            </a:lvl1pPr>
          </a:lstStyle>
          <a:p>
            <a:r>
              <a:rPr lang="en-US" dirty="0"/>
              <a:t>Click to edit Master title style</a:t>
            </a:r>
            <a:endParaRPr lang="en-GB" dirty="0"/>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Presentation title in footer</a:t>
            </a:r>
          </a:p>
        </p:txBody>
      </p:sp>
      <p:sp>
        <p:nvSpPr>
          <p:cNvPr id="6" name="Text Placeholder 9"/>
          <p:cNvSpPr>
            <a:spLocks noGrp="1"/>
          </p:cNvSpPr>
          <p:nvPr>
            <p:ph type="body" sz="quarter" idx="12"/>
          </p:nvPr>
        </p:nvSpPr>
        <p:spPr>
          <a:xfrm>
            <a:off x="785447" y="971551"/>
            <a:ext cx="10210800" cy="342900"/>
          </a:xfrm>
        </p:spPr>
        <p:txBody>
          <a:bodyPr>
            <a:normAutofit/>
          </a:bodyPr>
          <a:lstStyle>
            <a:lvl1pPr algn="l" rtl="0" eaLnBrk="1" fontAlgn="base" hangingPunct="1">
              <a:spcBef>
                <a:spcPct val="0"/>
              </a:spcBef>
              <a:spcAft>
                <a:spcPct val="0"/>
              </a:spcAft>
              <a:defRPr lang="en-US" sz="1662"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7"/>
            <a:ext cx="480647"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366769027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JTI Business Services (Asia) Sdn. Bhd.</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Business Services Centre</a:t>
            </a:r>
            <a:endParaRPr lang="en-GB" dirty="0">
              <a:solidFill>
                <a:srgbClr val="122632"/>
              </a:solidFill>
            </a:endParaRPr>
          </a:p>
        </p:txBody>
      </p:sp>
    </p:spTree>
    <p:extLst>
      <p:ext uri="{BB962C8B-B14F-4D97-AF65-F5344CB8AC3E}">
        <p14:creationId xmlns:p14="http://schemas.microsoft.com/office/powerpoint/2010/main" val="200721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Tree>
    <p:extLst>
      <p:ext uri="{BB962C8B-B14F-4D97-AF65-F5344CB8AC3E}">
        <p14:creationId xmlns:p14="http://schemas.microsoft.com/office/powerpoint/2010/main" val="330968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solidFill>
                  <a:srgbClr val="122632"/>
                </a:solidFill>
              </a:rPr>
              <a:t>Project Bird</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214913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166686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2015</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solidFill>
                  <a:srgbClr val="122632"/>
                </a:solidFill>
              </a:rPr>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46208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2015</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66211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2015</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07152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Findings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834979764"/>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441385"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2119" y="1590"/>
                        <a:ext cx="2116" cy="1587"/>
                      </a:xfrm>
                      <a:prstGeom prst="rect">
                        <a:avLst/>
                      </a:prstGeom>
                    </p:spPr>
                  </p:pic>
                </p:oleObj>
              </mc:Fallback>
            </mc:AlternateContent>
          </a:graphicData>
        </a:graphic>
      </p:graphicFrame>
      <p:sp>
        <p:nvSpPr>
          <p:cNvPr id="6" name="Content Placeholder 2"/>
          <p:cNvSpPr>
            <a:spLocks noGrp="1"/>
          </p:cNvSpPr>
          <p:nvPr>
            <p:ph idx="1"/>
          </p:nvPr>
        </p:nvSpPr>
        <p:spPr>
          <a:xfrm>
            <a:off x="6096002" y="2100378"/>
            <a:ext cx="5689598" cy="4297249"/>
          </a:xfrm>
        </p:spPr>
        <p:txBody>
          <a:bodyPr lIns="33840" tIns="33840" rIns="33840" bIns="33840"/>
          <a:lstStyle>
            <a:lvl1pPr>
              <a:defRPr sz="1000"/>
            </a:lvl1pPr>
            <a:lvl3pPr>
              <a:defRPr sz="1000"/>
            </a:lvl3pPr>
            <a:lvl4pPr>
              <a:defRPr sz="900"/>
            </a:lvl4pPr>
            <a:lvl6pPr>
              <a:defRPr sz="1100"/>
            </a:lvl6pPr>
          </a:lstStyle>
          <a:p>
            <a:pPr lvl="0"/>
            <a:r>
              <a:rPr lang="en-US" dirty="0"/>
              <a:t>Click to edit Master text styles</a:t>
            </a:r>
          </a:p>
          <a:p>
            <a:pPr lvl="2"/>
            <a:r>
              <a:rPr lang="en-US" dirty="0"/>
              <a:t>Second level</a:t>
            </a:r>
          </a:p>
          <a:p>
            <a:pPr lvl="3"/>
            <a:r>
              <a:rPr lang="en-US" dirty="0"/>
              <a:t>Third level</a:t>
            </a:r>
          </a:p>
        </p:txBody>
      </p:sp>
      <p:sp>
        <p:nvSpPr>
          <p:cNvPr id="8" name="Content Placeholder 2"/>
          <p:cNvSpPr>
            <a:spLocks noGrp="1"/>
          </p:cNvSpPr>
          <p:nvPr>
            <p:ph idx="12" hasCustomPrompt="1"/>
          </p:nvPr>
        </p:nvSpPr>
        <p:spPr>
          <a:xfrm>
            <a:off x="598078" y="2100378"/>
            <a:ext cx="5004070" cy="226128"/>
          </a:xfrm>
          <a:solidFill>
            <a:schemeClr val="bg2"/>
          </a:solidFill>
        </p:spPr>
        <p:txBody>
          <a:bodyPr wrap="square" lIns="33840" tIns="33840" rIns="33840" bIns="33840">
            <a:spAutoFit/>
          </a:bodyPr>
          <a:lstStyle>
            <a:lvl1pPr marL="0" indent="0">
              <a:buNone/>
              <a:defRPr sz="1000" baseline="0"/>
            </a:lvl1pPr>
            <a:lvl3pPr>
              <a:defRPr sz="900"/>
            </a:lvl3pPr>
            <a:lvl4pPr>
              <a:defRPr sz="900"/>
            </a:lvl4pPr>
            <a:lvl6pPr>
              <a:defRPr sz="1100"/>
            </a:lvl6pPr>
          </a:lstStyle>
          <a:p>
            <a:pPr lvl="0"/>
            <a:r>
              <a:rPr lang="en-US" dirty="0"/>
              <a:t>Describe what graph shows</a:t>
            </a:r>
          </a:p>
        </p:txBody>
      </p:sp>
      <p:sp>
        <p:nvSpPr>
          <p:cNvPr id="9" name="Content Placeholder 2"/>
          <p:cNvSpPr>
            <a:spLocks noGrp="1"/>
          </p:cNvSpPr>
          <p:nvPr>
            <p:ph idx="13" hasCustomPrompt="1"/>
          </p:nvPr>
        </p:nvSpPr>
        <p:spPr>
          <a:xfrm>
            <a:off x="598077" y="6159907"/>
            <a:ext cx="998083" cy="191452"/>
          </a:xfrm>
          <a:noFill/>
        </p:spPr>
        <p:txBody>
          <a:bodyPr wrap="none" lIns="33840" tIns="33840" rIns="33840" bIns="33840" anchor="b">
            <a:spAutoFit/>
          </a:bodyPr>
          <a:lstStyle>
            <a:lvl1pPr marL="0" indent="0">
              <a:buNone/>
              <a:defRPr sz="800"/>
            </a:lvl1pPr>
            <a:lvl3pPr>
              <a:defRPr sz="900"/>
            </a:lvl3pPr>
            <a:lvl4pPr>
              <a:defRPr sz="900"/>
            </a:lvl4pPr>
            <a:lvl6pPr>
              <a:defRPr sz="1100"/>
            </a:lvl6pPr>
          </a:lstStyle>
          <a:p>
            <a:pPr lvl="0"/>
            <a:r>
              <a:rPr lang="en-US" dirty="0"/>
              <a:t>Insert sources/notes</a:t>
            </a:r>
          </a:p>
        </p:txBody>
      </p:sp>
      <p:sp>
        <p:nvSpPr>
          <p:cNvPr id="11" name="Rectangle 10"/>
          <p:cNvSpPr/>
          <p:nvPr userDrawn="1"/>
        </p:nvSpPr>
        <p:spPr>
          <a:xfrm>
            <a:off x="380235" y="1863526"/>
            <a:ext cx="5498196" cy="4545213"/>
          </a:xfrm>
          <a:prstGeom prst="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p>
            <a:pPr algn="ctr"/>
            <a:endParaRPr lang="en-GB" sz="1600">
              <a:solidFill>
                <a:srgbClr val="FFFFFF"/>
              </a:solidFill>
            </a:endParaRPr>
          </a:p>
        </p:txBody>
      </p:sp>
      <p:sp>
        <p:nvSpPr>
          <p:cNvPr id="12" name="Rectangle 11"/>
          <p:cNvSpPr/>
          <p:nvPr userDrawn="1"/>
        </p:nvSpPr>
        <p:spPr>
          <a:xfrm>
            <a:off x="6096000" y="2031483"/>
            <a:ext cx="5318370" cy="425513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p>
            <a:pPr algn="ctr"/>
            <a:endParaRPr lang="en-GB" sz="1600">
              <a:solidFill>
                <a:srgbClr val="FFFFFF"/>
              </a:solidFill>
            </a:endParaRPr>
          </a:p>
        </p:txBody>
      </p:sp>
      <p:sp>
        <p:nvSpPr>
          <p:cNvPr id="18" name="Title 1"/>
          <p:cNvSpPr>
            <a:spLocks noGrp="1"/>
          </p:cNvSpPr>
          <p:nvPr>
            <p:ph type="title"/>
          </p:nvPr>
        </p:nvSpPr>
        <p:spPr>
          <a:xfrm>
            <a:off x="397934" y="116434"/>
            <a:ext cx="11376575" cy="630202"/>
          </a:xfrm>
        </p:spPr>
        <p:txBody>
          <a:bodyPr anchor="b"/>
          <a:lstStyle>
            <a:lvl1pPr>
              <a:defRPr>
                <a:solidFill>
                  <a:schemeClr val="tx2"/>
                </a:solidFill>
              </a:defRPr>
            </a:lvl1pPr>
          </a:lstStyle>
          <a:p>
            <a:r>
              <a:rPr lang="en-US" dirty="0"/>
              <a:t>Click to edit Master title style</a:t>
            </a:r>
          </a:p>
        </p:txBody>
      </p:sp>
      <p:sp>
        <p:nvSpPr>
          <p:cNvPr id="19" name="Content Placeholder 2"/>
          <p:cNvSpPr>
            <a:spLocks noGrp="1"/>
          </p:cNvSpPr>
          <p:nvPr>
            <p:ph idx="16" hasCustomPrompt="1"/>
          </p:nvPr>
        </p:nvSpPr>
        <p:spPr>
          <a:xfrm>
            <a:off x="397935" y="936903"/>
            <a:ext cx="11372724" cy="649641"/>
          </a:xfrm>
        </p:spPr>
        <p:txBody>
          <a:bodyPr/>
          <a:lstStyle>
            <a:lvl1pPr>
              <a:buSzPct val="125000"/>
              <a:buFont typeface="Wingdings" pitchFamily="2" charset="2"/>
              <a:buChar char="§"/>
              <a:defRPr sz="1200">
                <a:solidFill>
                  <a:schemeClr val="tx2"/>
                </a:solidFill>
              </a:defRPr>
            </a:lvl1pPr>
            <a:lvl2pPr marL="355600" indent="-173038">
              <a:buClr>
                <a:schemeClr val="tx2"/>
              </a:buClr>
              <a:buFont typeface="Arial" pitchFamily="34" charset="0"/>
              <a:buChar char="‒"/>
              <a:defRPr sz="1000">
                <a:solidFill>
                  <a:schemeClr val="tx2"/>
                </a:solidFill>
              </a:defRPr>
            </a:lvl2pPr>
            <a:lvl4pPr>
              <a:buClr>
                <a:schemeClr val="tx2"/>
              </a:buClr>
              <a:buFont typeface="Wingdings" pitchFamily="2" charset="2"/>
              <a:buChar char="§"/>
              <a:defRPr sz="1200">
                <a:solidFill>
                  <a:schemeClr val="tx2"/>
                </a:solidFill>
              </a:defRPr>
            </a:lvl4pPr>
            <a:lvl5pPr>
              <a:buClr>
                <a:schemeClr val="tx2"/>
              </a:buClr>
              <a:defRPr sz="1100">
                <a:solidFill>
                  <a:schemeClr val="tx2"/>
                </a:solidFill>
              </a:defRPr>
            </a:lvl5pPr>
            <a:lvl6pPr>
              <a:buClr>
                <a:schemeClr val="tx2"/>
              </a:buClr>
              <a:defRPr sz="1100">
                <a:solidFill>
                  <a:schemeClr val="tx2"/>
                </a:solidFill>
              </a:defRPr>
            </a:lvl6pPr>
          </a:lstStyle>
          <a:p>
            <a:pPr lvl="0"/>
            <a:r>
              <a:rPr lang="en-US" dirty="0"/>
              <a:t>Insert summary of the findings</a:t>
            </a:r>
          </a:p>
          <a:p>
            <a:pPr lvl="1"/>
            <a:r>
              <a:rPr lang="en-US" dirty="0"/>
              <a:t>Second level</a:t>
            </a:r>
          </a:p>
        </p:txBody>
      </p:sp>
      <p:sp>
        <p:nvSpPr>
          <p:cNvPr id="14" name="Content Placeholder 2"/>
          <p:cNvSpPr>
            <a:spLocks noGrp="1"/>
          </p:cNvSpPr>
          <p:nvPr>
            <p:ph idx="15" hasCustomPrompt="1"/>
          </p:nvPr>
        </p:nvSpPr>
        <p:spPr>
          <a:xfrm>
            <a:off x="6131986" y="1724025"/>
            <a:ext cx="991671" cy="237618"/>
          </a:xfrm>
          <a:solidFill>
            <a:schemeClr val="bg2"/>
          </a:solidFill>
          <a:ln w="9525">
            <a:noFill/>
            <a:miter lim="800000"/>
            <a:headEnd/>
            <a:tailEnd/>
          </a:ln>
        </p:spPr>
        <p:txBody>
          <a:bodyPr vert="horz" wrap="none" lIns="33840" tIns="33840" rIns="33840" bIns="33840" numCol="1" anchor="t" anchorCtr="0" compatLnSpc="1">
            <a:prstTxWarp prst="textNoShape">
              <a:avLst/>
            </a:prstTxWarp>
            <a:spAutoFit/>
          </a:bodyPr>
          <a:lstStyle>
            <a:lvl1pPr marL="0" indent="0">
              <a:buNone/>
              <a:defRPr lang="en-US" sz="1100" b="1" dirty="0" smtClean="0"/>
            </a:lvl1pPr>
          </a:lstStyle>
          <a:p>
            <a:pPr lvl="0"/>
            <a:r>
              <a:rPr lang="en-US" dirty="0"/>
              <a:t>Insert caption</a:t>
            </a:r>
          </a:p>
        </p:txBody>
      </p:sp>
      <p:sp>
        <p:nvSpPr>
          <p:cNvPr id="13" name="Content Placeholder 2"/>
          <p:cNvSpPr>
            <a:spLocks noGrp="1"/>
          </p:cNvSpPr>
          <p:nvPr>
            <p:ph idx="11" hasCustomPrompt="1"/>
          </p:nvPr>
        </p:nvSpPr>
        <p:spPr>
          <a:xfrm>
            <a:off x="634058" y="1724025"/>
            <a:ext cx="1169604" cy="237618"/>
          </a:xfrm>
          <a:solidFill>
            <a:schemeClr val="bg2"/>
          </a:solidFill>
        </p:spPr>
        <p:txBody>
          <a:bodyPr wrap="none" lIns="33840" tIns="33840" rIns="33840" bIns="33840">
            <a:spAutoFit/>
          </a:bodyPr>
          <a:lstStyle>
            <a:lvl1pPr>
              <a:buNone/>
              <a:defRPr sz="1100" b="1"/>
            </a:lvl1pPr>
            <a:lvl3pPr>
              <a:defRPr sz="900"/>
            </a:lvl3pPr>
            <a:lvl4pPr>
              <a:defRPr sz="900"/>
            </a:lvl4pPr>
            <a:lvl6pPr>
              <a:defRPr sz="1100"/>
            </a:lvl6pPr>
          </a:lstStyle>
          <a:p>
            <a:pPr lvl="0"/>
            <a:r>
              <a:rPr lang="en-US" dirty="0"/>
              <a:t>Insert graph title</a:t>
            </a:r>
          </a:p>
        </p:txBody>
      </p:sp>
      <p:sp>
        <p:nvSpPr>
          <p:cNvPr id="22" name="Slide Number Placeholder 9"/>
          <p:cNvSpPr>
            <a:spLocks noGrp="1"/>
          </p:cNvSpPr>
          <p:nvPr>
            <p:ph type="sldNum" sz="quarter" idx="10"/>
          </p:nvPr>
        </p:nvSpPr>
        <p:spPr>
          <a:xfrm>
            <a:off x="11400793" y="6554107"/>
            <a:ext cx="377092" cy="144247"/>
          </a:xfrm>
        </p:spPr>
        <p:txBody>
          <a:bodyPr/>
          <a:lstStyle>
            <a:lvl1pPr>
              <a:defRPr/>
            </a:lvl1pPr>
          </a:lstStyle>
          <a:p>
            <a:fld id="{0C7557A1-7AF3-4F12-8BC6-178B67B53BB4}" type="slidenum">
              <a:rPr lang="en-GB" smtClean="0">
                <a:solidFill>
                  <a:srgbClr val="122632"/>
                </a:solidFill>
              </a:rPr>
              <a:pPr/>
              <a:t>‹#›</a:t>
            </a:fld>
            <a:endParaRPr lang="en-GB" dirty="0">
              <a:solidFill>
                <a:srgbClr val="122632"/>
              </a:solidFill>
            </a:endParaRPr>
          </a:p>
        </p:txBody>
      </p:sp>
      <p:sp>
        <p:nvSpPr>
          <p:cNvPr id="16" name="Text Placeholder 9"/>
          <p:cNvSpPr>
            <a:spLocks noGrp="1"/>
          </p:cNvSpPr>
          <p:nvPr>
            <p:ph type="body" sz="quarter" idx="17" hasCustomPrompt="1"/>
          </p:nvPr>
        </p:nvSpPr>
        <p:spPr>
          <a:xfrm>
            <a:off x="10586554" y="170121"/>
            <a:ext cx="1199046" cy="153888"/>
          </a:xfrm>
        </p:spPr>
        <p:txBody>
          <a:bodyPr wrap="none">
            <a:spAutoFit/>
          </a:bodyPr>
          <a:lstStyle>
            <a:lvl1pPr marL="0" indent="0" algn="r">
              <a:buNone/>
              <a:defRPr sz="1000" b="1">
                <a:solidFill>
                  <a:srgbClr val="00B0F0"/>
                </a:solidFill>
              </a:defRPr>
            </a:lvl1pPr>
          </a:lstStyle>
          <a:p>
            <a:pPr lvl="0"/>
            <a:r>
              <a:rPr lang="en-US" dirty="0"/>
              <a:t>Insert section </a:t>
            </a:r>
            <a:r>
              <a:rPr lang="en-US" dirty="0" err="1"/>
              <a:t>nama</a:t>
            </a:r>
            <a:endParaRPr lang="en-GB" dirty="0"/>
          </a:p>
        </p:txBody>
      </p:sp>
      <p:sp>
        <p:nvSpPr>
          <p:cNvPr id="15"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303821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2015</a:t>
            </a:r>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45246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2015</a:t>
            </a: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61312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solidFill>
                  <a:srgbClr val="122632"/>
                </a:solidFill>
              </a:rPr>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03877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solidFill>
                  <a:srgbClr val="122632"/>
                </a:solidFill>
              </a:rPr>
              <a:t>Project Bird</a:t>
            </a:r>
          </a:p>
        </p:txBody>
      </p:sp>
      <p:sp>
        <p:nvSpPr>
          <p:cNvPr id="5" name="Rectangle 6"/>
          <p:cNvSpPr>
            <a:spLocks noGrp="1" noChangeArrowheads="1"/>
          </p:cNvSpPr>
          <p:nvPr>
            <p:ph type="sldNum" sz="quarter" idx="11"/>
          </p:nvPr>
        </p:nvSpPr>
        <p:spPr>
          <a:ln/>
        </p:spPr>
        <p:txBody>
          <a:bodyPr/>
          <a:lstStyle>
            <a:lvl1pPr>
              <a:defRPr/>
            </a:lvl1pPr>
          </a:lstStyle>
          <a:p>
            <a:pPr>
              <a:defRPr/>
            </a:pPr>
            <a:fld id="{675C36F0-03E1-4B3F-B4DD-5437808DA8AE}" type="slidenum">
              <a:rPr lang="en-US">
                <a:solidFill>
                  <a:srgbClr val="122632"/>
                </a:solidFill>
              </a:rPr>
              <a:pPr>
                <a:defRPr/>
              </a:pPr>
              <a:t>‹#›</a:t>
            </a:fld>
            <a:endParaRPr lang="en-US">
              <a:solidFill>
                <a:srgbClr val="122632"/>
              </a:solidFill>
            </a:endParaRPr>
          </a:p>
        </p:txBody>
      </p:sp>
    </p:spTree>
    <p:extLst>
      <p:ext uri="{BB962C8B-B14F-4D97-AF65-F5344CB8AC3E}">
        <p14:creationId xmlns:p14="http://schemas.microsoft.com/office/powerpoint/2010/main" val="232562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68" name="Picture 67"/>
          <p:cNvPicPr>
            <a:picLocks noChangeAspect="1"/>
          </p:cNvPicPr>
          <p:nvPr userDrawn="1"/>
        </p:nvPicPr>
        <p:blipFill rotWithShape="1">
          <a:blip r:embed="rId2"/>
          <a:srcRect l="15990" r="40497" b="58327"/>
          <a:stretch/>
        </p:blipFill>
        <p:spPr>
          <a:xfrm>
            <a:off x="7444159" y="1836799"/>
            <a:ext cx="5039887" cy="4317168"/>
          </a:xfrm>
          <a:prstGeom prst="rect">
            <a:avLst/>
          </a:prstGeom>
        </p:spPr>
      </p:pic>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20" y="3656891"/>
            <a:ext cx="6072554" cy="676984"/>
          </a:xfrm>
          <a:extLst/>
        </p:spPr>
        <p:txBody>
          <a:bodyPr/>
          <a:lstStyle>
            <a:lvl1pPr>
              <a:lnSpc>
                <a:spcPct val="90000"/>
              </a:lnSpc>
              <a:spcBef>
                <a:spcPct val="20000"/>
              </a:spcBef>
              <a:defRPr sz="1799"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5" y="2515599"/>
            <a:ext cx="7835592" cy="1151526"/>
          </a:xfrm>
          <a:extLst/>
        </p:spPr>
        <p:txBody>
          <a:bodyPr/>
          <a:lstStyle>
            <a:lvl1pPr>
              <a:lnSpc>
                <a:spcPct val="90000"/>
              </a:lnSpc>
              <a:defRPr sz="3599"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2" y="638179"/>
            <a:ext cx="4295224"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Western Europe Region</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United Kingdom</a:t>
            </a:r>
            <a:endParaRPr lang="en-GB" dirty="0">
              <a:solidFill>
                <a:srgbClr val="122632"/>
              </a:solidFill>
            </a:endParaRPr>
          </a:p>
        </p:txBody>
      </p:sp>
    </p:spTree>
    <p:extLst>
      <p:ext uri="{BB962C8B-B14F-4D97-AF65-F5344CB8AC3E}">
        <p14:creationId xmlns:p14="http://schemas.microsoft.com/office/powerpoint/2010/main" val="2564722606"/>
      </p:ext>
    </p:extLst>
  </p:cSld>
  <p:clrMapOvr>
    <a:masterClrMapping/>
  </p:clrMapOvr>
  <p:transition spd="slow"/>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rgbClr val="122632"/>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528"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599"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10" name="Slide Number Placeholder 2"/>
          <p:cNvSpPr>
            <a:spLocks noGrp="1"/>
          </p:cNvSpPr>
          <p:nvPr>
            <p:ph type="sldNum" sz="quarter" idx="11"/>
          </p:nvPr>
        </p:nvSpPr>
        <p:spPr>
          <a:xfrm>
            <a:off x="10914293" y="6426162"/>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2627139801"/>
      </p:ext>
    </p:extLst>
  </p:cSld>
  <p:clrMapOvr>
    <a:masterClrMapping/>
  </p:clrMapOvr>
  <p:transition spd="slow"/>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2" y="2468783"/>
            <a:ext cx="5720861" cy="3019425"/>
          </a:xfrm>
          <a:prstGeom prst="rect">
            <a:avLst/>
          </a:prstGeom>
          <a:noFill/>
        </p:spPr>
        <p:txBody>
          <a:bodyPr wrap="square" lIns="0" tIns="0" rIns="0" bIns="0" rtlCol="0">
            <a:normAutofit/>
          </a:bodyPr>
          <a:lstStyle/>
          <a:p>
            <a:pPr>
              <a:lnSpc>
                <a:spcPct val="90000"/>
              </a:lnSpc>
            </a:pPr>
            <a:r>
              <a:rPr lang="en-US" sz="5798" dirty="0">
                <a:solidFill>
                  <a:srgbClr val="FFFFFF"/>
                </a:solidFill>
                <a:latin typeface="Georgia" pitchFamily="18" charset="0"/>
              </a:rPr>
              <a:t>Enterprising</a:t>
            </a:r>
          </a:p>
          <a:p>
            <a:pPr>
              <a:lnSpc>
                <a:spcPct val="90000"/>
              </a:lnSpc>
            </a:pPr>
            <a:r>
              <a:rPr lang="en-US" sz="5798" dirty="0">
                <a:solidFill>
                  <a:srgbClr val="FFFFFF"/>
                </a:solidFill>
                <a:latin typeface="Georgia" pitchFamily="18" charset="0"/>
              </a:rPr>
              <a:t>Open</a:t>
            </a:r>
          </a:p>
          <a:p>
            <a:pPr>
              <a:lnSpc>
                <a:spcPct val="90000"/>
              </a:lnSpc>
            </a:pPr>
            <a:r>
              <a:rPr lang="en-US" sz="5798" dirty="0">
                <a:solidFill>
                  <a:srgbClr val="FFFFFF"/>
                </a:solidFill>
                <a:latin typeface="Georgia" pitchFamily="18" charset="0"/>
              </a:rPr>
              <a:t>Challenging</a:t>
            </a:r>
            <a:endParaRPr lang="en-GB" sz="5798" dirty="0">
              <a:solidFill>
                <a:srgbClr val="122632"/>
              </a:solidFill>
              <a:latin typeface="Georgia" pitchFamily="18" charset="0"/>
            </a:endParaRPr>
          </a:p>
        </p:txBody>
      </p:sp>
    </p:spTree>
    <p:extLst>
      <p:ext uri="{BB962C8B-B14F-4D97-AF65-F5344CB8AC3E}">
        <p14:creationId xmlns:p14="http://schemas.microsoft.com/office/powerpoint/2010/main" val="1940478025"/>
      </p:ext>
    </p:extLst>
  </p:cSld>
  <p:clrMapOvr>
    <a:masterClrMapping/>
  </p:clrMapOvr>
  <p:transition spd="slow"/>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77641" y="576424"/>
            <a:ext cx="10619154" cy="385763"/>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7" y="1994406"/>
            <a:ext cx="10619155" cy="4269875"/>
          </a:xfrm>
        </p:spPr>
        <p:txBody>
          <a:bodyPr>
            <a:normAutofit/>
          </a:bodyPr>
          <a:lstStyle>
            <a:lvl1pPr>
              <a:defRPr sz="2399">
                <a:latin typeface="Georgia" pitchFamily="18" charset="0"/>
              </a:defRPr>
            </a:lvl1pPr>
            <a:lvl2pPr>
              <a:defRPr sz="2399">
                <a:latin typeface="Georgia" pitchFamily="18" charset="0"/>
              </a:defRPr>
            </a:lvl2pPr>
            <a:lvl3pPr>
              <a:defRPr sz="2399">
                <a:latin typeface="Georgia" pitchFamily="18" charset="0"/>
              </a:defRPr>
            </a:lvl3pPr>
            <a:lvl4pPr>
              <a:defRPr sz="2399">
                <a:latin typeface="Georgia" pitchFamily="18" charset="0"/>
              </a:defRPr>
            </a:lvl4pPr>
            <a:lvl5pPr>
              <a:defRPr sz="2399">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6" y="967741"/>
            <a:ext cx="10619447"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01157909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78607" y="1994406"/>
            <a:ext cx="10619155"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9"/>
          <p:cNvSpPr>
            <a:spLocks noGrp="1"/>
          </p:cNvSpPr>
          <p:nvPr>
            <p:ph type="body" sz="quarter" idx="12"/>
          </p:nvPr>
        </p:nvSpPr>
        <p:spPr>
          <a:xfrm>
            <a:off x="776170" y="967741"/>
            <a:ext cx="10624527"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293" y="6424775"/>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41" y="576424"/>
            <a:ext cx="10619154" cy="385763"/>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22435693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77631" y="1994407"/>
            <a:ext cx="5114732" cy="4277075"/>
          </a:xfrm>
        </p:spPr>
        <p:txBody>
          <a:bodyPr/>
          <a:lstStyle>
            <a:lvl1pPr>
              <a:defRPr sz="1600"/>
            </a:lvl1pPr>
            <a:lvl2pPr>
              <a:defRPr sz="1600"/>
            </a:lvl2pPr>
            <a:lvl3pPr>
              <a:defRPr sz="1400"/>
            </a:lvl3pPr>
            <a:lvl4pPr>
              <a:defRPr sz="1100"/>
            </a:lvl4pPr>
            <a:lvl5pPr>
              <a:defRPr sz="1100"/>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8" y="1994407"/>
            <a:ext cx="5114732" cy="4277075"/>
          </a:xfrm>
        </p:spPr>
        <p:txBody>
          <a:bodyPr/>
          <a:lstStyle>
            <a:lvl1pPr>
              <a:defRPr sz="1600"/>
            </a:lvl1pPr>
            <a:lvl2pPr>
              <a:defRPr sz="1600"/>
            </a:lvl2pPr>
            <a:lvl3pPr>
              <a:defRPr sz="1400"/>
            </a:lvl3pPr>
            <a:lvl4pPr>
              <a:defRPr sz="1100"/>
            </a:lvl4pPr>
            <a:lvl5pPr>
              <a:defRPr sz="1100"/>
            </a:lvl5pPr>
            <a:lvl6pPr>
              <a:defRPr sz="1799"/>
            </a:lvl6pPr>
            <a:lvl7pPr>
              <a:defRPr sz="1799"/>
            </a:lvl7pPr>
            <a:lvl8pPr>
              <a:defRPr sz="1799"/>
            </a:lvl8pPr>
            <a:lvl9pPr>
              <a:defRPr sz="17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41" y="576424"/>
            <a:ext cx="10619154" cy="385763"/>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946446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JTI Business Services (Asia) Sdn. Bhd.</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Business Services Centre</a:t>
            </a:r>
            <a:endParaRPr lang="en-GB" sz="1600" dirty="0">
              <a:solidFill>
                <a:srgbClr val="122632"/>
              </a:solidFill>
            </a:endParaRPr>
          </a:p>
        </p:txBody>
      </p:sp>
    </p:spTree>
    <p:extLst>
      <p:ext uri="{BB962C8B-B14F-4D97-AF65-F5344CB8AC3E}">
        <p14:creationId xmlns:p14="http://schemas.microsoft.com/office/powerpoint/2010/main" val="247965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6"/>
          <p:cNvSpPr>
            <a:spLocks noGrp="1"/>
          </p:cNvSpPr>
          <p:nvPr>
            <p:ph type="sldNum" sz="quarter" idx="11"/>
          </p:nvPr>
        </p:nvSpPr>
        <p:spPr>
          <a:xfrm>
            <a:off x="10914293" y="6424775"/>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41" y="576424"/>
            <a:ext cx="10619154" cy="385763"/>
          </a:xfrm>
        </p:spPr>
        <p:txBody>
          <a:bodyPr>
            <a:noAutofit/>
          </a:bodyPr>
          <a:lstStyle>
            <a:lvl1pPr>
              <a:defRPr sz="2399">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36760579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6"/>
          <p:cNvSpPr>
            <a:spLocks noGrp="1"/>
          </p:cNvSpPr>
          <p:nvPr>
            <p:ph type="sldNum" sz="quarter" idx="11"/>
          </p:nvPr>
        </p:nvSpPr>
        <p:spPr>
          <a:xfrm>
            <a:off x="10914293" y="6424775"/>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42577769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Whit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7"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5" y="3656890"/>
            <a:ext cx="6072554" cy="1246187"/>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1" y="2515599"/>
            <a:ext cx="7835591"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Tree>
    <p:extLst>
      <p:ext uri="{BB962C8B-B14F-4D97-AF65-F5344CB8AC3E}">
        <p14:creationId xmlns:p14="http://schemas.microsoft.com/office/powerpoint/2010/main" val="3913980635"/>
      </p:ext>
    </p:extLst>
  </p:cSld>
  <p:clrMapOvr>
    <a:masterClrMapping/>
  </p:clrMapOvr>
  <p:transition spd="slow"/>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2" y="2516400"/>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10" name="Slide Number Placeholder 2"/>
          <p:cNvSpPr>
            <a:spLocks noGrp="1"/>
          </p:cNvSpPr>
          <p:nvPr>
            <p:ph type="sldNum" sz="quarter" idx="11"/>
          </p:nvPr>
        </p:nvSpPr>
        <p:spPr>
          <a:xfrm>
            <a:off x="10914185" y="6426001"/>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2142624363"/>
      </p:ext>
    </p:extLst>
  </p:cSld>
  <p:clrMapOvr>
    <a:masterClrMapping/>
  </p:clrMapOvr>
  <p:transition spd="slow"/>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JTI Values">
    <p:bg>
      <p:bgPr>
        <a:solidFill>
          <a:schemeClr val="tx2"/>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hasCustomPrompt="1"/>
          </p:nvPr>
        </p:nvSpPr>
        <p:spPr>
          <a:xfrm>
            <a:off x="1794463" y="2516400"/>
            <a:ext cx="6388246" cy="3747875"/>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oAutofit/>
          </a:bodyPr>
          <a:lstStyle>
            <a:lvl1pPr>
              <a:lnSpc>
                <a:spcPct val="90000"/>
              </a:lnSpc>
              <a:defRPr sz="5800" smtClean="0">
                <a:solidFill>
                  <a:schemeClr val="bg1"/>
                </a:solidFill>
                <a:latin typeface="Georgia" pitchFamily="18" charset="0"/>
                <a:ea typeface="ＭＳ Ｐゴシック" charset="-128"/>
              </a:defRPr>
            </a:lvl1pPr>
          </a:lstStyle>
          <a:p>
            <a:pPr lvl="0"/>
            <a:r>
              <a:rPr lang="en-US" noProof="0" dirty="0"/>
              <a:t>Enterprising</a:t>
            </a:r>
            <a:br>
              <a:rPr lang="en-US" noProof="0" dirty="0"/>
            </a:br>
            <a:r>
              <a:rPr lang="en-US" noProof="0" dirty="0"/>
              <a:t>Open</a:t>
            </a:r>
            <a:br>
              <a:rPr lang="en-US" noProof="0" dirty="0"/>
            </a:br>
            <a:r>
              <a:rPr lang="en-US" noProof="0" dirty="0"/>
              <a:t>Challenging</a:t>
            </a: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4044297122"/>
      </p:ext>
    </p:extLst>
  </p:cSld>
  <p:clrMapOvr>
    <a:masterClrMapping/>
  </p:clrMapOvr>
  <p:transition spd="slow"/>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1" y="6424614"/>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a:t>
            </a:r>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
        <p:nvSpPr>
          <p:cNvPr id="3" name="Content Placeholder 2"/>
          <p:cNvSpPr>
            <a:spLocks noGrp="1"/>
          </p:cNvSpPr>
          <p:nvPr>
            <p:ph idx="1"/>
          </p:nvPr>
        </p:nvSpPr>
        <p:spPr>
          <a:xfrm>
            <a:off x="778608" y="1994401"/>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Manchester BSC – October 2016</a:t>
            </a:r>
          </a:p>
        </p:txBody>
      </p:sp>
      <p:sp>
        <p:nvSpPr>
          <p:cNvPr id="6" name="Slide Number Placeholder 5"/>
          <p:cNvSpPr>
            <a:spLocks noGrp="1"/>
          </p:cNvSpPr>
          <p:nvPr>
            <p:ph type="sldNum" sz="quarter" idx="11"/>
          </p:nvPr>
        </p:nvSpPr>
        <p:spPr/>
        <p:txBody>
          <a:bodyPr/>
          <a:lstStyle>
            <a:lvl1pPr>
              <a:defRPr smtClean="0"/>
            </a:lvl1pPr>
          </a:lstStyle>
          <a:p>
            <a:pPr>
              <a:defRPr/>
            </a:pPr>
            <a:fld id="{379E575D-387F-4169-A71C-45DFA748520F}"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19315213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1" y="6424614"/>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a:t>
            </a: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Manchester BSC – October 2016</a:t>
            </a:r>
          </a:p>
        </p:txBody>
      </p:sp>
      <p:sp>
        <p:nvSpPr>
          <p:cNvPr id="4" name="Slide Number Placeholder 3"/>
          <p:cNvSpPr>
            <a:spLocks noGrp="1"/>
          </p:cNvSpPr>
          <p:nvPr>
            <p:ph type="sldNum" sz="quarter" idx="11"/>
          </p:nvPr>
        </p:nvSpPr>
        <p:spPr/>
        <p:txBody>
          <a:bodyPr/>
          <a:lstStyle>
            <a:lvl1pPr>
              <a:defRPr smtClean="0"/>
            </a:lvl1pPr>
          </a:lstStyle>
          <a:p>
            <a:pPr>
              <a:defRPr/>
            </a:pPr>
            <a:fld id="{DDCFD344-6BC4-4897-980E-B47AEE7967D6}"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599376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Title with Picture">
    <p:spTree>
      <p:nvGrpSpPr>
        <p:cNvPr id="1" name=""/>
        <p:cNvGrpSpPr/>
        <p:nvPr/>
      </p:nvGrpSpPr>
      <p:grpSpPr>
        <a:xfrm>
          <a:off x="0" y="0"/>
          <a:ext cx="0" cy="0"/>
          <a:chOff x="0" y="0"/>
          <a:chExt cx="0" cy="0"/>
        </a:xfrm>
      </p:grpSpPr>
      <p:sp>
        <p:nvSpPr>
          <p:cNvPr id="34819" name="Rectangle 3"/>
          <p:cNvSpPr>
            <a:spLocks noGrp="1" noChangeArrowheads="1"/>
          </p:cNvSpPr>
          <p:nvPr>
            <p:ph type="title"/>
          </p:nvPr>
        </p:nvSpPr>
        <p:spPr>
          <a:xfrm>
            <a:off x="549699" y="501310"/>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Tree>
    <p:extLst>
      <p:ext uri="{BB962C8B-B14F-4D97-AF65-F5344CB8AC3E}">
        <p14:creationId xmlns:p14="http://schemas.microsoft.com/office/powerpoint/2010/main" val="2485672507"/>
      </p:ext>
    </p:extLst>
  </p:cSld>
  <p:clrMapOvr>
    <a:masterClrMapping/>
  </p:clrMapOvr>
  <p:transition spd="slow"/>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JTI Business Services (Asia) Sdn. Bhd.</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Business Services Centre</a:t>
            </a:r>
            <a:endParaRPr lang="en-GB" dirty="0">
              <a:solidFill>
                <a:srgbClr val="122632"/>
              </a:solidFill>
            </a:endParaRPr>
          </a:p>
        </p:txBody>
      </p:sp>
    </p:spTree>
    <p:extLst>
      <p:ext uri="{BB962C8B-B14F-4D97-AF65-F5344CB8AC3E}">
        <p14:creationId xmlns:p14="http://schemas.microsoft.com/office/powerpoint/2010/main" val="321696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940310" cy="1197866"/>
          </a:xfrm>
          <a:prstGeom prst="rect">
            <a:avLst/>
          </a:prstGeom>
        </p:spPr>
      </p:pic>
    </p:spTree>
    <p:extLst>
      <p:ext uri="{BB962C8B-B14F-4D97-AF65-F5344CB8AC3E}">
        <p14:creationId xmlns:p14="http://schemas.microsoft.com/office/powerpoint/2010/main" val="290247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Tree>
    <p:extLst>
      <p:ext uri="{BB962C8B-B14F-4D97-AF65-F5344CB8AC3E}">
        <p14:creationId xmlns:p14="http://schemas.microsoft.com/office/powerpoint/2010/main" val="2382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solidFill>
                  <a:srgbClr val="122632"/>
                </a:solidFill>
              </a:rPr>
              <a:t>Project Bird</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121869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372632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2015</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solidFill>
                  <a:srgbClr val="122632"/>
                </a:solidFill>
              </a:rPr>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210253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2015</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41046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2015</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45884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2015</a:t>
            </a:r>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78104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2015</a:t>
            </a: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64360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solidFill>
                  <a:srgbClr val="122632"/>
                </a:solidFill>
              </a:rPr>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400102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658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Tree>
    <p:extLst>
      <p:ext uri="{BB962C8B-B14F-4D97-AF65-F5344CB8AC3E}">
        <p14:creationId xmlns:p14="http://schemas.microsoft.com/office/powerpoint/2010/main" val="586180665"/>
      </p:ext>
    </p:extLst>
  </p:cSld>
  <p:clrMapOvr>
    <a:masterClrMapping/>
  </p:clrMapOvr>
  <p:transition spd="slow"/>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760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9"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Name of Function/Region</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Name of Sub-function/Market</a:t>
            </a:r>
            <a:endParaRPr lang="en-GB" dirty="0">
              <a:solidFill>
                <a:srgbClr val="122632"/>
              </a:solidFill>
            </a:endParaRPr>
          </a:p>
        </p:txBody>
      </p:sp>
    </p:spTree>
    <p:extLst>
      <p:ext uri="{BB962C8B-B14F-4D97-AF65-F5344CB8AC3E}">
        <p14:creationId xmlns:p14="http://schemas.microsoft.com/office/powerpoint/2010/main" val="3572905635"/>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solidFill>
                  <a:srgbClr val="122632"/>
                </a:solidFill>
              </a:rPr>
              <a:t>Project Bird</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49632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863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a:solidFill>
                  <a:srgbClr val="122632"/>
                </a:solidFill>
              </a:rPr>
              <a:t>Bird Kick-Off Meeting - Oct. 2016 - Market update Italy</a:t>
            </a:r>
            <a:endParaRPr lang="en-US" dirty="0">
              <a:solidFill>
                <a:srgbClr val="122632"/>
              </a:solidFill>
            </a:endParaRP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2632504148"/>
      </p:ext>
    </p:extLst>
  </p:cSld>
  <p:clrMapOvr>
    <a:masterClrMapping/>
  </p:clrMapOvr>
  <p:transition spd="slow"/>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65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3301553163"/>
      </p:ext>
    </p:extLst>
  </p:cSld>
  <p:clrMapOvr>
    <a:masterClrMapping/>
  </p:clrMapOvr>
  <p:transition spd="slow"/>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0678"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a:t>
            </a:r>
            <a:r>
              <a:rPr lang="en-US" sz="800">
                <a:solidFill>
                  <a:srgbClr val="122632"/>
                </a:solidFill>
                <a:cs typeface="Arial" pitchFamily="34" charset="0"/>
              </a:rPr>
              <a:t>Copyright JTI</a:t>
            </a:r>
            <a:endParaRPr lang="en-US" sz="800" dirty="0">
              <a:solidFill>
                <a:srgbClr val="122632"/>
              </a:solidFill>
              <a:cs typeface="Arial" pitchFamily="34" charset="0"/>
            </a:endParaRP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p>
            <a:pPr>
              <a:defRPr/>
            </a:pPr>
            <a:r>
              <a:rPr lang="en-US">
                <a:solidFill>
                  <a:srgbClr val="122632"/>
                </a:solidFill>
              </a:rPr>
              <a:t>Bird Kick-Off Meeting - Oct. 2016 - Market update Italy</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425683584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1702"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a:t>
            </a:r>
            <a:r>
              <a:rPr lang="en-US" sz="800">
                <a:solidFill>
                  <a:srgbClr val="122632"/>
                </a:solidFill>
                <a:cs typeface="Arial" pitchFamily="34" charset="0"/>
              </a:rPr>
              <a:t>Copyright JTI</a:t>
            </a:r>
            <a:endParaRPr lang="en-US" sz="800" dirty="0">
              <a:solidFill>
                <a:srgbClr val="122632"/>
              </a:solidFill>
              <a:cs typeface="Arial" pitchFamily="34" charset="0"/>
            </a:endParaRP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Bird Kick-Off Meeting - Oct. 2016 - Market update Italy</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34685195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2726"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a:t>
            </a:r>
            <a:r>
              <a:rPr lang="en-US" sz="800">
                <a:solidFill>
                  <a:srgbClr val="122632"/>
                </a:solidFill>
                <a:cs typeface="Arial" pitchFamily="34" charset="0"/>
              </a:rPr>
              <a:t>Copyright JTI</a:t>
            </a:r>
            <a:endParaRPr lang="en-US" sz="800" dirty="0">
              <a:solidFill>
                <a:srgbClr val="122632"/>
              </a:solidFill>
              <a:cs typeface="Arial" pitchFamily="34" charset="0"/>
            </a:endParaRP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Bird Kick-Off Meeting - Oct. 2016 - Market update Italy</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09255134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3750"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a:t>
            </a:r>
            <a:r>
              <a:rPr lang="en-US" sz="800">
                <a:solidFill>
                  <a:srgbClr val="122632"/>
                </a:solidFill>
                <a:cs typeface="Arial" pitchFamily="34" charset="0"/>
              </a:rPr>
              <a:t>Copyright JTI</a:t>
            </a:r>
            <a:endParaRPr lang="en-US" sz="800" dirty="0">
              <a:solidFill>
                <a:srgbClr val="122632"/>
              </a:solidFill>
              <a:cs typeface="Arial" pitchFamily="34" charset="0"/>
            </a:endParaRPr>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Bird Kick-Off Meeting - Oct. 2016 - Market update Italy</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21388307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4774"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a:t>
            </a:r>
            <a:r>
              <a:rPr lang="en-US" sz="800">
                <a:solidFill>
                  <a:srgbClr val="122632"/>
                </a:solidFill>
                <a:cs typeface="Arial" pitchFamily="34" charset="0"/>
              </a:rPr>
              <a:t>Copyright JTI</a:t>
            </a:r>
            <a:endParaRPr lang="en-US" sz="800" dirty="0">
              <a:solidFill>
                <a:srgbClr val="122632"/>
              </a:solidFill>
              <a:cs typeface="Arial" pitchFamily="34" charset="0"/>
            </a:endParaRP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Bird Kick-Off Meeting - Oct. 2016 - Market update Italy</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407739210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052515"/>
            <a:ext cx="5283200" cy="4967287"/>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1052515"/>
            <a:ext cx="5283200" cy="4967287"/>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2"/>
          </p:nvPr>
        </p:nvSpPr>
        <p:spPr>
          <a:ln/>
        </p:spPr>
        <p:txBody>
          <a:bodyPr/>
          <a:lstStyle>
            <a:lvl1pPr>
              <a:defRPr/>
            </a:lvl1pPr>
          </a:lstStyle>
          <a:p>
            <a:pPr>
              <a:defRPr/>
            </a:pPr>
            <a:fld id="{7C35CE8D-7C34-45D0-AE94-7609EABD0C32}" type="slidenum">
              <a:rPr lang="en-US">
                <a:solidFill>
                  <a:srgbClr val="122632"/>
                </a:solidFill>
              </a:rPr>
              <a:pPr>
                <a:defRPr/>
              </a:pPr>
              <a:t>‹#›</a:t>
            </a:fld>
            <a:endParaRPr lang="en-US">
              <a:solidFill>
                <a:srgbClr val="122632"/>
              </a:solidFill>
            </a:endParaRPr>
          </a:p>
        </p:txBody>
      </p:sp>
      <p:sp>
        <p:nvSpPr>
          <p:cNvPr id="8" name="Footer Placeholder 2"/>
          <p:cNvSpPr>
            <a:spLocks noGrp="1"/>
          </p:cNvSpPr>
          <p:nvPr>
            <p:ph type="ftr" sz="quarter" idx="13"/>
            <p:custDataLst>
              <p:tags r:id="rId1"/>
            </p:custDataLst>
          </p:nvPr>
        </p:nvSpPr>
        <p:spPr>
          <a:xfrm>
            <a:off x="6453123" y="6424623"/>
            <a:ext cx="4798646" cy="287337"/>
          </a:xfrm>
        </p:spPr>
        <p:txBody>
          <a:bodyPr/>
          <a:lstStyle/>
          <a:p>
            <a:pPr>
              <a:defRPr/>
            </a:pPr>
            <a:r>
              <a:rPr lang="en-US">
                <a:solidFill>
                  <a:srgbClr val="122632"/>
                </a:solidFill>
              </a:rPr>
              <a:t>Bird Kick-Off Meeting - Oct. 2016 - Market update Italy</a:t>
            </a:r>
          </a:p>
        </p:txBody>
      </p:sp>
      <p:sp>
        <p:nvSpPr>
          <p:cNvPr id="9" name="Rectangle 7"/>
          <p:cNvSpPr>
            <a:spLocks noChangeArrowheads="1"/>
          </p:cNvSpPr>
          <p:nvPr userDrawn="1">
            <p:custDataLst>
              <p:tags r:id="rId2"/>
            </p:custDataLst>
          </p:nvPr>
        </p:nvSpPr>
        <p:spPr bwMode="auto">
          <a:xfrm>
            <a:off x="345986" y="6424623"/>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700" dirty="0">
                <a:solidFill>
                  <a:srgbClr val="122632"/>
                </a:solidFill>
                <a:cs typeface="Arial" pitchFamily="34" charset="0"/>
              </a:rPr>
              <a:t>© Copyright </a:t>
            </a:r>
            <a:r>
              <a:rPr lang="en-US" sz="700">
                <a:solidFill>
                  <a:srgbClr val="122632"/>
                </a:solidFill>
                <a:cs typeface="Arial" pitchFamily="34" charset="0"/>
              </a:rPr>
              <a:t>JTI 2013</a:t>
            </a:r>
            <a:endParaRPr lang="en-US" sz="700" dirty="0">
              <a:solidFill>
                <a:srgbClr val="122632"/>
              </a:solidFill>
              <a:cs typeface="Arial" pitchFamily="34" charset="0"/>
            </a:endParaRPr>
          </a:p>
        </p:txBody>
      </p:sp>
    </p:spTree>
    <p:extLst>
      <p:ext uri="{BB962C8B-B14F-4D97-AF65-F5344CB8AC3E}">
        <p14:creationId xmlns:p14="http://schemas.microsoft.com/office/powerpoint/2010/main" val="173321420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sldNum" sz="quarter" idx="10"/>
          </p:nvPr>
        </p:nvSpPr>
        <p:spPr>
          <a:ln/>
        </p:spPr>
        <p:txBody>
          <a:bodyPr/>
          <a:lstStyle>
            <a:lvl1pPr>
              <a:defRPr/>
            </a:lvl1pPr>
          </a:lstStyle>
          <a:p>
            <a:pPr>
              <a:defRPr/>
            </a:pPr>
            <a:fld id="{AA4B6772-0A24-4591-9F0C-CB1A3E4931EB}" type="slidenum">
              <a:rPr lang="en-US">
                <a:solidFill>
                  <a:srgbClr val="122632"/>
                </a:solidFill>
              </a:rPr>
              <a:pPr>
                <a:defRPr/>
              </a:pPr>
              <a:t>‹#›</a:t>
            </a:fld>
            <a:endParaRPr lang="en-US">
              <a:solidFill>
                <a:srgbClr val="122632"/>
              </a:solidFill>
            </a:endParaRPr>
          </a:p>
        </p:txBody>
      </p:sp>
    </p:spTree>
    <p:extLst>
      <p:ext uri="{BB962C8B-B14F-4D97-AF65-F5344CB8AC3E}">
        <p14:creationId xmlns:p14="http://schemas.microsoft.com/office/powerpoint/2010/main" val="19336250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Solo titolo">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345510"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a:t>
            </a:r>
          </a:p>
        </p:txBody>
      </p:sp>
      <p:sp>
        <p:nvSpPr>
          <p:cNvPr id="2" name="Title 1"/>
          <p:cNvSpPr>
            <a:spLocks noGrp="1"/>
          </p:cNvSpPr>
          <p:nvPr>
            <p:ph type="title"/>
          </p:nvPr>
        </p:nvSpPr>
        <p:spPr>
          <a:xfrm>
            <a:off x="345985" y="576267"/>
            <a:ext cx="10065304" cy="395287"/>
          </a:xfrm>
        </p:spPr>
        <p:txBody>
          <a:bodyPr>
            <a:noAutofit/>
          </a:bodyPr>
          <a:lstStyle>
            <a:lvl1pPr>
              <a:defRPr sz="2399"/>
            </a:lvl1pPr>
          </a:lstStyle>
          <a:p>
            <a:r>
              <a:rPr lang="it-IT"/>
              <a:t>Fare clic per modificare lo stile del titolo</a:t>
            </a:r>
            <a:endParaRPr lang="en-GB" dirty="0"/>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Bird Kick-Off Meeting - Oct. 2016 - Market update Italy</a:t>
            </a:r>
          </a:p>
        </p:txBody>
      </p:sp>
      <p:sp>
        <p:nvSpPr>
          <p:cNvPr id="6" name="Text Placeholder 9"/>
          <p:cNvSpPr>
            <a:spLocks noGrp="1"/>
          </p:cNvSpPr>
          <p:nvPr>
            <p:ph type="body" sz="quarter" idx="12"/>
          </p:nvPr>
        </p:nvSpPr>
        <p:spPr>
          <a:xfrm>
            <a:off x="345510" y="971551"/>
            <a:ext cx="10065779" cy="342900"/>
          </a:xfrm>
        </p:spPr>
        <p:txBody>
          <a:bodyPr>
            <a:normAutofit/>
          </a:bodyPr>
          <a:lstStyle>
            <a:lvl1pPr algn="l" rtl="0" eaLnBrk="1" fontAlgn="base" hangingPunct="1">
              <a:spcBef>
                <a:spcPct val="0"/>
              </a:spcBef>
              <a:spcAft>
                <a:spcPct val="0"/>
              </a:spcAft>
              <a:defRPr lang="en-US" sz="1799" i="1" dirty="0">
                <a:solidFill>
                  <a:schemeClr val="tx2"/>
                </a:solidFill>
                <a:latin typeface="Georgia" pitchFamily="18" charset="0"/>
                <a:ea typeface="ＭＳ Ｐゴシック" pitchFamily="80" charset="-128"/>
                <a:cs typeface="+mj-cs"/>
              </a:defRPr>
            </a:lvl1pPr>
          </a:lstStyle>
          <a:p>
            <a:pPr lvl="0"/>
            <a:r>
              <a:rPr lang="it-IT"/>
              <a:t>Fare clic per modificare stili del testo dello schema</a:t>
            </a:r>
          </a:p>
        </p:txBody>
      </p:sp>
      <p:sp>
        <p:nvSpPr>
          <p:cNvPr id="8" name="Slide Number Placeholder 6"/>
          <p:cNvSpPr>
            <a:spLocks noGrp="1"/>
          </p:cNvSpPr>
          <p:nvPr>
            <p:ph type="sldNum" sz="quarter" idx="11"/>
          </p:nvPr>
        </p:nvSpPr>
        <p:spPr>
          <a:xfrm>
            <a:off x="11368544" y="6424617"/>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29268821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39455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a:defRPr/>
            </a:pPr>
            <a:r>
              <a:rPr lang="en-US">
                <a:solidFill>
                  <a:srgbClr val="122632"/>
                </a:solidFill>
              </a:rPr>
              <a:t>Bird Kick-Off Meeting - Oct. 2016 - Market update Italy</a:t>
            </a:r>
          </a:p>
        </p:txBody>
      </p:sp>
      <p:sp>
        <p:nvSpPr>
          <p:cNvPr id="4" name="Slide Number Placeholder 3"/>
          <p:cNvSpPr>
            <a:spLocks noGrp="1"/>
          </p:cNvSpPr>
          <p:nvPr>
            <p:ph type="sldNum" sz="quarter" idx="11"/>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190184017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8" y="2579191"/>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21" y="3656891"/>
            <a:ext cx="6072553"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4" y="2515599"/>
            <a:ext cx="7835592"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5931" y="-1"/>
            <a:ext cx="1157304" cy="1197866"/>
          </a:xfrm>
          <a:prstGeom prst="rect">
            <a:avLst/>
          </a:prstGeom>
        </p:spPr>
      </p:pic>
    </p:spTree>
    <p:extLst>
      <p:ext uri="{BB962C8B-B14F-4D97-AF65-F5344CB8AC3E}">
        <p14:creationId xmlns:p14="http://schemas.microsoft.com/office/powerpoint/2010/main" val="4075241620"/>
      </p:ext>
    </p:extLst>
  </p:cSld>
  <p:clrMapOvr>
    <a:masterClrMapping/>
  </p:clrMapOvr>
  <p:transition spd="slow"/>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24"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8" y="2579191"/>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21" y="3656891"/>
            <a:ext cx="6072553"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4" y="2515599"/>
            <a:ext cx="7835592"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5931" y="-1"/>
            <a:ext cx="1157304" cy="1197866"/>
          </a:xfrm>
          <a:prstGeom prst="rect">
            <a:avLst/>
          </a:prstGeom>
        </p:spPr>
      </p:pic>
      <p:sp>
        <p:nvSpPr>
          <p:cNvPr id="9" name="TextBox 9"/>
          <p:cNvSpPr txBox="1">
            <a:spLocks noChangeArrowheads="1"/>
          </p:cNvSpPr>
          <p:nvPr userDrawn="1"/>
        </p:nvSpPr>
        <p:spPr bwMode="auto">
          <a:xfrm>
            <a:off x="1792961" y="638179"/>
            <a:ext cx="4295224"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Name of Function/Region</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Name of Sub-function/Market</a:t>
            </a:r>
            <a:endParaRPr lang="en-GB" dirty="0">
              <a:solidFill>
                <a:srgbClr val="122632"/>
              </a:solidFill>
            </a:endParaRPr>
          </a:p>
        </p:txBody>
      </p:sp>
    </p:spTree>
    <p:extLst>
      <p:ext uri="{BB962C8B-B14F-4D97-AF65-F5344CB8AC3E}">
        <p14:creationId xmlns:p14="http://schemas.microsoft.com/office/powerpoint/2010/main" val="2798275813"/>
      </p:ext>
    </p:extLst>
  </p:cSld>
  <p:clrMapOvr>
    <a:masterClrMapping/>
  </p:clrMapOvr>
  <p:transition spd="slow"/>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582"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210"/>
            <a:ext cx="4798647" cy="287337"/>
          </a:xfrm>
        </p:spPr>
        <p:txBody>
          <a:bodyPr/>
          <a:lstStyle>
            <a:lvl1pPr>
              <a:defRPr smtClean="0"/>
            </a:lvl1pPr>
          </a:lstStyle>
          <a:p>
            <a:pPr>
              <a:defRPr/>
            </a:pPr>
            <a:r>
              <a:rPr lang="en-US" dirty="0">
                <a:solidFill>
                  <a:srgbClr val="122632"/>
                </a:solidFill>
              </a:rPr>
              <a:t>Presentation title in footer</a:t>
            </a:r>
          </a:p>
        </p:txBody>
      </p:sp>
      <p:sp>
        <p:nvSpPr>
          <p:cNvPr id="10" name="Slide Number Placeholder 2"/>
          <p:cNvSpPr>
            <a:spLocks noGrp="1"/>
          </p:cNvSpPr>
          <p:nvPr>
            <p:ph type="sldNum" sz="quarter" idx="11"/>
          </p:nvPr>
        </p:nvSpPr>
        <p:spPr>
          <a:xfrm>
            <a:off x="10914325" y="6426210"/>
            <a:ext cx="480647"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3939" y="0"/>
            <a:ext cx="1157304" cy="1197866"/>
          </a:xfrm>
          <a:prstGeom prst="rect">
            <a:avLst/>
          </a:prstGeom>
        </p:spPr>
      </p:pic>
    </p:spTree>
    <p:extLst>
      <p:ext uri="{BB962C8B-B14F-4D97-AF65-F5344CB8AC3E}">
        <p14:creationId xmlns:p14="http://schemas.microsoft.com/office/powerpoint/2010/main" val="2468107907"/>
      </p:ext>
    </p:extLst>
  </p:cSld>
  <p:clrMapOvr>
    <a:masterClrMapping/>
  </p:clrMapOvr>
  <p:transition spd="slow"/>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3939" y="0"/>
            <a:ext cx="1157304" cy="1197866"/>
          </a:xfrm>
          <a:prstGeom prst="rect">
            <a:avLst/>
          </a:prstGeom>
        </p:spPr>
      </p:pic>
      <p:sp>
        <p:nvSpPr>
          <p:cNvPr id="3" name="TextBox 2"/>
          <p:cNvSpPr txBox="1"/>
          <p:nvPr userDrawn="1"/>
        </p:nvSpPr>
        <p:spPr>
          <a:xfrm>
            <a:off x="1794462" y="2468783"/>
            <a:ext cx="5720861"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1115290064"/>
      </p:ext>
    </p:extLst>
  </p:cSld>
  <p:clrMapOvr>
    <a:masterClrMapping/>
  </p:clrMapOvr>
  <p:transition spd="slow"/>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4" y="6424823"/>
            <a:ext cx="285847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2012</a:t>
            </a:r>
          </a:p>
        </p:txBody>
      </p:sp>
      <p:sp>
        <p:nvSpPr>
          <p:cNvPr id="2" name="Title 1"/>
          <p:cNvSpPr>
            <a:spLocks noGrp="1"/>
          </p:cNvSpPr>
          <p:nvPr>
            <p:ph type="title" hasCustomPrompt="1"/>
          </p:nvPr>
        </p:nvSpPr>
        <p:spPr>
          <a:xfrm>
            <a:off x="777641" y="576472"/>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7" y="1994406"/>
            <a:ext cx="10619155"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8" y="967741"/>
            <a:ext cx="1061944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p>
            <a:pPr>
              <a:defRPr/>
            </a:pPr>
            <a:r>
              <a:rPr lang="en-US">
                <a:solidFill>
                  <a:srgbClr val="122632"/>
                </a:solidFill>
              </a:rPr>
              <a:t>Presentation title in footer</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61418251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4" y="6424823"/>
            <a:ext cx="285847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2012</a:t>
            </a:r>
          </a:p>
        </p:txBody>
      </p:sp>
      <p:sp>
        <p:nvSpPr>
          <p:cNvPr id="3" name="Content Placeholder 2"/>
          <p:cNvSpPr>
            <a:spLocks noGrp="1"/>
          </p:cNvSpPr>
          <p:nvPr>
            <p:ph idx="1"/>
          </p:nvPr>
        </p:nvSpPr>
        <p:spPr>
          <a:xfrm>
            <a:off x="778607" y="1994406"/>
            <a:ext cx="10619155"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a:solidFill>
                  <a:srgbClr val="122632"/>
                </a:solidFill>
              </a:rPr>
              <a:t>Presentation title in footer</a:t>
            </a:r>
          </a:p>
        </p:txBody>
      </p:sp>
      <p:sp>
        <p:nvSpPr>
          <p:cNvPr id="7" name="Text Placeholder 9"/>
          <p:cNvSpPr>
            <a:spLocks noGrp="1"/>
          </p:cNvSpPr>
          <p:nvPr>
            <p:ph type="body" sz="quarter" idx="12"/>
          </p:nvPr>
        </p:nvSpPr>
        <p:spPr>
          <a:xfrm>
            <a:off x="776170"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325" y="6424823"/>
            <a:ext cx="480647"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41" y="576472"/>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72828462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4" y="6424823"/>
            <a:ext cx="285847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2012</a:t>
            </a:r>
          </a:p>
        </p:txBody>
      </p:sp>
      <p:sp>
        <p:nvSpPr>
          <p:cNvPr id="3" name="Content Placeholder 2"/>
          <p:cNvSpPr>
            <a:spLocks noGrp="1"/>
          </p:cNvSpPr>
          <p:nvPr>
            <p:ph sz="half" idx="1"/>
          </p:nvPr>
        </p:nvSpPr>
        <p:spPr>
          <a:xfrm>
            <a:off x="777631" y="1994407"/>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7" y="1994407"/>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Presentation title in footer</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2"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41" y="576472"/>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71784247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4" y="6424823"/>
            <a:ext cx="285847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2012</a:t>
            </a:r>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Presentation title in footer</a:t>
            </a:r>
          </a:p>
        </p:txBody>
      </p:sp>
      <p:sp>
        <p:nvSpPr>
          <p:cNvPr id="8" name="Slide Number Placeholder 6"/>
          <p:cNvSpPr>
            <a:spLocks noGrp="1"/>
          </p:cNvSpPr>
          <p:nvPr>
            <p:ph type="sldNum" sz="quarter" idx="11"/>
          </p:nvPr>
        </p:nvSpPr>
        <p:spPr>
          <a:xfrm>
            <a:off x="10914325" y="6424823"/>
            <a:ext cx="480647"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2"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41" y="576472"/>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07515066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4" y="6424823"/>
            <a:ext cx="285847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2012</a:t>
            </a:r>
          </a:p>
        </p:txBody>
      </p:sp>
      <p:sp>
        <p:nvSpPr>
          <p:cNvPr id="3" name="Footer Placeholder 2"/>
          <p:cNvSpPr>
            <a:spLocks noGrp="1"/>
          </p:cNvSpPr>
          <p:nvPr>
            <p:ph type="ftr" sz="quarter" idx="10"/>
          </p:nvPr>
        </p:nvSpPr>
        <p:spPr/>
        <p:txBody>
          <a:bodyPr/>
          <a:lstStyle>
            <a:lvl1pPr>
              <a:defRPr dirty="0"/>
            </a:lvl1pPr>
          </a:lstStyle>
          <a:p>
            <a:pPr>
              <a:defRPr/>
            </a:pPr>
            <a:r>
              <a:rPr lang="en-US">
                <a:solidFill>
                  <a:srgbClr val="122632"/>
                </a:solidFill>
              </a:rPr>
              <a:t>Presentation title in footer</a:t>
            </a:r>
          </a:p>
        </p:txBody>
      </p:sp>
      <p:sp>
        <p:nvSpPr>
          <p:cNvPr id="5" name="Slide Number Placeholder 6"/>
          <p:cNvSpPr>
            <a:spLocks noGrp="1"/>
          </p:cNvSpPr>
          <p:nvPr>
            <p:ph type="sldNum" sz="quarter" idx="11"/>
          </p:nvPr>
        </p:nvSpPr>
        <p:spPr>
          <a:xfrm>
            <a:off x="10914325" y="6424823"/>
            <a:ext cx="480647"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8032284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solidFill>
                  <a:srgbClr val="122632"/>
                </a:solidFill>
              </a:rPr>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400412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p:nvCxnSpPr>
        <p:spPr bwMode="auto">
          <a:xfrm>
            <a:off x="1664008" y="2579099"/>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20" y="3656891"/>
            <a:ext cx="6072553" cy="676984"/>
          </a:xfrm>
          <a:prstGeom prst="rect">
            <a:avLst/>
          </a:prstGeom>
          <a:extLst/>
        </p:spPr>
        <p:txBody>
          <a:bodyPr/>
          <a:lstStyle>
            <a:lvl1pPr>
              <a:lnSpc>
                <a:spcPct val="90000"/>
              </a:lnSpc>
              <a:spcBef>
                <a:spcPct val="20000"/>
              </a:spcBef>
              <a:defRPr sz="2400" i="1" smtClean="0">
                <a:solidFill>
                  <a:schemeClr val="tx2"/>
                </a:solidFill>
                <a:latin typeface="Georgia" pitchFamily="18" charset="0"/>
                <a:ea typeface="ＭＳ Ｐゴシック" charset="-128"/>
              </a:defRPr>
            </a:lvl1pPr>
          </a:lstStyle>
          <a:p>
            <a:pPr lvl="0"/>
            <a:r>
              <a:rPr lang="en-US" noProof="0"/>
              <a:t>Click to edit Master text styles</a:t>
            </a:r>
          </a:p>
        </p:txBody>
      </p:sp>
      <p:sp>
        <p:nvSpPr>
          <p:cNvPr id="34819" name="Rectangle 3"/>
          <p:cNvSpPr>
            <a:spLocks noGrp="1" noChangeArrowheads="1"/>
          </p:cNvSpPr>
          <p:nvPr>
            <p:ph type="title"/>
          </p:nvPr>
        </p:nvSpPr>
        <p:spPr>
          <a:xfrm>
            <a:off x="1792963" y="2515599"/>
            <a:ext cx="7835592" cy="1151527"/>
          </a:xfrm>
          <a:prstGeom prst="rect">
            <a:avLst/>
          </a:prstGeom>
          <a:extLst/>
        </p:spPr>
        <p:txBody>
          <a:bodyPr/>
          <a:lstStyle>
            <a:lvl1pPr>
              <a:lnSpc>
                <a:spcPct val="90000"/>
              </a:lnSpc>
              <a:defRPr sz="4267"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5931" y="-2"/>
            <a:ext cx="1157304" cy="1197867"/>
          </a:xfrm>
          <a:prstGeom prst="rect">
            <a:avLst/>
          </a:prstGeom>
        </p:spPr>
      </p:pic>
      <p:sp>
        <p:nvSpPr>
          <p:cNvPr id="8" name="TextBox 9"/>
          <p:cNvSpPr txBox="1">
            <a:spLocks noChangeArrowheads="1"/>
          </p:cNvSpPr>
          <p:nvPr/>
        </p:nvSpPr>
        <p:spPr bwMode="auto">
          <a:xfrm>
            <a:off x="1792961" y="638178"/>
            <a:ext cx="4295224"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fontAlgn="auto" hangingPunct="1">
              <a:spcBef>
                <a:spcPts val="0"/>
              </a:spcBef>
              <a:spcAft>
                <a:spcPts val="0"/>
              </a:spcAft>
            </a:pPr>
            <a:r>
              <a:rPr lang="en-IE" sz="1333" b="1" dirty="0">
                <a:solidFill>
                  <a:srgbClr val="122632"/>
                </a:solidFill>
                <a:cs typeface="Times New Roman" pitchFamily="18" charset="0"/>
              </a:rPr>
              <a:t>Ireland/Western Europe</a:t>
            </a:r>
            <a:endParaRPr lang="en-GB" sz="1333" b="1" dirty="0">
              <a:solidFill>
                <a:srgbClr val="122632"/>
              </a:solidFill>
              <a:cs typeface="Times New Roman" pitchFamily="18" charset="0"/>
            </a:endParaRPr>
          </a:p>
        </p:txBody>
      </p:sp>
    </p:spTree>
    <p:extLst>
      <p:ext uri="{BB962C8B-B14F-4D97-AF65-F5344CB8AC3E}">
        <p14:creationId xmlns:p14="http://schemas.microsoft.com/office/powerpoint/2010/main" val="2771626225"/>
      </p:ext>
    </p:extLst>
  </p:cSld>
  <p:clrMapOvr>
    <a:masterClrMapping/>
  </p:clrMapOvr>
  <p:transition spd="slow"/>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1"/>
          </a:xfrm>
          <a:prstGeom prst="rect">
            <a:avLst/>
          </a:prstGeom>
          <a:solidFill>
            <a:srgbClr val="C7C8CA"/>
          </a:solidFill>
        </p:spPr>
        <p:txBody>
          <a:bodyPr/>
          <a:lstStyle/>
          <a:p>
            <a:r>
              <a:rPr lang="en-US" dirty="0"/>
              <a:t>Click icon to add picture</a:t>
            </a:r>
            <a:endParaRPr lang="en-GB" dirty="0"/>
          </a:p>
        </p:txBody>
      </p:sp>
      <p:cxnSp>
        <p:nvCxnSpPr>
          <p:cNvPr id="6" name="Straight Connector 7"/>
          <p:cNvCxnSpPr>
            <a:cxnSpLocks noChangeShapeType="1"/>
          </p:cNvCxnSpPr>
          <p:nvPr/>
        </p:nvCxnSpPr>
        <p:spPr bwMode="auto">
          <a:xfrm>
            <a:off x="1664008" y="2579099"/>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20" y="3656891"/>
            <a:ext cx="6072553" cy="676984"/>
          </a:xfrm>
          <a:prstGeom prst="rect">
            <a:avLst/>
          </a:prstGeom>
          <a:extLst/>
        </p:spPr>
        <p:txBody>
          <a:bodyPr/>
          <a:lstStyle>
            <a:lvl1pPr>
              <a:lnSpc>
                <a:spcPct val="90000"/>
              </a:lnSpc>
              <a:spcBef>
                <a:spcPct val="20000"/>
              </a:spcBef>
              <a:defRPr sz="2400" i="1" smtClean="0">
                <a:solidFill>
                  <a:schemeClr val="tx2"/>
                </a:solidFill>
                <a:latin typeface="Georgia" pitchFamily="18" charset="0"/>
                <a:ea typeface="ＭＳ Ｐゴシック" charset="-128"/>
              </a:defRPr>
            </a:lvl1pPr>
          </a:lstStyle>
          <a:p>
            <a:pPr lvl="0"/>
            <a:r>
              <a:rPr lang="en-US" noProof="0"/>
              <a:t>Click to edit Master text styles</a:t>
            </a:r>
          </a:p>
        </p:txBody>
      </p:sp>
      <p:sp>
        <p:nvSpPr>
          <p:cNvPr id="34819" name="Rectangle 3"/>
          <p:cNvSpPr>
            <a:spLocks noGrp="1" noChangeArrowheads="1"/>
          </p:cNvSpPr>
          <p:nvPr>
            <p:ph type="title"/>
          </p:nvPr>
        </p:nvSpPr>
        <p:spPr>
          <a:xfrm>
            <a:off x="1792963" y="2515599"/>
            <a:ext cx="7835592" cy="1151527"/>
          </a:xfrm>
          <a:prstGeom prst="rect">
            <a:avLst/>
          </a:prstGeom>
          <a:extLst/>
        </p:spPr>
        <p:txBody>
          <a:bodyPr/>
          <a:lstStyle>
            <a:lvl1pPr>
              <a:lnSpc>
                <a:spcPct val="90000"/>
              </a:lnSpc>
              <a:defRPr sz="4267"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5931" y="-2"/>
            <a:ext cx="1157304" cy="1197867"/>
          </a:xfrm>
          <a:prstGeom prst="rect">
            <a:avLst/>
          </a:prstGeom>
        </p:spPr>
      </p:pic>
      <p:sp>
        <p:nvSpPr>
          <p:cNvPr id="8" name="TextBox 9"/>
          <p:cNvSpPr txBox="1">
            <a:spLocks noChangeArrowheads="1"/>
          </p:cNvSpPr>
          <p:nvPr userDrawn="1"/>
        </p:nvSpPr>
        <p:spPr bwMode="auto">
          <a:xfrm>
            <a:off x="1792961" y="638178"/>
            <a:ext cx="4295224"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fontAlgn="auto" hangingPunct="1">
              <a:spcBef>
                <a:spcPts val="0"/>
              </a:spcBef>
              <a:spcAft>
                <a:spcPts val="0"/>
              </a:spcAft>
            </a:pPr>
            <a:r>
              <a:rPr lang="en-IE" sz="1333" b="1" dirty="0">
                <a:solidFill>
                  <a:srgbClr val="122632"/>
                </a:solidFill>
                <a:cs typeface="Times New Roman" pitchFamily="18" charset="0"/>
              </a:rPr>
              <a:t>Ireland/Western Europe</a:t>
            </a:r>
            <a:endParaRPr lang="en-GB" sz="1333" b="1" dirty="0">
              <a:solidFill>
                <a:srgbClr val="122632"/>
              </a:solidFill>
              <a:cs typeface="Times New Roman" pitchFamily="18" charset="0"/>
            </a:endParaRPr>
          </a:p>
        </p:txBody>
      </p:sp>
    </p:spTree>
    <p:extLst>
      <p:ext uri="{BB962C8B-B14F-4D97-AF65-F5344CB8AC3E}">
        <p14:creationId xmlns:p14="http://schemas.microsoft.com/office/powerpoint/2010/main" val="4263232254"/>
      </p:ext>
    </p:extLst>
  </p:cSld>
  <p:clrMapOvr>
    <a:masterClrMapping/>
  </p:clrMapOvr>
  <p:transition spd="slow"/>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666786"/>
          </a:xfrm>
          <a:prstGeom prst="rect">
            <a:avLst/>
          </a:prstGeo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733" smtClean="0">
                <a:solidFill>
                  <a:schemeClr val="tx1"/>
                </a:solidFill>
                <a:latin typeface="Georgia" pitchFamily="18" charset="0"/>
                <a:ea typeface="ＭＳ Ｐゴシック" charset="-128"/>
              </a:defRPr>
            </a:lvl1pPr>
          </a:lstStyle>
          <a:p>
            <a:pPr lvl="0"/>
            <a:r>
              <a:rPr lang="en-US" noProof="0" dirty="0"/>
              <a:t>Click to edit Master title style</a:t>
            </a:r>
          </a:p>
        </p:txBody>
      </p:sp>
      <p:cxnSp>
        <p:nvCxnSpPr>
          <p:cNvPr id="12" name="Straight Connector 7"/>
          <p:cNvCxnSpPr>
            <a:cxnSpLocks noChangeShapeType="1"/>
          </p:cNvCxnSpPr>
          <p:nvPr/>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3939" y="0"/>
            <a:ext cx="1157304" cy="1197867"/>
          </a:xfrm>
          <a:prstGeom prst="rect">
            <a:avLst/>
          </a:prstGeom>
        </p:spPr>
      </p:pic>
    </p:spTree>
    <p:extLst>
      <p:ext uri="{BB962C8B-B14F-4D97-AF65-F5344CB8AC3E}">
        <p14:creationId xmlns:p14="http://schemas.microsoft.com/office/powerpoint/2010/main" val="1178384377"/>
      </p:ext>
    </p:extLst>
  </p:cSld>
  <p:clrMapOvr>
    <a:masterClrMapping/>
  </p:clrMapOvr>
  <p:transition spd="slow"/>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3" name="Content Placeholder 2"/>
          <p:cNvSpPr>
            <a:spLocks noGrp="1"/>
          </p:cNvSpPr>
          <p:nvPr>
            <p:ph idx="1"/>
          </p:nvPr>
        </p:nvSpPr>
        <p:spPr>
          <a:xfrm>
            <a:off x="778607" y="1994404"/>
            <a:ext cx="10619155" cy="4269875"/>
          </a:xfrm>
          <a:prstGeom prst="rect">
            <a:avLst/>
          </a:prstGeom>
        </p:spPr>
        <p:txBody>
          <a:bodyPr>
            <a:normAutofit/>
          </a:bodyPr>
          <a:lstStyle>
            <a:lvl1pPr>
              <a:defRPr sz="3200">
                <a:latin typeface="Georgia" pitchFamily="18" charset="0"/>
              </a:defRPr>
            </a:lvl1pPr>
            <a:lvl2pPr>
              <a:defRPr sz="3200">
                <a:latin typeface="Georgia" pitchFamily="18" charset="0"/>
              </a:defRPr>
            </a:lvl2pPr>
            <a:lvl3pPr>
              <a:defRPr sz="3200">
                <a:latin typeface="Georgia" pitchFamily="18" charset="0"/>
              </a:defRPr>
            </a:lvl3pPr>
            <a:lvl4pPr>
              <a:defRPr sz="3200">
                <a:latin typeface="Georgia" pitchFamily="18" charset="0"/>
              </a:defRPr>
            </a:lvl4pPr>
            <a:lvl5pPr>
              <a:defRPr sz="3200">
                <a:latin typeface="Georgia" pitchFamily="18" charset="0"/>
              </a:defRPr>
            </a:lvl5pPr>
          </a:lstStyle>
          <a:p>
            <a:pPr lvl="0"/>
            <a:r>
              <a:rPr lang="en-US"/>
              <a:t>Click to edit Master text styles</a:t>
            </a:r>
          </a:p>
        </p:txBody>
      </p:sp>
      <p:sp>
        <p:nvSpPr>
          <p:cNvPr id="10" name="Footer Placeholder 11"/>
          <p:cNvSpPr>
            <a:spLocks noGrp="1"/>
          </p:cNvSpPr>
          <p:nvPr>
            <p:ph type="ftr" sz="quarter" idx="15"/>
          </p:nvPr>
        </p:nvSpPr>
        <p:spPr>
          <a:xfrm>
            <a:off x="6653754" y="6425122"/>
            <a:ext cx="4798647" cy="287337"/>
          </a:xfrm>
          <a:prstGeom prst="rect">
            <a:avLst/>
          </a:prstGeom>
        </p:spPr>
        <p:txBody>
          <a:bodyPr/>
          <a:lstStyle>
            <a:lvl1pPr algn="r">
              <a:defRPr sz="933">
                <a:latin typeface="Arial" panose="020B0604020202020204" pitchFamily="34" charset="0"/>
                <a:cs typeface="Arial" panose="020B0604020202020204" pitchFamily="34" charset="0"/>
              </a:defRPr>
            </a:lvl1pPr>
          </a:lstStyle>
          <a:p>
            <a:r>
              <a:rPr lang="en-IE" dirty="0">
                <a:solidFill>
                  <a:srgbClr val="122632"/>
                </a:solidFill>
              </a:rPr>
              <a:t>Ireland Project Bird Kick Off 2016</a:t>
            </a:r>
          </a:p>
        </p:txBody>
      </p:sp>
      <p:sp>
        <p:nvSpPr>
          <p:cNvPr id="14" name="Slide Number Placeholder 12"/>
          <p:cNvSpPr>
            <a:spLocks noGrp="1"/>
          </p:cNvSpPr>
          <p:nvPr>
            <p:ph type="sldNum" sz="quarter" idx="16"/>
          </p:nvPr>
        </p:nvSpPr>
        <p:spPr>
          <a:xfrm>
            <a:off x="11568015" y="6425122"/>
            <a:ext cx="480647" cy="287460"/>
          </a:xfrm>
          <a:prstGeom prst="rect">
            <a:avLst/>
          </a:prstGeom>
        </p:spPr>
        <p:txBody>
          <a:bodyPr/>
          <a:lstStyle>
            <a:lvl1pPr>
              <a:defRPr sz="933">
                <a:latin typeface="Arial" panose="020B0604020202020204" pitchFamily="34" charset="0"/>
                <a:cs typeface="Arial" panose="020B0604020202020204" pitchFamily="34" charset="0"/>
              </a:defRPr>
            </a:lvl1pPr>
          </a:lstStyle>
          <a:p>
            <a:fld id="{A5435717-47DB-42CD-A685-29D73BBBA00E}" type="slidenum">
              <a:rPr lang="en-IE" smtClean="0">
                <a:solidFill>
                  <a:srgbClr val="122632"/>
                </a:solidFill>
              </a:rPr>
              <a:pPr/>
              <a:t>‹#›</a:t>
            </a:fld>
            <a:endParaRPr lang="en-IE" dirty="0">
              <a:solidFill>
                <a:srgbClr val="122632"/>
              </a:solidFill>
            </a:endParaRPr>
          </a:p>
        </p:txBody>
      </p:sp>
      <p:sp>
        <p:nvSpPr>
          <p:cNvPr id="15" name="Rectangle 14"/>
          <p:cNvSpPr>
            <a:spLocks noChangeArrowheads="1"/>
          </p:cNvSpPr>
          <p:nvPr userDrawn="1"/>
        </p:nvSpPr>
        <p:spPr bwMode="auto">
          <a:xfrm>
            <a:off x="239350" y="6425245"/>
            <a:ext cx="399756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fontAlgn="auto">
              <a:spcBef>
                <a:spcPts val="0"/>
              </a:spcBef>
              <a:spcAft>
                <a:spcPts val="0"/>
              </a:spcAft>
              <a:defRPr/>
            </a:pPr>
            <a:r>
              <a:rPr lang="en-US" sz="933" dirty="0">
                <a:solidFill>
                  <a:srgbClr val="122632"/>
                </a:solidFill>
                <a:latin typeface="Arial"/>
                <a:ea typeface="Times New Roman"/>
              </a:rPr>
              <a:t>Strictly confidential - for internal JTI discussion purposes only</a:t>
            </a:r>
            <a:endParaRPr lang="en-US" sz="933" dirty="0">
              <a:solidFill>
                <a:srgbClr val="122632"/>
              </a:solidFill>
              <a:cs typeface="Arial" pitchFamily="34" charset="0"/>
            </a:endParaRPr>
          </a:p>
          <a:p>
            <a:pPr fontAlgn="auto">
              <a:spcBef>
                <a:spcPts val="0"/>
              </a:spcBef>
              <a:spcAft>
                <a:spcPts val="0"/>
              </a:spcAft>
              <a:defRPr/>
            </a:pPr>
            <a:r>
              <a:rPr lang="en-US" sz="933" dirty="0">
                <a:solidFill>
                  <a:srgbClr val="122632"/>
                </a:solidFill>
                <a:cs typeface="Arial" pitchFamily="34" charset="0"/>
              </a:rPr>
              <a:t>© Copyright JTI 2016</a:t>
            </a:r>
          </a:p>
        </p:txBody>
      </p:sp>
      <p:sp>
        <p:nvSpPr>
          <p:cNvPr id="18" name="Text Placeholder 9"/>
          <p:cNvSpPr>
            <a:spLocks noGrp="1"/>
          </p:cNvSpPr>
          <p:nvPr>
            <p:ph type="body" sz="quarter" idx="12"/>
          </p:nvPr>
        </p:nvSpPr>
        <p:spPr>
          <a:xfrm>
            <a:off x="459776" y="740702"/>
            <a:ext cx="11300853" cy="342900"/>
          </a:xfrm>
          <a:prstGeom prst="rect">
            <a:avLst/>
          </a:prstGeom>
        </p:spPr>
        <p:txBody>
          <a:bodyPr wrap="square" anchor="ctr">
            <a:noAutofit/>
          </a:bodyPr>
          <a:lstStyle>
            <a:lvl1pPr algn="l" rtl="0" eaLnBrk="1" fontAlgn="base" hangingPunct="1">
              <a:spcBef>
                <a:spcPct val="0"/>
              </a:spcBef>
              <a:spcAft>
                <a:spcPct val="0"/>
              </a:spcAft>
              <a:defRPr lang="en-US" sz="2133"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9" name="Title 1"/>
          <p:cNvSpPr>
            <a:spLocks noGrp="1"/>
          </p:cNvSpPr>
          <p:nvPr>
            <p:ph type="title"/>
          </p:nvPr>
        </p:nvSpPr>
        <p:spPr>
          <a:xfrm>
            <a:off x="465493" y="356659"/>
            <a:ext cx="11295137" cy="385763"/>
          </a:xfrm>
          <a:prstGeom prst="rect">
            <a:avLst/>
          </a:prstGeom>
        </p:spPr>
        <p:txBody>
          <a:bodyPr wrap="square" anchor="ctr">
            <a:noAutofit/>
          </a:bodyPr>
          <a:lstStyle>
            <a:lvl1pPr>
              <a:defRPr sz="2933">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45979941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78607" y="1994404"/>
            <a:ext cx="10619155" cy="42698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ooter Placeholder 11"/>
          <p:cNvSpPr>
            <a:spLocks noGrp="1"/>
          </p:cNvSpPr>
          <p:nvPr>
            <p:ph type="ftr" sz="quarter" idx="15"/>
          </p:nvPr>
        </p:nvSpPr>
        <p:spPr>
          <a:xfrm>
            <a:off x="6653754" y="6425122"/>
            <a:ext cx="4798647" cy="287337"/>
          </a:xfrm>
          <a:prstGeom prst="rect">
            <a:avLst/>
          </a:prstGeom>
        </p:spPr>
        <p:txBody>
          <a:bodyPr/>
          <a:lstStyle>
            <a:lvl1pPr algn="r">
              <a:defRPr sz="933">
                <a:latin typeface="Arial" panose="020B0604020202020204" pitchFamily="34" charset="0"/>
                <a:cs typeface="Arial" panose="020B0604020202020204" pitchFamily="34" charset="0"/>
              </a:defRPr>
            </a:lvl1pPr>
          </a:lstStyle>
          <a:p>
            <a:r>
              <a:rPr lang="en-IE" dirty="0">
                <a:solidFill>
                  <a:srgbClr val="122632"/>
                </a:solidFill>
              </a:rPr>
              <a:t>Ireland Project Bird Kick Off 2016</a:t>
            </a:r>
          </a:p>
        </p:txBody>
      </p:sp>
      <p:sp>
        <p:nvSpPr>
          <p:cNvPr id="12" name="Slide Number Placeholder 12"/>
          <p:cNvSpPr>
            <a:spLocks noGrp="1"/>
          </p:cNvSpPr>
          <p:nvPr>
            <p:ph type="sldNum" sz="quarter" idx="16"/>
          </p:nvPr>
        </p:nvSpPr>
        <p:spPr>
          <a:xfrm>
            <a:off x="11568015" y="6425122"/>
            <a:ext cx="480647" cy="287460"/>
          </a:xfrm>
          <a:prstGeom prst="rect">
            <a:avLst/>
          </a:prstGeom>
        </p:spPr>
        <p:txBody>
          <a:bodyPr/>
          <a:lstStyle>
            <a:lvl1pPr>
              <a:defRPr sz="933">
                <a:latin typeface="Arial" panose="020B0604020202020204" pitchFamily="34" charset="0"/>
                <a:cs typeface="Arial" panose="020B0604020202020204" pitchFamily="34" charset="0"/>
              </a:defRPr>
            </a:lvl1pPr>
          </a:lstStyle>
          <a:p>
            <a:fld id="{A5435717-47DB-42CD-A685-29D73BBBA00E}" type="slidenum">
              <a:rPr lang="en-IE" smtClean="0">
                <a:solidFill>
                  <a:srgbClr val="122632"/>
                </a:solidFill>
              </a:rPr>
              <a:pPr/>
              <a:t>‹#›</a:t>
            </a:fld>
            <a:endParaRPr lang="en-IE" dirty="0">
              <a:solidFill>
                <a:srgbClr val="122632"/>
              </a:solidFill>
            </a:endParaRPr>
          </a:p>
        </p:txBody>
      </p:sp>
      <p:sp>
        <p:nvSpPr>
          <p:cNvPr id="13" name="Rectangle 12"/>
          <p:cNvSpPr>
            <a:spLocks noChangeArrowheads="1"/>
          </p:cNvSpPr>
          <p:nvPr userDrawn="1"/>
        </p:nvSpPr>
        <p:spPr bwMode="auto">
          <a:xfrm>
            <a:off x="239350" y="6425245"/>
            <a:ext cx="399756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fontAlgn="auto">
              <a:spcBef>
                <a:spcPts val="0"/>
              </a:spcBef>
              <a:spcAft>
                <a:spcPts val="0"/>
              </a:spcAft>
              <a:defRPr/>
            </a:pPr>
            <a:r>
              <a:rPr lang="en-US" sz="933" dirty="0">
                <a:solidFill>
                  <a:srgbClr val="122632"/>
                </a:solidFill>
                <a:latin typeface="Arial"/>
                <a:ea typeface="Times New Roman"/>
              </a:rPr>
              <a:t>Strictly confidential - for internal JTI discussion purposes only</a:t>
            </a:r>
            <a:endParaRPr lang="en-US" sz="933" dirty="0">
              <a:solidFill>
                <a:srgbClr val="122632"/>
              </a:solidFill>
              <a:cs typeface="Arial" pitchFamily="34" charset="0"/>
            </a:endParaRPr>
          </a:p>
          <a:p>
            <a:pPr fontAlgn="auto">
              <a:spcBef>
                <a:spcPts val="0"/>
              </a:spcBef>
              <a:spcAft>
                <a:spcPts val="0"/>
              </a:spcAft>
              <a:defRPr/>
            </a:pPr>
            <a:r>
              <a:rPr lang="en-US" sz="933" dirty="0">
                <a:solidFill>
                  <a:srgbClr val="122632"/>
                </a:solidFill>
                <a:cs typeface="Arial" pitchFamily="34" charset="0"/>
              </a:rPr>
              <a:t>© Copyright JTI 2016</a:t>
            </a:r>
          </a:p>
        </p:txBody>
      </p:sp>
      <p:sp>
        <p:nvSpPr>
          <p:cNvPr id="16" name="Text Placeholder 9"/>
          <p:cNvSpPr>
            <a:spLocks noGrp="1"/>
          </p:cNvSpPr>
          <p:nvPr>
            <p:ph type="body" sz="quarter" idx="12"/>
          </p:nvPr>
        </p:nvSpPr>
        <p:spPr>
          <a:xfrm>
            <a:off x="464028" y="740702"/>
            <a:ext cx="11300853" cy="342900"/>
          </a:xfrm>
          <a:prstGeom prst="rect">
            <a:avLst/>
          </a:prstGeom>
        </p:spPr>
        <p:txBody>
          <a:bodyPr wrap="square" anchor="ctr">
            <a:noAutofit/>
          </a:bodyPr>
          <a:lstStyle>
            <a:lvl1pPr algn="l" rtl="0" eaLnBrk="1" fontAlgn="base" hangingPunct="1">
              <a:spcBef>
                <a:spcPct val="0"/>
              </a:spcBef>
              <a:spcAft>
                <a:spcPct val="0"/>
              </a:spcAft>
              <a:defRPr lang="en-US" sz="2133"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7" name="Title 1"/>
          <p:cNvSpPr>
            <a:spLocks noGrp="1"/>
          </p:cNvSpPr>
          <p:nvPr>
            <p:ph type="title"/>
          </p:nvPr>
        </p:nvSpPr>
        <p:spPr>
          <a:xfrm>
            <a:off x="465493" y="356659"/>
            <a:ext cx="11295137" cy="385763"/>
          </a:xfrm>
          <a:prstGeom prst="rect">
            <a:avLst/>
          </a:prstGeom>
        </p:spPr>
        <p:txBody>
          <a:bodyPr wrap="square" anchor="ctr">
            <a:noAutofit/>
          </a:bodyPr>
          <a:lstStyle>
            <a:lvl1pPr>
              <a:defRPr sz="2933">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9220483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3939" y="0"/>
            <a:ext cx="1157304" cy="1197867"/>
          </a:xfrm>
          <a:prstGeom prst="rect">
            <a:avLst/>
          </a:prstGeom>
        </p:spPr>
      </p:pic>
      <p:sp>
        <p:nvSpPr>
          <p:cNvPr id="3" name="TextBox 2"/>
          <p:cNvSpPr txBox="1"/>
          <p:nvPr userDrawn="1"/>
        </p:nvSpPr>
        <p:spPr>
          <a:xfrm>
            <a:off x="1794462" y="2468781"/>
            <a:ext cx="5720861" cy="3019425"/>
          </a:xfrm>
          <a:prstGeom prst="rect">
            <a:avLst/>
          </a:prstGeom>
          <a:noFill/>
        </p:spPr>
        <p:txBody>
          <a:bodyPr wrap="square" lIns="0" tIns="0" rIns="0" bIns="0" rtlCol="0">
            <a:normAutofit lnSpcReduction="10000"/>
          </a:bodyPr>
          <a:lstStyle/>
          <a:p>
            <a:pPr>
              <a:lnSpc>
                <a:spcPct val="90000"/>
              </a:lnSpc>
            </a:pPr>
            <a:r>
              <a:rPr lang="en-US" sz="7733" dirty="0">
                <a:solidFill>
                  <a:srgbClr val="FFFFFF"/>
                </a:solidFill>
                <a:latin typeface="Georgia" pitchFamily="18" charset="0"/>
              </a:rPr>
              <a:t>Enterprising</a:t>
            </a:r>
          </a:p>
          <a:p>
            <a:pPr>
              <a:lnSpc>
                <a:spcPct val="90000"/>
              </a:lnSpc>
            </a:pPr>
            <a:r>
              <a:rPr lang="en-US" sz="7733" dirty="0">
                <a:solidFill>
                  <a:srgbClr val="FFFFFF"/>
                </a:solidFill>
                <a:latin typeface="Georgia" pitchFamily="18" charset="0"/>
              </a:rPr>
              <a:t>Open</a:t>
            </a:r>
          </a:p>
          <a:p>
            <a:pPr>
              <a:lnSpc>
                <a:spcPct val="90000"/>
              </a:lnSpc>
            </a:pPr>
            <a:r>
              <a:rPr lang="en-US" sz="7733" dirty="0">
                <a:solidFill>
                  <a:srgbClr val="FFFFFF"/>
                </a:solidFill>
                <a:latin typeface="Georgia" pitchFamily="18" charset="0"/>
              </a:rPr>
              <a:t>Challenging</a:t>
            </a:r>
            <a:endParaRPr lang="en-GB" sz="7733" dirty="0">
              <a:solidFill>
                <a:srgbClr val="122632"/>
              </a:solidFill>
              <a:latin typeface="Georgia" pitchFamily="18" charset="0"/>
            </a:endParaRPr>
          </a:p>
        </p:txBody>
      </p:sp>
    </p:spTree>
    <p:extLst>
      <p:ext uri="{BB962C8B-B14F-4D97-AF65-F5344CB8AC3E}">
        <p14:creationId xmlns:p14="http://schemas.microsoft.com/office/powerpoint/2010/main" val="1534504609"/>
      </p:ext>
    </p:extLst>
  </p:cSld>
  <p:clrMapOvr>
    <a:masterClrMapping/>
  </p:clrMapOvr>
  <p:transition spd="slow"/>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77631" y="1994401"/>
            <a:ext cx="5114732" cy="4277075"/>
          </a:xfrm>
          <a:prstGeom prst="rect">
            <a:avLst/>
          </a:prstGeom>
        </p:spPr>
        <p:txBody>
          <a:bodyPr/>
          <a:lstStyle>
            <a:lvl1pPr>
              <a:defRPr sz="2133"/>
            </a:lvl1pPr>
            <a:lvl2pPr>
              <a:defRPr sz="2133"/>
            </a:lvl2pPr>
            <a:lvl3pPr>
              <a:defRPr sz="1867"/>
            </a:lvl3pPr>
            <a:lvl4pPr>
              <a:defRPr sz="1467"/>
            </a:lvl4pPr>
            <a:lvl5pPr>
              <a:defRPr sz="14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088189" y="1994401"/>
            <a:ext cx="5114732" cy="4277075"/>
          </a:xfrm>
          <a:prstGeom prst="rect">
            <a:avLst/>
          </a:prstGeom>
        </p:spPr>
        <p:txBody>
          <a:bodyPr/>
          <a:lstStyle>
            <a:lvl1pPr>
              <a:defRPr sz="2133"/>
            </a:lvl1pPr>
            <a:lvl2pPr>
              <a:defRPr sz="2133"/>
            </a:lvl2pPr>
            <a:lvl3pPr>
              <a:defRPr sz="1867"/>
            </a:lvl3pPr>
            <a:lvl4pPr>
              <a:defRPr sz="1467"/>
            </a:lvl4pPr>
            <a:lvl5pPr>
              <a:defRPr sz="14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Footer Placeholder 11"/>
          <p:cNvSpPr>
            <a:spLocks noGrp="1"/>
          </p:cNvSpPr>
          <p:nvPr>
            <p:ph type="ftr" sz="quarter" idx="15"/>
          </p:nvPr>
        </p:nvSpPr>
        <p:spPr>
          <a:xfrm>
            <a:off x="6653754" y="6425122"/>
            <a:ext cx="4798647" cy="287337"/>
          </a:xfrm>
          <a:prstGeom prst="rect">
            <a:avLst/>
          </a:prstGeom>
        </p:spPr>
        <p:txBody>
          <a:bodyPr/>
          <a:lstStyle>
            <a:lvl1pPr algn="r">
              <a:defRPr sz="933">
                <a:latin typeface="Arial" panose="020B0604020202020204" pitchFamily="34" charset="0"/>
                <a:cs typeface="Arial" panose="020B0604020202020204" pitchFamily="34" charset="0"/>
              </a:defRPr>
            </a:lvl1pPr>
          </a:lstStyle>
          <a:p>
            <a:r>
              <a:rPr lang="en-IE" dirty="0">
                <a:solidFill>
                  <a:srgbClr val="122632"/>
                </a:solidFill>
              </a:rPr>
              <a:t>Ireland Project Bird Kick Off 2016</a:t>
            </a:r>
          </a:p>
        </p:txBody>
      </p:sp>
      <p:sp>
        <p:nvSpPr>
          <p:cNvPr id="13" name="Slide Number Placeholder 12"/>
          <p:cNvSpPr>
            <a:spLocks noGrp="1"/>
          </p:cNvSpPr>
          <p:nvPr>
            <p:ph type="sldNum" sz="quarter" idx="16"/>
          </p:nvPr>
        </p:nvSpPr>
        <p:spPr>
          <a:xfrm>
            <a:off x="11568015" y="6425122"/>
            <a:ext cx="480647" cy="287460"/>
          </a:xfrm>
          <a:prstGeom prst="rect">
            <a:avLst/>
          </a:prstGeom>
        </p:spPr>
        <p:txBody>
          <a:bodyPr/>
          <a:lstStyle>
            <a:lvl1pPr>
              <a:defRPr sz="933">
                <a:latin typeface="Arial" panose="020B0604020202020204" pitchFamily="34" charset="0"/>
                <a:cs typeface="Arial" panose="020B0604020202020204" pitchFamily="34" charset="0"/>
              </a:defRPr>
            </a:lvl1pPr>
          </a:lstStyle>
          <a:p>
            <a:fld id="{A5435717-47DB-42CD-A685-29D73BBBA00E}" type="slidenum">
              <a:rPr lang="en-IE" smtClean="0">
                <a:solidFill>
                  <a:srgbClr val="122632"/>
                </a:solidFill>
              </a:rPr>
              <a:pPr/>
              <a:t>‹#›</a:t>
            </a:fld>
            <a:endParaRPr lang="en-IE" dirty="0">
              <a:solidFill>
                <a:srgbClr val="122632"/>
              </a:solidFill>
            </a:endParaRPr>
          </a:p>
        </p:txBody>
      </p:sp>
      <p:sp>
        <p:nvSpPr>
          <p:cNvPr id="14" name="Rectangle 13"/>
          <p:cNvSpPr>
            <a:spLocks noChangeArrowheads="1"/>
          </p:cNvSpPr>
          <p:nvPr userDrawn="1"/>
        </p:nvSpPr>
        <p:spPr bwMode="auto">
          <a:xfrm>
            <a:off x="239350" y="6425245"/>
            <a:ext cx="399756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fontAlgn="auto">
              <a:spcBef>
                <a:spcPts val="0"/>
              </a:spcBef>
              <a:spcAft>
                <a:spcPts val="0"/>
              </a:spcAft>
              <a:defRPr/>
            </a:pPr>
            <a:r>
              <a:rPr lang="en-US" sz="933" dirty="0">
                <a:solidFill>
                  <a:srgbClr val="122632"/>
                </a:solidFill>
                <a:latin typeface="Arial"/>
                <a:ea typeface="Times New Roman"/>
              </a:rPr>
              <a:t>Strictly confidential - for internal JTI discussion purposes only</a:t>
            </a:r>
            <a:endParaRPr lang="en-US" sz="933" dirty="0">
              <a:solidFill>
                <a:srgbClr val="122632"/>
              </a:solidFill>
              <a:cs typeface="Arial" pitchFamily="34" charset="0"/>
            </a:endParaRPr>
          </a:p>
          <a:p>
            <a:pPr fontAlgn="auto">
              <a:spcBef>
                <a:spcPts val="0"/>
              </a:spcBef>
              <a:spcAft>
                <a:spcPts val="0"/>
              </a:spcAft>
              <a:defRPr/>
            </a:pPr>
            <a:r>
              <a:rPr lang="en-US" sz="933" dirty="0">
                <a:solidFill>
                  <a:srgbClr val="122632"/>
                </a:solidFill>
                <a:cs typeface="Arial" pitchFamily="34" charset="0"/>
              </a:rPr>
              <a:t>© Copyright JTI 2015</a:t>
            </a:r>
          </a:p>
        </p:txBody>
      </p:sp>
      <p:sp>
        <p:nvSpPr>
          <p:cNvPr id="17" name="Text Placeholder 9"/>
          <p:cNvSpPr>
            <a:spLocks noGrp="1"/>
          </p:cNvSpPr>
          <p:nvPr>
            <p:ph type="body" sz="quarter" idx="12"/>
          </p:nvPr>
        </p:nvSpPr>
        <p:spPr>
          <a:xfrm>
            <a:off x="464028" y="740702"/>
            <a:ext cx="11300853" cy="342900"/>
          </a:xfrm>
          <a:prstGeom prst="rect">
            <a:avLst/>
          </a:prstGeom>
        </p:spPr>
        <p:txBody>
          <a:bodyPr wrap="square" anchor="ctr">
            <a:noAutofit/>
          </a:bodyPr>
          <a:lstStyle>
            <a:lvl1pPr algn="l" rtl="0" eaLnBrk="1" fontAlgn="base" hangingPunct="1">
              <a:spcBef>
                <a:spcPct val="0"/>
              </a:spcBef>
              <a:spcAft>
                <a:spcPct val="0"/>
              </a:spcAft>
              <a:defRPr lang="en-US" sz="2133"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8" name="Title 1"/>
          <p:cNvSpPr>
            <a:spLocks noGrp="1"/>
          </p:cNvSpPr>
          <p:nvPr>
            <p:ph type="title"/>
          </p:nvPr>
        </p:nvSpPr>
        <p:spPr>
          <a:xfrm>
            <a:off x="465493" y="356659"/>
            <a:ext cx="11295137" cy="385763"/>
          </a:xfrm>
          <a:prstGeom prst="rect">
            <a:avLst/>
          </a:prstGeom>
        </p:spPr>
        <p:txBody>
          <a:bodyPr wrap="square" anchor="ctr">
            <a:noAutofit/>
          </a:bodyPr>
          <a:lstStyle>
            <a:lvl1pPr>
              <a:defRPr sz="2933">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7490305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464028" y="740702"/>
            <a:ext cx="11300853" cy="342900"/>
          </a:xfrm>
          <a:prstGeom prst="rect">
            <a:avLst/>
          </a:prstGeom>
        </p:spPr>
        <p:txBody>
          <a:bodyPr wrap="square" anchor="ctr">
            <a:noAutofit/>
          </a:bodyPr>
          <a:lstStyle>
            <a:lvl1pPr algn="l" rtl="0" eaLnBrk="1" fontAlgn="base" hangingPunct="1">
              <a:spcBef>
                <a:spcPct val="0"/>
              </a:spcBef>
              <a:spcAft>
                <a:spcPct val="0"/>
              </a:spcAft>
              <a:defRPr lang="en-US" sz="2133"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Title 1"/>
          <p:cNvSpPr>
            <a:spLocks noGrp="1"/>
          </p:cNvSpPr>
          <p:nvPr>
            <p:ph type="title"/>
          </p:nvPr>
        </p:nvSpPr>
        <p:spPr>
          <a:xfrm>
            <a:off x="465493" y="356659"/>
            <a:ext cx="11295137" cy="385763"/>
          </a:xfrm>
          <a:prstGeom prst="rect">
            <a:avLst/>
          </a:prstGeom>
        </p:spPr>
        <p:txBody>
          <a:bodyPr wrap="square" anchor="ctr">
            <a:noAutofit/>
          </a:bodyPr>
          <a:lstStyle>
            <a:lvl1pPr>
              <a:defRPr sz="2933">
                <a:solidFill>
                  <a:schemeClr val="tx1"/>
                </a:solidFill>
              </a:defRPr>
            </a:lvl1pPr>
          </a:lstStyle>
          <a:p>
            <a:r>
              <a:rPr lang="en-US" dirty="0"/>
              <a:t>Click to edit Master title style</a:t>
            </a:r>
            <a:endParaRPr lang="en-GB" dirty="0"/>
          </a:p>
        </p:txBody>
      </p:sp>
      <p:sp>
        <p:nvSpPr>
          <p:cNvPr id="7" name="Footer Placeholder 11"/>
          <p:cNvSpPr>
            <a:spLocks noGrp="1"/>
          </p:cNvSpPr>
          <p:nvPr>
            <p:ph type="ftr" sz="quarter" idx="15"/>
          </p:nvPr>
        </p:nvSpPr>
        <p:spPr>
          <a:xfrm>
            <a:off x="6653754" y="6425122"/>
            <a:ext cx="4798647" cy="287337"/>
          </a:xfrm>
          <a:prstGeom prst="rect">
            <a:avLst/>
          </a:prstGeom>
        </p:spPr>
        <p:txBody>
          <a:bodyPr/>
          <a:lstStyle>
            <a:lvl1pPr algn="r">
              <a:defRPr sz="933">
                <a:latin typeface="Arial" panose="020B0604020202020204" pitchFamily="34" charset="0"/>
                <a:cs typeface="Arial" panose="020B0604020202020204" pitchFamily="34" charset="0"/>
              </a:defRPr>
            </a:lvl1pPr>
          </a:lstStyle>
          <a:p>
            <a:r>
              <a:rPr lang="en-IE" dirty="0">
                <a:solidFill>
                  <a:srgbClr val="122632"/>
                </a:solidFill>
              </a:rPr>
              <a:t>Ireland Project Bird Kick Off 2016</a:t>
            </a:r>
          </a:p>
        </p:txBody>
      </p:sp>
      <p:sp>
        <p:nvSpPr>
          <p:cNvPr id="9" name="Slide Number Placeholder 12"/>
          <p:cNvSpPr>
            <a:spLocks noGrp="1"/>
          </p:cNvSpPr>
          <p:nvPr>
            <p:ph type="sldNum" sz="quarter" idx="16"/>
          </p:nvPr>
        </p:nvSpPr>
        <p:spPr>
          <a:xfrm>
            <a:off x="11568015" y="6425122"/>
            <a:ext cx="480647" cy="287460"/>
          </a:xfrm>
          <a:prstGeom prst="rect">
            <a:avLst/>
          </a:prstGeom>
        </p:spPr>
        <p:txBody>
          <a:bodyPr/>
          <a:lstStyle>
            <a:lvl1pPr>
              <a:defRPr sz="933">
                <a:latin typeface="Arial" panose="020B0604020202020204" pitchFamily="34" charset="0"/>
                <a:cs typeface="Arial" panose="020B0604020202020204" pitchFamily="34" charset="0"/>
              </a:defRPr>
            </a:lvl1pPr>
          </a:lstStyle>
          <a:p>
            <a:fld id="{A5435717-47DB-42CD-A685-29D73BBBA00E}" type="slidenum">
              <a:rPr lang="en-IE" smtClean="0">
                <a:solidFill>
                  <a:srgbClr val="122632"/>
                </a:solidFill>
              </a:rPr>
              <a:pPr/>
              <a:t>‹#›</a:t>
            </a:fld>
            <a:endParaRPr lang="en-IE" dirty="0">
              <a:solidFill>
                <a:srgbClr val="122632"/>
              </a:solidFill>
            </a:endParaRPr>
          </a:p>
        </p:txBody>
      </p:sp>
      <p:sp>
        <p:nvSpPr>
          <p:cNvPr id="13" name="Rectangle 12"/>
          <p:cNvSpPr>
            <a:spLocks noChangeArrowheads="1"/>
          </p:cNvSpPr>
          <p:nvPr userDrawn="1"/>
        </p:nvSpPr>
        <p:spPr bwMode="auto">
          <a:xfrm>
            <a:off x="86951" y="6621465"/>
            <a:ext cx="399756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fontAlgn="auto">
              <a:spcBef>
                <a:spcPts val="0"/>
              </a:spcBef>
              <a:spcAft>
                <a:spcPts val="0"/>
              </a:spcAft>
              <a:defRPr/>
            </a:pPr>
            <a:r>
              <a:rPr lang="en-US" sz="800" dirty="0">
                <a:solidFill>
                  <a:srgbClr val="122632"/>
                </a:solidFill>
                <a:latin typeface="Arial"/>
                <a:ea typeface="Times New Roman"/>
              </a:rPr>
              <a:t>Strictly confidential - for internal JTI discussion purposes only</a:t>
            </a:r>
            <a:endParaRPr lang="en-US" sz="800" dirty="0">
              <a:solidFill>
                <a:srgbClr val="122632"/>
              </a:solidFill>
              <a:cs typeface="Arial" pitchFamily="34" charset="0"/>
            </a:endParaRPr>
          </a:p>
          <a:p>
            <a:pPr fontAlgn="auto">
              <a:spcBef>
                <a:spcPts val="0"/>
              </a:spcBef>
              <a:spcAft>
                <a:spcPts val="0"/>
              </a:spcAft>
              <a:defRPr/>
            </a:pPr>
            <a:r>
              <a:rPr lang="en-US" sz="800" dirty="0">
                <a:solidFill>
                  <a:srgbClr val="122632"/>
                </a:solidFill>
                <a:cs typeface="Arial" pitchFamily="34" charset="0"/>
              </a:rPr>
              <a:t>© Copyright JTI 2016</a:t>
            </a:r>
          </a:p>
          <a:p>
            <a:pPr fontAlgn="auto">
              <a:spcBef>
                <a:spcPts val="0"/>
              </a:spcBef>
              <a:spcAft>
                <a:spcPts val="0"/>
              </a:spcAft>
              <a:defRPr/>
            </a:pPr>
            <a:endParaRPr lang="en-US" sz="800" dirty="0">
              <a:solidFill>
                <a:srgbClr val="122632"/>
              </a:solidFill>
              <a:cs typeface="Arial" pitchFamily="34" charset="0"/>
            </a:endParaRPr>
          </a:p>
        </p:txBody>
      </p:sp>
    </p:spTree>
    <p:extLst>
      <p:ext uri="{BB962C8B-B14F-4D97-AF65-F5344CB8AC3E}">
        <p14:creationId xmlns:p14="http://schemas.microsoft.com/office/powerpoint/2010/main" val="265446825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Footer Placeholder 11"/>
          <p:cNvSpPr>
            <a:spLocks noGrp="1"/>
          </p:cNvSpPr>
          <p:nvPr>
            <p:ph type="ftr" sz="quarter" idx="15"/>
          </p:nvPr>
        </p:nvSpPr>
        <p:spPr>
          <a:xfrm>
            <a:off x="6653754" y="6425122"/>
            <a:ext cx="4798647" cy="287337"/>
          </a:xfrm>
          <a:prstGeom prst="rect">
            <a:avLst/>
          </a:prstGeom>
        </p:spPr>
        <p:txBody>
          <a:bodyPr/>
          <a:lstStyle>
            <a:lvl1pPr algn="r">
              <a:defRPr sz="933">
                <a:latin typeface="Arial" panose="020B0604020202020204" pitchFamily="34" charset="0"/>
                <a:cs typeface="Arial" panose="020B0604020202020204" pitchFamily="34" charset="0"/>
              </a:defRPr>
            </a:lvl1pPr>
          </a:lstStyle>
          <a:p>
            <a:r>
              <a:rPr lang="en-IE" dirty="0">
                <a:solidFill>
                  <a:srgbClr val="122632"/>
                </a:solidFill>
              </a:rPr>
              <a:t>Ireland Project Bird Kick Off 2016</a:t>
            </a:r>
          </a:p>
        </p:txBody>
      </p:sp>
      <p:sp>
        <p:nvSpPr>
          <p:cNvPr id="8" name="Slide Number Placeholder 12"/>
          <p:cNvSpPr>
            <a:spLocks noGrp="1"/>
          </p:cNvSpPr>
          <p:nvPr>
            <p:ph type="sldNum" sz="quarter" idx="16"/>
          </p:nvPr>
        </p:nvSpPr>
        <p:spPr>
          <a:xfrm>
            <a:off x="11568015" y="6425122"/>
            <a:ext cx="480647" cy="287460"/>
          </a:xfrm>
          <a:prstGeom prst="rect">
            <a:avLst/>
          </a:prstGeom>
        </p:spPr>
        <p:txBody>
          <a:bodyPr/>
          <a:lstStyle>
            <a:lvl1pPr>
              <a:defRPr sz="933">
                <a:latin typeface="Arial" panose="020B0604020202020204" pitchFamily="34" charset="0"/>
                <a:cs typeface="Arial" panose="020B0604020202020204" pitchFamily="34" charset="0"/>
              </a:defRPr>
            </a:lvl1pPr>
          </a:lstStyle>
          <a:p>
            <a:fld id="{A5435717-47DB-42CD-A685-29D73BBBA00E}" type="slidenum">
              <a:rPr lang="en-IE" smtClean="0">
                <a:solidFill>
                  <a:srgbClr val="122632"/>
                </a:solidFill>
              </a:rPr>
              <a:pPr/>
              <a:t>‹#›</a:t>
            </a:fld>
            <a:endParaRPr lang="en-IE" dirty="0">
              <a:solidFill>
                <a:srgbClr val="122632"/>
              </a:solidFill>
            </a:endParaRPr>
          </a:p>
        </p:txBody>
      </p:sp>
      <p:sp>
        <p:nvSpPr>
          <p:cNvPr id="9" name="Rectangle 8"/>
          <p:cNvSpPr>
            <a:spLocks noChangeArrowheads="1"/>
          </p:cNvSpPr>
          <p:nvPr userDrawn="1"/>
        </p:nvSpPr>
        <p:spPr bwMode="auto">
          <a:xfrm>
            <a:off x="239350" y="6425245"/>
            <a:ext cx="399756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fontAlgn="auto">
              <a:spcBef>
                <a:spcPts val="0"/>
              </a:spcBef>
              <a:spcAft>
                <a:spcPts val="0"/>
              </a:spcAft>
              <a:defRPr/>
            </a:pPr>
            <a:r>
              <a:rPr lang="en-US" sz="933" dirty="0">
                <a:solidFill>
                  <a:srgbClr val="122632"/>
                </a:solidFill>
                <a:latin typeface="Arial"/>
                <a:ea typeface="Times New Roman"/>
              </a:rPr>
              <a:t>Strictly confidential - for internal JTI discussion purposes only</a:t>
            </a:r>
            <a:endParaRPr lang="en-US" sz="933" dirty="0">
              <a:solidFill>
                <a:srgbClr val="122632"/>
              </a:solidFill>
              <a:cs typeface="Arial" pitchFamily="34" charset="0"/>
            </a:endParaRPr>
          </a:p>
          <a:p>
            <a:pPr fontAlgn="auto">
              <a:spcBef>
                <a:spcPts val="0"/>
              </a:spcBef>
              <a:spcAft>
                <a:spcPts val="0"/>
              </a:spcAft>
              <a:defRPr/>
            </a:pPr>
            <a:r>
              <a:rPr lang="en-US" sz="933" dirty="0">
                <a:solidFill>
                  <a:srgbClr val="122632"/>
                </a:solidFill>
                <a:cs typeface="Arial" pitchFamily="34" charset="0"/>
              </a:rPr>
              <a:t>© Copyright JTI 2015</a:t>
            </a:r>
          </a:p>
        </p:txBody>
      </p:sp>
    </p:spTree>
    <p:extLst>
      <p:ext uri="{BB962C8B-B14F-4D97-AF65-F5344CB8AC3E}">
        <p14:creationId xmlns:p14="http://schemas.microsoft.com/office/powerpoint/2010/main" val="212240877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78607" y="1994406"/>
            <a:ext cx="10619155" cy="42698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ooter Placeholder 11"/>
          <p:cNvSpPr>
            <a:spLocks noGrp="1"/>
          </p:cNvSpPr>
          <p:nvPr>
            <p:ph type="ftr" sz="quarter" idx="15"/>
          </p:nvPr>
        </p:nvSpPr>
        <p:spPr>
          <a:xfrm>
            <a:off x="6653754" y="6425122"/>
            <a:ext cx="4798647" cy="287337"/>
          </a:xfrm>
          <a:prstGeom prst="rect">
            <a:avLst/>
          </a:prstGeom>
        </p:spPr>
        <p:txBody>
          <a:bodyPr/>
          <a:lstStyle>
            <a:lvl1pPr algn="r">
              <a:defRPr sz="933">
                <a:latin typeface="Arial" panose="020B0604020202020204" pitchFamily="34" charset="0"/>
                <a:cs typeface="Arial" panose="020B0604020202020204" pitchFamily="34" charset="0"/>
              </a:defRPr>
            </a:lvl1pPr>
          </a:lstStyle>
          <a:p>
            <a:r>
              <a:rPr lang="en-IE" dirty="0">
                <a:solidFill>
                  <a:srgbClr val="122632"/>
                </a:solidFill>
              </a:rPr>
              <a:t>Ireland Project Bird Kick Off 2016</a:t>
            </a:r>
          </a:p>
        </p:txBody>
      </p:sp>
      <p:sp>
        <p:nvSpPr>
          <p:cNvPr id="13" name="Slide Number Placeholder 12"/>
          <p:cNvSpPr>
            <a:spLocks noGrp="1"/>
          </p:cNvSpPr>
          <p:nvPr>
            <p:ph type="sldNum" sz="quarter" idx="16"/>
          </p:nvPr>
        </p:nvSpPr>
        <p:spPr>
          <a:xfrm>
            <a:off x="11568015" y="6425122"/>
            <a:ext cx="480647" cy="287460"/>
          </a:xfrm>
          <a:prstGeom prst="rect">
            <a:avLst/>
          </a:prstGeom>
        </p:spPr>
        <p:txBody>
          <a:bodyPr/>
          <a:lstStyle>
            <a:lvl1pPr>
              <a:defRPr sz="933">
                <a:latin typeface="Arial" panose="020B0604020202020204" pitchFamily="34" charset="0"/>
                <a:cs typeface="Arial" panose="020B0604020202020204" pitchFamily="34" charset="0"/>
              </a:defRPr>
            </a:lvl1pPr>
          </a:lstStyle>
          <a:p>
            <a:fld id="{A5435717-47DB-42CD-A685-29D73BBBA00E}" type="slidenum">
              <a:rPr lang="en-IE" smtClean="0">
                <a:solidFill>
                  <a:srgbClr val="122632"/>
                </a:solidFill>
              </a:rPr>
              <a:pPr/>
              <a:t>‹#›</a:t>
            </a:fld>
            <a:endParaRPr lang="en-IE" dirty="0">
              <a:solidFill>
                <a:srgbClr val="122632"/>
              </a:solidFill>
            </a:endParaRPr>
          </a:p>
        </p:txBody>
      </p:sp>
      <p:sp>
        <p:nvSpPr>
          <p:cNvPr id="14" name="Rectangle 13"/>
          <p:cNvSpPr>
            <a:spLocks noChangeArrowheads="1"/>
          </p:cNvSpPr>
          <p:nvPr userDrawn="1"/>
        </p:nvSpPr>
        <p:spPr bwMode="auto">
          <a:xfrm>
            <a:off x="239350" y="6425245"/>
            <a:ext cx="399756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fontAlgn="auto">
              <a:spcBef>
                <a:spcPts val="0"/>
              </a:spcBef>
              <a:spcAft>
                <a:spcPts val="0"/>
              </a:spcAft>
              <a:defRPr/>
            </a:pPr>
            <a:r>
              <a:rPr lang="en-US" sz="933" dirty="0">
                <a:solidFill>
                  <a:srgbClr val="122632"/>
                </a:solidFill>
                <a:latin typeface="Arial"/>
                <a:ea typeface="Times New Roman"/>
              </a:rPr>
              <a:t>Strictly confidential - for internal JTI discussion purposes only</a:t>
            </a:r>
            <a:endParaRPr lang="en-US" sz="933" dirty="0">
              <a:solidFill>
                <a:srgbClr val="122632"/>
              </a:solidFill>
              <a:cs typeface="Arial" pitchFamily="34" charset="0"/>
            </a:endParaRPr>
          </a:p>
          <a:p>
            <a:pPr fontAlgn="auto">
              <a:spcBef>
                <a:spcPts val="0"/>
              </a:spcBef>
              <a:spcAft>
                <a:spcPts val="0"/>
              </a:spcAft>
              <a:defRPr/>
            </a:pPr>
            <a:r>
              <a:rPr lang="en-US" sz="933" dirty="0">
                <a:solidFill>
                  <a:srgbClr val="122632"/>
                </a:solidFill>
                <a:cs typeface="Arial" pitchFamily="34" charset="0"/>
              </a:rPr>
              <a:t>© Copyright JTI 2015</a:t>
            </a:r>
          </a:p>
        </p:txBody>
      </p:sp>
      <p:sp>
        <p:nvSpPr>
          <p:cNvPr id="17" name="Text Placeholder 9"/>
          <p:cNvSpPr>
            <a:spLocks noGrp="1"/>
          </p:cNvSpPr>
          <p:nvPr>
            <p:ph type="body" sz="quarter" idx="12"/>
          </p:nvPr>
        </p:nvSpPr>
        <p:spPr>
          <a:xfrm>
            <a:off x="464028" y="740702"/>
            <a:ext cx="11300853" cy="342900"/>
          </a:xfrm>
          <a:prstGeom prst="rect">
            <a:avLst/>
          </a:prstGeom>
        </p:spPr>
        <p:txBody>
          <a:bodyPr wrap="square" anchor="ctr">
            <a:noAutofit/>
          </a:bodyPr>
          <a:lstStyle>
            <a:lvl1pPr algn="l" rtl="0" eaLnBrk="1" fontAlgn="base" hangingPunct="1">
              <a:spcBef>
                <a:spcPct val="0"/>
              </a:spcBef>
              <a:spcAft>
                <a:spcPct val="0"/>
              </a:spcAft>
              <a:defRPr lang="en-US" sz="2133"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8" name="Title 1"/>
          <p:cNvSpPr>
            <a:spLocks noGrp="1"/>
          </p:cNvSpPr>
          <p:nvPr>
            <p:ph type="title"/>
          </p:nvPr>
        </p:nvSpPr>
        <p:spPr>
          <a:xfrm>
            <a:off x="465493" y="356659"/>
            <a:ext cx="11295137" cy="385763"/>
          </a:xfrm>
          <a:prstGeom prst="rect">
            <a:avLst/>
          </a:prstGeom>
        </p:spPr>
        <p:txBody>
          <a:bodyPr wrap="square" anchor="ctr">
            <a:noAutofit/>
          </a:bodyPr>
          <a:lstStyle>
            <a:lvl1pPr>
              <a:defRPr sz="2933">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33461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latin typeface="Georgia" pitchFamily="18" charset="0"/>
              </a:rPr>
              <a:t>Enterprising</a:t>
            </a:r>
          </a:p>
          <a:p>
            <a:pPr>
              <a:lnSpc>
                <a:spcPct val="90000"/>
              </a:lnSpc>
            </a:pPr>
            <a:r>
              <a:rPr lang="en-US" sz="5800" dirty="0">
                <a:latin typeface="Georgia" pitchFamily="18" charset="0"/>
              </a:rPr>
              <a:t>Open</a:t>
            </a:r>
          </a:p>
          <a:p>
            <a:pPr>
              <a:lnSpc>
                <a:spcPct val="90000"/>
              </a:lnSpc>
            </a:pPr>
            <a:r>
              <a:rPr lang="en-US" sz="5800" dirty="0">
                <a:latin typeface="Georgia" pitchFamily="18" charset="0"/>
              </a:rPr>
              <a:t>Challenging</a:t>
            </a:r>
            <a:endParaRPr lang="en-GB" sz="5800" dirty="0">
              <a:solidFill>
                <a:schemeClr val="tx1"/>
              </a:solidFill>
              <a:latin typeface="Georgia" pitchFamily="18" charset="0"/>
            </a:endParaRPr>
          </a:p>
        </p:txBody>
      </p:sp>
    </p:spTree>
    <p:extLst>
      <p:ext uri="{BB962C8B-B14F-4D97-AF65-F5344CB8AC3E}">
        <p14:creationId xmlns:p14="http://schemas.microsoft.com/office/powerpoint/2010/main" val="49599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93256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1_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3939" y="0"/>
            <a:ext cx="1157304" cy="1197867"/>
          </a:xfrm>
          <a:prstGeom prst="rect">
            <a:avLst/>
          </a:prstGeom>
        </p:spPr>
      </p:pic>
      <p:sp>
        <p:nvSpPr>
          <p:cNvPr id="3" name="TextBox 2"/>
          <p:cNvSpPr txBox="1"/>
          <p:nvPr/>
        </p:nvSpPr>
        <p:spPr>
          <a:xfrm>
            <a:off x="1794462" y="2468777"/>
            <a:ext cx="5720861" cy="3019425"/>
          </a:xfrm>
          <a:prstGeom prst="rect">
            <a:avLst/>
          </a:prstGeom>
          <a:noFill/>
        </p:spPr>
        <p:txBody>
          <a:bodyPr wrap="square" lIns="0" tIns="0" rIns="0" bIns="0" rtlCol="0">
            <a:normAutofit/>
          </a:bodyPr>
          <a:lstStyle/>
          <a:p>
            <a:pPr fontAlgn="auto">
              <a:lnSpc>
                <a:spcPct val="90000"/>
              </a:lnSpc>
              <a:spcBef>
                <a:spcPts val="0"/>
              </a:spcBef>
              <a:spcAft>
                <a:spcPts val="0"/>
              </a:spcAft>
            </a:pPr>
            <a:r>
              <a:rPr lang="en-US" sz="7200" dirty="0">
                <a:solidFill>
                  <a:srgbClr val="FFFFFF"/>
                </a:solidFill>
                <a:latin typeface="Georgia" pitchFamily="18" charset="0"/>
              </a:rPr>
              <a:t>Enterprising</a:t>
            </a:r>
          </a:p>
          <a:p>
            <a:pPr fontAlgn="auto">
              <a:lnSpc>
                <a:spcPct val="90000"/>
              </a:lnSpc>
              <a:spcBef>
                <a:spcPts val="0"/>
              </a:spcBef>
              <a:spcAft>
                <a:spcPts val="0"/>
              </a:spcAft>
            </a:pPr>
            <a:r>
              <a:rPr lang="en-US" sz="7200" dirty="0">
                <a:solidFill>
                  <a:srgbClr val="FFFFFF"/>
                </a:solidFill>
                <a:latin typeface="Georgia" pitchFamily="18" charset="0"/>
              </a:rPr>
              <a:t>Open</a:t>
            </a:r>
          </a:p>
          <a:p>
            <a:pPr fontAlgn="auto">
              <a:lnSpc>
                <a:spcPct val="90000"/>
              </a:lnSpc>
              <a:spcBef>
                <a:spcPts val="0"/>
              </a:spcBef>
              <a:spcAft>
                <a:spcPts val="0"/>
              </a:spcAft>
            </a:pPr>
            <a:r>
              <a:rPr lang="en-US" sz="7200" dirty="0">
                <a:solidFill>
                  <a:srgbClr val="FFFFFF"/>
                </a:solidFill>
                <a:latin typeface="Georgia" pitchFamily="18" charset="0"/>
              </a:rPr>
              <a:t>Challenging</a:t>
            </a:r>
            <a:endParaRPr lang="en-GB" sz="7200" dirty="0">
              <a:solidFill>
                <a:srgbClr val="FFFFFF"/>
              </a:solidFill>
              <a:latin typeface="Georgia" pitchFamily="18" charset="0"/>
            </a:endParaRPr>
          </a:p>
        </p:txBody>
      </p:sp>
    </p:spTree>
    <p:extLst>
      <p:ext uri="{BB962C8B-B14F-4D97-AF65-F5344CB8AC3E}">
        <p14:creationId xmlns:p14="http://schemas.microsoft.com/office/powerpoint/2010/main" val="1962390460"/>
      </p:ext>
    </p:extLst>
  </p:cSld>
  <p:clrMapOvr>
    <a:masterClrMapping/>
  </p:clrMapOvr>
  <p:transition spd="slow"/>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White">
    <p:spTree>
      <p:nvGrpSpPr>
        <p:cNvPr id="1" name=""/>
        <p:cNvGrpSpPr/>
        <p:nvPr/>
      </p:nvGrpSpPr>
      <p:grpSpPr>
        <a:xfrm>
          <a:off x="0" y="0"/>
          <a:ext cx="0" cy="0"/>
          <a:chOff x="0" y="0"/>
          <a:chExt cx="0" cy="0"/>
        </a:xfrm>
      </p:grpSpPr>
      <p:cxnSp>
        <p:nvCxnSpPr>
          <p:cNvPr id="4" name="Straight Connector 7"/>
          <p:cNvCxnSpPr>
            <a:cxnSpLocks noChangeShapeType="1"/>
          </p:cNvCxnSpPr>
          <p:nvPr/>
        </p:nvCxnSpPr>
        <p:spPr bwMode="auto">
          <a:xfrm>
            <a:off x="1663700" y="2579688"/>
            <a:ext cx="0" cy="42783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46787" y="11"/>
            <a:ext cx="11557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body" idx="1"/>
          </p:nvPr>
        </p:nvSpPr>
        <p:spPr>
          <a:xfrm>
            <a:off x="1785824" y="3656901"/>
            <a:ext cx="6072553" cy="1246187"/>
          </a:xfrm>
          <a:extLst/>
        </p:spPr>
        <p:txBody>
          <a:bodyPr/>
          <a:lstStyle>
            <a:lvl1pPr>
              <a:lnSpc>
                <a:spcPct val="90000"/>
              </a:lnSpc>
              <a:spcBef>
                <a:spcPct val="20000"/>
              </a:spcBef>
              <a:defRPr sz="1350" i="1" smtClean="0">
                <a:solidFill>
                  <a:schemeClr val="tx2"/>
                </a:solidFill>
                <a:latin typeface="Georgia" pitchFamily="18" charset="0"/>
                <a:ea typeface="ＭＳ Ｐゴシック" charset="-128"/>
              </a:defRPr>
            </a:lvl1pPr>
          </a:lstStyle>
          <a:p>
            <a:pPr lvl="0"/>
            <a:r>
              <a:rPr lang="en-US" noProof="0"/>
              <a:t>Click to edit Master text styles</a:t>
            </a:r>
          </a:p>
        </p:txBody>
      </p:sp>
      <p:sp>
        <p:nvSpPr>
          <p:cNvPr id="34819" name="Rectangle 3"/>
          <p:cNvSpPr>
            <a:spLocks noGrp="1" noChangeArrowheads="1"/>
          </p:cNvSpPr>
          <p:nvPr>
            <p:ph type="title"/>
          </p:nvPr>
        </p:nvSpPr>
        <p:spPr>
          <a:xfrm>
            <a:off x="1792961" y="2515599"/>
            <a:ext cx="7835592" cy="1151526"/>
          </a:xfrm>
          <a:extLst/>
        </p:spPr>
        <p:txBody>
          <a:bodyPr/>
          <a:lstStyle>
            <a:lvl1pPr>
              <a:lnSpc>
                <a:spcPct val="90000"/>
              </a:lnSpc>
              <a:defRPr sz="2700"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spTree>
    <p:extLst>
      <p:ext uri="{BB962C8B-B14F-4D97-AF65-F5344CB8AC3E}">
        <p14:creationId xmlns:p14="http://schemas.microsoft.com/office/powerpoint/2010/main" val="4057314905"/>
      </p:ext>
    </p:extLst>
  </p:cSld>
  <p:clrMapOvr>
    <a:masterClrMapping/>
  </p:clrMapOvr>
  <p:transition spd="slow"/>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Title White with Picture">
    <p:spTree>
      <p:nvGrpSpPr>
        <p:cNvPr id="1" name=""/>
        <p:cNvGrpSpPr/>
        <p:nvPr/>
      </p:nvGrpSpPr>
      <p:grpSpPr>
        <a:xfrm>
          <a:off x="0" y="0"/>
          <a:ext cx="0" cy="0"/>
          <a:chOff x="0" y="0"/>
          <a:chExt cx="0" cy="0"/>
        </a:xfrm>
      </p:grpSpPr>
      <p:cxnSp>
        <p:nvCxnSpPr>
          <p:cNvPr id="5" name="Straight Connector 7"/>
          <p:cNvCxnSpPr>
            <a:cxnSpLocks noChangeShapeType="1"/>
          </p:cNvCxnSpPr>
          <p:nvPr/>
        </p:nvCxnSpPr>
        <p:spPr bwMode="auto">
          <a:xfrm>
            <a:off x="1663700" y="2579688"/>
            <a:ext cx="0" cy="42783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46787" y="11"/>
            <a:ext cx="11557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body" idx="1"/>
          </p:nvPr>
        </p:nvSpPr>
        <p:spPr>
          <a:xfrm>
            <a:off x="1785824" y="3656890"/>
            <a:ext cx="6072553" cy="648410"/>
          </a:xfrm>
          <a:extLst/>
        </p:spPr>
        <p:txBody>
          <a:bodyPr/>
          <a:lstStyle>
            <a:lvl1pPr>
              <a:lnSpc>
                <a:spcPct val="90000"/>
              </a:lnSpc>
              <a:spcBef>
                <a:spcPct val="20000"/>
              </a:spcBef>
              <a:defRPr sz="1350" i="1" smtClean="0">
                <a:solidFill>
                  <a:schemeClr val="tx2"/>
                </a:solidFill>
                <a:latin typeface="Georgia" pitchFamily="18" charset="0"/>
                <a:ea typeface="ＭＳ Ｐゴシック" charset="-128"/>
              </a:defRPr>
            </a:lvl1pPr>
          </a:lstStyle>
          <a:p>
            <a:pPr lvl="0"/>
            <a:r>
              <a:rPr lang="en-US" noProof="0"/>
              <a:t>Click to edit Master text styles</a:t>
            </a:r>
          </a:p>
        </p:txBody>
      </p:sp>
      <p:sp>
        <p:nvSpPr>
          <p:cNvPr id="4" name="Picture Placeholder 3"/>
          <p:cNvSpPr>
            <a:spLocks noGrp="1"/>
          </p:cNvSpPr>
          <p:nvPr>
            <p:ph type="pic" sz="quarter" idx="10"/>
          </p:nvPr>
        </p:nvSpPr>
        <p:spPr>
          <a:xfrm>
            <a:off x="1785816" y="4314825"/>
            <a:ext cx="6959600" cy="1949450"/>
          </a:xfrm>
        </p:spPr>
        <p:txBody>
          <a:bodyPr/>
          <a:lstStyle/>
          <a:p>
            <a:pPr lvl="0"/>
            <a:r>
              <a:rPr lang="en-US" noProof="0" dirty="0"/>
              <a:t>Click icon to add picture</a:t>
            </a:r>
          </a:p>
        </p:txBody>
      </p:sp>
      <p:sp>
        <p:nvSpPr>
          <p:cNvPr id="7" name="Rectangle 3"/>
          <p:cNvSpPr>
            <a:spLocks noGrp="1" noChangeArrowheads="1"/>
          </p:cNvSpPr>
          <p:nvPr>
            <p:ph type="title"/>
          </p:nvPr>
        </p:nvSpPr>
        <p:spPr>
          <a:xfrm>
            <a:off x="1792961" y="2515599"/>
            <a:ext cx="7835592" cy="1151526"/>
          </a:xfrm>
          <a:extLst/>
        </p:spPr>
        <p:txBody>
          <a:bodyPr/>
          <a:lstStyle>
            <a:lvl1pPr>
              <a:lnSpc>
                <a:spcPct val="90000"/>
              </a:lnSpc>
              <a:defRPr sz="2700"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spTree>
    <p:extLst>
      <p:ext uri="{BB962C8B-B14F-4D97-AF65-F5344CB8AC3E}">
        <p14:creationId xmlns:p14="http://schemas.microsoft.com/office/powerpoint/2010/main" val="686105292"/>
      </p:ext>
    </p:extLst>
  </p:cSld>
  <p:clrMapOvr>
    <a:masterClrMapping/>
  </p:clrMapOvr>
  <p:transition spd="slow"/>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Breaker">
    <p:bg>
      <p:bgPr>
        <a:solidFill>
          <a:schemeClr val="accent4"/>
        </a:solidFill>
        <a:effectLst/>
      </p:bgPr>
    </p:bg>
    <p:spTree>
      <p:nvGrpSpPr>
        <p:cNvPr id="1" name=""/>
        <p:cNvGrpSpPr/>
        <p:nvPr/>
      </p:nvGrpSpPr>
      <p:grpSpPr>
        <a:xfrm>
          <a:off x="0" y="0"/>
          <a:ext cx="0" cy="0"/>
          <a:chOff x="0" y="0"/>
          <a:chExt cx="0" cy="0"/>
        </a:xfrm>
      </p:grpSpPr>
      <p:cxnSp>
        <p:nvCxnSpPr>
          <p:cNvPr id="3" name="Straight Connector 7"/>
          <p:cNvCxnSpPr>
            <a:cxnSpLocks noChangeShapeType="1"/>
          </p:cNvCxnSpPr>
          <p:nvPr/>
        </p:nvCxnSpPr>
        <p:spPr bwMode="auto">
          <a:xfrm>
            <a:off x="1665817" y="2578100"/>
            <a:ext cx="0" cy="4279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44667" y="11"/>
            <a:ext cx="11557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p:nvPr>
        </p:nvSpPr>
        <p:spPr>
          <a:xfrm>
            <a:off x="1794470" y="2516400"/>
            <a:ext cx="7248769" cy="4154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2700"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sp>
        <p:nvSpPr>
          <p:cNvPr id="5" name="Footer Placeholder 1"/>
          <p:cNvSpPr>
            <a:spLocks noGrp="1"/>
          </p:cNvSpPr>
          <p:nvPr>
            <p:ph type="ftr" sz="quarter" idx="10"/>
          </p:nvPr>
        </p:nvSpPr>
        <p:spPr>
          <a:xfrm>
            <a:off x="6000753" y="6426200"/>
            <a:ext cx="4798483" cy="287338"/>
          </a:xfrm>
          <a:prstGeom prst="rect">
            <a:avLst/>
          </a:prstGeom>
        </p:spPr>
        <p:txBody>
          <a:bodyPr/>
          <a:lstStyle>
            <a:lvl1pPr>
              <a:defRPr/>
            </a:lvl1pPr>
          </a:lstStyle>
          <a:p>
            <a:pPr>
              <a:defRPr/>
            </a:pPr>
            <a:r>
              <a:rPr lang="en-US">
                <a:solidFill>
                  <a:srgbClr val="122632"/>
                </a:solidFill>
              </a:rPr>
              <a:t>Project Bird: T&amp;E User acceptance sign-off</a:t>
            </a:r>
            <a:endParaRPr lang="en-US" dirty="0">
              <a:solidFill>
                <a:srgbClr val="122632"/>
              </a:solidFill>
            </a:endParaRPr>
          </a:p>
        </p:txBody>
      </p:sp>
      <p:sp>
        <p:nvSpPr>
          <p:cNvPr id="6" name="Slide Number Placeholder 2"/>
          <p:cNvSpPr>
            <a:spLocks noGrp="1"/>
          </p:cNvSpPr>
          <p:nvPr>
            <p:ph type="sldNum" sz="quarter" idx="11"/>
          </p:nvPr>
        </p:nvSpPr>
        <p:spPr>
          <a:xfrm>
            <a:off x="10913535" y="6426200"/>
            <a:ext cx="480484" cy="287338"/>
          </a:xfrm>
          <a:prstGeom prst="rect">
            <a:avLst/>
          </a:prstGeom>
        </p:spPr>
        <p:txBody>
          <a:bodyPr/>
          <a:lstStyle>
            <a:lvl1pPr>
              <a:defRPr/>
            </a:lvl1pPr>
          </a:lstStyle>
          <a:p>
            <a:fld id="{5A6A2E10-69A1-43B7-A348-F1831572D2D3}" type="slidenum">
              <a:rPr lang="en-US">
                <a:solidFill>
                  <a:srgbClr val="122632"/>
                </a:solidFill>
              </a:rPr>
              <a:pPr/>
              <a:t>‹#›</a:t>
            </a:fld>
            <a:endParaRPr lang="en-US" dirty="0">
              <a:solidFill>
                <a:srgbClr val="122632"/>
              </a:solidFill>
            </a:endParaRPr>
          </a:p>
        </p:txBody>
      </p:sp>
    </p:spTree>
    <p:extLst>
      <p:ext uri="{BB962C8B-B14F-4D97-AF65-F5344CB8AC3E}">
        <p14:creationId xmlns:p14="http://schemas.microsoft.com/office/powerpoint/2010/main" val="421144490"/>
      </p:ext>
    </p:extLst>
  </p:cSld>
  <p:clrMapOvr>
    <a:masterClrMapping/>
  </p:clrMapOvr>
  <p:transition spd="slow"/>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Closing JTI Values">
    <p:bg>
      <p:bgPr>
        <a:solidFill>
          <a:schemeClr val="tx2"/>
        </a:solidFill>
        <a:effectLst/>
      </p:bgPr>
    </p:bg>
    <p:spTree>
      <p:nvGrpSpPr>
        <p:cNvPr id="1" name=""/>
        <p:cNvGrpSpPr/>
        <p:nvPr/>
      </p:nvGrpSpPr>
      <p:grpSpPr>
        <a:xfrm>
          <a:off x="0" y="0"/>
          <a:ext cx="0" cy="0"/>
          <a:chOff x="0" y="0"/>
          <a:chExt cx="0" cy="0"/>
        </a:xfrm>
      </p:grpSpPr>
      <p:cxnSp>
        <p:nvCxnSpPr>
          <p:cNvPr id="3" name="Straight Connector 7"/>
          <p:cNvCxnSpPr>
            <a:cxnSpLocks noChangeShapeType="1"/>
          </p:cNvCxnSpPr>
          <p:nvPr/>
        </p:nvCxnSpPr>
        <p:spPr bwMode="auto">
          <a:xfrm>
            <a:off x="1665817" y="2578100"/>
            <a:ext cx="0" cy="42799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44667" y="11"/>
            <a:ext cx="11557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p:nvPr>
        </p:nvSpPr>
        <p:spPr>
          <a:xfrm>
            <a:off x="1794470" y="2516411"/>
            <a:ext cx="6388247" cy="3747875"/>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oAutofit/>
          </a:bodyPr>
          <a:lstStyle>
            <a:lvl1pPr>
              <a:lnSpc>
                <a:spcPct val="90000"/>
              </a:lnSpc>
              <a:defRPr sz="4350" smtClean="0">
                <a:solidFill>
                  <a:schemeClr val="bg1"/>
                </a:solidFill>
                <a:latin typeface="Georgia" pitchFamily="18" charset="0"/>
                <a:ea typeface="ＭＳ Ｐゴシック" charset="-128"/>
              </a:defRPr>
            </a:lvl1pPr>
          </a:lstStyle>
          <a:p>
            <a:pPr lvl="0"/>
            <a:r>
              <a:rPr lang="en-US" noProof="0"/>
              <a:t>Click to edit Master title style</a:t>
            </a:r>
            <a:endParaRPr lang="en-US" noProof="0" dirty="0"/>
          </a:p>
        </p:txBody>
      </p:sp>
      <p:sp>
        <p:nvSpPr>
          <p:cNvPr id="5" name="Footer Placeholder 2"/>
          <p:cNvSpPr>
            <a:spLocks noGrp="1"/>
          </p:cNvSpPr>
          <p:nvPr>
            <p:ph type="ftr" sz="quarter" idx="10"/>
          </p:nvPr>
        </p:nvSpPr>
        <p:spPr>
          <a:xfrm>
            <a:off x="6000753" y="6424624"/>
            <a:ext cx="4798483" cy="287337"/>
          </a:xfrm>
          <a:prstGeom prst="rect">
            <a:avLst/>
          </a:prstGeom>
        </p:spPr>
        <p:txBody>
          <a:bodyPr/>
          <a:lstStyle>
            <a:lvl1pPr>
              <a:defRPr/>
            </a:lvl1pPr>
          </a:lstStyle>
          <a:p>
            <a:pPr>
              <a:defRPr/>
            </a:pPr>
            <a:r>
              <a:rPr lang="en-US">
                <a:solidFill>
                  <a:srgbClr val="122632"/>
                </a:solidFill>
              </a:rPr>
              <a:t>Project Bird: T&amp;E User acceptance sign-off</a:t>
            </a:r>
            <a:endParaRPr lang="en-US" dirty="0">
              <a:solidFill>
                <a:srgbClr val="122632"/>
              </a:solidFill>
            </a:endParaRPr>
          </a:p>
        </p:txBody>
      </p:sp>
      <p:sp>
        <p:nvSpPr>
          <p:cNvPr id="6" name="Slide Number Placeholder 3"/>
          <p:cNvSpPr>
            <a:spLocks noGrp="1"/>
          </p:cNvSpPr>
          <p:nvPr>
            <p:ph type="sldNum" sz="quarter" idx="11"/>
          </p:nvPr>
        </p:nvSpPr>
        <p:spPr>
          <a:xfrm>
            <a:off x="10913535" y="6424624"/>
            <a:ext cx="480484" cy="287337"/>
          </a:xfrm>
          <a:prstGeom prst="rect">
            <a:avLst/>
          </a:prstGeom>
        </p:spPr>
        <p:txBody>
          <a:bodyPr/>
          <a:lstStyle>
            <a:lvl1pPr>
              <a:defRPr/>
            </a:lvl1pPr>
          </a:lstStyle>
          <a:p>
            <a:fld id="{2B4513CD-43CD-4D04-89D4-2F05679C41D4}" type="slidenum">
              <a:rPr lang="en-US">
                <a:solidFill>
                  <a:srgbClr val="122632"/>
                </a:solidFill>
              </a:rPr>
              <a:pPr/>
              <a:t>‹#›</a:t>
            </a:fld>
            <a:endParaRPr lang="en-US" dirty="0">
              <a:solidFill>
                <a:srgbClr val="122632"/>
              </a:solidFill>
            </a:endParaRPr>
          </a:p>
        </p:txBody>
      </p:sp>
    </p:spTree>
    <p:extLst>
      <p:ext uri="{BB962C8B-B14F-4D97-AF65-F5344CB8AC3E}">
        <p14:creationId xmlns:p14="http://schemas.microsoft.com/office/powerpoint/2010/main" val="209773203"/>
      </p:ext>
    </p:extLst>
  </p:cSld>
  <p:clrMapOvr>
    <a:masterClrMapping/>
  </p:clrMapOvr>
  <p:transition spd="slow"/>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Introductory">
    <p:spTree>
      <p:nvGrpSpPr>
        <p:cNvPr id="1" name=""/>
        <p:cNvGrpSpPr/>
        <p:nvPr/>
      </p:nvGrpSpPr>
      <p:grpSpPr>
        <a:xfrm>
          <a:off x="0" y="0"/>
          <a:ext cx="0" cy="0"/>
          <a:chOff x="0" y="0"/>
          <a:chExt cx="0" cy="0"/>
        </a:xfrm>
      </p:grpSpPr>
      <p:sp>
        <p:nvSpPr>
          <p:cNvPr id="5" name="Rectangle 7"/>
          <p:cNvSpPr>
            <a:spLocks noChangeArrowheads="1"/>
          </p:cNvSpPr>
          <p:nvPr/>
        </p:nvSpPr>
        <p:spPr bwMode="auto">
          <a:xfrm>
            <a:off x="776817" y="6424624"/>
            <a:ext cx="285961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lgn="ctr" eaLnBrk="0" hangingPunct="0">
              <a:defRPr/>
            </a:pPr>
            <a:r>
              <a:rPr lang="en-US" sz="600" dirty="0">
                <a:solidFill>
                  <a:srgbClr val="122632"/>
                </a:solidFill>
                <a:latin typeface="Times"/>
                <a:cs typeface="Arial" pitchFamily="34" charset="0"/>
              </a:rPr>
              <a:t>© Copyright JTI 2011</a:t>
            </a:r>
          </a:p>
        </p:txBody>
      </p:sp>
      <p:sp>
        <p:nvSpPr>
          <p:cNvPr id="2" name="Title 1"/>
          <p:cNvSpPr>
            <a:spLocks noGrp="1"/>
          </p:cNvSpPr>
          <p:nvPr>
            <p:ph type="title"/>
          </p:nvPr>
        </p:nvSpPr>
        <p:spPr>
          <a:xfrm>
            <a:off x="777632" y="576274"/>
            <a:ext cx="10580077" cy="385763"/>
          </a:xfrm>
        </p:spPr>
        <p:txBody>
          <a:bodyPr>
            <a:noAutofit/>
          </a:bodyPr>
          <a:lstStyle>
            <a:lvl1pPr>
              <a:defRPr sz="1800">
                <a:solidFill>
                  <a:schemeClr val="tx1"/>
                </a:solidFill>
              </a:defRPr>
            </a:lvl1pPr>
          </a:lstStyle>
          <a:p>
            <a:r>
              <a:rPr lang="en-US"/>
              <a:t>Click to edit Master title style</a:t>
            </a:r>
            <a:endParaRPr lang="en-GB" dirty="0"/>
          </a:p>
        </p:txBody>
      </p:sp>
      <p:sp>
        <p:nvSpPr>
          <p:cNvPr id="3" name="Content Placeholder 2"/>
          <p:cNvSpPr>
            <a:spLocks noGrp="1"/>
          </p:cNvSpPr>
          <p:nvPr>
            <p:ph idx="1"/>
          </p:nvPr>
        </p:nvSpPr>
        <p:spPr>
          <a:xfrm>
            <a:off x="778609" y="1994406"/>
            <a:ext cx="10619155" cy="4269875"/>
          </a:xfrm>
        </p:spPr>
        <p:txBody>
          <a:bodyPr/>
          <a:lstStyle>
            <a:lvl1pPr>
              <a:defRPr sz="1800">
                <a:latin typeface="Georgia" pitchFamily="18" charset="0"/>
              </a:defRPr>
            </a:lvl1pPr>
            <a:lvl2pPr>
              <a:defRPr sz="1800">
                <a:latin typeface="Georgia" pitchFamily="18" charset="0"/>
              </a:defRPr>
            </a:lvl2pPr>
            <a:lvl3pPr>
              <a:defRPr sz="1800">
                <a:latin typeface="Georgia" pitchFamily="18" charset="0"/>
              </a:defRPr>
            </a:lvl3pPr>
            <a:lvl4pPr>
              <a:defRPr sz="1800">
                <a:latin typeface="Georgia" pitchFamily="18" charset="0"/>
              </a:defRPr>
            </a:lvl4pPr>
            <a:lvl5pPr>
              <a:defRPr sz="1800">
                <a:latin typeface="Georgia" pitchFamily="18" charset="0"/>
              </a:defRPr>
            </a:lvl5pPr>
          </a:lstStyle>
          <a:p>
            <a:pPr lvl="0"/>
            <a:r>
              <a:rPr lang="en-US"/>
              <a:t>Click to edit Master text styles</a:t>
            </a:r>
          </a:p>
        </p:txBody>
      </p:sp>
      <p:sp>
        <p:nvSpPr>
          <p:cNvPr id="10" name="Text Placeholder 9"/>
          <p:cNvSpPr>
            <a:spLocks noGrp="1"/>
          </p:cNvSpPr>
          <p:nvPr>
            <p:ph type="body" sz="quarter" idx="12"/>
          </p:nvPr>
        </p:nvSpPr>
        <p:spPr>
          <a:xfrm>
            <a:off x="785447" y="971551"/>
            <a:ext cx="10210800" cy="342900"/>
          </a:xfrm>
        </p:spPr>
        <p:txBody>
          <a:bodyPr/>
          <a:lstStyle>
            <a:lvl1pPr algn="l" rtl="0" eaLnBrk="1" fontAlgn="base" hangingPunct="1">
              <a:spcBef>
                <a:spcPct val="0"/>
              </a:spcBef>
              <a:spcAft>
                <a:spcPct val="0"/>
              </a:spcAft>
              <a:defRPr lang="en-US" sz="135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6" name="Footer Placeholder 11"/>
          <p:cNvSpPr>
            <a:spLocks noGrp="1"/>
          </p:cNvSpPr>
          <p:nvPr>
            <p:ph type="ftr" sz="quarter" idx="13"/>
          </p:nvPr>
        </p:nvSpPr>
        <p:spPr>
          <a:xfrm>
            <a:off x="6000753" y="6424624"/>
            <a:ext cx="4798483" cy="287337"/>
          </a:xfrm>
          <a:prstGeom prst="rect">
            <a:avLst/>
          </a:prstGeom>
        </p:spPr>
        <p:txBody>
          <a:bodyPr/>
          <a:lstStyle>
            <a:lvl1pPr>
              <a:defRPr/>
            </a:lvl1pPr>
          </a:lstStyle>
          <a:p>
            <a:pPr>
              <a:defRPr/>
            </a:pPr>
            <a:r>
              <a:rPr lang="en-US">
                <a:solidFill>
                  <a:srgbClr val="122632"/>
                </a:solidFill>
              </a:rPr>
              <a:t>Project Bird: T&amp;E User acceptance sign-off</a:t>
            </a:r>
            <a:endParaRPr lang="en-US" dirty="0">
              <a:solidFill>
                <a:srgbClr val="122632"/>
              </a:solidFill>
            </a:endParaRPr>
          </a:p>
        </p:txBody>
      </p:sp>
      <p:sp>
        <p:nvSpPr>
          <p:cNvPr id="7" name="Slide Number Placeholder 12"/>
          <p:cNvSpPr>
            <a:spLocks noGrp="1"/>
          </p:cNvSpPr>
          <p:nvPr>
            <p:ph type="sldNum" sz="quarter" idx="14"/>
          </p:nvPr>
        </p:nvSpPr>
        <p:spPr>
          <a:xfrm>
            <a:off x="10913535" y="6424624"/>
            <a:ext cx="480484" cy="287337"/>
          </a:xfrm>
          <a:prstGeom prst="rect">
            <a:avLst/>
          </a:prstGeom>
        </p:spPr>
        <p:txBody>
          <a:bodyPr/>
          <a:lstStyle>
            <a:lvl1pPr>
              <a:defRPr/>
            </a:lvl1pPr>
          </a:lstStyle>
          <a:p>
            <a:fld id="{AC45D5B0-103A-4BD2-B03E-4E4EA40D1D0C}" type="slidenum">
              <a:rPr lang="en-US">
                <a:solidFill>
                  <a:srgbClr val="122632"/>
                </a:solidFill>
              </a:rPr>
              <a:pPr/>
              <a:t>‹#›</a:t>
            </a:fld>
            <a:endParaRPr lang="en-US" dirty="0">
              <a:solidFill>
                <a:srgbClr val="122632"/>
              </a:solidFill>
            </a:endParaRPr>
          </a:p>
        </p:txBody>
      </p:sp>
    </p:spTree>
    <p:extLst>
      <p:ext uri="{BB962C8B-B14F-4D97-AF65-F5344CB8AC3E}">
        <p14:creationId xmlns:p14="http://schemas.microsoft.com/office/powerpoint/2010/main" val="178781951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Rectangle 7"/>
          <p:cNvSpPr>
            <a:spLocks noChangeArrowheads="1"/>
          </p:cNvSpPr>
          <p:nvPr/>
        </p:nvSpPr>
        <p:spPr bwMode="auto">
          <a:xfrm>
            <a:off x="776817" y="6424624"/>
            <a:ext cx="285961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lgn="ctr" eaLnBrk="0" hangingPunct="0">
              <a:defRPr/>
            </a:pPr>
            <a:r>
              <a:rPr lang="en-US" sz="600" dirty="0">
                <a:solidFill>
                  <a:srgbClr val="122632"/>
                </a:solidFill>
                <a:latin typeface="Times"/>
                <a:cs typeface="Arial" pitchFamily="34" charset="0"/>
              </a:rPr>
              <a:t>© Copyright JTI 2011</a:t>
            </a:r>
          </a:p>
        </p:txBody>
      </p:sp>
      <p:sp>
        <p:nvSpPr>
          <p:cNvPr id="2" name="Title 1"/>
          <p:cNvSpPr>
            <a:spLocks noGrp="1"/>
          </p:cNvSpPr>
          <p:nvPr>
            <p:ph type="title"/>
          </p:nvPr>
        </p:nvSpPr>
        <p:spPr>
          <a:xfrm>
            <a:off x="777632" y="576264"/>
            <a:ext cx="10580077" cy="404812"/>
          </a:xfrm>
        </p:spPr>
        <p:txBody>
          <a:bodyPr>
            <a:noAutofit/>
          </a:bodyPr>
          <a:lstStyle>
            <a:lvl1pPr>
              <a:defRPr sz="1800">
                <a:solidFill>
                  <a:schemeClr val="tx1"/>
                </a:solidFill>
              </a:defRPr>
            </a:lvl1pPr>
          </a:lstStyle>
          <a:p>
            <a:r>
              <a:rPr lang="en-US"/>
              <a:t>Click to edit Master title style</a:t>
            </a:r>
            <a:endParaRPr lang="en-GB" dirty="0"/>
          </a:p>
        </p:txBody>
      </p:sp>
      <p:sp>
        <p:nvSpPr>
          <p:cNvPr id="3" name="Content Placeholder 2"/>
          <p:cNvSpPr>
            <a:spLocks noGrp="1"/>
          </p:cNvSpPr>
          <p:nvPr>
            <p:ph idx="1"/>
          </p:nvPr>
        </p:nvSpPr>
        <p:spPr>
          <a:xfrm>
            <a:off x="778609" y="1994406"/>
            <a:ext cx="10619155" cy="426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9"/>
          <p:cNvSpPr>
            <a:spLocks noGrp="1"/>
          </p:cNvSpPr>
          <p:nvPr>
            <p:ph type="body" sz="quarter" idx="12"/>
          </p:nvPr>
        </p:nvSpPr>
        <p:spPr>
          <a:xfrm>
            <a:off x="785447" y="971551"/>
            <a:ext cx="10210800" cy="342900"/>
          </a:xfrm>
        </p:spPr>
        <p:txBody>
          <a:bodyPr/>
          <a:lstStyle>
            <a:lvl1pPr algn="l" rtl="0" eaLnBrk="1" fontAlgn="base" hangingPunct="1">
              <a:spcBef>
                <a:spcPct val="0"/>
              </a:spcBef>
              <a:spcAft>
                <a:spcPct val="0"/>
              </a:spcAft>
              <a:defRPr lang="en-US" sz="135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6" name="Footer Placeholder 4"/>
          <p:cNvSpPr>
            <a:spLocks noGrp="1"/>
          </p:cNvSpPr>
          <p:nvPr>
            <p:ph type="ftr" sz="quarter" idx="13"/>
          </p:nvPr>
        </p:nvSpPr>
        <p:spPr>
          <a:xfrm>
            <a:off x="6000753" y="6424624"/>
            <a:ext cx="4798483" cy="287337"/>
          </a:xfrm>
          <a:prstGeom prst="rect">
            <a:avLst/>
          </a:prstGeom>
        </p:spPr>
        <p:txBody>
          <a:bodyPr/>
          <a:lstStyle>
            <a:lvl1pPr>
              <a:defRPr/>
            </a:lvl1pPr>
          </a:lstStyle>
          <a:p>
            <a:pPr>
              <a:defRPr/>
            </a:pPr>
            <a:r>
              <a:rPr lang="en-US">
                <a:solidFill>
                  <a:srgbClr val="122632"/>
                </a:solidFill>
              </a:rPr>
              <a:t>Project Bird: T&amp;E User acceptance sign-off</a:t>
            </a:r>
            <a:endParaRPr lang="en-US" dirty="0">
              <a:solidFill>
                <a:srgbClr val="122632"/>
              </a:solidFill>
            </a:endParaRPr>
          </a:p>
        </p:txBody>
      </p:sp>
      <p:sp>
        <p:nvSpPr>
          <p:cNvPr id="8" name="Slide Number Placeholder 6"/>
          <p:cNvSpPr>
            <a:spLocks noGrp="1"/>
          </p:cNvSpPr>
          <p:nvPr>
            <p:ph type="sldNum" sz="quarter" idx="14"/>
          </p:nvPr>
        </p:nvSpPr>
        <p:spPr>
          <a:xfrm>
            <a:off x="10913535" y="6424624"/>
            <a:ext cx="480484" cy="287337"/>
          </a:xfrm>
          <a:prstGeom prst="rect">
            <a:avLst/>
          </a:prstGeom>
        </p:spPr>
        <p:txBody>
          <a:bodyPr/>
          <a:lstStyle>
            <a:lvl1pPr>
              <a:defRPr/>
            </a:lvl1pPr>
          </a:lstStyle>
          <a:p>
            <a:fld id="{5CC860E1-F8D3-4854-A9EE-4D098FE6FE75}" type="slidenum">
              <a:rPr lang="en-US">
                <a:solidFill>
                  <a:srgbClr val="122632"/>
                </a:solidFill>
              </a:rPr>
              <a:pPr/>
              <a:t>‹#›</a:t>
            </a:fld>
            <a:endParaRPr lang="en-US" dirty="0">
              <a:solidFill>
                <a:srgbClr val="122632"/>
              </a:solidFill>
            </a:endParaRPr>
          </a:p>
        </p:txBody>
      </p:sp>
    </p:spTree>
    <p:extLst>
      <p:ext uri="{BB962C8B-B14F-4D97-AF65-F5344CB8AC3E}">
        <p14:creationId xmlns:p14="http://schemas.microsoft.com/office/powerpoint/2010/main" val="380009279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Rectangle 5"/>
          <p:cNvSpPr>
            <a:spLocks noChangeArrowheads="1"/>
          </p:cNvSpPr>
          <p:nvPr/>
        </p:nvSpPr>
        <p:spPr bwMode="auto">
          <a:xfrm>
            <a:off x="776817" y="6424624"/>
            <a:ext cx="285961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lgn="ctr" eaLnBrk="0" hangingPunct="0">
              <a:defRPr/>
            </a:pPr>
            <a:r>
              <a:rPr lang="en-US" sz="600" dirty="0">
                <a:solidFill>
                  <a:srgbClr val="122632"/>
                </a:solidFill>
                <a:latin typeface="Times"/>
                <a:cs typeface="Arial" pitchFamily="34" charset="0"/>
              </a:rPr>
              <a:t>© Copyright JTI 2011</a:t>
            </a:r>
          </a:p>
        </p:txBody>
      </p:sp>
      <p:sp>
        <p:nvSpPr>
          <p:cNvPr id="2" name="Title 1"/>
          <p:cNvSpPr>
            <a:spLocks noGrp="1"/>
          </p:cNvSpPr>
          <p:nvPr>
            <p:ph type="title"/>
          </p:nvPr>
        </p:nvSpPr>
        <p:spPr>
          <a:xfrm>
            <a:off x="777632" y="576275"/>
            <a:ext cx="10580077" cy="395287"/>
          </a:xfrm>
        </p:spPr>
        <p:txBody>
          <a:bodyPr>
            <a:noAutofit/>
          </a:bodyPr>
          <a:lstStyle>
            <a:lvl1pPr>
              <a:defRPr sz="1800"/>
            </a:lvl1pPr>
          </a:lstStyle>
          <a:p>
            <a:r>
              <a:rPr lang="en-US"/>
              <a:t>Click to edit Master title style</a:t>
            </a:r>
            <a:endParaRPr lang="en-GB" dirty="0"/>
          </a:p>
        </p:txBody>
      </p:sp>
      <p:sp>
        <p:nvSpPr>
          <p:cNvPr id="3" name="Content Placeholder 2"/>
          <p:cNvSpPr>
            <a:spLocks noGrp="1"/>
          </p:cNvSpPr>
          <p:nvPr>
            <p:ph sz="half" idx="1"/>
          </p:nvPr>
        </p:nvSpPr>
        <p:spPr>
          <a:xfrm>
            <a:off x="777631" y="1987205"/>
            <a:ext cx="5114732" cy="4277075"/>
          </a:xfrm>
        </p:spPr>
        <p:txBody>
          <a:bodyPr/>
          <a:lstStyle>
            <a:lvl1pPr>
              <a:defRPr sz="1200"/>
            </a:lvl1pPr>
            <a:lvl2pPr>
              <a:defRPr sz="1200"/>
            </a:lvl2pPr>
            <a:lvl3pPr>
              <a:defRPr sz="1050"/>
            </a:lvl3pPr>
            <a:lvl4pPr>
              <a:defRPr sz="825"/>
            </a:lvl4pPr>
            <a:lvl5pPr>
              <a:defRPr sz="825"/>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088187" y="1987205"/>
            <a:ext cx="5114732" cy="4277075"/>
          </a:xfrm>
        </p:spPr>
        <p:txBody>
          <a:bodyPr/>
          <a:lstStyle>
            <a:lvl1pPr>
              <a:defRPr sz="1200"/>
            </a:lvl1pPr>
            <a:lvl2pPr>
              <a:defRPr sz="1200"/>
            </a:lvl2pPr>
            <a:lvl3pPr>
              <a:defRPr sz="1050"/>
            </a:lvl3pPr>
            <a:lvl4pPr>
              <a:defRPr sz="825"/>
            </a:lvl4pPr>
            <a:lvl5pPr>
              <a:defRPr sz="825"/>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9"/>
          <p:cNvSpPr>
            <a:spLocks noGrp="1"/>
          </p:cNvSpPr>
          <p:nvPr>
            <p:ph type="body" sz="quarter" idx="12"/>
          </p:nvPr>
        </p:nvSpPr>
        <p:spPr>
          <a:xfrm>
            <a:off x="773724" y="971551"/>
            <a:ext cx="10210800" cy="342900"/>
          </a:xfrm>
        </p:spPr>
        <p:txBody>
          <a:bodyPr/>
          <a:lstStyle>
            <a:lvl1pPr algn="l" rtl="0" eaLnBrk="1" fontAlgn="base" hangingPunct="1">
              <a:spcBef>
                <a:spcPct val="0"/>
              </a:spcBef>
              <a:spcAft>
                <a:spcPct val="0"/>
              </a:spcAft>
              <a:defRPr lang="en-US" sz="135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7" name="Footer Placeholder 5"/>
          <p:cNvSpPr>
            <a:spLocks noGrp="1"/>
          </p:cNvSpPr>
          <p:nvPr>
            <p:ph type="ftr" sz="quarter" idx="13"/>
          </p:nvPr>
        </p:nvSpPr>
        <p:spPr>
          <a:xfrm>
            <a:off x="6000753" y="6424624"/>
            <a:ext cx="4798483" cy="287337"/>
          </a:xfrm>
          <a:prstGeom prst="rect">
            <a:avLst/>
          </a:prstGeom>
        </p:spPr>
        <p:txBody>
          <a:bodyPr/>
          <a:lstStyle>
            <a:lvl1pPr>
              <a:defRPr/>
            </a:lvl1pPr>
          </a:lstStyle>
          <a:p>
            <a:pPr>
              <a:defRPr/>
            </a:pPr>
            <a:r>
              <a:rPr lang="en-US">
                <a:solidFill>
                  <a:srgbClr val="122632"/>
                </a:solidFill>
              </a:rPr>
              <a:t>Project Bird: T&amp;E User acceptance sign-off</a:t>
            </a:r>
            <a:endParaRPr lang="en-US" dirty="0">
              <a:solidFill>
                <a:srgbClr val="122632"/>
              </a:solidFill>
            </a:endParaRPr>
          </a:p>
        </p:txBody>
      </p:sp>
      <p:sp>
        <p:nvSpPr>
          <p:cNvPr id="9" name="Slide Number Placeholder 6"/>
          <p:cNvSpPr>
            <a:spLocks noGrp="1"/>
          </p:cNvSpPr>
          <p:nvPr>
            <p:ph type="sldNum" sz="quarter" idx="14"/>
          </p:nvPr>
        </p:nvSpPr>
        <p:spPr>
          <a:xfrm>
            <a:off x="10913535" y="6424624"/>
            <a:ext cx="480484" cy="287337"/>
          </a:xfrm>
          <a:prstGeom prst="rect">
            <a:avLst/>
          </a:prstGeom>
        </p:spPr>
        <p:txBody>
          <a:bodyPr/>
          <a:lstStyle>
            <a:lvl1pPr>
              <a:defRPr/>
            </a:lvl1pPr>
          </a:lstStyle>
          <a:p>
            <a:fld id="{B3EAC353-A2DE-4526-9D15-6CED7B5CA09C}" type="slidenum">
              <a:rPr lang="en-US">
                <a:solidFill>
                  <a:srgbClr val="122632"/>
                </a:solidFill>
              </a:rPr>
              <a:pPr/>
              <a:t>‹#›</a:t>
            </a:fld>
            <a:endParaRPr lang="en-US" dirty="0">
              <a:solidFill>
                <a:srgbClr val="122632"/>
              </a:solidFill>
            </a:endParaRPr>
          </a:p>
        </p:txBody>
      </p:sp>
    </p:spTree>
    <p:extLst>
      <p:ext uri="{BB962C8B-B14F-4D97-AF65-F5344CB8AC3E}">
        <p14:creationId xmlns:p14="http://schemas.microsoft.com/office/powerpoint/2010/main" val="399651854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77632" y="576275"/>
            <a:ext cx="10580077" cy="395287"/>
          </a:xfrm>
        </p:spPr>
        <p:txBody>
          <a:bodyPr>
            <a:noAutofit/>
          </a:bodyPr>
          <a:lstStyle>
            <a:lvl1pPr>
              <a:defRPr sz="1800"/>
            </a:lvl1pPr>
          </a:lstStyle>
          <a:p>
            <a:r>
              <a:rPr lang="en-US"/>
              <a:t>Click to edit Master title style</a:t>
            </a:r>
            <a:endParaRPr lang="en-GB" dirty="0"/>
          </a:p>
        </p:txBody>
      </p:sp>
      <p:sp>
        <p:nvSpPr>
          <p:cNvPr id="6" name="Text Placeholder 9"/>
          <p:cNvSpPr>
            <a:spLocks noGrp="1"/>
          </p:cNvSpPr>
          <p:nvPr>
            <p:ph type="body" sz="quarter" idx="12"/>
          </p:nvPr>
        </p:nvSpPr>
        <p:spPr>
          <a:xfrm>
            <a:off x="785447" y="971551"/>
            <a:ext cx="10210800" cy="342900"/>
          </a:xfrm>
        </p:spPr>
        <p:txBody>
          <a:bodyPr/>
          <a:lstStyle>
            <a:lvl1pPr algn="l" rtl="0" eaLnBrk="1" fontAlgn="base" hangingPunct="1">
              <a:spcBef>
                <a:spcPct val="0"/>
              </a:spcBef>
              <a:spcAft>
                <a:spcPct val="0"/>
              </a:spcAft>
              <a:defRPr lang="en-US" sz="135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5" name="Footer Placeholder 3"/>
          <p:cNvSpPr>
            <a:spLocks noGrp="1"/>
          </p:cNvSpPr>
          <p:nvPr>
            <p:ph type="ftr" sz="quarter" idx="13"/>
          </p:nvPr>
        </p:nvSpPr>
        <p:spPr>
          <a:xfrm>
            <a:off x="6000753" y="6424624"/>
            <a:ext cx="4798483" cy="287337"/>
          </a:xfrm>
          <a:prstGeom prst="rect">
            <a:avLst/>
          </a:prstGeom>
        </p:spPr>
        <p:txBody>
          <a:bodyPr/>
          <a:lstStyle>
            <a:lvl1pPr>
              <a:defRPr/>
            </a:lvl1pPr>
          </a:lstStyle>
          <a:p>
            <a:pPr>
              <a:defRPr/>
            </a:pPr>
            <a:r>
              <a:rPr lang="en-US">
                <a:solidFill>
                  <a:srgbClr val="122632"/>
                </a:solidFill>
              </a:rPr>
              <a:t>Project Bird: T&amp;E User acceptance sign-off</a:t>
            </a:r>
            <a:endParaRPr lang="en-US" dirty="0">
              <a:solidFill>
                <a:srgbClr val="122632"/>
              </a:solidFill>
            </a:endParaRPr>
          </a:p>
        </p:txBody>
      </p:sp>
      <p:sp>
        <p:nvSpPr>
          <p:cNvPr id="7" name="Slide Number Placeholder 6"/>
          <p:cNvSpPr>
            <a:spLocks noGrp="1"/>
          </p:cNvSpPr>
          <p:nvPr>
            <p:ph type="sldNum" sz="quarter" idx="14"/>
          </p:nvPr>
        </p:nvSpPr>
        <p:spPr>
          <a:xfrm>
            <a:off x="10913535" y="6424624"/>
            <a:ext cx="480484" cy="287337"/>
          </a:xfrm>
          <a:prstGeom prst="rect">
            <a:avLst/>
          </a:prstGeom>
        </p:spPr>
        <p:txBody>
          <a:bodyPr/>
          <a:lstStyle>
            <a:lvl1pPr>
              <a:defRPr/>
            </a:lvl1pPr>
          </a:lstStyle>
          <a:p>
            <a:fld id="{2509D883-94CC-40AE-BFC2-6BECB869F1A0}" type="slidenum">
              <a:rPr lang="en-US">
                <a:solidFill>
                  <a:srgbClr val="122632"/>
                </a:solidFill>
              </a:rPr>
              <a:pPr/>
              <a:t>‹#›</a:t>
            </a:fld>
            <a:endParaRPr lang="en-US" dirty="0">
              <a:solidFill>
                <a:srgbClr val="122632"/>
              </a:solidFill>
            </a:endParaRPr>
          </a:p>
        </p:txBody>
      </p:sp>
    </p:spTree>
    <p:extLst>
      <p:ext uri="{BB962C8B-B14F-4D97-AF65-F5344CB8AC3E}">
        <p14:creationId xmlns:p14="http://schemas.microsoft.com/office/powerpoint/2010/main" val="29205645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6000753" y="6424624"/>
            <a:ext cx="4798483" cy="287337"/>
          </a:xfrm>
          <a:prstGeom prst="rect">
            <a:avLst/>
          </a:prstGeom>
        </p:spPr>
        <p:txBody>
          <a:bodyPr/>
          <a:lstStyle>
            <a:lvl1pPr>
              <a:defRPr/>
            </a:lvl1pPr>
          </a:lstStyle>
          <a:p>
            <a:pPr>
              <a:defRPr/>
            </a:pPr>
            <a:r>
              <a:rPr lang="en-US">
                <a:solidFill>
                  <a:srgbClr val="122632"/>
                </a:solidFill>
              </a:rPr>
              <a:t>Project Bird: T&amp;E User acceptance sign-off</a:t>
            </a:r>
            <a:endParaRPr lang="en-US" dirty="0">
              <a:solidFill>
                <a:srgbClr val="122632"/>
              </a:solidFill>
            </a:endParaRPr>
          </a:p>
        </p:txBody>
      </p:sp>
      <p:sp>
        <p:nvSpPr>
          <p:cNvPr id="4" name="Slide Number Placeholder 6"/>
          <p:cNvSpPr>
            <a:spLocks noGrp="1"/>
          </p:cNvSpPr>
          <p:nvPr>
            <p:ph type="sldNum" sz="quarter" idx="11"/>
          </p:nvPr>
        </p:nvSpPr>
        <p:spPr>
          <a:xfrm>
            <a:off x="10913535" y="6424624"/>
            <a:ext cx="480484" cy="287337"/>
          </a:xfrm>
          <a:prstGeom prst="rect">
            <a:avLst/>
          </a:prstGeom>
        </p:spPr>
        <p:txBody>
          <a:bodyPr/>
          <a:lstStyle>
            <a:lvl1pPr>
              <a:defRPr/>
            </a:lvl1pPr>
          </a:lstStyle>
          <a:p>
            <a:fld id="{63B8B421-C310-4F94-8F9E-D1B331A790D7}" type="slidenum">
              <a:rPr lang="en-US">
                <a:solidFill>
                  <a:srgbClr val="122632"/>
                </a:solidFill>
              </a:rPr>
              <a:pPr/>
              <a:t>‹#›</a:t>
            </a:fld>
            <a:endParaRPr lang="en-US" dirty="0">
              <a:solidFill>
                <a:srgbClr val="122632"/>
              </a:solidFill>
            </a:endParaRPr>
          </a:p>
        </p:txBody>
      </p:sp>
    </p:spTree>
    <p:extLst>
      <p:ext uri="{BB962C8B-B14F-4D97-AF65-F5344CB8AC3E}">
        <p14:creationId xmlns:p14="http://schemas.microsoft.com/office/powerpoint/2010/main" val="3804524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400641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51895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315364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solidFill>
                  <a:srgbClr val="122632"/>
                </a:solidFill>
              </a:rPr>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
        <p:nvSpPr>
          <p:cNvPr id="4"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100398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7938" y="116434"/>
            <a:ext cx="11376575" cy="630202"/>
          </a:xfrm>
        </p:spPr>
        <p:txBody>
          <a:bodyPr anchor="b"/>
          <a:lstStyle>
            <a:lvl1pPr>
              <a:defRPr>
                <a:solidFill>
                  <a:schemeClr val="tx2"/>
                </a:solidFill>
              </a:defRPr>
            </a:lvl1pPr>
          </a:lstStyle>
          <a:p>
            <a:r>
              <a:rPr lang="en-US" dirty="0"/>
              <a:t>Click to edit Master title style</a:t>
            </a:r>
          </a:p>
        </p:txBody>
      </p:sp>
      <p:sp>
        <p:nvSpPr>
          <p:cNvPr id="4" name="Slide Number Placeholder 9"/>
          <p:cNvSpPr>
            <a:spLocks noGrp="1"/>
          </p:cNvSpPr>
          <p:nvPr>
            <p:ph type="sldNum" sz="quarter" idx="10"/>
          </p:nvPr>
        </p:nvSpPr>
        <p:spPr/>
        <p:txBody>
          <a:bodyPr/>
          <a:lstStyle>
            <a:lvl1pPr>
              <a:defRPr/>
            </a:lvl1pPr>
          </a:lstStyle>
          <a:p>
            <a:fld id="{0C7557A1-7AF3-4F12-8BC6-178B67B53BB4}" type="slidenum">
              <a:rPr lang="en-GB" smtClean="0">
                <a:solidFill>
                  <a:srgbClr val="122632"/>
                </a:solidFill>
              </a:rPr>
              <a:pPr/>
              <a:t>‹#›</a:t>
            </a:fld>
            <a:endParaRPr lang="en-GB" dirty="0">
              <a:solidFill>
                <a:srgbClr val="122632"/>
              </a:solidFill>
            </a:endParaRPr>
          </a:p>
        </p:txBody>
      </p:sp>
      <p:sp>
        <p:nvSpPr>
          <p:cNvPr id="8" name="Text Placeholder 9"/>
          <p:cNvSpPr>
            <a:spLocks noGrp="1"/>
          </p:cNvSpPr>
          <p:nvPr>
            <p:ph type="body" sz="quarter" idx="12" hasCustomPrompt="1"/>
          </p:nvPr>
        </p:nvSpPr>
        <p:spPr>
          <a:xfrm>
            <a:off x="10586554" y="170121"/>
            <a:ext cx="1199046" cy="153888"/>
          </a:xfrm>
        </p:spPr>
        <p:txBody>
          <a:bodyPr wrap="none">
            <a:spAutoFit/>
          </a:bodyPr>
          <a:lstStyle>
            <a:lvl1pPr marL="0" indent="0" algn="r">
              <a:buNone/>
              <a:defRPr sz="1000" b="1">
                <a:solidFill>
                  <a:srgbClr val="00B0F0"/>
                </a:solidFill>
              </a:defRPr>
            </a:lvl1pPr>
          </a:lstStyle>
          <a:p>
            <a:pPr lvl="0"/>
            <a:r>
              <a:rPr lang="en-US" dirty="0"/>
              <a:t>Insert section </a:t>
            </a:r>
            <a:r>
              <a:rPr lang="en-US" dirty="0" err="1"/>
              <a:t>nama</a:t>
            </a:r>
            <a:endParaRPr lang="en-GB" dirty="0"/>
          </a:p>
        </p:txBody>
      </p:sp>
      <p:sp>
        <p:nvSpPr>
          <p:cNvPr id="5"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312510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JTI Business Services (Asia) Sdn. Bhd.</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Business Services Centre</a:t>
            </a:r>
            <a:endParaRPr lang="en-GB" sz="1600" dirty="0">
              <a:solidFill>
                <a:srgbClr val="122632"/>
              </a:solidFill>
            </a:endParaRPr>
          </a:p>
        </p:txBody>
      </p:sp>
    </p:spTree>
    <p:extLst>
      <p:ext uri="{BB962C8B-B14F-4D97-AF65-F5344CB8AC3E}">
        <p14:creationId xmlns:p14="http://schemas.microsoft.com/office/powerpoint/2010/main" val="350603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Tree>
    <p:extLst>
      <p:ext uri="{BB962C8B-B14F-4D97-AF65-F5344CB8AC3E}">
        <p14:creationId xmlns:p14="http://schemas.microsoft.com/office/powerpoint/2010/main" val="330362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solidFill>
                  <a:srgbClr val="122632"/>
                </a:solidFill>
              </a:rPr>
              <a:t>Project Bird</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176781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292266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smtClean="0"/>
              <a:pPr>
                <a:defRPr/>
              </a:pPr>
              <a:t>‹#›</a:t>
            </a:fld>
            <a:endParaRPr lang="en-US" dirty="0"/>
          </a:p>
        </p:txBody>
      </p:sp>
    </p:spTree>
    <p:extLst>
      <p:ext uri="{BB962C8B-B14F-4D97-AF65-F5344CB8AC3E}">
        <p14:creationId xmlns:p14="http://schemas.microsoft.com/office/powerpoint/2010/main" val="253998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solidFill>
                  <a:srgbClr val="122632"/>
                </a:solidFill>
              </a:rPr>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147682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93791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46000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425788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69151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solidFill>
                  <a:srgbClr val="122632"/>
                </a:solidFill>
              </a:rPr>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
        <p:nvSpPr>
          <p:cNvPr id="4"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316985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7938" y="116434"/>
            <a:ext cx="11376575" cy="630202"/>
          </a:xfrm>
        </p:spPr>
        <p:txBody>
          <a:bodyPr anchor="b"/>
          <a:lstStyle>
            <a:lvl1pPr>
              <a:defRPr>
                <a:solidFill>
                  <a:schemeClr val="tx2"/>
                </a:solidFill>
              </a:defRPr>
            </a:lvl1pPr>
          </a:lstStyle>
          <a:p>
            <a:r>
              <a:rPr lang="en-US" dirty="0"/>
              <a:t>Click to edit Master title style</a:t>
            </a:r>
          </a:p>
        </p:txBody>
      </p:sp>
      <p:sp>
        <p:nvSpPr>
          <p:cNvPr id="4" name="Slide Number Placeholder 9"/>
          <p:cNvSpPr>
            <a:spLocks noGrp="1"/>
          </p:cNvSpPr>
          <p:nvPr>
            <p:ph type="sldNum" sz="quarter" idx="10"/>
          </p:nvPr>
        </p:nvSpPr>
        <p:spPr/>
        <p:txBody>
          <a:bodyPr/>
          <a:lstStyle>
            <a:lvl1pPr>
              <a:defRPr/>
            </a:lvl1pPr>
          </a:lstStyle>
          <a:p>
            <a:fld id="{0C7557A1-7AF3-4F12-8BC6-178B67B53BB4}" type="slidenum">
              <a:rPr lang="en-GB" smtClean="0">
                <a:solidFill>
                  <a:srgbClr val="122632"/>
                </a:solidFill>
              </a:rPr>
              <a:pPr/>
              <a:t>‹#›</a:t>
            </a:fld>
            <a:endParaRPr lang="en-GB" dirty="0">
              <a:solidFill>
                <a:srgbClr val="122632"/>
              </a:solidFill>
            </a:endParaRPr>
          </a:p>
        </p:txBody>
      </p:sp>
      <p:sp>
        <p:nvSpPr>
          <p:cNvPr id="8" name="Text Placeholder 9"/>
          <p:cNvSpPr>
            <a:spLocks noGrp="1"/>
          </p:cNvSpPr>
          <p:nvPr>
            <p:ph type="body" sz="quarter" idx="12" hasCustomPrompt="1"/>
          </p:nvPr>
        </p:nvSpPr>
        <p:spPr>
          <a:xfrm>
            <a:off x="10586554" y="170121"/>
            <a:ext cx="1199046" cy="153888"/>
          </a:xfrm>
        </p:spPr>
        <p:txBody>
          <a:bodyPr wrap="none">
            <a:spAutoFit/>
          </a:bodyPr>
          <a:lstStyle>
            <a:lvl1pPr marL="0" indent="0" algn="r">
              <a:buNone/>
              <a:defRPr sz="1000" b="1">
                <a:solidFill>
                  <a:srgbClr val="00B0F0"/>
                </a:solidFill>
              </a:defRPr>
            </a:lvl1pPr>
          </a:lstStyle>
          <a:p>
            <a:pPr lvl="0"/>
            <a:r>
              <a:rPr lang="en-US" dirty="0"/>
              <a:t>Insert section </a:t>
            </a:r>
            <a:r>
              <a:rPr lang="en-US" dirty="0" err="1"/>
              <a:t>nama</a:t>
            </a:r>
            <a:endParaRPr lang="en-GB" dirty="0"/>
          </a:p>
        </p:txBody>
      </p:sp>
      <p:sp>
        <p:nvSpPr>
          <p:cNvPr id="5"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59207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JTI Business Services (Asia) Sdn. Bhd.</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Business Services Centre</a:t>
            </a:r>
            <a:endParaRPr lang="en-GB" sz="1600" dirty="0">
              <a:solidFill>
                <a:srgbClr val="122632"/>
              </a:solidFill>
            </a:endParaRPr>
          </a:p>
        </p:txBody>
      </p:sp>
    </p:spTree>
    <p:extLst>
      <p:ext uri="{BB962C8B-B14F-4D97-AF65-F5344CB8AC3E}">
        <p14:creationId xmlns:p14="http://schemas.microsoft.com/office/powerpoint/2010/main" val="161122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Tree>
    <p:extLst>
      <p:ext uri="{BB962C8B-B14F-4D97-AF65-F5344CB8AC3E}">
        <p14:creationId xmlns:p14="http://schemas.microsoft.com/office/powerpoint/2010/main" val="217441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solidFill>
                  <a:srgbClr val="122632"/>
                </a:solidFill>
              </a:rPr>
              <a:t>Project Bird</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202162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565690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2410" name="think-cell Slide" r:id="rId4" imgW="353" imgH="353" progId="TCLayout.ActiveDocument.1">
                  <p:embed/>
                </p:oleObj>
              </mc:Choice>
              <mc:Fallback>
                <p:oleObj name="think-cell Slide" r:id="rId4" imgW="353" imgH="353"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dirty="0"/>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pPr>
                <a:defRPr/>
              </a:pPr>
              <a:t>‹#›</a:t>
            </a:fld>
            <a:endParaRPr lang="en-GB" dirty="0"/>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37556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40756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solidFill>
                  <a:srgbClr val="122632"/>
                </a:solidFill>
              </a:rPr>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17687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402649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59402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70968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180536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solidFill>
                  <a:srgbClr val="122632"/>
                </a:solidFill>
              </a:rPr>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256218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rgbClr val="122632"/>
                </a:solidFill>
                <a:cs typeface="Times New Roman" pitchFamily="18" charset="0"/>
              </a:rPr>
              <a:t>JTI Business Services (Asia) Sdn. Bhd.</a:t>
            </a:r>
            <a:endParaRPr lang="en-GB" sz="1000" dirty="0">
              <a:solidFill>
                <a:srgbClr val="122632"/>
              </a:solidFill>
              <a:cs typeface="Times New Roman" pitchFamily="18" charset="0"/>
            </a:endParaRPr>
          </a:p>
          <a:p>
            <a:pPr eaLnBrk="1" hangingPunct="1"/>
            <a:r>
              <a:rPr lang="en-US" sz="1000" dirty="0">
                <a:solidFill>
                  <a:srgbClr val="122632"/>
                </a:solidFill>
                <a:cs typeface="Times New Roman" pitchFamily="18" charset="0"/>
              </a:rPr>
              <a:t>Business Services Centre</a:t>
            </a:r>
            <a:endParaRPr lang="en-GB" sz="1600" dirty="0">
              <a:solidFill>
                <a:srgbClr val="122632"/>
              </a:solidFill>
            </a:endParaRPr>
          </a:p>
        </p:txBody>
      </p:sp>
    </p:spTree>
    <p:extLst>
      <p:ext uri="{BB962C8B-B14F-4D97-AF65-F5344CB8AC3E}">
        <p14:creationId xmlns:p14="http://schemas.microsoft.com/office/powerpoint/2010/main" val="226123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Tree>
    <p:extLst>
      <p:ext uri="{BB962C8B-B14F-4D97-AF65-F5344CB8AC3E}">
        <p14:creationId xmlns:p14="http://schemas.microsoft.com/office/powerpoint/2010/main" val="248504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solidFill>
                  <a:srgbClr val="122632"/>
                </a:solidFill>
              </a:rPr>
              <a:t>Project Bird</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386795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dirty="0"/>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pPr>
                <a:defRPr/>
              </a:pPr>
              <a:t>‹#›</a:t>
            </a:fld>
            <a:endParaRPr lang="en-GB" dirty="0"/>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280095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166608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solidFill>
                  <a:srgbClr val="122632"/>
                </a:solidFill>
              </a:rPr>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1647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370783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Content Placeholder 2"/>
          <p:cNvSpPr>
            <a:spLocks noGrp="1"/>
          </p:cNvSpPr>
          <p:nvPr>
            <p:ph sz="half" idx="1"/>
          </p:nvPr>
        </p:nvSpPr>
        <p:spPr>
          <a:xfrm>
            <a:off x="777631"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6" y="1994401"/>
            <a:ext cx="5114732" cy="4277075"/>
          </a:xfrm>
        </p:spPr>
        <p:txBody>
          <a:bodyPr/>
          <a:lstStyle>
            <a:lvl1pPr>
              <a:defRPr sz="1600"/>
            </a:lvl1pPr>
            <a:lvl2pPr>
              <a:defRPr sz="1600"/>
            </a:lvl2pPr>
            <a:lvl3pPr>
              <a:defRPr sz="1400"/>
            </a:lvl3pPr>
            <a:lvl4pPr>
              <a:defRPr sz="1100"/>
            </a:lvl4pPr>
            <a:lvl5pPr>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Text Placeholder 9"/>
          <p:cNvSpPr>
            <a:spLocks noGrp="1"/>
          </p:cNvSpPr>
          <p:nvPr>
            <p:ph type="body" sz="quarter" idx="12"/>
          </p:nvPr>
        </p:nvSpPr>
        <p:spPr>
          <a:xfrm>
            <a:off x="777633" y="966630"/>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79775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68785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dirty="0">
                <a:solidFill>
                  <a:srgbClr val="122632"/>
                </a:solidFill>
              </a:rPr>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126871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dirty="0">
                <a:solidFill>
                  <a:srgbClr val="122632"/>
                </a:solidFill>
              </a:rPr>
              <a:t>Project Bird</a:t>
            </a:r>
          </a:p>
        </p:txBody>
      </p:sp>
      <p:sp>
        <p:nvSpPr>
          <p:cNvPr id="3" name="Slide Number Placeholder 2"/>
          <p:cNvSpPr>
            <a:spLocks noGrp="1"/>
          </p:cNvSpPr>
          <p:nvPr>
            <p:ph type="sldNum" sz="quarter" idx="11"/>
          </p:nvPr>
        </p:nvSpPr>
        <p:spPr/>
        <p:txBody>
          <a:bodyPr/>
          <a:lstStyle/>
          <a:p>
            <a:pPr>
              <a:defRPr/>
            </a:pPr>
            <a:fld id="{1BB4E4D9-2C5A-423A-A8BE-9B5EA07DECC8}" type="slidenum">
              <a:rPr lang="en-US">
                <a:solidFill>
                  <a:srgbClr val="122632"/>
                </a:solidFill>
              </a:rPr>
              <a:pPr>
                <a:defRPr/>
              </a:pPr>
              <a:t>‹#›</a:t>
            </a:fld>
            <a:endParaRPr lang="en-US" dirty="0">
              <a:solidFill>
                <a:srgbClr val="122632"/>
              </a:solidFill>
            </a:endParaRPr>
          </a:p>
        </p:txBody>
      </p:sp>
      <p:sp>
        <p:nvSpPr>
          <p:cNvPr id="4"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264250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solidFill>
                  <a:srgbClr val="122632"/>
                </a:solidFill>
              </a:rPr>
              <a:t>Project Bird</a:t>
            </a:r>
          </a:p>
        </p:txBody>
      </p:sp>
      <p:sp>
        <p:nvSpPr>
          <p:cNvPr id="5" name="Rectangle 6"/>
          <p:cNvSpPr>
            <a:spLocks noGrp="1" noChangeArrowheads="1"/>
          </p:cNvSpPr>
          <p:nvPr>
            <p:ph type="sldNum" sz="quarter" idx="11"/>
          </p:nvPr>
        </p:nvSpPr>
        <p:spPr>
          <a:ln/>
        </p:spPr>
        <p:txBody>
          <a:bodyPr/>
          <a:lstStyle>
            <a:lvl1pPr>
              <a:defRPr/>
            </a:lvl1pPr>
          </a:lstStyle>
          <a:p>
            <a:pPr>
              <a:defRPr/>
            </a:pPr>
            <a:fld id="{675C36F0-03E1-4B3F-B4DD-5437808DA8AE}" type="slidenum">
              <a:rPr lang="en-US">
                <a:solidFill>
                  <a:srgbClr val="122632"/>
                </a:solidFill>
              </a:rPr>
              <a:pPr>
                <a:defRPr/>
              </a:pPr>
              <a:t>‹#›</a:t>
            </a:fld>
            <a:endParaRPr lang="en-US">
              <a:solidFill>
                <a:srgbClr val="122632"/>
              </a:solidFill>
            </a:endParaRPr>
          </a:p>
        </p:txBody>
      </p:sp>
      <p:sp>
        <p:nvSpPr>
          <p:cNvPr id="6"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306270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7938" y="116434"/>
            <a:ext cx="11376575" cy="630202"/>
          </a:xfrm>
        </p:spPr>
        <p:txBody>
          <a:bodyPr anchor="b"/>
          <a:lstStyle>
            <a:lvl1pPr>
              <a:defRPr>
                <a:solidFill>
                  <a:schemeClr val="tx2"/>
                </a:solidFill>
              </a:defRPr>
            </a:lvl1pPr>
          </a:lstStyle>
          <a:p>
            <a:r>
              <a:rPr lang="en-US" dirty="0"/>
              <a:t>Click to edit Master title style</a:t>
            </a:r>
          </a:p>
        </p:txBody>
      </p:sp>
      <p:sp>
        <p:nvSpPr>
          <p:cNvPr id="4" name="Slide Number Placeholder 9"/>
          <p:cNvSpPr>
            <a:spLocks noGrp="1"/>
          </p:cNvSpPr>
          <p:nvPr>
            <p:ph type="sldNum" sz="quarter" idx="10"/>
          </p:nvPr>
        </p:nvSpPr>
        <p:spPr/>
        <p:txBody>
          <a:bodyPr/>
          <a:lstStyle>
            <a:lvl1pPr>
              <a:defRPr/>
            </a:lvl1pPr>
          </a:lstStyle>
          <a:p>
            <a:fld id="{0C7557A1-7AF3-4F12-8BC6-178B67B53BB4}" type="slidenum">
              <a:rPr lang="en-GB" smtClean="0">
                <a:solidFill>
                  <a:srgbClr val="122632"/>
                </a:solidFill>
              </a:rPr>
              <a:pPr/>
              <a:t>‹#›</a:t>
            </a:fld>
            <a:endParaRPr lang="en-GB" dirty="0">
              <a:solidFill>
                <a:srgbClr val="122632"/>
              </a:solidFill>
            </a:endParaRPr>
          </a:p>
        </p:txBody>
      </p:sp>
      <p:sp>
        <p:nvSpPr>
          <p:cNvPr id="8" name="Text Placeholder 9"/>
          <p:cNvSpPr>
            <a:spLocks noGrp="1"/>
          </p:cNvSpPr>
          <p:nvPr>
            <p:ph type="body" sz="quarter" idx="12" hasCustomPrompt="1"/>
          </p:nvPr>
        </p:nvSpPr>
        <p:spPr>
          <a:xfrm>
            <a:off x="10586554" y="170121"/>
            <a:ext cx="1199046" cy="153888"/>
          </a:xfrm>
        </p:spPr>
        <p:txBody>
          <a:bodyPr wrap="none">
            <a:spAutoFit/>
          </a:bodyPr>
          <a:lstStyle>
            <a:lvl1pPr marL="0" indent="0" algn="r">
              <a:buNone/>
              <a:defRPr sz="1000" b="1">
                <a:solidFill>
                  <a:srgbClr val="00B0F0"/>
                </a:solidFill>
              </a:defRPr>
            </a:lvl1pPr>
          </a:lstStyle>
          <a:p>
            <a:pPr lvl="0"/>
            <a:r>
              <a:rPr lang="en-US" dirty="0"/>
              <a:t>Insert section </a:t>
            </a:r>
            <a:r>
              <a:rPr lang="en-US" dirty="0" err="1"/>
              <a:t>nama</a:t>
            </a:r>
            <a:endParaRPr lang="en-GB" dirty="0"/>
          </a:p>
        </p:txBody>
      </p:sp>
      <p:sp>
        <p:nvSpPr>
          <p:cNvPr id="5"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369013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White">
    <p:spTree>
      <p:nvGrpSpPr>
        <p:cNvPr id="1" name=""/>
        <p:cNvGrpSpPr/>
        <p:nvPr/>
      </p:nvGrpSpPr>
      <p:grpSpPr>
        <a:xfrm>
          <a:off x="0" y="0"/>
          <a:ext cx="0" cy="0"/>
          <a:chOff x="0" y="0"/>
          <a:chExt cx="0" cy="0"/>
        </a:xfrm>
      </p:grpSpPr>
      <p:cxnSp>
        <p:nvCxnSpPr>
          <p:cNvPr id="4" name="Straight Connector 7"/>
          <p:cNvCxnSpPr>
            <a:cxnSpLocks noChangeShapeType="1"/>
          </p:cNvCxnSpPr>
          <p:nvPr/>
        </p:nvCxnSpPr>
        <p:spPr bwMode="auto">
          <a:xfrm>
            <a:off x="1663700" y="2579688"/>
            <a:ext cx="0" cy="42783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46788" y="12"/>
            <a:ext cx="11557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body" idx="1"/>
          </p:nvPr>
        </p:nvSpPr>
        <p:spPr>
          <a:xfrm>
            <a:off x="1785823" y="3656902"/>
            <a:ext cx="6072554" cy="1246187"/>
          </a:xfrm>
          <a:extLst/>
        </p:spPr>
        <p:txBody>
          <a:bodyPr/>
          <a:lstStyle>
            <a:lvl1pPr>
              <a:lnSpc>
                <a:spcPct val="90000"/>
              </a:lnSpc>
              <a:spcBef>
                <a:spcPct val="20000"/>
              </a:spcBef>
              <a:defRPr sz="1350" i="1" smtClean="0">
                <a:solidFill>
                  <a:schemeClr val="tx2"/>
                </a:solidFill>
                <a:latin typeface="Georgia" pitchFamily="18" charset="0"/>
                <a:ea typeface="ＭＳ Ｐゴシック" charset="-128"/>
              </a:defRPr>
            </a:lvl1pPr>
          </a:lstStyle>
          <a:p>
            <a:pPr lvl="0"/>
            <a:r>
              <a:rPr lang="en-US" noProof="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2700"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spTree>
    <p:extLst>
      <p:ext uri="{BB962C8B-B14F-4D97-AF65-F5344CB8AC3E}">
        <p14:creationId xmlns:p14="http://schemas.microsoft.com/office/powerpoint/2010/main" val="342276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4" name="Footer Placeholder 3"/>
          <p:cNvSpPr>
            <a:spLocks noGrp="1"/>
          </p:cNvSpPr>
          <p:nvPr>
            <p:ph type="ftr" sz="quarter" idx="10"/>
          </p:nvPr>
        </p:nvSpPr>
        <p:spPr/>
        <p:txBody>
          <a:bodyPr/>
          <a:lstStyle>
            <a:lvl1pPr>
              <a:defRPr dirty="0"/>
            </a:lvl1pPr>
          </a:lstStyle>
          <a:p>
            <a:pPr>
              <a:defRPr/>
            </a:pPr>
            <a:r>
              <a:rPr lang="en-US" dirty="0"/>
              <a:t>Project Bird</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pPr>
                <a:defRPr/>
              </a:pPr>
              <a:t>‹#›</a:t>
            </a:fld>
            <a:endParaRPr lang="en-GB" dirty="0"/>
          </a:p>
        </p:txBody>
      </p:sp>
      <p:sp>
        <p:nvSpPr>
          <p:cNvPr id="7" name="Text Placeholder 9"/>
          <p:cNvSpPr>
            <a:spLocks noGrp="1"/>
          </p:cNvSpPr>
          <p:nvPr>
            <p:ph type="body" sz="quarter" idx="12"/>
          </p:nvPr>
        </p:nvSpPr>
        <p:spPr>
          <a:xfrm>
            <a:off x="777633" y="969011"/>
            <a:ext cx="10623061"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61403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White with Picture">
    <p:spTree>
      <p:nvGrpSpPr>
        <p:cNvPr id="1" name=""/>
        <p:cNvGrpSpPr/>
        <p:nvPr/>
      </p:nvGrpSpPr>
      <p:grpSpPr>
        <a:xfrm>
          <a:off x="0" y="0"/>
          <a:ext cx="0" cy="0"/>
          <a:chOff x="0" y="0"/>
          <a:chExt cx="0" cy="0"/>
        </a:xfrm>
      </p:grpSpPr>
      <p:cxnSp>
        <p:nvCxnSpPr>
          <p:cNvPr id="5" name="Straight Connector 7"/>
          <p:cNvCxnSpPr>
            <a:cxnSpLocks noChangeShapeType="1"/>
          </p:cNvCxnSpPr>
          <p:nvPr/>
        </p:nvCxnSpPr>
        <p:spPr bwMode="auto">
          <a:xfrm>
            <a:off x="1663700" y="2579688"/>
            <a:ext cx="0" cy="42783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46788" y="12"/>
            <a:ext cx="11557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body" idx="1"/>
          </p:nvPr>
        </p:nvSpPr>
        <p:spPr>
          <a:xfrm>
            <a:off x="1785823" y="3656890"/>
            <a:ext cx="6072554" cy="648410"/>
          </a:xfrm>
          <a:extLst/>
        </p:spPr>
        <p:txBody>
          <a:bodyPr/>
          <a:lstStyle>
            <a:lvl1pPr>
              <a:lnSpc>
                <a:spcPct val="90000"/>
              </a:lnSpc>
              <a:spcBef>
                <a:spcPct val="20000"/>
              </a:spcBef>
              <a:defRPr sz="1350" i="1" smtClean="0">
                <a:solidFill>
                  <a:schemeClr val="tx2"/>
                </a:solidFill>
                <a:latin typeface="Georgia" pitchFamily="18" charset="0"/>
                <a:ea typeface="ＭＳ Ｐゴシック" charset="-128"/>
              </a:defRPr>
            </a:lvl1pPr>
          </a:lstStyle>
          <a:p>
            <a:pPr lvl="0"/>
            <a:r>
              <a:rPr lang="en-US" noProof="0"/>
              <a:t>Click to edit Master text styles</a:t>
            </a:r>
          </a:p>
        </p:txBody>
      </p:sp>
      <p:sp>
        <p:nvSpPr>
          <p:cNvPr id="4" name="Picture Placeholder 3"/>
          <p:cNvSpPr>
            <a:spLocks noGrp="1"/>
          </p:cNvSpPr>
          <p:nvPr>
            <p:ph type="pic" sz="quarter" idx="10"/>
          </p:nvPr>
        </p:nvSpPr>
        <p:spPr>
          <a:xfrm>
            <a:off x="1785817" y="4314825"/>
            <a:ext cx="6959600" cy="1949450"/>
          </a:xfrm>
        </p:spPr>
        <p:txBody>
          <a:bodyPr/>
          <a:lstStyle/>
          <a:p>
            <a:pPr lvl="0"/>
            <a:r>
              <a:rPr lang="en-US" noProof="0" dirty="0"/>
              <a:t>Click icon to add picture</a:t>
            </a:r>
          </a:p>
        </p:txBody>
      </p:sp>
      <p:sp>
        <p:nvSpPr>
          <p:cNvPr id="7" name="Rectangle 3"/>
          <p:cNvSpPr>
            <a:spLocks noGrp="1" noChangeArrowheads="1"/>
          </p:cNvSpPr>
          <p:nvPr>
            <p:ph type="title"/>
          </p:nvPr>
        </p:nvSpPr>
        <p:spPr>
          <a:xfrm>
            <a:off x="1792962" y="2515599"/>
            <a:ext cx="7835593" cy="1151526"/>
          </a:xfrm>
          <a:extLst/>
        </p:spPr>
        <p:txBody>
          <a:bodyPr/>
          <a:lstStyle>
            <a:lvl1pPr>
              <a:lnSpc>
                <a:spcPct val="90000"/>
              </a:lnSpc>
              <a:defRPr sz="2700"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spTree>
    <p:extLst>
      <p:ext uri="{BB962C8B-B14F-4D97-AF65-F5344CB8AC3E}">
        <p14:creationId xmlns:p14="http://schemas.microsoft.com/office/powerpoint/2010/main" val="19055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reaker">
    <p:bg>
      <p:bgPr>
        <a:solidFill>
          <a:schemeClr val="accent4"/>
        </a:solidFill>
        <a:effectLst/>
      </p:bgPr>
    </p:bg>
    <p:spTree>
      <p:nvGrpSpPr>
        <p:cNvPr id="1" name=""/>
        <p:cNvGrpSpPr/>
        <p:nvPr/>
      </p:nvGrpSpPr>
      <p:grpSpPr>
        <a:xfrm>
          <a:off x="0" y="0"/>
          <a:ext cx="0" cy="0"/>
          <a:chOff x="0" y="0"/>
          <a:chExt cx="0" cy="0"/>
        </a:xfrm>
      </p:grpSpPr>
      <p:cxnSp>
        <p:nvCxnSpPr>
          <p:cNvPr id="3" name="Straight Connector 7"/>
          <p:cNvCxnSpPr>
            <a:cxnSpLocks noChangeShapeType="1"/>
          </p:cNvCxnSpPr>
          <p:nvPr/>
        </p:nvCxnSpPr>
        <p:spPr bwMode="auto">
          <a:xfrm>
            <a:off x="1665818" y="2578100"/>
            <a:ext cx="0" cy="4279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44667" y="12"/>
            <a:ext cx="11557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p:nvPr>
        </p:nvSpPr>
        <p:spPr>
          <a:xfrm>
            <a:off x="1794471" y="2516400"/>
            <a:ext cx="7248769" cy="4154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2700" smtClean="0">
                <a:solidFill>
                  <a:schemeClr val="tx1"/>
                </a:solidFill>
                <a:latin typeface="Georgia" pitchFamily="18" charset="0"/>
                <a:ea typeface="ＭＳ Ｐゴシック" charset="-128"/>
              </a:defRPr>
            </a:lvl1pPr>
          </a:lstStyle>
          <a:p>
            <a:pPr lvl="0"/>
            <a:r>
              <a:rPr lang="en-US" noProof="0"/>
              <a:t>Click to edit Master title style</a:t>
            </a:r>
            <a:endParaRPr lang="en-US" noProof="0" dirty="0"/>
          </a:p>
        </p:txBody>
      </p:sp>
      <p:sp>
        <p:nvSpPr>
          <p:cNvPr id="5" name="Footer Placeholder 1"/>
          <p:cNvSpPr>
            <a:spLocks noGrp="1"/>
          </p:cNvSpPr>
          <p:nvPr>
            <p:ph type="ftr" sz="quarter" idx="10"/>
          </p:nvPr>
        </p:nvSpPr>
        <p:spPr>
          <a:xfrm>
            <a:off x="6000754" y="6426200"/>
            <a:ext cx="4798482" cy="287338"/>
          </a:xfrm>
        </p:spPr>
        <p:txBody>
          <a:bodyPr/>
          <a:lstStyle>
            <a:lvl1pPr>
              <a:defRPr/>
            </a:lvl1pPr>
          </a:lstStyle>
          <a:p>
            <a:pPr>
              <a:defRPr/>
            </a:pPr>
            <a:r>
              <a:rPr lang="en-US" dirty="0">
                <a:solidFill>
                  <a:srgbClr val="122632"/>
                </a:solidFill>
              </a:rPr>
              <a:t>SoD Kick-Off</a:t>
            </a:r>
          </a:p>
        </p:txBody>
      </p:sp>
      <p:sp>
        <p:nvSpPr>
          <p:cNvPr id="6" name="Slide Number Placeholder 2"/>
          <p:cNvSpPr>
            <a:spLocks noGrp="1"/>
          </p:cNvSpPr>
          <p:nvPr>
            <p:ph type="sldNum" sz="quarter" idx="11"/>
          </p:nvPr>
        </p:nvSpPr>
        <p:spPr>
          <a:xfrm>
            <a:off x="10913536" y="6426200"/>
            <a:ext cx="480484" cy="287338"/>
          </a:xfrm>
        </p:spPr>
        <p:txBody>
          <a:bodyPr/>
          <a:lstStyle>
            <a:lvl1pPr>
              <a:defRPr/>
            </a:lvl1pPr>
          </a:lstStyle>
          <a:p>
            <a:fld id="{5A6A2E10-69A1-43B7-A348-F1831572D2D3}" type="slidenum">
              <a:rPr lang="en-US">
                <a:solidFill>
                  <a:srgbClr val="122632"/>
                </a:solidFill>
              </a:rPr>
              <a:pPr/>
              <a:t>‹#›</a:t>
            </a:fld>
            <a:endParaRPr lang="en-US" dirty="0">
              <a:solidFill>
                <a:srgbClr val="122632"/>
              </a:solidFill>
            </a:endParaRPr>
          </a:p>
        </p:txBody>
      </p:sp>
    </p:spTree>
    <p:extLst>
      <p:ext uri="{BB962C8B-B14F-4D97-AF65-F5344CB8AC3E}">
        <p14:creationId xmlns:p14="http://schemas.microsoft.com/office/powerpoint/2010/main" val="314472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losing JTI Values">
    <p:bg>
      <p:bgPr>
        <a:solidFill>
          <a:schemeClr val="tx2"/>
        </a:solidFill>
        <a:effectLst/>
      </p:bgPr>
    </p:bg>
    <p:spTree>
      <p:nvGrpSpPr>
        <p:cNvPr id="1" name=""/>
        <p:cNvGrpSpPr/>
        <p:nvPr/>
      </p:nvGrpSpPr>
      <p:grpSpPr>
        <a:xfrm>
          <a:off x="0" y="0"/>
          <a:ext cx="0" cy="0"/>
          <a:chOff x="0" y="0"/>
          <a:chExt cx="0" cy="0"/>
        </a:xfrm>
      </p:grpSpPr>
      <p:cxnSp>
        <p:nvCxnSpPr>
          <p:cNvPr id="3" name="Straight Connector 7"/>
          <p:cNvCxnSpPr>
            <a:cxnSpLocks noChangeShapeType="1"/>
          </p:cNvCxnSpPr>
          <p:nvPr/>
        </p:nvCxnSpPr>
        <p:spPr bwMode="auto">
          <a:xfrm>
            <a:off x="1665818" y="2578100"/>
            <a:ext cx="0" cy="42799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44667" y="12"/>
            <a:ext cx="11557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p:nvPr>
        </p:nvSpPr>
        <p:spPr>
          <a:xfrm>
            <a:off x="1794470" y="2516412"/>
            <a:ext cx="6388246" cy="3747875"/>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oAutofit/>
          </a:bodyPr>
          <a:lstStyle>
            <a:lvl1pPr>
              <a:lnSpc>
                <a:spcPct val="90000"/>
              </a:lnSpc>
              <a:defRPr sz="4350" smtClean="0">
                <a:solidFill>
                  <a:schemeClr val="bg1"/>
                </a:solidFill>
                <a:latin typeface="Georgia" pitchFamily="18" charset="0"/>
                <a:ea typeface="ＭＳ Ｐゴシック" charset="-128"/>
              </a:defRPr>
            </a:lvl1pPr>
          </a:lstStyle>
          <a:p>
            <a:pPr lvl="0"/>
            <a:r>
              <a:rPr lang="en-US" noProof="0"/>
              <a:t>Click to edit Master title style</a:t>
            </a:r>
            <a:endParaRPr lang="en-US" noProof="0" dirty="0"/>
          </a:p>
        </p:txBody>
      </p:sp>
      <p:sp>
        <p:nvSpPr>
          <p:cNvPr id="5" name="Footer Placeholder 2"/>
          <p:cNvSpPr>
            <a:spLocks noGrp="1"/>
          </p:cNvSpPr>
          <p:nvPr>
            <p:ph type="ftr" sz="quarter" idx="10"/>
          </p:nvPr>
        </p:nvSpPr>
        <p:spPr/>
        <p:txBody>
          <a:bodyPr/>
          <a:lstStyle>
            <a:lvl1pPr>
              <a:defRPr/>
            </a:lvl1pPr>
          </a:lstStyle>
          <a:p>
            <a:pPr>
              <a:defRPr/>
            </a:pPr>
            <a:r>
              <a:rPr lang="en-US" dirty="0">
                <a:solidFill>
                  <a:srgbClr val="122632"/>
                </a:solidFill>
              </a:rPr>
              <a:t>SoD Kick-Off</a:t>
            </a:r>
          </a:p>
        </p:txBody>
      </p:sp>
      <p:sp>
        <p:nvSpPr>
          <p:cNvPr id="6" name="Slide Number Placeholder 3"/>
          <p:cNvSpPr>
            <a:spLocks noGrp="1"/>
          </p:cNvSpPr>
          <p:nvPr>
            <p:ph type="sldNum" sz="quarter" idx="11"/>
          </p:nvPr>
        </p:nvSpPr>
        <p:spPr/>
        <p:txBody>
          <a:bodyPr/>
          <a:lstStyle>
            <a:lvl1pPr>
              <a:defRPr/>
            </a:lvl1pPr>
          </a:lstStyle>
          <a:p>
            <a:fld id="{2B4513CD-43CD-4D04-89D4-2F05679C41D4}" type="slidenum">
              <a:rPr lang="en-US">
                <a:solidFill>
                  <a:srgbClr val="122632"/>
                </a:solidFill>
              </a:rPr>
              <a:pPr/>
              <a:t>‹#›</a:t>
            </a:fld>
            <a:endParaRPr lang="en-US" dirty="0">
              <a:solidFill>
                <a:srgbClr val="122632"/>
              </a:solidFill>
            </a:endParaRPr>
          </a:p>
        </p:txBody>
      </p:sp>
    </p:spTree>
    <p:extLst>
      <p:ext uri="{BB962C8B-B14F-4D97-AF65-F5344CB8AC3E}">
        <p14:creationId xmlns:p14="http://schemas.microsoft.com/office/powerpoint/2010/main" val="98130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Introductory">
    <p:spTree>
      <p:nvGrpSpPr>
        <p:cNvPr id="1" name=""/>
        <p:cNvGrpSpPr/>
        <p:nvPr/>
      </p:nvGrpSpPr>
      <p:grpSpPr>
        <a:xfrm>
          <a:off x="0" y="0"/>
          <a:ext cx="0" cy="0"/>
          <a:chOff x="0" y="0"/>
          <a:chExt cx="0" cy="0"/>
        </a:xfrm>
      </p:grpSpPr>
      <p:sp>
        <p:nvSpPr>
          <p:cNvPr id="5" name="Rectangle 7"/>
          <p:cNvSpPr>
            <a:spLocks noChangeArrowheads="1"/>
          </p:cNvSpPr>
          <p:nvPr/>
        </p:nvSpPr>
        <p:spPr bwMode="auto">
          <a:xfrm>
            <a:off x="776817" y="6424625"/>
            <a:ext cx="285961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lgn="ctr" eaLnBrk="0" hangingPunct="0">
              <a:defRPr/>
            </a:pPr>
            <a:r>
              <a:rPr lang="en-US" sz="600" dirty="0">
                <a:solidFill>
                  <a:srgbClr val="122632"/>
                </a:solidFill>
                <a:latin typeface="Times"/>
                <a:ea typeface="+mn-ea"/>
                <a:cs typeface="Arial" pitchFamily="34" charset="0"/>
              </a:rPr>
              <a:t>© Copyright JTI 2011</a:t>
            </a:r>
          </a:p>
        </p:txBody>
      </p:sp>
      <p:sp>
        <p:nvSpPr>
          <p:cNvPr id="2" name="Title 1"/>
          <p:cNvSpPr>
            <a:spLocks noGrp="1"/>
          </p:cNvSpPr>
          <p:nvPr>
            <p:ph type="title"/>
          </p:nvPr>
        </p:nvSpPr>
        <p:spPr>
          <a:xfrm>
            <a:off x="777632" y="576275"/>
            <a:ext cx="10580078" cy="385763"/>
          </a:xfrm>
        </p:spPr>
        <p:txBody>
          <a:bodyPr>
            <a:noAutofit/>
          </a:bodyPr>
          <a:lstStyle>
            <a:lvl1pPr>
              <a:defRPr sz="1800">
                <a:solidFill>
                  <a:schemeClr val="tx1"/>
                </a:solidFill>
              </a:defRPr>
            </a:lvl1pPr>
          </a:lstStyle>
          <a:p>
            <a:r>
              <a:rPr lang="en-US"/>
              <a:t>Click to edit Master title style</a:t>
            </a:r>
            <a:endParaRPr lang="en-GB" dirty="0"/>
          </a:p>
        </p:txBody>
      </p:sp>
      <p:sp>
        <p:nvSpPr>
          <p:cNvPr id="3" name="Content Placeholder 2"/>
          <p:cNvSpPr>
            <a:spLocks noGrp="1"/>
          </p:cNvSpPr>
          <p:nvPr>
            <p:ph idx="1"/>
          </p:nvPr>
        </p:nvSpPr>
        <p:spPr>
          <a:xfrm>
            <a:off x="778610" y="1994406"/>
            <a:ext cx="10619154" cy="4269875"/>
          </a:xfrm>
        </p:spPr>
        <p:txBody>
          <a:bodyPr/>
          <a:lstStyle>
            <a:lvl1pPr>
              <a:defRPr sz="1800">
                <a:latin typeface="Georgia" pitchFamily="18" charset="0"/>
              </a:defRPr>
            </a:lvl1pPr>
            <a:lvl2pPr>
              <a:defRPr sz="1800">
                <a:latin typeface="Georgia" pitchFamily="18" charset="0"/>
              </a:defRPr>
            </a:lvl2pPr>
            <a:lvl3pPr>
              <a:defRPr sz="1800">
                <a:latin typeface="Georgia" pitchFamily="18" charset="0"/>
              </a:defRPr>
            </a:lvl3pPr>
            <a:lvl4pPr>
              <a:defRPr sz="1800">
                <a:latin typeface="Georgia" pitchFamily="18" charset="0"/>
              </a:defRPr>
            </a:lvl4pPr>
            <a:lvl5pPr>
              <a:defRPr sz="1800">
                <a:latin typeface="Georgia" pitchFamily="18" charset="0"/>
              </a:defRPr>
            </a:lvl5pPr>
          </a:lstStyle>
          <a:p>
            <a:pPr lvl="0"/>
            <a:r>
              <a:rPr lang="en-US"/>
              <a:t>Click to edit Master text styles</a:t>
            </a:r>
          </a:p>
        </p:txBody>
      </p:sp>
      <p:sp>
        <p:nvSpPr>
          <p:cNvPr id="10" name="Text Placeholder 9"/>
          <p:cNvSpPr>
            <a:spLocks noGrp="1"/>
          </p:cNvSpPr>
          <p:nvPr>
            <p:ph type="body" sz="quarter" idx="12"/>
          </p:nvPr>
        </p:nvSpPr>
        <p:spPr>
          <a:xfrm>
            <a:off x="785447" y="971551"/>
            <a:ext cx="10210800" cy="342900"/>
          </a:xfrm>
        </p:spPr>
        <p:txBody>
          <a:bodyPr/>
          <a:lstStyle>
            <a:lvl1pPr algn="l" rtl="0" eaLnBrk="1" fontAlgn="base" hangingPunct="1">
              <a:spcBef>
                <a:spcPct val="0"/>
              </a:spcBef>
              <a:spcAft>
                <a:spcPct val="0"/>
              </a:spcAft>
              <a:defRPr lang="en-US" sz="135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6" name="Footer Placeholder 11"/>
          <p:cNvSpPr>
            <a:spLocks noGrp="1"/>
          </p:cNvSpPr>
          <p:nvPr>
            <p:ph type="ftr" sz="quarter" idx="13"/>
          </p:nvPr>
        </p:nvSpPr>
        <p:spPr/>
        <p:txBody>
          <a:bodyPr/>
          <a:lstStyle>
            <a:lvl1pPr>
              <a:defRPr/>
            </a:lvl1pPr>
          </a:lstStyle>
          <a:p>
            <a:pPr>
              <a:defRPr/>
            </a:pPr>
            <a:r>
              <a:rPr lang="en-US" dirty="0">
                <a:solidFill>
                  <a:srgbClr val="122632"/>
                </a:solidFill>
              </a:rPr>
              <a:t>SoD Kick-Off</a:t>
            </a:r>
          </a:p>
        </p:txBody>
      </p:sp>
      <p:sp>
        <p:nvSpPr>
          <p:cNvPr id="7" name="Slide Number Placeholder 12"/>
          <p:cNvSpPr>
            <a:spLocks noGrp="1"/>
          </p:cNvSpPr>
          <p:nvPr>
            <p:ph type="sldNum" sz="quarter" idx="14"/>
          </p:nvPr>
        </p:nvSpPr>
        <p:spPr/>
        <p:txBody>
          <a:bodyPr/>
          <a:lstStyle>
            <a:lvl1pPr>
              <a:defRPr/>
            </a:lvl1pPr>
          </a:lstStyle>
          <a:p>
            <a:fld id="{AC45D5B0-103A-4BD2-B03E-4E4EA40D1D0C}" type="slidenum">
              <a:rPr lang="en-US">
                <a:solidFill>
                  <a:srgbClr val="122632"/>
                </a:solidFill>
              </a:rPr>
              <a:pPr/>
              <a:t>‹#›</a:t>
            </a:fld>
            <a:endParaRPr lang="en-US" dirty="0">
              <a:solidFill>
                <a:srgbClr val="122632"/>
              </a:solidFill>
            </a:endParaRPr>
          </a:p>
        </p:txBody>
      </p:sp>
    </p:spTree>
    <p:extLst>
      <p:ext uri="{BB962C8B-B14F-4D97-AF65-F5344CB8AC3E}">
        <p14:creationId xmlns:p14="http://schemas.microsoft.com/office/powerpoint/2010/main" val="146167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Rectangle 7"/>
          <p:cNvSpPr>
            <a:spLocks noChangeArrowheads="1"/>
          </p:cNvSpPr>
          <p:nvPr/>
        </p:nvSpPr>
        <p:spPr bwMode="auto">
          <a:xfrm>
            <a:off x="776817" y="6424625"/>
            <a:ext cx="285961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lgn="ctr" eaLnBrk="0" hangingPunct="0">
              <a:defRPr/>
            </a:pPr>
            <a:r>
              <a:rPr lang="en-US" sz="600" dirty="0">
                <a:solidFill>
                  <a:srgbClr val="122632"/>
                </a:solidFill>
                <a:latin typeface="Times"/>
                <a:ea typeface="+mn-ea"/>
                <a:cs typeface="Arial" pitchFamily="34" charset="0"/>
              </a:rPr>
              <a:t>© Copyright JTI 2011</a:t>
            </a:r>
          </a:p>
        </p:txBody>
      </p:sp>
      <p:sp>
        <p:nvSpPr>
          <p:cNvPr id="2" name="Title 1"/>
          <p:cNvSpPr>
            <a:spLocks noGrp="1"/>
          </p:cNvSpPr>
          <p:nvPr>
            <p:ph type="title"/>
          </p:nvPr>
        </p:nvSpPr>
        <p:spPr>
          <a:xfrm>
            <a:off x="777632" y="576264"/>
            <a:ext cx="10580078" cy="404812"/>
          </a:xfrm>
        </p:spPr>
        <p:txBody>
          <a:bodyPr>
            <a:noAutofit/>
          </a:bodyPr>
          <a:lstStyle>
            <a:lvl1pPr>
              <a:defRPr sz="1800">
                <a:solidFill>
                  <a:schemeClr val="tx1"/>
                </a:solidFill>
              </a:defRPr>
            </a:lvl1pPr>
          </a:lstStyle>
          <a:p>
            <a:r>
              <a:rPr lang="en-US"/>
              <a:t>Click to edit Master title style</a:t>
            </a:r>
            <a:endParaRPr lang="en-GB" dirty="0"/>
          </a:p>
        </p:txBody>
      </p:sp>
      <p:sp>
        <p:nvSpPr>
          <p:cNvPr id="3" name="Content Placeholder 2"/>
          <p:cNvSpPr>
            <a:spLocks noGrp="1"/>
          </p:cNvSpPr>
          <p:nvPr>
            <p:ph idx="1"/>
          </p:nvPr>
        </p:nvSpPr>
        <p:spPr>
          <a:xfrm>
            <a:off x="778610" y="1994406"/>
            <a:ext cx="10619154" cy="4269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9"/>
          <p:cNvSpPr>
            <a:spLocks noGrp="1"/>
          </p:cNvSpPr>
          <p:nvPr>
            <p:ph type="body" sz="quarter" idx="12"/>
          </p:nvPr>
        </p:nvSpPr>
        <p:spPr>
          <a:xfrm>
            <a:off x="785447" y="971551"/>
            <a:ext cx="10210800" cy="342900"/>
          </a:xfrm>
        </p:spPr>
        <p:txBody>
          <a:bodyPr/>
          <a:lstStyle>
            <a:lvl1pPr algn="l" rtl="0" eaLnBrk="1" fontAlgn="base" hangingPunct="1">
              <a:spcBef>
                <a:spcPct val="0"/>
              </a:spcBef>
              <a:spcAft>
                <a:spcPct val="0"/>
              </a:spcAft>
              <a:defRPr lang="en-US" sz="135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6" name="Footer Placeholder 4"/>
          <p:cNvSpPr>
            <a:spLocks noGrp="1"/>
          </p:cNvSpPr>
          <p:nvPr>
            <p:ph type="ftr" sz="quarter" idx="13"/>
          </p:nvPr>
        </p:nvSpPr>
        <p:spPr/>
        <p:txBody>
          <a:bodyPr/>
          <a:lstStyle>
            <a:lvl1pPr>
              <a:defRPr/>
            </a:lvl1pPr>
          </a:lstStyle>
          <a:p>
            <a:pPr>
              <a:defRPr/>
            </a:pPr>
            <a:r>
              <a:rPr lang="en-US" dirty="0">
                <a:solidFill>
                  <a:srgbClr val="122632"/>
                </a:solidFill>
              </a:rPr>
              <a:t>SoD Kick-Off</a:t>
            </a:r>
          </a:p>
        </p:txBody>
      </p:sp>
      <p:sp>
        <p:nvSpPr>
          <p:cNvPr id="8" name="Slide Number Placeholder 6"/>
          <p:cNvSpPr>
            <a:spLocks noGrp="1"/>
          </p:cNvSpPr>
          <p:nvPr>
            <p:ph type="sldNum" sz="quarter" idx="14"/>
          </p:nvPr>
        </p:nvSpPr>
        <p:spPr/>
        <p:txBody>
          <a:bodyPr/>
          <a:lstStyle>
            <a:lvl1pPr>
              <a:defRPr/>
            </a:lvl1pPr>
          </a:lstStyle>
          <a:p>
            <a:fld id="{5CC860E1-F8D3-4854-A9EE-4D098FE6FE75}" type="slidenum">
              <a:rPr lang="en-US">
                <a:solidFill>
                  <a:srgbClr val="122632"/>
                </a:solidFill>
              </a:rPr>
              <a:pPr/>
              <a:t>‹#›</a:t>
            </a:fld>
            <a:endParaRPr lang="en-US" dirty="0">
              <a:solidFill>
                <a:srgbClr val="122632"/>
              </a:solidFill>
            </a:endParaRPr>
          </a:p>
        </p:txBody>
      </p:sp>
    </p:spTree>
    <p:extLst>
      <p:ext uri="{BB962C8B-B14F-4D97-AF65-F5344CB8AC3E}">
        <p14:creationId xmlns:p14="http://schemas.microsoft.com/office/powerpoint/2010/main" val="271912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Rectangle 5"/>
          <p:cNvSpPr>
            <a:spLocks noChangeArrowheads="1"/>
          </p:cNvSpPr>
          <p:nvPr/>
        </p:nvSpPr>
        <p:spPr bwMode="auto">
          <a:xfrm>
            <a:off x="776817" y="6424625"/>
            <a:ext cx="285961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lgn="ctr" eaLnBrk="0" hangingPunct="0">
              <a:defRPr/>
            </a:pPr>
            <a:r>
              <a:rPr lang="en-US" sz="600" dirty="0">
                <a:solidFill>
                  <a:srgbClr val="122632"/>
                </a:solidFill>
                <a:latin typeface="Times"/>
                <a:ea typeface="+mn-ea"/>
                <a:cs typeface="Arial" pitchFamily="34" charset="0"/>
              </a:rPr>
              <a:t>© Copyright JTI 2011</a:t>
            </a:r>
          </a:p>
        </p:txBody>
      </p:sp>
      <p:sp>
        <p:nvSpPr>
          <p:cNvPr id="2" name="Title 1"/>
          <p:cNvSpPr>
            <a:spLocks noGrp="1"/>
          </p:cNvSpPr>
          <p:nvPr>
            <p:ph type="title"/>
          </p:nvPr>
        </p:nvSpPr>
        <p:spPr>
          <a:xfrm>
            <a:off x="777632" y="576276"/>
            <a:ext cx="10580078" cy="395287"/>
          </a:xfrm>
        </p:spPr>
        <p:txBody>
          <a:bodyPr>
            <a:noAutofit/>
          </a:bodyPr>
          <a:lstStyle>
            <a:lvl1pPr>
              <a:defRPr sz="1800"/>
            </a:lvl1pPr>
          </a:lstStyle>
          <a:p>
            <a:r>
              <a:rPr lang="en-US"/>
              <a:t>Click to edit Master title style</a:t>
            </a:r>
            <a:endParaRPr lang="en-GB" dirty="0"/>
          </a:p>
        </p:txBody>
      </p:sp>
      <p:sp>
        <p:nvSpPr>
          <p:cNvPr id="3" name="Content Placeholder 2"/>
          <p:cNvSpPr>
            <a:spLocks noGrp="1"/>
          </p:cNvSpPr>
          <p:nvPr>
            <p:ph sz="half" idx="1"/>
          </p:nvPr>
        </p:nvSpPr>
        <p:spPr>
          <a:xfrm>
            <a:off x="777631" y="1987205"/>
            <a:ext cx="5114732" cy="4277075"/>
          </a:xfrm>
        </p:spPr>
        <p:txBody>
          <a:bodyPr/>
          <a:lstStyle>
            <a:lvl1pPr>
              <a:defRPr sz="1200"/>
            </a:lvl1pPr>
            <a:lvl2pPr>
              <a:defRPr sz="1200"/>
            </a:lvl2pPr>
            <a:lvl3pPr>
              <a:defRPr sz="1050"/>
            </a:lvl3pPr>
            <a:lvl4pPr>
              <a:defRPr sz="825"/>
            </a:lvl4pPr>
            <a:lvl5pPr>
              <a:defRPr sz="825"/>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088187" y="1987205"/>
            <a:ext cx="5114732" cy="4277075"/>
          </a:xfrm>
        </p:spPr>
        <p:txBody>
          <a:bodyPr/>
          <a:lstStyle>
            <a:lvl1pPr>
              <a:defRPr sz="1200"/>
            </a:lvl1pPr>
            <a:lvl2pPr>
              <a:defRPr sz="1200"/>
            </a:lvl2pPr>
            <a:lvl3pPr>
              <a:defRPr sz="1050"/>
            </a:lvl3pPr>
            <a:lvl4pPr>
              <a:defRPr sz="825"/>
            </a:lvl4pPr>
            <a:lvl5pPr>
              <a:defRPr sz="825"/>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9"/>
          <p:cNvSpPr>
            <a:spLocks noGrp="1"/>
          </p:cNvSpPr>
          <p:nvPr>
            <p:ph type="body" sz="quarter" idx="12"/>
          </p:nvPr>
        </p:nvSpPr>
        <p:spPr>
          <a:xfrm>
            <a:off x="773725" y="971551"/>
            <a:ext cx="10210800" cy="342900"/>
          </a:xfrm>
        </p:spPr>
        <p:txBody>
          <a:bodyPr/>
          <a:lstStyle>
            <a:lvl1pPr algn="l" rtl="0" eaLnBrk="1" fontAlgn="base" hangingPunct="1">
              <a:spcBef>
                <a:spcPct val="0"/>
              </a:spcBef>
              <a:spcAft>
                <a:spcPct val="0"/>
              </a:spcAft>
              <a:defRPr lang="en-US" sz="135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7" name="Footer Placeholder 5"/>
          <p:cNvSpPr>
            <a:spLocks noGrp="1"/>
          </p:cNvSpPr>
          <p:nvPr>
            <p:ph type="ftr" sz="quarter" idx="13"/>
          </p:nvPr>
        </p:nvSpPr>
        <p:spPr/>
        <p:txBody>
          <a:bodyPr/>
          <a:lstStyle>
            <a:lvl1pPr>
              <a:defRPr/>
            </a:lvl1pPr>
          </a:lstStyle>
          <a:p>
            <a:pPr>
              <a:defRPr/>
            </a:pPr>
            <a:r>
              <a:rPr lang="en-US" dirty="0">
                <a:solidFill>
                  <a:srgbClr val="122632"/>
                </a:solidFill>
              </a:rPr>
              <a:t>SoD Kick-Off</a:t>
            </a:r>
          </a:p>
        </p:txBody>
      </p:sp>
      <p:sp>
        <p:nvSpPr>
          <p:cNvPr id="9" name="Slide Number Placeholder 6"/>
          <p:cNvSpPr>
            <a:spLocks noGrp="1"/>
          </p:cNvSpPr>
          <p:nvPr>
            <p:ph type="sldNum" sz="quarter" idx="14"/>
          </p:nvPr>
        </p:nvSpPr>
        <p:spPr/>
        <p:txBody>
          <a:bodyPr/>
          <a:lstStyle>
            <a:lvl1pPr>
              <a:defRPr/>
            </a:lvl1pPr>
          </a:lstStyle>
          <a:p>
            <a:fld id="{B3EAC353-A2DE-4526-9D15-6CED7B5CA09C}" type="slidenum">
              <a:rPr lang="en-US">
                <a:solidFill>
                  <a:srgbClr val="122632"/>
                </a:solidFill>
              </a:rPr>
              <a:pPr/>
              <a:t>‹#›</a:t>
            </a:fld>
            <a:endParaRPr lang="en-US" dirty="0">
              <a:solidFill>
                <a:srgbClr val="122632"/>
              </a:solidFill>
            </a:endParaRPr>
          </a:p>
        </p:txBody>
      </p:sp>
    </p:spTree>
    <p:extLst>
      <p:ext uri="{BB962C8B-B14F-4D97-AF65-F5344CB8AC3E}">
        <p14:creationId xmlns:p14="http://schemas.microsoft.com/office/powerpoint/2010/main" val="78471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7"/>
          <p:cNvSpPr>
            <a:spLocks noChangeArrowheads="1"/>
          </p:cNvSpPr>
          <p:nvPr/>
        </p:nvSpPr>
        <p:spPr bwMode="auto">
          <a:xfrm>
            <a:off x="776817" y="6424625"/>
            <a:ext cx="285961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lgn="ctr" eaLnBrk="0" hangingPunct="0">
              <a:defRPr/>
            </a:pPr>
            <a:r>
              <a:rPr lang="en-US" sz="600" dirty="0">
                <a:solidFill>
                  <a:srgbClr val="122632"/>
                </a:solidFill>
                <a:latin typeface="Times"/>
                <a:ea typeface="+mn-ea"/>
                <a:cs typeface="Arial" pitchFamily="34" charset="0"/>
              </a:rPr>
              <a:t>© Copyright JTI 2011</a:t>
            </a:r>
          </a:p>
        </p:txBody>
      </p:sp>
      <p:sp>
        <p:nvSpPr>
          <p:cNvPr id="2" name="Title 1"/>
          <p:cNvSpPr>
            <a:spLocks noGrp="1"/>
          </p:cNvSpPr>
          <p:nvPr>
            <p:ph type="title"/>
          </p:nvPr>
        </p:nvSpPr>
        <p:spPr>
          <a:xfrm>
            <a:off x="777632" y="576276"/>
            <a:ext cx="10580078" cy="395287"/>
          </a:xfrm>
        </p:spPr>
        <p:txBody>
          <a:bodyPr>
            <a:noAutofit/>
          </a:bodyPr>
          <a:lstStyle>
            <a:lvl1pPr>
              <a:defRPr sz="1800"/>
            </a:lvl1pPr>
          </a:lstStyle>
          <a:p>
            <a:r>
              <a:rPr lang="en-US"/>
              <a:t>Click to edit Master title style</a:t>
            </a:r>
            <a:endParaRPr lang="en-GB" dirty="0"/>
          </a:p>
        </p:txBody>
      </p:sp>
      <p:sp>
        <p:nvSpPr>
          <p:cNvPr id="6" name="Text Placeholder 9"/>
          <p:cNvSpPr>
            <a:spLocks noGrp="1"/>
          </p:cNvSpPr>
          <p:nvPr>
            <p:ph type="body" sz="quarter" idx="12"/>
          </p:nvPr>
        </p:nvSpPr>
        <p:spPr>
          <a:xfrm>
            <a:off x="785447" y="971551"/>
            <a:ext cx="10210800" cy="342900"/>
          </a:xfrm>
        </p:spPr>
        <p:txBody>
          <a:bodyPr/>
          <a:lstStyle>
            <a:lvl1pPr algn="l" rtl="0" eaLnBrk="1" fontAlgn="base" hangingPunct="1">
              <a:spcBef>
                <a:spcPct val="0"/>
              </a:spcBef>
              <a:spcAft>
                <a:spcPct val="0"/>
              </a:spcAft>
              <a:defRPr lang="en-US" sz="1350" i="1" dirty="0">
                <a:solidFill>
                  <a:schemeClr val="tx2"/>
                </a:solidFill>
                <a:latin typeface="Georgia" pitchFamily="18" charset="0"/>
                <a:ea typeface="ＭＳ Ｐゴシック" pitchFamily="80" charset="-128"/>
                <a:cs typeface="+mj-cs"/>
              </a:defRPr>
            </a:lvl1pPr>
          </a:lstStyle>
          <a:p>
            <a:pPr lvl="0"/>
            <a:r>
              <a:rPr lang="en-US"/>
              <a:t>Click to edit Master text styles</a:t>
            </a:r>
          </a:p>
        </p:txBody>
      </p:sp>
      <p:sp>
        <p:nvSpPr>
          <p:cNvPr id="5" name="Footer Placeholder 3"/>
          <p:cNvSpPr>
            <a:spLocks noGrp="1"/>
          </p:cNvSpPr>
          <p:nvPr>
            <p:ph type="ftr" sz="quarter" idx="13"/>
          </p:nvPr>
        </p:nvSpPr>
        <p:spPr/>
        <p:txBody>
          <a:bodyPr/>
          <a:lstStyle>
            <a:lvl1pPr>
              <a:defRPr/>
            </a:lvl1pPr>
          </a:lstStyle>
          <a:p>
            <a:pPr>
              <a:defRPr/>
            </a:pPr>
            <a:r>
              <a:rPr lang="en-US" dirty="0">
                <a:solidFill>
                  <a:srgbClr val="122632"/>
                </a:solidFill>
              </a:rPr>
              <a:t>SoD Kick-Off</a:t>
            </a:r>
          </a:p>
        </p:txBody>
      </p:sp>
      <p:sp>
        <p:nvSpPr>
          <p:cNvPr id="7" name="Slide Number Placeholder 6"/>
          <p:cNvSpPr>
            <a:spLocks noGrp="1"/>
          </p:cNvSpPr>
          <p:nvPr>
            <p:ph type="sldNum" sz="quarter" idx="14"/>
          </p:nvPr>
        </p:nvSpPr>
        <p:spPr/>
        <p:txBody>
          <a:bodyPr/>
          <a:lstStyle>
            <a:lvl1pPr>
              <a:defRPr/>
            </a:lvl1pPr>
          </a:lstStyle>
          <a:p>
            <a:fld id="{2509D883-94CC-40AE-BFC2-6BECB869F1A0}" type="slidenum">
              <a:rPr lang="en-US">
                <a:solidFill>
                  <a:srgbClr val="122632"/>
                </a:solidFill>
              </a:rPr>
              <a:pPr/>
              <a:t>‹#›</a:t>
            </a:fld>
            <a:endParaRPr lang="en-US" dirty="0">
              <a:solidFill>
                <a:srgbClr val="122632"/>
              </a:solidFill>
            </a:endParaRPr>
          </a:p>
        </p:txBody>
      </p:sp>
    </p:spTree>
    <p:extLst>
      <p:ext uri="{BB962C8B-B14F-4D97-AF65-F5344CB8AC3E}">
        <p14:creationId xmlns:p14="http://schemas.microsoft.com/office/powerpoint/2010/main" val="51829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pPr>
              <a:defRPr/>
            </a:pPr>
            <a:r>
              <a:rPr lang="en-US" dirty="0">
                <a:solidFill>
                  <a:srgbClr val="122632"/>
                </a:solidFill>
              </a:rPr>
              <a:t>T&amp;E To-Be</a:t>
            </a:r>
          </a:p>
        </p:txBody>
      </p:sp>
      <p:sp>
        <p:nvSpPr>
          <p:cNvPr id="4" name="Slide Number Placeholder 6"/>
          <p:cNvSpPr>
            <a:spLocks noGrp="1"/>
          </p:cNvSpPr>
          <p:nvPr>
            <p:ph type="sldNum" sz="quarter" idx="11"/>
          </p:nvPr>
        </p:nvSpPr>
        <p:spPr/>
        <p:txBody>
          <a:bodyPr/>
          <a:lstStyle>
            <a:lvl1pPr>
              <a:defRPr/>
            </a:lvl1pPr>
          </a:lstStyle>
          <a:p>
            <a:fld id="{63B8B421-C310-4F94-8F9E-D1B331A790D7}" type="slidenum">
              <a:rPr lang="en-US">
                <a:solidFill>
                  <a:srgbClr val="122632"/>
                </a:solidFill>
              </a:rPr>
              <a:pPr/>
              <a:t>‹#›</a:t>
            </a:fld>
            <a:endParaRPr lang="en-US" dirty="0">
              <a:solidFill>
                <a:srgbClr val="122632"/>
              </a:solidFill>
            </a:endParaRPr>
          </a:p>
        </p:txBody>
      </p:sp>
    </p:spTree>
    <p:extLst>
      <p:ext uri="{BB962C8B-B14F-4D97-AF65-F5344CB8AC3E}">
        <p14:creationId xmlns:p14="http://schemas.microsoft.com/office/powerpoint/2010/main" val="380215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p:txBody>
          <a:bodyPr/>
          <a:lstStyle>
            <a:lvl1pPr>
              <a:defRPr/>
            </a:lvl1pPr>
          </a:lstStyle>
          <a:p>
            <a:pPr>
              <a:defRPr/>
            </a:pPr>
            <a:r>
              <a:rPr lang="en-US" dirty="0">
                <a:solidFill>
                  <a:srgbClr val="122632"/>
                </a:solidFill>
              </a:rPr>
              <a:t>T&amp;E To-Be</a:t>
            </a:r>
          </a:p>
        </p:txBody>
      </p:sp>
      <p:sp>
        <p:nvSpPr>
          <p:cNvPr id="6" name="Rectangle 6"/>
          <p:cNvSpPr>
            <a:spLocks noGrp="1" noChangeArrowheads="1"/>
          </p:cNvSpPr>
          <p:nvPr>
            <p:ph type="sldNum" sz="quarter" idx="12"/>
          </p:nvPr>
        </p:nvSpPr>
        <p:spPr/>
        <p:txBody>
          <a:bodyPr/>
          <a:lstStyle>
            <a:lvl1pPr>
              <a:defRPr/>
            </a:lvl1pPr>
          </a:lstStyle>
          <a:p>
            <a:fld id="{22BF7992-DC33-456C-A392-D6128B366F75}" type="slidenum">
              <a:rPr lang="en-US">
                <a:solidFill>
                  <a:srgbClr val="122632"/>
                </a:solidFill>
              </a:rPr>
              <a:pPr/>
              <a:t>‹#›</a:t>
            </a:fld>
            <a:endParaRPr lang="en-US" dirty="0">
              <a:solidFill>
                <a:srgbClr val="122632"/>
              </a:solidFill>
            </a:endParaRPr>
          </a:p>
        </p:txBody>
      </p:sp>
    </p:spTree>
    <p:extLst>
      <p:ext uri="{BB962C8B-B14F-4D97-AF65-F5344CB8AC3E}">
        <p14:creationId xmlns:p14="http://schemas.microsoft.com/office/powerpoint/2010/main" val="335981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Whit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10" y="2579111"/>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hasCustomPrompt="1"/>
          </p:nvPr>
        </p:nvSpPr>
        <p:spPr>
          <a:xfrm>
            <a:off x="1785822" y="3656904"/>
            <a:ext cx="6072555" cy="1246187"/>
          </a:xfrm>
          <a:extLst/>
        </p:spPr>
        <p:txBody>
          <a:bodyPr/>
          <a:lstStyle>
            <a:lvl1pPr>
              <a:lnSpc>
                <a:spcPct val="90000"/>
              </a:lnSpc>
              <a:spcBef>
                <a:spcPct val="20000"/>
              </a:spcBef>
              <a:defRPr sz="1350" i="1" smtClean="0">
                <a:solidFill>
                  <a:schemeClr val="tx2"/>
                </a:solidFill>
                <a:latin typeface="Georgia" pitchFamily="18" charset="0"/>
                <a:ea typeface="ＭＳ Ｐゴシック" charset="-128"/>
              </a:defRPr>
            </a:lvl1pPr>
          </a:lstStyle>
          <a:p>
            <a:pPr lvl="0"/>
            <a:r>
              <a:rPr lang="en-US" noProof="0" dirty="0"/>
              <a:t>August 2014</a:t>
            </a:r>
          </a:p>
        </p:txBody>
      </p:sp>
      <p:sp>
        <p:nvSpPr>
          <p:cNvPr id="34819" name="Rectangle 3"/>
          <p:cNvSpPr>
            <a:spLocks noGrp="1" noChangeArrowheads="1"/>
          </p:cNvSpPr>
          <p:nvPr>
            <p:ph type="title"/>
          </p:nvPr>
        </p:nvSpPr>
        <p:spPr>
          <a:xfrm>
            <a:off x="1792970" y="2515599"/>
            <a:ext cx="7835594" cy="1151526"/>
          </a:xfrm>
          <a:extLst/>
        </p:spPr>
        <p:txBody>
          <a:bodyPr/>
          <a:lstStyle>
            <a:lvl1pPr>
              <a:lnSpc>
                <a:spcPct val="90000"/>
              </a:lnSpc>
              <a:defRPr sz="27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5937" y="-1"/>
            <a:ext cx="1157306" cy="1197866"/>
          </a:xfrm>
          <a:prstGeom prst="rect">
            <a:avLst/>
          </a:prstGeom>
        </p:spPr>
      </p:pic>
    </p:spTree>
    <p:extLst>
      <p:ext uri="{BB962C8B-B14F-4D97-AF65-F5344CB8AC3E}">
        <p14:creationId xmlns:p14="http://schemas.microsoft.com/office/powerpoint/2010/main" val="399198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3" name="Footer Placeholder 2"/>
          <p:cNvSpPr>
            <a:spLocks noGrp="1"/>
          </p:cNvSpPr>
          <p:nvPr>
            <p:ph type="ftr" sz="quarter" idx="10"/>
          </p:nvPr>
        </p:nvSpPr>
        <p:spPr/>
        <p:txBody>
          <a:bodyPr/>
          <a:lstStyle>
            <a:lvl1pPr>
              <a:defRPr dirty="0"/>
            </a:lvl1pPr>
          </a:lstStyle>
          <a:p>
            <a:pPr>
              <a:defRPr/>
            </a:pPr>
            <a:r>
              <a:rPr lang="en-US" dirty="0"/>
              <a:t>Project Bird</a:t>
            </a:r>
          </a:p>
        </p:txBody>
      </p:sp>
      <p:sp>
        <p:nvSpPr>
          <p:cNvPr id="5"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pPr>
                <a:defRPr/>
              </a:pPr>
              <a:t>‹#›</a:t>
            </a:fld>
            <a:endParaRPr lang="en-GB" dirty="0"/>
          </a:p>
        </p:txBody>
      </p:sp>
    </p:spTree>
    <p:extLst>
      <p:ext uri="{BB962C8B-B14F-4D97-AF65-F5344CB8AC3E}">
        <p14:creationId xmlns:p14="http://schemas.microsoft.com/office/powerpoint/2010/main" val="267233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77631" y="1987205"/>
            <a:ext cx="5114732" cy="4277075"/>
          </a:xfrm>
        </p:spPr>
        <p:txBody>
          <a:bodyPr/>
          <a:lstStyle>
            <a:lvl1pPr>
              <a:defRPr sz="1200"/>
            </a:lvl1pPr>
            <a:lvl2pPr>
              <a:defRPr sz="1200"/>
            </a:lvl2pPr>
            <a:lvl3pPr>
              <a:defRPr sz="1050"/>
            </a:lvl3pPr>
            <a:lvl4pPr>
              <a:defRPr sz="825"/>
            </a:lvl4pPr>
            <a:lvl5pPr>
              <a:defRPr sz="825"/>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088187" y="1987205"/>
            <a:ext cx="5114732" cy="4277075"/>
          </a:xfrm>
        </p:spPr>
        <p:txBody>
          <a:bodyPr/>
          <a:lstStyle>
            <a:lvl1pPr>
              <a:defRPr sz="1200"/>
            </a:lvl1pPr>
            <a:lvl2pPr>
              <a:defRPr sz="1200"/>
            </a:lvl2pPr>
            <a:lvl3pPr>
              <a:defRPr sz="1050"/>
            </a:lvl3pPr>
            <a:lvl4pPr>
              <a:defRPr sz="825"/>
            </a:lvl4pPr>
            <a:lvl5pPr>
              <a:defRPr sz="825"/>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10"/>
          </p:nvPr>
        </p:nvSpPr>
        <p:spPr/>
        <p:txBody>
          <a:bodyPr/>
          <a:lstStyle>
            <a:lvl1pPr>
              <a:defRPr dirty="0"/>
            </a:lvl1pPr>
          </a:lstStyle>
          <a:p>
            <a:pPr>
              <a:defRPr/>
            </a:pPr>
            <a:r>
              <a:rPr lang="en-US">
                <a:solidFill>
                  <a:srgbClr val="122632"/>
                </a:solidFill>
              </a:rPr>
              <a:t>T&amp;E Process Improvement </a:t>
            </a:r>
          </a:p>
        </p:txBody>
      </p:sp>
      <p:sp>
        <p:nvSpPr>
          <p:cNvPr id="7" name="Slide Number Placeholder 6"/>
          <p:cNvSpPr>
            <a:spLocks noGrp="1"/>
          </p:cNvSpPr>
          <p:nvPr>
            <p:ph type="sldNum" sz="quarter" idx="11"/>
          </p:nvPr>
        </p:nvSpPr>
        <p:spPr/>
        <p:txBody>
          <a:bodyPr/>
          <a:lstStyle>
            <a:lvl1pPr>
              <a:defRPr smtClean="0"/>
            </a:lvl1pPr>
          </a:lstStyle>
          <a:p>
            <a:pPr>
              <a:defRPr/>
            </a:pPr>
            <a:fld id="{85D77248-F92F-47C9-97FD-9CF7B39594FC}" type="slidenum">
              <a:rPr lang="en-GB">
                <a:solidFill>
                  <a:srgbClr val="122632"/>
                </a:solidFill>
              </a:rPr>
              <a:pPr>
                <a:defRPr/>
              </a:pPr>
              <a:t>‹#›</a:t>
            </a:fld>
            <a:endParaRPr lang="en-GB" dirty="0">
              <a:solidFill>
                <a:srgbClr val="122632"/>
              </a:solidFill>
            </a:endParaRPr>
          </a:p>
        </p:txBody>
      </p:sp>
      <p:sp>
        <p:nvSpPr>
          <p:cNvPr id="8" name="Rectangle 7"/>
          <p:cNvSpPr>
            <a:spLocks noChangeArrowheads="1"/>
          </p:cNvSpPr>
          <p:nvPr userDrawn="1"/>
        </p:nvSpPr>
        <p:spPr bwMode="auto">
          <a:xfrm>
            <a:off x="777639" y="6424635"/>
            <a:ext cx="2858479"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600" dirty="0">
                <a:solidFill>
                  <a:srgbClr val="122632"/>
                </a:solidFill>
                <a:cs typeface="Arial" pitchFamily="34" charset="0"/>
              </a:rPr>
              <a:t>© Copyright JTI 2016</a:t>
            </a:r>
          </a:p>
        </p:txBody>
      </p:sp>
    </p:spTree>
    <p:extLst>
      <p:ext uri="{BB962C8B-B14F-4D97-AF65-F5344CB8AC3E}">
        <p14:creationId xmlns:p14="http://schemas.microsoft.com/office/powerpoint/2010/main" val="363818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0"/>
          </p:nvPr>
        </p:nvSpPr>
        <p:spPr/>
        <p:txBody>
          <a:bodyPr/>
          <a:lstStyle>
            <a:lvl1pPr>
              <a:defRPr dirty="0"/>
            </a:lvl1pPr>
          </a:lstStyle>
          <a:p>
            <a:pPr>
              <a:defRPr/>
            </a:pPr>
            <a:r>
              <a:rPr lang="en-US">
                <a:solidFill>
                  <a:srgbClr val="122632"/>
                </a:solidFill>
              </a:rPr>
              <a:t>T&amp;E Process Improvement </a:t>
            </a:r>
          </a:p>
        </p:txBody>
      </p:sp>
      <p:sp>
        <p:nvSpPr>
          <p:cNvPr id="5" name="Slide Number Placeholder 4"/>
          <p:cNvSpPr>
            <a:spLocks noGrp="1"/>
          </p:cNvSpPr>
          <p:nvPr>
            <p:ph type="sldNum" sz="quarter" idx="11"/>
          </p:nvPr>
        </p:nvSpPr>
        <p:spPr/>
        <p:txBody>
          <a:bodyPr/>
          <a:lstStyle>
            <a:lvl1pPr>
              <a:defRPr smtClean="0"/>
            </a:lvl1pPr>
          </a:lstStyle>
          <a:p>
            <a:pPr>
              <a:defRPr/>
            </a:pPr>
            <a:fld id="{424D1E8F-BD1A-4C81-B62B-E79AE608D72C}" type="slidenum">
              <a:rPr lang="en-GB">
                <a:solidFill>
                  <a:srgbClr val="122632"/>
                </a:solidFill>
              </a:rPr>
              <a:pPr>
                <a:defRPr/>
              </a:pPr>
              <a:t>‹#›</a:t>
            </a:fld>
            <a:endParaRPr lang="en-GB" dirty="0">
              <a:solidFill>
                <a:srgbClr val="122632"/>
              </a:solidFill>
            </a:endParaRPr>
          </a:p>
        </p:txBody>
      </p:sp>
    </p:spTree>
    <p:extLst>
      <p:ext uri="{BB962C8B-B14F-4D97-AF65-F5344CB8AC3E}">
        <p14:creationId xmlns:p14="http://schemas.microsoft.com/office/powerpoint/2010/main" val="27131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77" y="2516400"/>
            <a:ext cx="7248769" cy="4154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27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10" name="Slide Number Placeholder 2"/>
          <p:cNvSpPr>
            <a:spLocks noGrp="1"/>
          </p:cNvSpPr>
          <p:nvPr>
            <p:ph type="sldNum" sz="quarter" idx="11"/>
          </p:nvPr>
        </p:nvSpPr>
        <p:spPr>
          <a:xfrm>
            <a:off x="10914200" y="6426022"/>
            <a:ext cx="480646" cy="287337"/>
          </a:xfrm>
        </p:spPr>
        <p:txBody>
          <a:bodyPr/>
          <a:lstStyle>
            <a:lvl1pPr>
              <a:defRPr/>
            </a:lvl1pPr>
          </a:lstStyle>
          <a:p>
            <a:pPr>
              <a:defRPr/>
            </a:pPr>
            <a:fld id="{9DA1F94B-54E6-4DB9-98AE-FAFD4FAF9E51}" type="slidenum">
              <a:rPr lang="en-US">
                <a:solidFill>
                  <a:srgbClr val="122632"/>
                </a:solidFill>
              </a:rPr>
              <a:pPr>
                <a:defRPr/>
              </a:pPr>
              <a:t>‹#›</a:t>
            </a:fld>
            <a:endParaRPr lang="en-US" dirty="0">
              <a:solidFill>
                <a:srgbClr val="122632"/>
              </a:solidFill>
            </a:endParaRP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3945" y="0"/>
            <a:ext cx="1157306" cy="1197866"/>
          </a:xfrm>
          <a:prstGeom prst="rect">
            <a:avLst/>
          </a:prstGeom>
        </p:spPr>
      </p:pic>
      <p:sp>
        <p:nvSpPr>
          <p:cNvPr id="3" name="Footer Placeholder 2"/>
          <p:cNvSpPr>
            <a:spLocks noGrp="1"/>
          </p:cNvSpPr>
          <p:nvPr>
            <p:ph type="ftr" sz="quarter" idx="12"/>
          </p:nvPr>
        </p:nvSpPr>
        <p:spPr/>
        <p:txBody>
          <a:bodyPr/>
          <a:lstStyle/>
          <a:p>
            <a:pPr>
              <a:defRPr/>
            </a:pPr>
            <a:r>
              <a:rPr lang="en-US">
                <a:solidFill>
                  <a:srgbClr val="122632"/>
                </a:solidFill>
              </a:rPr>
              <a:t>T&amp;E Process Improvement </a:t>
            </a:r>
          </a:p>
        </p:txBody>
      </p:sp>
    </p:spTree>
    <p:extLst>
      <p:ext uri="{BB962C8B-B14F-4D97-AF65-F5344CB8AC3E}">
        <p14:creationId xmlns:p14="http://schemas.microsoft.com/office/powerpoint/2010/main" val="230637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JTI Values">
    <p:bg>
      <p:bgPr>
        <a:solidFill>
          <a:schemeClr val="tx2"/>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75" y="2516419"/>
            <a:ext cx="6388246" cy="3747875"/>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oAutofit/>
          </a:bodyPr>
          <a:lstStyle>
            <a:lvl1pPr>
              <a:lnSpc>
                <a:spcPct val="90000"/>
              </a:lnSpc>
              <a:defRPr sz="4350" smtClean="0">
                <a:solidFill>
                  <a:schemeClr val="bg1"/>
                </a:solidFill>
                <a:latin typeface="Georgia" pitchFamily="18" charset="0"/>
                <a:ea typeface="ＭＳ Ｐゴシック" charset="-128"/>
              </a:defRPr>
            </a:lvl1pPr>
          </a:lstStyle>
          <a:p>
            <a:pPr lvl="0"/>
            <a:r>
              <a:rPr lang="en-US" noProof="0" dirty="0"/>
              <a:t>Click to edit Master title style</a:t>
            </a:r>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3945" y="0"/>
            <a:ext cx="1157306" cy="1197866"/>
          </a:xfrm>
          <a:prstGeom prst="rect">
            <a:avLst/>
          </a:prstGeom>
        </p:spPr>
      </p:pic>
    </p:spTree>
    <p:extLst>
      <p:ext uri="{BB962C8B-B14F-4D97-AF65-F5344CB8AC3E}">
        <p14:creationId xmlns:p14="http://schemas.microsoft.com/office/powerpoint/2010/main" val="251784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
        <p:nvSpPr>
          <p:cNvPr id="8" name="TextBox 9"/>
          <p:cNvSpPr txBox="1">
            <a:spLocks noChangeArrowheads="1"/>
          </p:cNvSpPr>
          <p:nvPr userDrawn="1"/>
        </p:nvSpPr>
        <p:spPr bwMode="auto">
          <a:xfrm>
            <a:off x="1792961" y="638176"/>
            <a:ext cx="4295225" cy="58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lstStyle>
            <a:lvl1pPr eaLnBrk="0" hangingPunct="0">
              <a:defRPr sz="1600">
                <a:solidFill>
                  <a:schemeClr val="bg1"/>
                </a:solidFill>
                <a:latin typeface="Arial" pitchFamily="34" charset="0"/>
                <a:ea typeface="ＭＳ Ｐゴシック" pitchFamily="80" charset="-128"/>
              </a:defRPr>
            </a:lvl1pPr>
            <a:lvl2pPr marL="742950" indent="-285750" eaLnBrk="0" hangingPunct="0">
              <a:defRPr sz="1600">
                <a:solidFill>
                  <a:schemeClr val="bg1"/>
                </a:solidFill>
                <a:latin typeface="Arial" pitchFamily="34" charset="0"/>
                <a:ea typeface="ＭＳ Ｐゴシック" pitchFamily="80" charset="-128"/>
              </a:defRPr>
            </a:lvl2pPr>
            <a:lvl3pPr marL="1143000" indent="-228600" eaLnBrk="0" hangingPunct="0">
              <a:defRPr sz="1600">
                <a:solidFill>
                  <a:schemeClr val="bg1"/>
                </a:solidFill>
                <a:latin typeface="Arial" pitchFamily="34" charset="0"/>
                <a:ea typeface="ＭＳ Ｐゴシック" pitchFamily="80" charset="-128"/>
              </a:defRPr>
            </a:lvl3pPr>
            <a:lvl4pPr marL="1600200" indent="-228600" eaLnBrk="0" hangingPunct="0">
              <a:defRPr sz="1600">
                <a:solidFill>
                  <a:schemeClr val="bg1"/>
                </a:solidFill>
                <a:latin typeface="Arial" pitchFamily="34" charset="0"/>
                <a:ea typeface="ＭＳ Ｐゴシック" pitchFamily="80" charset="-128"/>
              </a:defRPr>
            </a:lvl4pPr>
            <a:lvl5pPr marL="2057400" indent="-228600" eaLnBrk="0" hangingPunct="0">
              <a:defRPr sz="1600">
                <a:solidFill>
                  <a:schemeClr val="bg1"/>
                </a:solidFill>
                <a:latin typeface="Arial" pitchFamily="34" charset="0"/>
                <a:ea typeface="ＭＳ Ｐゴシック" pitchFamily="80" charset="-128"/>
              </a:defRPr>
            </a:lvl5pPr>
            <a:lvl6pPr marL="25146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6pPr>
            <a:lvl7pPr marL="29718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7pPr>
            <a:lvl8pPr marL="34290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8pPr>
            <a:lvl9pPr marL="3886200" indent="-228600" eaLnBrk="0" fontAlgn="base" hangingPunct="0">
              <a:spcBef>
                <a:spcPct val="0"/>
              </a:spcBef>
              <a:spcAft>
                <a:spcPct val="0"/>
              </a:spcAft>
              <a:defRPr sz="1600">
                <a:solidFill>
                  <a:schemeClr val="bg1"/>
                </a:solidFill>
                <a:latin typeface="Arial" pitchFamily="34" charset="0"/>
                <a:ea typeface="ＭＳ Ｐゴシック" pitchFamily="80" charset="-128"/>
              </a:defRPr>
            </a:lvl9pPr>
          </a:lstStyle>
          <a:p>
            <a:pPr eaLnBrk="1" hangingPunct="1"/>
            <a:r>
              <a:rPr lang="en-US" sz="1000" b="1" dirty="0">
                <a:solidFill>
                  <a:schemeClr val="tx1"/>
                </a:solidFill>
                <a:cs typeface="Times New Roman" pitchFamily="18" charset="0"/>
              </a:rPr>
              <a:t>JTI Business Services (Asia) Sdn. Bhd.</a:t>
            </a:r>
            <a:endParaRPr lang="en-GB" sz="1000" dirty="0">
              <a:solidFill>
                <a:schemeClr val="tx1"/>
              </a:solidFill>
              <a:cs typeface="Times New Roman" pitchFamily="18" charset="0"/>
            </a:endParaRPr>
          </a:p>
          <a:p>
            <a:pPr eaLnBrk="1" hangingPunct="1"/>
            <a:r>
              <a:rPr lang="en-US" sz="1000" dirty="0">
                <a:solidFill>
                  <a:schemeClr val="tx1"/>
                </a:solidFill>
                <a:cs typeface="Times New Roman" pitchFamily="18" charset="0"/>
              </a:rPr>
              <a:t>Business</a:t>
            </a:r>
            <a:r>
              <a:rPr lang="en-US" sz="1000" baseline="0" dirty="0">
                <a:solidFill>
                  <a:schemeClr val="tx1"/>
                </a:solidFill>
                <a:cs typeface="Times New Roman" pitchFamily="18" charset="0"/>
              </a:rPr>
              <a:t> Services Centre</a:t>
            </a:r>
            <a:endParaRPr lang="en-GB" sz="1600" dirty="0">
              <a:solidFill>
                <a:schemeClr val="tx1"/>
              </a:solidFill>
            </a:endParaRPr>
          </a:p>
        </p:txBody>
      </p:sp>
    </p:spTree>
    <p:extLst>
      <p:ext uri="{BB962C8B-B14F-4D97-AF65-F5344CB8AC3E}">
        <p14:creationId xmlns:p14="http://schemas.microsoft.com/office/powerpoint/2010/main" val="145977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85816" y="4314825"/>
            <a:ext cx="6959600" cy="1949450"/>
          </a:xfrm>
          <a:solidFill>
            <a:srgbClr val="C7C8CA"/>
          </a:solidFill>
        </p:spPr>
        <p:txBody>
          <a:bodyPr/>
          <a:lstStyle/>
          <a:p>
            <a:endParaRPr lang="en-GB" dirty="0"/>
          </a:p>
        </p:txBody>
      </p:sp>
      <p:cxnSp>
        <p:nvCxnSpPr>
          <p:cNvPr id="6" name="Straight Connector 7"/>
          <p:cNvCxnSpPr>
            <a:cxnSpLocks noChangeShapeType="1"/>
          </p:cNvCxnSpPr>
          <p:nvPr userDrawn="1"/>
        </p:nvCxnSpPr>
        <p:spPr bwMode="auto">
          <a:xfrm>
            <a:off x="1664009" y="2579100"/>
            <a:ext cx="0" cy="427890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195" name="Rectangle 3"/>
          <p:cNvSpPr>
            <a:spLocks noGrp="1" noChangeArrowheads="1"/>
          </p:cNvSpPr>
          <p:nvPr>
            <p:ph type="body" idx="1"/>
          </p:nvPr>
        </p:nvSpPr>
        <p:spPr>
          <a:xfrm>
            <a:off x="1785817" y="3656891"/>
            <a:ext cx="6072554" cy="676984"/>
          </a:xfrm>
          <a:extLst/>
        </p:spPr>
        <p:txBody>
          <a:bodyPr/>
          <a:lstStyle>
            <a:lvl1pPr>
              <a:lnSpc>
                <a:spcPct val="90000"/>
              </a:lnSpc>
              <a:spcBef>
                <a:spcPct val="20000"/>
              </a:spcBef>
              <a:defRPr sz="1800" i="1" smtClean="0">
                <a:solidFill>
                  <a:schemeClr val="tx2"/>
                </a:solidFill>
                <a:latin typeface="Georgia" pitchFamily="18" charset="0"/>
                <a:ea typeface="ＭＳ Ｐゴシック" charset="-128"/>
              </a:defRPr>
            </a:lvl1pPr>
          </a:lstStyle>
          <a:p>
            <a:pPr lvl="0"/>
            <a:r>
              <a:rPr lang="en-US" noProof="0" dirty="0"/>
              <a:t>Click to edit Master text styles</a:t>
            </a:r>
          </a:p>
        </p:txBody>
      </p:sp>
      <p:sp>
        <p:nvSpPr>
          <p:cNvPr id="34819" name="Rectangle 3"/>
          <p:cNvSpPr>
            <a:spLocks noGrp="1" noChangeArrowheads="1"/>
          </p:cNvSpPr>
          <p:nvPr>
            <p:ph type="title"/>
          </p:nvPr>
        </p:nvSpPr>
        <p:spPr>
          <a:xfrm>
            <a:off x="1792962" y="2515599"/>
            <a:ext cx="7835593" cy="1151526"/>
          </a:xfrm>
          <a:extLst/>
        </p:spPr>
        <p:txBody>
          <a:bodyPr/>
          <a:lstStyle>
            <a:lvl1pPr>
              <a:lnSpc>
                <a:spcPct val="9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5930" y="-1"/>
            <a:ext cx="1157305" cy="1197866"/>
          </a:xfrm>
          <a:prstGeom prst="rect">
            <a:avLst/>
          </a:prstGeom>
        </p:spPr>
      </p:pic>
    </p:spTree>
    <p:extLst>
      <p:ext uri="{BB962C8B-B14F-4D97-AF65-F5344CB8AC3E}">
        <p14:creationId xmlns:p14="http://schemas.microsoft.com/office/powerpoint/2010/main" val="259878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int Green Breaker">
    <p:bg>
      <p:bgPr>
        <a:solidFill>
          <a:schemeClr val="accent4"/>
        </a:solidFill>
        <a:effectLst/>
      </p:bgPr>
    </p:bg>
    <p:spTree>
      <p:nvGrpSpPr>
        <p:cNvPr id="1" name=""/>
        <p:cNvGrpSpPr/>
        <p:nvPr/>
      </p:nvGrpSpPr>
      <p:grpSpPr>
        <a:xfrm>
          <a:off x="0" y="0"/>
          <a:ext cx="0" cy="0"/>
          <a:chOff x="0" y="0"/>
          <a:chExt cx="0" cy="0"/>
        </a:xfrm>
      </p:grpSpPr>
      <p:sp>
        <p:nvSpPr>
          <p:cNvPr id="34819" name="Rectangle 3"/>
          <p:cNvSpPr>
            <a:spLocks noGrp="1" noChangeArrowheads="1"/>
          </p:cNvSpPr>
          <p:nvPr>
            <p:ph type="ctrTitle"/>
          </p:nvPr>
        </p:nvSpPr>
        <p:spPr>
          <a:xfrm>
            <a:off x="1794465" y="2468775"/>
            <a:ext cx="7248769" cy="553998"/>
          </a:xfr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spAutoFit/>
          </a:bodyPr>
          <a:lstStyle>
            <a:lvl1pPr>
              <a:lnSpc>
                <a:spcPct val="100000"/>
              </a:lnSpc>
              <a:defRPr sz="3600" smtClean="0">
                <a:solidFill>
                  <a:schemeClr val="tx1"/>
                </a:solidFill>
                <a:latin typeface="Georgia" pitchFamily="18" charset="0"/>
                <a:ea typeface="ＭＳ Ｐゴシック" charset="-128"/>
              </a:defRPr>
            </a:lvl1pPr>
          </a:lstStyle>
          <a:p>
            <a:pPr lvl="0"/>
            <a:r>
              <a:rPr lang="en-US" noProof="0" dirty="0"/>
              <a:t>Click to edit Master title style</a:t>
            </a:r>
          </a:p>
        </p:txBody>
      </p:sp>
      <p:sp>
        <p:nvSpPr>
          <p:cNvPr id="9" name="Footer Placeholder 1"/>
          <p:cNvSpPr>
            <a:spLocks noGrp="1"/>
          </p:cNvSpPr>
          <p:nvPr>
            <p:ph type="ftr" sz="quarter" idx="10"/>
          </p:nvPr>
        </p:nvSpPr>
        <p:spPr>
          <a:xfrm>
            <a:off x="6000262" y="6426003"/>
            <a:ext cx="4798646" cy="287337"/>
          </a:xfrm>
        </p:spPr>
        <p:txBody>
          <a:bodyPr/>
          <a:lstStyle>
            <a:lvl1pPr>
              <a:defRPr smtClean="0"/>
            </a:lvl1pPr>
          </a:lstStyle>
          <a:p>
            <a:pPr>
              <a:defRPr/>
            </a:pPr>
            <a:r>
              <a:rPr lang="en-US" dirty="0"/>
              <a:t>Project Bird</a:t>
            </a:r>
          </a:p>
        </p:txBody>
      </p:sp>
      <p:sp>
        <p:nvSpPr>
          <p:cNvPr id="10" name="Slide Number Placeholder 2"/>
          <p:cNvSpPr>
            <a:spLocks noGrp="1"/>
          </p:cNvSpPr>
          <p:nvPr>
            <p:ph type="sldNum" sz="quarter" idx="11"/>
          </p:nvPr>
        </p:nvSpPr>
        <p:spPr>
          <a:xfrm>
            <a:off x="10914187" y="6426003"/>
            <a:ext cx="480646" cy="287337"/>
          </a:xfrm>
        </p:spPr>
        <p:txBody>
          <a:bodyPr/>
          <a:lstStyle>
            <a:lvl1pPr>
              <a:defRPr/>
            </a:lvl1pPr>
          </a:lstStyle>
          <a:p>
            <a:pPr>
              <a:defRPr/>
            </a:pPr>
            <a:fld id="{9DA1F94B-54E6-4DB9-98AE-FAFD4FAF9E51}" type="slidenum">
              <a:rPr lang="en-US"/>
              <a:pPr>
                <a:defRPr/>
              </a:pPr>
              <a:t>‹#›</a:t>
            </a:fld>
            <a:endParaRPr lang="en-US" dirty="0"/>
          </a:p>
        </p:txBody>
      </p:sp>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Tree>
    <p:extLst>
      <p:ext uri="{BB962C8B-B14F-4D97-AF65-F5344CB8AC3E}">
        <p14:creationId xmlns:p14="http://schemas.microsoft.com/office/powerpoint/2010/main" val="372923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losing JTI Values">
    <p:bg>
      <p:bgPr>
        <a:solidFill>
          <a:schemeClr val="tx2"/>
        </a:solidFill>
        <a:effectLst/>
      </p:bgPr>
    </p:bg>
    <p:spTree>
      <p:nvGrpSpPr>
        <p:cNvPr id="1" name=""/>
        <p:cNvGrpSpPr/>
        <p:nvPr/>
      </p:nvGrpSpPr>
      <p:grpSpPr>
        <a:xfrm>
          <a:off x="0" y="0"/>
          <a:ext cx="0" cy="0"/>
          <a:chOff x="0" y="0"/>
          <a:chExt cx="0" cy="0"/>
        </a:xfrm>
      </p:grpSpPr>
      <p:cxnSp>
        <p:nvCxnSpPr>
          <p:cNvPr id="12" name="Straight Connector 7"/>
          <p:cNvCxnSpPr>
            <a:cxnSpLocks noChangeShapeType="1"/>
          </p:cNvCxnSpPr>
          <p:nvPr userDrawn="1"/>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3938" y="0"/>
            <a:ext cx="1157305" cy="1197866"/>
          </a:xfrm>
          <a:prstGeom prst="rect">
            <a:avLst/>
          </a:prstGeom>
        </p:spPr>
      </p:pic>
      <p:sp>
        <p:nvSpPr>
          <p:cNvPr id="3" name="TextBox 2"/>
          <p:cNvSpPr txBox="1"/>
          <p:nvPr userDrawn="1"/>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latin typeface="Georgia" pitchFamily="18" charset="0"/>
              </a:rPr>
              <a:t>Enterprising</a:t>
            </a:r>
          </a:p>
          <a:p>
            <a:pPr>
              <a:lnSpc>
                <a:spcPct val="90000"/>
              </a:lnSpc>
            </a:pPr>
            <a:r>
              <a:rPr lang="en-US" sz="5800" dirty="0">
                <a:latin typeface="Georgia" pitchFamily="18" charset="0"/>
              </a:rPr>
              <a:t>Open</a:t>
            </a:r>
          </a:p>
          <a:p>
            <a:pPr>
              <a:lnSpc>
                <a:spcPct val="90000"/>
              </a:lnSpc>
            </a:pPr>
            <a:r>
              <a:rPr lang="en-US" sz="5800" dirty="0">
                <a:latin typeface="Georgia" pitchFamily="18" charset="0"/>
              </a:rPr>
              <a:t>Challenging</a:t>
            </a:r>
            <a:endParaRPr lang="en-GB" sz="5800" dirty="0">
              <a:solidFill>
                <a:schemeClr val="tx1"/>
              </a:solidFill>
              <a:latin typeface="Georgia" pitchFamily="18" charset="0"/>
            </a:endParaRPr>
          </a:p>
        </p:txBody>
      </p:sp>
    </p:spTree>
    <p:extLst>
      <p:ext uri="{BB962C8B-B14F-4D97-AF65-F5344CB8AC3E}">
        <p14:creationId xmlns:p14="http://schemas.microsoft.com/office/powerpoint/2010/main" val="210589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ntroductory">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2"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
        <p:nvSpPr>
          <p:cNvPr id="3" name="Content Placeholder 2"/>
          <p:cNvSpPr>
            <a:spLocks noGrp="1"/>
          </p:cNvSpPr>
          <p:nvPr>
            <p:ph idx="1"/>
          </p:nvPr>
        </p:nvSpPr>
        <p:spPr>
          <a:xfrm>
            <a:off x="778608" y="1994403"/>
            <a:ext cx="10619154" cy="4269875"/>
          </a:xfrm>
        </p:spPr>
        <p:txBody>
          <a:bodyPr>
            <a:normAutofit/>
          </a:bodyPr>
          <a:lstStyle>
            <a:lvl1pPr>
              <a:defRPr sz="2400">
                <a:latin typeface="Georgia" pitchFamily="18" charset="0"/>
              </a:defRPr>
            </a:lvl1pPr>
            <a:lvl2pPr>
              <a:defRPr sz="2400">
                <a:latin typeface="Georgia" pitchFamily="18" charset="0"/>
              </a:defRPr>
            </a:lvl2pPr>
            <a:lvl3pPr>
              <a:defRPr sz="2400">
                <a:latin typeface="Georgia" pitchFamily="18" charset="0"/>
              </a:defRPr>
            </a:lvl3pPr>
            <a:lvl4pPr>
              <a:defRPr sz="2400">
                <a:latin typeface="Georgia" pitchFamily="18" charset="0"/>
              </a:defRPr>
            </a:lvl4pPr>
            <a:lvl5pPr>
              <a:defRPr sz="2400">
                <a:latin typeface="Georgia" pitchFamily="18" charset="0"/>
              </a:defRPr>
            </a:lvl5pPr>
          </a:lstStyle>
          <a:p>
            <a:pPr lvl="0"/>
            <a:r>
              <a:rPr lang="en-US" dirty="0"/>
              <a:t>Click to edit Master text styles</a:t>
            </a:r>
          </a:p>
        </p:txBody>
      </p:sp>
      <p:sp>
        <p:nvSpPr>
          <p:cNvPr id="10" name="Text Placeholder 9"/>
          <p:cNvSpPr>
            <a:spLocks noGrp="1"/>
          </p:cNvSpPr>
          <p:nvPr>
            <p:ph type="body" sz="quarter" idx="12"/>
          </p:nvPr>
        </p:nvSpPr>
        <p:spPr>
          <a:xfrm>
            <a:off x="777632" y="967741"/>
            <a:ext cx="10619446"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12" name="Footer Placeholder 11"/>
          <p:cNvSpPr>
            <a:spLocks noGrp="1"/>
          </p:cNvSpPr>
          <p:nvPr>
            <p:ph type="ftr" sz="quarter" idx="13"/>
          </p:nvPr>
        </p:nvSpPr>
        <p:spPr/>
        <p:txBody>
          <a:bodyPr/>
          <a:lstStyle>
            <a:lvl1pPr>
              <a:defRPr/>
            </a:lvl1pPr>
          </a:lstStyle>
          <a:p>
            <a:pPr>
              <a:defRPr/>
            </a:pPr>
            <a:r>
              <a:rPr lang="en-US" dirty="0"/>
              <a:t>Project Bird</a:t>
            </a:r>
          </a:p>
        </p:txBody>
      </p:sp>
      <p:sp>
        <p:nvSpPr>
          <p:cNvPr id="13" name="Slide Number Placeholder 12"/>
          <p:cNvSpPr>
            <a:spLocks noGrp="1"/>
          </p:cNvSpPr>
          <p:nvPr>
            <p:ph type="sldNum" sz="quarter" idx="14"/>
          </p:nvPr>
        </p:nvSpPr>
        <p:spPr/>
        <p:txBody>
          <a:bodyPr/>
          <a:lstStyle/>
          <a:p>
            <a:pPr>
              <a:defRPr/>
            </a:pPr>
            <a:fld id="{1BB4E4D9-2C5A-423A-A8BE-9B5EA07DECC8}" type="slidenum">
              <a:rPr lang="en-US" smtClean="0"/>
              <a:pPr>
                <a:defRPr/>
              </a:pPr>
              <a:t>‹#›</a:t>
            </a:fld>
            <a:endParaRPr lang="en-US" dirty="0"/>
          </a:p>
        </p:txBody>
      </p:sp>
    </p:spTree>
    <p:extLst>
      <p:ext uri="{BB962C8B-B14F-4D97-AF65-F5344CB8AC3E}">
        <p14:creationId xmlns:p14="http://schemas.microsoft.com/office/powerpoint/2010/main" val="93377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chemeClr val="tx1"/>
                </a:solidFill>
                <a:cs typeface="Arial" pitchFamily="34" charset="0"/>
              </a:rPr>
              <a:t>© Copyright JTI 2016</a:t>
            </a:r>
          </a:p>
        </p:txBody>
      </p:sp>
      <p:sp>
        <p:nvSpPr>
          <p:cNvPr id="3" name="Content Placeholder 2"/>
          <p:cNvSpPr>
            <a:spLocks noGrp="1"/>
          </p:cNvSpPr>
          <p:nvPr>
            <p:ph idx="1"/>
          </p:nvPr>
        </p:nvSpPr>
        <p:spPr>
          <a:xfrm>
            <a:off x="778608" y="1994403"/>
            <a:ext cx="10619154" cy="4269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0"/>
          </p:nvPr>
        </p:nvSpPr>
        <p:spPr/>
        <p:txBody>
          <a:bodyPr/>
          <a:lstStyle>
            <a:lvl1pPr>
              <a:defRPr dirty="0"/>
            </a:lvl1pPr>
          </a:lstStyle>
          <a:p>
            <a:pPr>
              <a:defRPr/>
            </a:pPr>
            <a:r>
              <a:rPr lang="en-US" dirty="0"/>
              <a:t>Project Bird</a:t>
            </a:r>
          </a:p>
        </p:txBody>
      </p:sp>
      <p:sp>
        <p:nvSpPr>
          <p:cNvPr id="7" name="Text Placeholder 9"/>
          <p:cNvSpPr>
            <a:spLocks noGrp="1"/>
          </p:cNvSpPr>
          <p:nvPr>
            <p:ph type="body" sz="quarter" idx="12"/>
          </p:nvPr>
        </p:nvSpPr>
        <p:spPr>
          <a:xfrm>
            <a:off x="776167" y="967741"/>
            <a:ext cx="10624527" cy="342900"/>
          </a:xfrm>
        </p:spPr>
        <p:txBody>
          <a:bodyPr>
            <a:normAutofit/>
          </a:bodyPr>
          <a:lstStyle>
            <a:lvl1pPr algn="l" rtl="0" eaLnBrk="1" fontAlgn="base" hangingPunct="1">
              <a:spcBef>
                <a:spcPct val="0"/>
              </a:spcBef>
              <a:spcAft>
                <a:spcPct val="0"/>
              </a:spcAft>
              <a:defRPr lang="en-US" sz="1800" i="1" dirty="0">
                <a:solidFill>
                  <a:schemeClr val="tx2"/>
                </a:solidFill>
                <a:latin typeface="Georgia" pitchFamily="18" charset="0"/>
                <a:ea typeface="ＭＳ Ｐゴシック" pitchFamily="80" charset="-128"/>
                <a:cs typeface="+mj-cs"/>
              </a:defRPr>
            </a:lvl1pPr>
          </a:lstStyle>
          <a:p>
            <a:pPr lvl="0"/>
            <a:r>
              <a:rPr lang="en-US" dirty="0"/>
              <a:t>Click to edit Master text styles</a:t>
            </a:r>
          </a:p>
        </p:txBody>
      </p:sp>
      <p:sp>
        <p:nvSpPr>
          <p:cNvPr id="8" name="Slide Number Placeholder 6"/>
          <p:cNvSpPr>
            <a:spLocks noGrp="1"/>
          </p:cNvSpPr>
          <p:nvPr>
            <p:ph type="sldNum" sz="quarter" idx="11"/>
          </p:nvPr>
        </p:nvSpPr>
        <p:spPr>
          <a:xfrm>
            <a:off x="10914187" y="6424616"/>
            <a:ext cx="480646" cy="287337"/>
          </a:xfrm>
        </p:spPr>
        <p:txBody>
          <a:bodyPr/>
          <a:lstStyle>
            <a:lvl1pPr>
              <a:defRPr smtClean="0"/>
            </a:lvl1pPr>
          </a:lstStyle>
          <a:p>
            <a:pPr>
              <a:defRPr/>
            </a:pPr>
            <a:fld id="{85D77248-F92F-47C9-97FD-9CF7B39594FC}" type="slidenum">
              <a:rPr lang="en-GB"/>
              <a:pPr>
                <a:defRPr/>
              </a:pPr>
              <a:t>‹#›</a:t>
            </a:fld>
            <a:endParaRPr lang="en-GB" dirty="0"/>
          </a:p>
        </p:txBody>
      </p:sp>
      <p:sp>
        <p:nvSpPr>
          <p:cNvPr id="9" name="Title 1"/>
          <p:cNvSpPr>
            <a:spLocks noGrp="1"/>
          </p:cNvSpPr>
          <p:nvPr>
            <p:ph type="title" hasCustomPrompt="1"/>
          </p:nvPr>
        </p:nvSpPr>
        <p:spPr>
          <a:xfrm>
            <a:off x="777632" y="576265"/>
            <a:ext cx="10619153" cy="385763"/>
          </a:xfrm>
        </p:spPr>
        <p:txBody>
          <a:bodyPr>
            <a:noAutofit/>
          </a:bodyPr>
          <a:lstStyle>
            <a:lvl1pPr>
              <a:defRPr sz="2400">
                <a:solidFill>
                  <a:schemeClr val="tx1"/>
                </a:solidFill>
              </a:defRPr>
            </a:lvl1pPr>
          </a:lstStyle>
          <a:p>
            <a:r>
              <a:rPr lang="en-US" dirty="0"/>
              <a:t>Click to edit Master title style</a:t>
            </a:r>
            <a:br>
              <a:rPr lang="en-US" dirty="0"/>
            </a:br>
            <a:br>
              <a:rPr lang="en-US" dirty="0"/>
            </a:br>
            <a:endParaRPr lang="en-GB" dirty="0"/>
          </a:p>
        </p:txBody>
      </p:sp>
    </p:spTree>
    <p:extLst>
      <p:ext uri="{BB962C8B-B14F-4D97-AF65-F5344CB8AC3E}">
        <p14:creationId xmlns:p14="http://schemas.microsoft.com/office/powerpoint/2010/main" val="139712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0.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image" Target="../media/image1.emf"/><Relationship Id="rId2" Type="http://schemas.openxmlformats.org/officeDocument/2006/relationships/slideLayout" Target="../slideLayouts/slideLayout95.xml"/><Relationship Id="rId16" Type="http://schemas.openxmlformats.org/officeDocument/2006/relationships/oleObject" Target="../embeddings/oleObject13.bin"/><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tags" Target="../tags/tag14.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vmlDrawing" Target="../drawings/vmlDrawing13.v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ags" Target="../tags/tag15.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vmlDrawing" Target="../drawings/vmlDrawing14.v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theme" Target="../theme/theme11.xml"/><Relationship Id="rId5" Type="http://schemas.openxmlformats.org/officeDocument/2006/relationships/slideLayout" Target="../slideLayouts/slideLayout110.xml"/><Relationship Id="rId15" Type="http://schemas.openxmlformats.org/officeDocument/2006/relationships/image" Target="../media/image1.emf"/><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oleObject" Target="../embeddings/oleObject14.bin"/></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vmlDrawing" Target="../drawings/vmlDrawing15.v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6" Type="http://schemas.openxmlformats.org/officeDocument/2006/relationships/image" Target="../media/image1.emf"/><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oleObject" Target="../embeddings/oleObject15.bin"/><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ags" Target="../tags/tag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vmlDrawing" Target="../drawings/vmlDrawing16.v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6" Type="http://schemas.openxmlformats.org/officeDocument/2006/relationships/image" Target="../media/image1.emf"/><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oleObject" Target="../embeddings/oleObject16.bin"/><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ags" Target="../tags/tag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vmlDrawing" Target="../drawings/vmlDrawing17.v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6" Type="http://schemas.openxmlformats.org/officeDocument/2006/relationships/image" Target="../media/image1.emf"/><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5" Type="http://schemas.openxmlformats.org/officeDocument/2006/relationships/oleObject" Target="../embeddings/oleObject17.bin"/><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ags" Target="../tags/tag1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vmlDrawing" Target="../drawings/vmlDrawing18.v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6" Type="http://schemas.openxmlformats.org/officeDocument/2006/relationships/image" Target="../media/image1.emf"/><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oleObject" Target="../embeddings/oleObject18.bin"/><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ags" Target="../tags/tag1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5" Type="http://schemas.openxmlformats.org/officeDocument/2006/relationships/slideLayout" Target="../slideLayouts/slideLayout164.xml"/><Relationship Id="rId10" Type="http://schemas.openxmlformats.org/officeDocument/2006/relationships/image" Target="../media/image10.wmf"/><Relationship Id="rId4" Type="http://schemas.openxmlformats.org/officeDocument/2006/relationships/slideLayout" Target="../slideLayouts/slideLayout163.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vmlDrawing" Target="../drawings/vmlDrawing19.v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6" Type="http://schemas.openxmlformats.org/officeDocument/2006/relationships/image" Target="../media/image1.emf"/><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oleObject" Target="../embeddings/oleObject19.bin"/><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ags" Target="../tags/tag2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oleObject" Target="../embeddings/oleObject20.bin"/><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tags" Target="../tags/tag21.xml"/><Relationship Id="rId2" Type="http://schemas.openxmlformats.org/officeDocument/2006/relationships/slideLayout" Target="../slideLayouts/slideLayout180.xml"/><Relationship Id="rId16" Type="http://schemas.openxmlformats.org/officeDocument/2006/relationships/vmlDrawing" Target="../drawings/vmlDrawing20.v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theme" Target="../theme/theme18.xml"/><Relationship Id="rId10" Type="http://schemas.openxmlformats.org/officeDocument/2006/relationships/slideLayout" Target="../slideLayouts/slideLayout188.xml"/><Relationship Id="rId19" Type="http://schemas.openxmlformats.org/officeDocument/2006/relationships/image" Target="../media/image1.emf"/><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vmlDrawing" Target="../drawings/vmlDrawing22.v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9.xml"/><Relationship Id="rId2" Type="http://schemas.openxmlformats.org/officeDocument/2006/relationships/slideLayout" Target="../slideLayouts/slideLayout194.xml"/><Relationship Id="rId16" Type="http://schemas.openxmlformats.org/officeDocument/2006/relationships/image" Target="../media/image1.emf"/><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oleObject" Target="../embeddings/oleObject22.bin"/><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tags" Target="../tags/tag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tags" Target="../tags/tag24.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vmlDrawing" Target="../drawings/vmlDrawing23.v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theme" Target="../theme/theme20.xml"/><Relationship Id="rId5" Type="http://schemas.openxmlformats.org/officeDocument/2006/relationships/slideLayout" Target="../slideLayouts/slideLayout208.xml"/><Relationship Id="rId15" Type="http://schemas.openxmlformats.org/officeDocument/2006/relationships/image" Target="../media/image1.emf"/><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oleObject" Target="../embeddings/oleObject23.bin"/></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1.emf"/><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oleObject" Target="../embeddings/oleObject24.bin"/><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tags" Target="../tags/tag25.xml"/><Relationship Id="rId5" Type="http://schemas.openxmlformats.org/officeDocument/2006/relationships/slideLayout" Target="../slideLayouts/slideLayout218.xml"/><Relationship Id="rId10" Type="http://schemas.openxmlformats.org/officeDocument/2006/relationships/vmlDrawing" Target="../drawings/vmlDrawing24.vml"/><Relationship Id="rId4" Type="http://schemas.openxmlformats.org/officeDocument/2006/relationships/slideLayout" Target="../slideLayouts/slideLayout217.xml"/><Relationship Id="rId9"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theme" Target="../theme/theme2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theme" Target="../theme/theme23.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5" Type="http://schemas.openxmlformats.org/officeDocument/2006/relationships/slideLayout" Target="../slideLayouts/slideLayout248.xml"/><Relationship Id="rId10" Type="http://schemas.openxmlformats.org/officeDocument/2006/relationships/theme" Target="../theme/theme24.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18" Type="http://schemas.openxmlformats.org/officeDocument/2006/relationships/theme" Target="../theme/theme25.xml"/><Relationship Id="rId3" Type="http://schemas.openxmlformats.org/officeDocument/2006/relationships/slideLayout" Target="../slideLayouts/slideLayout255.xml"/><Relationship Id="rId21" Type="http://schemas.openxmlformats.org/officeDocument/2006/relationships/oleObject" Target="../embeddings/oleObject25.bin"/><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20" Type="http://schemas.openxmlformats.org/officeDocument/2006/relationships/tags" Target="../tags/tag26.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10" Type="http://schemas.openxmlformats.org/officeDocument/2006/relationships/slideLayout" Target="../slideLayouts/slideLayout262.xml"/><Relationship Id="rId19" Type="http://schemas.openxmlformats.org/officeDocument/2006/relationships/vmlDrawing" Target="../drawings/vmlDrawing25.v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 Id="rId22" Type="http://schemas.openxmlformats.org/officeDocument/2006/relationships/image" Target="../media/image17.emf"/></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tags" Target="../tags/tag2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vmlDrawing" Target="../drawings/vmlDrawing26.v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theme" Target="../theme/theme26.xml"/><Relationship Id="rId5" Type="http://schemas.openxmlformats.org/officeDocument/2006/relationships/slideLayout" Target="../slideLayouts/slideLayout274.xml"/><Relationship Id="rId15" Type="http://schemas.openxmlformats.org/officeDocument/2006/relationships/image" Target="../media/image1.emf"/><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oleObject" Target="../embeddings/oleObject26.bin"/></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slideLayout" Target="../slideLayouts/slideLayout292.xml"/><Relationship Id="rId18" Type="http://schemas.openxmlformats.org/officeDocument/2006/relationships/image" Target="../media/image1.emf"/><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17" Type="http://schemas.openxmlformats.org/officeDocument/2006/relationships/oleObject" Target="../embeddings/oleObject27.bin"/><Relationship Id="rId2" Type="http://schemas.openxmlformats.org/officeDocument/2006/relationships/slideLayout" Target="../slideLayouts/slideLayout281.xml"/><Relationship Id="rId16" Type="http://schemas.openxmlformats.org/officeDocument/2006/relationships/tags" Target="../tags/tag28.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5" Type="http://schemas.openxmlformats.org/officeDocument/2006/relationships/vmlDrawing" Target="../drawings/vmlDrawing27.v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oleObject" Target="../embeddings/oleObject29.bin"/><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ags" Target="../tags/tag30.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vmlDrawing" Target="../drawings/vmlDrawing29.vml"/><Relationship Id="rId5" Type="http://schemas.openxmlformats.org/officeDocument/2006/relationships/slideLayout" Target="../slideLayouts/slideLayout297.xml"/><Relationship Id="rId10" Type="http://schemas.openxmlformats.org/officeDocument/2006/relationships/theme" Target="../theme/theme28.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image" Target="../media/image1.emf"/></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tags" Target="../tags/tag31.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vmlDrawing" Target="../drawings/vmlDrawing30.v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theme" Target="../theme/theme29.xml"/><Relationship Id="rId5" Type="http://schemas.openxmlformats.org/officeDocument/2006/relationships/slideLayout" Target="../slideLayouts/slideLayout306.xml"/><Relationship Id="rId15" Type="http://schemas.openxmlformats.org/officeDocument/2006/relationships/image" Target="../media/image1.emf"/><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oleObject" Target="../embeddings/oleObject30.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1.em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oleObject" Target="../embeddings/oleObject5.bin"/><Relationship Id="rId2" Type="http://schemas.openxmlformats.org/officeDocument/2006/relationships/slideLayout" Target="../slideLayouts/slideLayout23.xml"/><Relationship Id="rId16" Type="http://schemas.openxmlformats.org/officeDocument/2006/relationships/tags" Target="../tags/tag6.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vmlDrawing" Target="../drawings/vmlDrawing5.v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5" Type="http://schemas.openxmlformats.org/officeDocument/2006/relationships/slideLayout" Target="../slideLayouts/slideLayout316.xml"/><Relationship Id="rId10" Type="http://schemas.openxmlformats.org/officeDocument/2006/relationships/theme" Target="../theme/theme30.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theme" Target="../theme/theme31.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vmlDrawing" Target="../drawings/vmlDrawing31.v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6" Type="http://schemas.openxmlformats.org/officeDocument/2006/relationships/image" Target="../media/image1.emf"/><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5" Type="http://schemas.openxmlformats.org/officeDocument/2006/relationships/oleObject" Target="../embeddings/oleObject31.bin"/><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tags" Target="../tags/tag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1.emf"/><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oleObject" Target="../embeddings/oleObject32.bin"/><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tags" Target="../tags/tag33.xml"/><Relationship Id="rId5" Type="http://schemas.openxmlformats.org/officeDocument/2006/relationships/slideLayout" Target="../slideLayouts/slideLayout348.xml"/><Relationship Id="rId10" Type="http://schemas.openxmlformats.org/officeDocument/2006/relationships/vmlDrawing" Target="../drawings/vmlDrawing32.vml"/><Relationship Id="rId4" Type="http://schemas.openxmlformats.org/officeDocument/2006/relationships/slideLayout" Target="../slideLayouts/slideLayout347.xml"/><Relationship Id="rId9"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3" Type="http://schemas.openxmlformats.org/officeDocument/2006/relationships/slideLayout" Target="../slideLayouts/slideLayout354.xml"/><Relationship Id="rId7" Type="http://schemas.openxmlformats.org/officeDocument/2006/relationships/theme" Target="../theme/theme34.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5" Type="http://schemas.openxmlformats.org/officeDocument/2006/relationships/slideLayout" Target="../slideLayouts/slideLayout356.xml"/><Relationship Id="rId4" Type="http://schemas.openxmlformats.org/officeDocument/2006/relationships/slideLayout" Target="../slideLayouts/slideLayout35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tags" Target="../tags/tag34.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vmlDrawing" Target="../drawings/vmlDrawing33.v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theme" Target="../theme/theme35.xml"/><Relationship Id="rId5" Type="http://schemas.openxmlformats.org/officeDocument/2006/relationships/slideLayout" Target="../slideLayouts/slideLayout362.xml"/><Relationship Id="rId15" Type="http://schemas.openxmlformats.org/officeDocument/2006/relationships/image" Target="../media/image1.emf"/><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oleObject" Target="../embeddings/oleObject33.bin"/></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slideLayout" Target="../slideLayouts/slideLayout380.xml"/><Relationship Id="rId18" Type="http://schemas.openxmlformats.org/officeDocument/2006/relationships/image" Target="../media/image17.emf"/><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slideLayout" Target="../slideLayouts/slideLayout379.xml"/><Relationship Id="rId17" Type="http://schemas.openxmlformats.org/officeDocument/2006/relationships/oleObject" Target="../embeddings/oleObject34.bin"/><Relationship Id="rId2" Type="http://schemas.openxmlformats.org/officeDocument/2006/relationships/slideLayout" Target="../slideLayouts/slideLayout369.xml"/><Relationship Id="rId16" Type="http://schemas.openxmlformats.org/officeDocument/2006/relationships/tags" Target="../tags/tag35.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5" Type="http://schemas.openxmlformats.org/officeDocument/2006/relationships/vmlDrawing" Target="../drawings/vmlDrawing34.v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5" Type="http://schemas.openxmlformats.org/officeDocument/2006/relationships/slideLayout" Target="../slideLayouts/slideLayout385.xml"/><Relationship Id="rId10" Type="http://schemas.openxmlformats.org/officeDocument/2006/relationships/theme" Target="../theme/theme37.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tags" Target="../tags/tag4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vmlDrawing" Target="../drawings/vmlDrawing44.v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theme" Target="../theme/theme38.xml"/><Relationship Id="rId5" Type="http://schemas.openxmlformats.org/officeDocument/2006/relationships/slideLayout" Target="../slideLayouts/slideLayout394.xml"/><Relationship Id="rId15" Type="http://schemas.openxmlformats.org/officeDocument/2006/relationships/image" Target="../media/image22.emf"/><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 Id="rId14" Type="http://schemas.openxmlformats.org/officeDocument/2006/relationships/oleObject" Target="../embeddings/oleObject44.bin"/></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0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vmlDrawing" Target="../drawings/vmlDrawing7.v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image" Target="../media/image1.emf"/><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oleObject" Target="../embeddings/oleObject7.bin"/><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ags" Target="../tags/tag8.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5" Type="http://schemas.openxmlformats.org/officeDocument/2006/relationships/slideLayout" Target="../slideLayouts/slideLayout405.xml"/><Relationship Id="rId10" Type="http://schemas.openxmlformats.org/officeDocument/2006/relationships/theme" Target="../theme/theme4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vmlDrawing" Target="../drawings/vmlDrawing8.v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image" Target="../media/image1.emf"/><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oleObject" Target="../embeddings/oleObject8.bin"/><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ags" Target="../tags/tag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ags" Target="../tags/tag10.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vmlDrawing" Target="../drawings/vmlDrawing9.v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6.xml"/><Relationship Id="rId5" Type="http://schemas.openxmlformats.org/officeDocument/2006/relationships/slideLayout" Target="../slideLayouts/slideLayout61.xml"/><Relationship Id="rId15" Type="http://schemas.openxmlformats.org/officeDocument/2006/relationships/image" Target="../media/image1.emf"/><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oleObject" Target="../embeddings/oleObject9.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1.emf"/><Relationship Id="rId2" Type="http://schemas.openxmlformats.org/officeDocument/2006/relationships/slideLayout" Target="../slideLayouts/slideLayout68.xml"/><Relationship Id="rId16" Type="http://schemas.openxmlformats.org/officeDocument/2006/relationships/oleObject" Target="../embeddings/oleObject10.bin"/><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ags" Target="../tags/tag1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vmlDrawing" Target="../drawings/vmlDrawing10.v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ags" Target="../tags/tag12.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vmlDrawing" Target="../drawings/vmlDrawing11.v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8.xml"/><Relationship Id="rId5" Type="http://schemas.openxmlformats.org/officeDocument/2006/relationships/slideLayout" Target="../slideLayouts/slideLayout83.xml"/><Relationship Id="rId15" Type="http://schemas.openxmlformats.org/officeDocument/2006/relationships/image" Target="../media/image1.emf"/><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oleObject" Target="../embeddings/oleObject11.bin"/></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slideLayout" Target="../slideLayouts/slideLayout91.xml"/><Relationship Id="rId7" Type="http://schemas.openxmlformats.org/officeDocument/2006/relationships/vmlDrawing" Target="../drawings/vmlDrawing12.v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theme" Target="../theme/theme9.xml"/><Relationship Id="rId5" Type="http://schemas.openxmlformats.org/officeDocument/2006/relationships/slideLayout" Target="../slideLayouts/slideLayout93.xml"/><Relationship Id="rId10" Type="http://schemas.openxmlformats.org/officeDocument/2006/relationships/image" Target="../media/image1.emf"/><Relationship Id="rId4" Type="http://schemas.openxmlformats.org/officeDocument/2006/relationships/slideLayout" Target="../slideLayouts/slideLayout92.xml"/><Relationship Id="rId9" Type="http://schemas.openxmlformats.org/officeDocument/2006/relationships/oleObject" Target="../embeddings/oleObject12.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3"/>
            </p:custDataLst>
            <p:extLst>
              <p:ext uri="{D42A27DB-BD31-4B8C-83A1-F6EECF244321}">
                <p14:modId xmlns:p14="http://schemas.microsoft.com/office/powerpoint/2010/main" val="1485940586"/>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95342"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t>Q4 2013 BSCKL Communication</a:t>
            </a:r>
            <a:endParaRPr lang="en-US" dirty="0"/>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15" r:id="rId1"/>
    <p:sldLayoutId id="2147483840" r:id="rId2"/>
    <p:sldLayoutId id="2147483818" r:id="rId3"/>
    <p:sldLayoutId id="2147483831" r:id="rId4"/>
    <p:sldLayoutId id="2147483834" r:id="rId5"/>
    <p:sldLayoutId id="2147483835" r:id="rId6"/>
    <p:sldLayoutId id="2147483837" r:id="rId7"/>
    <p:sldLayoutId id="2147483838" r:id="rId8"/>
    <p:sldLayoutId id="2147483839" r:id="rId9"/>
    <p:sldLayoutId id="214748385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5"/>
            </p:custDataLst>
            <p:extLst>
              <p:ext uri="{D42A27DB-BD31-4B8C-83A1-F6EECF244321}">
                <p14:modId xmlns:p14="http://schemas.microsoft.com/office/powerpoint/2010/main" val="2969156924"/>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38231" name="think-cell Slide" r:id="rId16" imgW="270" imgH="270" progId="TCLayout.ActiveDocument.1">
                  <p:embed/>
                </p:oleObj>
              </mc:Choice>
              <mc:Fallback>
                <p:oleObj name="think-cell Slide" r:id="rId16" imgW="270" imgH="270" progId="TCLayout.ActiveDocument.1">
                  <p:embed/>
                  <p:pic>
                    <p:nvPicPr>
                      <p:cNvPr id="0" name=""/>
                      <p:cNvPicPr/>
                      <p:nvPr/>
                    </p:nvPicPr>
                    <p:blipFill>
                      <a:blip r:embed="rId17"/>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t>Q4 2013 BSCKL Communication</a:t>
            </a:r>
            <a:endParaRPr lang="en-US" dirty="0"/>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pPr>
                <a:defRPr/>
              </a:pPr>
              <a:t>‹#›</a:t>
            </a:fld>
            <a:endParaRPr lang="en-US" dirty="0"/>
          </a:p>
        </p:txBody>
      </p:sp>
    </p:spTree>
    <p:extLst>
      <p:ext uri="{BB962C8B-B14F-4D97-AF65-F5344CB8AC3E}">
        <p14:creationId xmlns:p14="http://schemas.microsoft.com/office/powerpoint/2010/main" val="2540338312"/>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3"/>
            </p:custDataLst>
            <p:extLst>
              <p:ext uri="{D42A27DB-BD31-4B8C-83A1-F6EECF244321}">
                <p14:modId xmlns:p14="http://schemas.microsoft.com/office/powerpoint/2010/main" val="3914101500"/>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43351"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t>Q4 2013 BSCKL Communication</a:t>
            </a:r>
            <a:endParaRPr lang="en-US" dirty="0"/>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pPr>
                <a:defRPr/>
              </a:pPr>
              <a:t>‹#›</a:t>
            </a:fld>
            <a:endParaRPr lang="en-US" dirty="0"/>
          </a:p>
        </p:txBody>
      </p:sp>
    </p:spTree>
    <p:extLst>
      <p:ext uri="{BB962C8B-B14F-4D97-AF65-F5344CB8AC3E}">
        <p14:creationId xmlns:p14="http://schemas.microsoft.com/office/powerpoint/2010/main" val="364005258"/>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4"/>
            </p:custDataLst>
            <p:extLst>
              <p:ext uri="{D42A27DB-BD31-4B8C-83A1-F6EECF244321}">
                <p14:modId xmlns:p14="http://schemas.microsoft.com/office/powerpoint/2010/main" val="3837542303"/>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67880"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t>Q4 2013 BSCKL Communication</a:t>
            </a:r>
            <a:endParaRPr lang="en-US" dirty="0"/>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pPr>
                <a:defRPr/>
              </a:pPr>
              <a:t>‹#›</a:t>
            </a:fld>
            <a:endParaRPr lang="en-US" dirty="0"/>
          </a:p>
        </p:txBody>
      </p:sp>
    </p:spTree>
    <p:extLst>
      <p:ext uri="{BB962C8B-B14F-4D97-AF65-F5344CB8AC3E}">
        <p14:creationId xmlns:p14="http://schemas.microsoft.com/office/powerpoint/2010/main" val="1986321962"/>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4"/>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10682"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Q4 2013 BSCKL Communication</a:t>
            </a:r>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1197154123"/>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4"/>
            </p:custDataLst>
            <p:extLst>
              <p:ext uri="{D42A27DB-BD31-4B8C-83A1-F6EECF244321}">
                <p14:modId xmlns:p14="http://schemas.microsoft.com/office/powerpoint/2010/main" val="3828921131"/>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13749"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Q4 2013 BSCKL Communication</a:t>
            </a:r>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491443135"/>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4"/>
            </p:custDataLst>
            <p:extLst>
              <p:ext uri="{D42A27DB-BD31-4B8C-83A1-F6EECF244321}">
                <p14:modId xmlns:p14="http://schemas.microsoft.com/office/powerpoint/2010/main" val="1786103680"/>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40214"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a:t>Click to edit Master title style</a:t>
            </a:r>
            <a:endParaRPr lang="en-US" dirty="0"/>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Project Bird</a:t>
            </a:r>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1133041364"/>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hf hdr="0" dt="0"/>
  <p:txStyles>
    <p:titleStyle>
      <a:lvl1pPr algn="l" rtl="0" eaLnBrk="1" fontAlgn="base" hangingPunct="1">
        <a:spcBef>
          <a:spcPct val="0"/>
        </a:spcBef>
        <a:spcAft>
          <a:spcPct val="0"/>
        </a:spcAft>
        <a:defRPr sz="2400">
          <a:solidFill>
            <a:schemeClr val="tx1"/>
          </a:solidFill>
          <a:latin typeface="Georgia" pitchFamily="18" charset="0"/>
          <a:ea typeface="ＭＳ Ｐゴシック" charset="0"/>
          <a:cs typeface="+mj-cs"/>
        </a:defRPr>
      </a:lvl1pPr>
      <a:lvl2pPr algn="l" rtl="0" eaLnBrk="1" fontAlgn="base" hangingPunct="1">
        <a:spcBef>
          <a:spcPct val="0"/>
        </a:spcBef>
        <a:spcAft>
          <a:spcPct val="0"/>
        </a:spcAft>
        <a:defRPr sz="2400">
          <a:solidFill>
            <a:schemeClr val="tx2"/>
          </a:solidFill>
          <a:latin typeface="Georgia" charset="0"/>
          <a:ea typeface="ＭＳ Ｐゴシック" charset="0"/>
        </a:defRPr>
      </a:lvl2pPr>
      <a:lvl3pPr algn="l" rtl="0" eaLnBrk="1" fontAlgn="base" hangingPunct="1">
        <a:spcBef>
          <a:spcPct val="0"/>
        </a:spcBef>
        <a:spcAft>
          <a:spcPct val="0"/>
        </a:spcAft>
        <a:defRPr sz="2400">
          <a:solidFill>
            <a:schemeClr val="tx2"/>
          </a:solidFill>
          <a:latin typeface="Georgia" charset="0"/>
          <a:ea typeface="ＭＳ Ｐゴシック" charset="0"/>
        </a:defRPr>
      </a:lvl3pPr>
      <a:lvl4pPr algn="l" rtl="0" eaLnBrk="1" fontAlgn="base" hangingPunct="1">
        <a:spcBef>
          <a:spcPct val="0"/>
        </a:spcBef>
        <a:spcAft>
          <a:spcPct val="0"/>
        </a:spcAft>
        <a:defRPr sz="2400">
          <a:solidFill>
            <a:schemeClr val="tx2"/>
          </a:solidFill>
          <a:latin typeface="Georgia" charset="0"/>
          <a:ea typeface="ＭＳ Ｐゴシック" charset="0"/>
        </a:defRPr>
      </a:lvl4pPr>
      <a:lvl5pPr algn="l" rtl="0" eaLnBrk="1" fontAlgn="base" hangingPunct="1">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1" fontAlgn="base" hangingPunct="1">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1" fontAlgn="base" hangingPunct="1">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1" fontAlgn="base" hangingPunct="1">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1" fontAlgn="base" hangingPunct="1">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1" fontAlgn="base" hangingPunct="1">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Line 14"/>
          <p:cNvSpPr>
            <a:spLocks noChangeShapeType="1"/>
          </p:cNvSpPr>
          <p:nvPr/>
        </p:nvSpPr>
        <p:spPr bwMode="auto">
          <a:xfrm>
            <a:off x="179754" y="457200"/>
            <a:ext cx="11816862" cy="0"/>
          </a:xfrm>
          <a:prstGeom prst="line">
            <a:avLst/>
          </a:prstGeom>
          <a:noFill/>
          <a:ln w="6350">
            <a:solidFill>
              <a:schemeClr val="accent6"/>
            </a:solidFill>
            <a:round/>
            <a:headEnd/>
            <a:tailEnd/>
          </a:ln>
          <a:extLst>
            <a:ext uri="{909E8E84-426E-40DD-AFC4-6F175D3DCCD1}">
              <a14:hiddenFill xmlns:a14="http://schemas.microsoft.com/office/drawing/2010/main">
                <a:noFill/>
              </a14:hiddenFill>
            </a:ext>
          </a:extLst>
        </p:spPr>
        <p:txBody>
          <a:bodyPr/>
          <a:lstStyle/>
          <a:p>
            <a:pPr algn="ctr"/>
            <a:endParaRPr lang="en-US" sz="1400" dirty="0">
              <a:solidFill>
                <a:srgbClr val="53565A"/>
              </a:solidFill>
              <a:ea typeface="ヒラギノ角ゴ Pro W3" pitchFamily="124" charset="-128"/>
            </a:endParaRPr>
          </a:p>
        </p:txBody>
      </p:sp>
      <p:sp>
        <p:nvSpPr>
          <p:cNvPr id="1026" name="Rectangle 84"/>
          <p:cNvSpPr>
            <a:spLocks noGrp="1" noChangeArrowheads="1"/>
          </p:cNvSpPr>
          <p:nvPr>
            <p:ph type="body" idx="1"/>
          </p:nvPr>
        </p:nvSpPr>
        <p:spPr bwMode="gray">
          <a:xfrm>
            <a:off x="187569" y="1295400"/>
            <a:ext cx="1181686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Bullet level 2</a:t>
            </a:r>
          </a:p>
          <a:p>
            <a:pPr lvl="2"/>
            <a:r>
              <a:rPr lang="en-US" dirty="0"/>
              <a:t>Bullet level 3</a:t>
            </a:r>
          </a:p>
          <a:p>
            <a:pPr lvl="3"/>
            <a:r>
              <a:rPr lang="en-US" dirty="0"/>
              <a:t>Bullet level 4</a:t>
            </a:r>
          </a:p>
          <a:p>
            <a:pPr lvl="4"/>
            <a:r>
              <a:rPr lang="en-US" dirty="0"/>
              <a:t>Bullet level 5</a:t>
            </a:r>
          </a:p>
          <a:p>
            <a:pPr lvl="5"/>
            <a:r>
              <a:rPr lang="en-US" dirty="0"/>
              <a:t>Bullet level 6</a:t>
            </a:r>
          </a:p>
          <a:p>
            <a:pPr lvl="6"/>
            <a:r>
              <a:rPr lang="en-US" dirty="0"/>
              <a:t>Bullet level 7</a:t>
            </a:r>
          </a:p>
          <a:p>
            <a:pPr lvl="7"/>
            <a:r>
              <a:rPr lang="en-US" dirty="0"/>
              <a:t>Bullet level 8</a:t>
            </a:r>
          </a:p>
          <a:p>
            <a:pPr lvl="8"/>
            <a:r>
              <a:rPr lang="en-US" dirty="0"/>
              <a:t>Bullet level 9</a:t>
            </a:r>
          </a:p>
        </p:txBody>
      </p:sp>
      <p:sp>
        <p:nvSpPr>
          <p:cNvPr id="1027" name="Line 11"/>
          <p:cNvSpPr>
            <a:spLocks noChangeShapeType="1"/>
          </p:cNvSpPr>
          <p:nvPr/>
        </p:nvSpPr>
        <p:spPr bwMode="auto">
          <a:xfrm>
            <a:off x="179754" y="6400800"/>
            <a:ext cx="11816862" cy="0"/>
          </a:xfrm>
          <a:prstGeom prst="line">
            <a:avLst/>
          </a:prstGeom>
          <a:noFill/>
          <a:ln w="6350">
            <a:solidFill>
              <a:schemeClr val="accent6"/>
            </a:solidFill>
            <a:round/>
            <a:headEnd/>
            <a:tailEnd/>
          </a:ln>
          <a:extLst>
            <a:ext uri="{909E8E84-426E-40DD-AFC4-6F175D3DCCD1}">
              <a14:hiddenFill xmlns:a14="http://schemas.microsoft.com/office/drawing/2010/main">
                <a:noFill/>
              </a14:hiddenFill>
            </a:ext>
          </a:extLst>
        </p:spPr>
        <p:txBody>
          <a:bodyPr/>
          <a:lstStyle/>
          <a:p>
            <a:pPr algn="ctr"/>
            <a:endParaRPr lang="en-US" sz="1400" dirty="0">
              <a:solidFill>
                <a:srgbClr val="53565A"/>
              </a:solidFill>
              <a:ea typeface="ヒラギノ角ゴ Pro W3" pitchFamily="124" charset="-128"/>
            </a:endParaRPr>
          </a:p>
        </p:txBody>
      </p:sp>
      <p:pic>
        <p:nvPicPr>
          <p:cNvPr id="1030" name="Picture 9" descr="citi-r_2c-blu_pos_rgb"/>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15970" y="6569075"/>
            <a:ext cx="584201"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itle 1"/>
          <p:cNvSpPr>
            <a:spLocks noGrp="1" noChangeArrowheads="1"/>
          </p:cNvSpPr>
          <p:nvPr>
            <p:ph type="title"/>
          </p:nvPr>
        </p:nvSpPr>
        <p:spPr bwMode="gray">
          <a:xfrm>
            <a:off x="187570" y="60326"/>
            <a:ext cx="11812954" cy="377825"/>
          </a:xfrm>
          <a:prstGeom prst="rect">
            <a:avLst/>
          </a:prstGeom>
          <a:solidFill>
            <a:schemeClr val="bg1"/>
          </a:solidFill>
          <a:ln w="12700">
            <a:solidFill>
              <a:schemeClr val="bg1"/>
            </a:solidFill>
            <a:miter lim="800000"/>
            <a:headEnd/>
            <a:tailEnd/>
          </a:ln>
        </p:spPr>
        <p:txBody>
          <a:bodyPr vert="horz" wrap="square" lIns="0" tIns="0" rIns="0" bIns="0" numCol="1" anchor="t" anchorCtr="0" compatLnSpc="1">
            <a:prstTxWarp prst="textNoShape">
              <a:avLst/>
            </a:prstTxWarp>
            <a:spAutoFit/>
          </a:bodyPr>
          <a:lstStyle/>
          <a:p>
            <a:pPr lvl="0"/>
            <a:r>
              <a:rPr lang="en-US"/>
              <a:t>Click to edit Master title style</a:t>
            </a:r>
            <a:endParaRPr lang="en-US" dirty="0"/>
          </a:p>
        </p:txBody>
      </p:sp>
    </p:spTree>
    <p:extLst>
      <p:ext uri="{BB962C8B-B14F-4D97-AF65-F5344CB8AC3E}">
        <p14:creationId xmlns:p14="http://schemas.microsoft.com/office/powerpoint/2010/main" val="1916606832"/>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4" r:id="rId8"/>
  </p:sldLayoutIdLst>
  <p:transition spd="slow">
    <p:wipe/>
  </p:transition>
  <p:hf hdr="0"/>
  <p:txStyles>
    <p:titleStyle>
      <a:lvl1pPr algn="l" rtl="0" eaLnBrk="1" fontAlgn="base" hangingPunct="1">
        <a:spcBef>
          <a:spcPct val="0"/>
        </a:spcBef>
        <a:spcAft>
          <a:spcPct val="0"/>
        </a:spcAft>
        <a:defRPr sz="2400">
          <a:solidFill>
            <a:schemeClr val="accent1"/>
          </a:solidFill>
          <a:latin typeface="+mj-lt"/>
          <a:ea typeface="+mj-ea"/>
          <a:cs typeface="+mj-cs"/>
        </a:defRPr>
      </a:lvl1pPr>
      <a:lvl2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2pPr>
      <a:lvl3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3pPr>
      <a:lvl4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4pPr>
      <a:lvl5pPr algn="l" rtl="0" eaLnBrk="1" fontAlgn="base" hangingPunct="1">
        <a:spcBef>
          <a:spcPct val="0"/>
        </a:spcBef>
        <a:spcAft>
          <a:spcPct val="0"/>
        </a:spcAft>
        <a:defRPr sz="2400">
          <a:solidFill>
            <a:schemeClr val="accent1"/>
          </a:solidFill>
          <a:latin typeface="Arial" pitchFamily="34" charset="0"/>
          <a:ea typeface="STKaiti" pitchFamily="2" charset="-122"/>
          <a:cs typeface="Geneva" pitchFamily="34" charset="0"/>
        </a:defRPr>
      </a:lvl5pPr>
      <a:lvl6pPr marL="4572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6pPr>
      <a:lvl7pPr marL="9144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7pPr>
      <a:lvl8pPr marL="13716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8pPr>
      <a:lvl9pPr marL="1828800" algn="l" rtl="0" eaLnBrk="1" fontAlgn="base" hangingPunct="1">
        <a:spcBef>
          <a:spcPct val="0"/>
        </a:spcBef>
        <a:spcAft>
          <a:spcPct val="0"/>
        </a:spcAft>
        <a:defRPr sz="2400">
          <a:solidFill>
            <a:schemeClr val="accent1"/>
          </a:solidFill>
          <a:latin typeface="Arial" pitchFamily="34" charset="0"/>
          <a:ea typeface="ヒラギノ角ゴ Pro W3" pitchFamily="124" charset="-128"/>
          <a:cs typeface="Geneva" pitchFamily="34" charset="0"/>
        </a:defRPr>
      </a:lvl9pPr>
    </p:titleStyle>
    <p:bodyStyle>
      <a:lvl1pPr marL="171450" indent="-171450" algn="l" defTabSz="1838325" rtl="0" eaLnBrk="1" fontAlgn="base" hangingPunct="1">
        <a:spcBef>
          <a:spcPct val="75000"/>
        </a:spcBef>
        <a:spcAft>
          <a:spcPct val="0"/>
        </a:spcAft>
        <a:buClr>
          <a:srgbClr val="97999B"/>
        </a:buClr>
        <a:buSzPct val="100000"/>
        <a:buFont typeface="Symbol"/>
        <a:buChar char="·"/>
        <a:defRPr sz="1400" b="0">
          <a:solidFill>
            <a:srgbClr val="53565A"/>
          </a:solidFill>
          <a:latin typeface="+mn-lt"/>
          <a:ea typeface="+mn-ea"/>
          <a:cs typeface="+mn-cs"/>
        </a:defRPr>
      </a:lvl1pPr>
      <a:lvl2pPr marL="342900" indent="-171450" algn="l" defTabSz="1838325" rtl="0" eaLnBrk="1" fontAlgn="base" hangingPunct="1">
        <a:spcBef>
          <a:spcPct val="25000"/>
        </a:spcBef>
        <a:spcAft>
          <a:spcPct val="0"/>
        </a:spcAft>
        <a:buClr>
          <a:srgbClr val="97999B"/>
        </a:buClr>
        <a:buSzPct val="100000"/>
        <a:buFont typeface="Arial"/>
        <a:buChar char="–"/>
        <a:defRPr sz="1400" b="0">
          <a:solidFill>
            <a:srgbClr val="53565A"/>
          </a:solidFill>
          <a:latin typeface="+mn-lt"/>
          <a:ea typeface="+mn-ea"/>
          <a:cs typeface="+mn-cs"/>
        </a:defRPr>
      </a:lvl2pPr>
      <a:lvl3pPr marL="514350" indent="-171450" algn="l" defTabSz="1838325" rtl="0" eaLnBrk="1" fontAlgn="base" hangingPunct="1">
        <a:spcBef>
          <a:spcPct val="25000"/>
        </a:spcBef>
        <a:spcAft>
          <a:spcPct val="0"/>
        </a:spcAft>
        <a:buClr>
          <a:srgbClr val="97999B"/>
        </a:buClr>
        <a:buSzPct val="100000"/>
        <a:buFont typeface="Symbol"/>
        <a:buChar char="·"/>
        <a:defRPr sz="1400" b="0">
          <a:solidFill>
            <a:srgbClr val="53565A"/>
          </a:solidFill>
          <a:latin typeface="+mn-lt"/>
          <a:ea typeface="+mn-ea"/>
          <a:cs typeface="+mn-cs"/>
        </a:defRPr>
      </a:lvl3pPr>
      <a:lvl4pPr marL="685800" indent="-171450" algn="l" defTabSz="1838325" rtl="0" eaLnBrk="1" fontAlgn="base" hangingPunct="1">
        <a:spcBef>
          <a:spcPct val="25000"/>
        </a:spcBef>
        <a:spcAft>
          <a:spcPct val="0"/>
        </a:spcAft>
        <a:buClr>
          <a:srgbClr val="97999B"/>
        </a:buClr>
        <a:buSzPct val="100000"/>
        <a:buFont typeface="Arial"/>
        <a:buChar char="–"/>
        <a:defRPr sz="1400" b="0">
          <a:solidFill>
            <a:srgbClr val="53565A"/>
          </a:solidFill>
          <a:latin typeface="+mn-lt"/>
          <a:ea typeface="+mn-ea"/>
          <a:cs typeface="+mn-cs"/>
        </a:defRPr>
      </a:lvl4pPr>
      <a:lvl5pPr marL="857250" indent="-171450" algn="l" defTabSz="1838325" rtl="0" eaLnBrk="1" fontAlgn="base" hangingPunct="1">
        <a:spcBef>
          <a:spcPct val="25000"/>
        </a:spcBef>
        <a:spcAft>
          <a:spcPct val="0"/>
        </a:spcAft>
        <a:buClr>
          <a:srgbClr val="97999B"/>
        </a:buClr>
        <a:buSzPct val="100000"/>
        <a:buFont typeface="Symbol"/>
        <a:buChar char="·"/>
        <a:defRPr sz="1400" b="0">
          <a:solidFill>
            <a:srgbClr val="53565A"/>
          </a:solidFill>
          <a:latin typeface="+mn-lt"/>
          <a:ea typeface="+mn-ea"/>
          <a:cs typeface="+mn-cs"/>
        </a:defRPr>
      </a:lvl5pPr>
      <a:lvl6pPr marL="1028700" indent="-171450" algn="l" defTabSz="1838325" rtl="0" eaLnBrk="1" fontAlgn="base" hangingPunct="1">
        <a:spcBef>
          <a:spcPct val="25000"/>
        </a:spcBef>
        <a:spcAft>
          <a:spcPct val="0"/>
        </a:spcAft>
        <a:buClr>
          <a:srgbClr val="97999B"/>
        </a:buClr>
        <a:buSzPct val="100000"/>
        <a:buFont typeface="Arial"/>
        <a:buChar char="–"/>
        <a:defRPr sz="1400" b="0">
          <a:solidFill>
            <a:srgbClr val="53565A"/>
          </a:solidFill>
          <a:latin typeface="+mn-lt"/>
          <a:ea typeface="+mn-ea"/>
          <a:cs typeface="+mn-cs"/>
        </a:defRPr>
      </a:lvl6pPr>
      <a:lvl7pPr marL="1200150" indent="-171450" algn="l" defTabSz="1838325" rtl="0" eaLnBrk="1" fontAlgn="base" hangingPunct="1">
        <a:spcBef>
          <a:spcPct val="25000"/>
        </a:spcBef>
        <a:spcAft>
          <a:spcPct val="0"/>
        </a:spcAft>
        <a:buClr>
          <a:srgbClr val="97999B"/>
        </a:buClr>
        <a:buSzPct val="100000"/>
        <a:buFont typeface="Symbol"/>
        <a:buChar char="·"/>
        <a:defRPr sz="1400" b="0">
          <a:solidFill>
            <a:srgbClr val="53565A"/>
          </a:solidFill>
          <a:latin typeface="+mn-lt"/>
          <a:ea typeface="+mn-ea"/>
          <a:cs typeface="+mn-cs"/>
        </a:defRPr>
      </a:lvl7pPr>
      <a:lvl8pPr marL="1371600" indent="-171450" algn="l" defTabSz="1838325" rtl="0" eaLnBrk="1" fontAlgn="base" hangingPunct="1">
        <a:spcBef>
          <a:spcPct val="25000"/>
        </a:spcBef>
        <a:spcAft>
          <a:spcPct val="0"/>
        </a:spcAft>
        <a:buClr>
          <a:srgbClr val="97999B"/>
        </a:buClr>
        <a:buSzPct val="100000"/>
        <a:buFont typeface="Arial"/>
        <a:buChar char="–"/>
        <a:defRPr sz="1400" b="0">
          <a:solidFill>
            <a:srgbClr val="53565A"/>
          </a:solidFill>
          <a:latin typeface="+mn-lt"/>
          <a:ea typeface="+mn-ea"/>
          <a:cs typeface="+mn-cs"/>
        </a:defRPr>
      </a:lvl8pPr>
      <a:lvl9pPr marL="1543050" indent="-171450" algn="l" defTabSz="1838325" rtl="0" eaLnBrk="1" fontAlgn="base" hangingPunct="1">
        <a:spcBef>
          <a:spcPct val="25000"/>
        </a:spcBef>
        <a:spcAft>
          <a:spcPct val="0"/>
        </a:spcAft>
        <a:buClr>
          <a:srgbClr val="97999B"/>
        </a:buClr>
        <a:buSzPct val="100000"/>
        <a:buFont typeface="Symbol"/>
        <a:buChar char="·"/>
        <a:defRPr sz="1400" b="0">
          <a:solidFill>
            <a:srgbClr val="53565A"/>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4"/>
            </p:custDataLst>
            <p:extLst>
              <p:ext uri="{D42A27DB-BD31-4B8C-83A1-F6EECF244321}">
                <p14:modId xmlns:p14="http://schemas.microsoft.com/office/powerpoint/2010/main" val="3097781585"/>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58570"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t>Q4 2013 BSCKL Communication</a:t>
            </a:r>
            <a:endParaRPr lang="en-US" dirty="0"/>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pPr>
                <a:defRPr/>
              </a:pPr>
              <a:t>‹#›</a:t>
            </a:fld>
            <a:endParaRPr lang="en-US" dirty="0"/>
          </a:p>
        </p:txBody>
      </p:sp>
    </p:spTree>
    <p:extLst>
      <p:ext uri="{BB962C8B-B14F-4D97-AF65-F5344CB8AC3E}">
        <p14:creationId xmlns:p14="http://schemas.microsoft.com/office/powerpoint/2010/main" val="3690019233"/>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7"/>
            </p:custDataLst>
            <p:extLst>
              <p:ext uri="{D42A27DB-BD31-4B8C-83A1-F6EECF244321}">
                <p14:modId xmlns:p14="http://schemas.microsoft.com/office/powerpoint/2010/main" val="1568995"/>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71847" name="think-cell Slide" r:id="rId18" imgW="360" imgH="360" progId="TCLayout.ActiveDocument.1">
                  <p:embed/>
                </p:oleObj>
              </mc:Choice>
              <mc:Fallback>
                <p:oleObj name="think-cell Slide" r:id="rId18" imgW="360" imgH="360" progId="TCLayout.ActiveDocument.1">
                  <p:embed/>
                  <p:pic>
                    <p:nvPicPr>
                      <p:cNvPr id="0" name=""/>
                      <p:cNvPicPr/>
                      <p:nvPr/>
                    </p:nvPicPr>
                    <p:blipFill>
                      <a:blip r:embed="rId19"/>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Project Bird</a:t>
            </a:r>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391805121"/>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4"/>
            </p:custDataLst>
            <p:extLst>
              <p:ext uri="{D42A27DB-BD31-4B8C-83A1-F6EECF244321}">
                <p14:modId xmlns:p14="http://schemas.microsoft.com/office/powerpoint/2010/main" val="3326387566"/>
              </p:ext>
            </p:extLst>
          </p:nvPr>
        </p:nvGraphicFramePr>
        <p:xfrm>
          <a:off x="1956" y="1591"/>
          <a:ext cx="1953" cy="1587"/>
        </p:xfrm>
        <a:graphic>
          <a:graphicData uri="http://schemas.openxmlformats.org/presentationml/2006/ole">
            <mc:AlternateContent xmlns:mc="http://schemas.openxmlformats.org/markup-compatibility/2006">
              <mc:Choice xmlns:v="urn:schemas-microsoft-com:vml" Requires="v">
                <p:oleObj spid="_x0000_s375943"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1956" y="1591"/>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a:t>Click to edit Master title style</a:t>
            </a:r>
            <a:endParaRPr lang="en-US" dirty="0"/>
          </a:p>
        </p:txBody>
      </p:sp>
      <p:sp>
        <p:nvSpPr>
          <p:cNvPr id="13315" name="Rectangle 3"/>
          <p:cNvSpPr>
            <a:spLocks noGrp="1" noChangeArrowheads="1"/>
          </p:cNvSpPr>
          <p:nvPr>
            <p:ph type="body" idx="1"/>
          </p:nvPr>
        </p:nvSpPr>
        <p:spPr bwMode="auto">
          <a:xfrm>
            <a:off x="778609"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631" name="Rectangle 7"/>
          <p:cNvSpPr>
            <a:spLocks noGrp="1" noChangeArrowheads="1"/>
          </p:cNvSpPr>
          <p:nvPr>
            <p:ph type="ftr" sz="quarter" idx="3"/>
          </p:nvPr>
        </p:nvSpPr>
        <p:spPr bwMode="auto">
          <a:xfrm>
            <a:off x="6000262" y="6424618"/>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650" dirty="0">
                <a:solidFill>
                  <a:schemeClr val="tx1"/>
                </a:solidFill>
                <a:latin typeface="Arial"/>
                <a:ea typeface="ＭＳ Ｐゴシック" charset="-128"/>
                <a:cs typeface="Arial"/>
              </a:defRPr>
            </a:lvl1pPr>
          </a:lstStyle>
          <a:p>
            <a:pPr>
              <a:defRPr/>
            </a:pPr>
            <a:r>
              <a:rPr lang="en-US">
                <a:solidFill>
                  <a:srgbClr val="122632"/>
                </a:solidFill>
              </a:rPr>
              <a:t>Project Bird</a:t>
            </a:r>
          </a:p>
        </p:txBody>
      </p:sp>
      <p:sp>
        <p:nvSpPr>
          <p:cNvPr id="26632" name="Rectangle 8"/>
          <p:cNvSpPr>
            <a:spLocks noGrp="1" noChangeArrowheads="1"/>
          </p:cNvSpPr>
          <p:nvPr>
            <p:ph type="sldNum" sz="quarter" idx="4"/>
          </p:nvPr>
        </p:nvSpPr>
        <p:spPr bwMode="auto">
          <a:xfrm>
            <a:off x="10914188" y="6424618"/>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65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1577892030"/>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hf hdr="0" dt="0"/>
  <p:txStyles>
    <p:titleStyle>
      <a:lvl1pPr algn="l" rtl="0" eaLnBrk="1" fontAlgn="base" hangingPunct="1">
        <a:spcBef>
          <a:spcPct val="0"/>
        </a:spcBef>
        <a:spcAft>
          <a:spcPct val="0"/>
        </a:spcAft>
        <a:defRPr sz="1950">
          <a:solidFill>
            <a:schemeClr val="tx1"/>
          </a:solidFill>
          <a:latin typeface="Georgia" pitchFamily="18" charset="0"/>
          <a:ea typeface="ＭＳ Ｐゴシック" charset="0"/>
          <a:cs typeface="+mj-cs"/>
        </a:defRPr>
      </a:lvl1pPr>
      <a:lvl2pPr algn="l" rtl="0" eaLnBrk="1" fontAlgn="base" hangingPunct="1">
        <a:spcBef>
          <a:spcPct val="0"/>
        </a:spcBef>
        <a:spcAft>
          <a:spcPct val="0"/>
        </a:spcAft>
        <a:defRPr sz="1950">
          <a:solidFill>
            <a:schemeClr val="tx2"/>
          </a:solidFill>
          <a:latin typeface="Georgia" charset="0"/>
          <a:ea typeface="ＭＳ Ｐゴシック" charset="0"/>
        </a:defRPr>
      </a:lvl2pPr>
      <a:lvl3pPr algn="l" rtl="0" eaLnBrk="1" fontAlgn="base" hangingPunct="1">
        <a:spcBef>
          <a:spcPct val="0"/>
        </a:spcBef>
        <a:spcAft>
          <a:spcPct val="0"/>
        </a:spcAft>
        <a:defRPr sz="1950">
          <a:solidFill>
            <a:schemeClr val="tx2"/>
          </a:solidFill>
          <a:latin typeface="Georgia" charset="0"/>
          <a:ea typeface="ＭＳ Ｐゴシック" charset="0"/>
        </a:defRPr>
      </a:lvl3pPr>
      <a:lvl4pPr algn="l" rtl="0" eaLnBrk="1" fontAlgn="base" hangingPunct="1">
        <a:spcBef>
          <a:spcPct val="0"/>
        </a:spcBef>
        <a:spcAft>
          <a:spcPct val="0"/>
        </a:spcAft>
        <a:defRPr sz="1950">
          <a:solidFill>
            <a:schemeClr val="tx2"/>
          </a:solidFill>
          <a:latin typeface="Georgia" charset="0"/>
          <a:ea typeface="ＭＳ Ｐゴシック" charset="0"/>
        </a:defRPr>
      </a:lvl4pPr>
      <a:lvl5pPr algn="l" rtl="0" eaLnBrk="1" fontAlgn="base" hangingPunct="1">
        <a:spcBef>
          <a:spcPct val="0"/>
        </a:spcBef>
        <a:spcAft>
          <a:spcPct val="0"/>
        </a:spcAft>
        <a:defRPr sz="1950">
          <a:solidFill>
            <a:schemeClr val="tx2"/>
          </a:solidFill>
          <a:latin typeface="Georgia" charset="0"/>
          <a:ea typeface="ＭＳ Ｐゴシック" charset="0"/>
        </a:defRPr>
      </a:lvl5pPr>
      <a:lvl6pPr marL="371475" algn="l" rtl="0" eaLnBrk="1" fontAlgn="base" hangingPunct="1">
        <a:spcBef>
          <a:spcPct val="0"/>
        </a:spcBef>
        <a:spcAft>
          <a:spcPct val="0"/>
        </a:spcAft>
        <a:defRPr sz="1381">
          <a:solidFill>
            <a:schemeClr val="accent1"/>
          </a:solidFill>
          <a:latin typeface="Georgia" charset="0"/>
          <a:ea typeface="ＭＳ Ｐゴシック" charset="0"/>
        </a:defRPr>
      </a:lvl6pPr>
      <a:lvl7pPr marL="742950" algn="l" rtl="0" eaLnBrk="1" fontAlgn="base" hangingPunct="1">
        <a:spcBef>
          <a:spcPct val="0"/>
        </a:spcBef>
        <a:spcAft>
          <a:spcPct val="0"/>
        </a:spcAft>
        <a:defRPr sz="1381">
          <a:solidFill>
            <a:schemeClr val="accent1"/>
          </a:solidFill>
          <a:latin typeface="Georgia" charset="0"/>
          <a:ea typeface="ＭＳ Ｐゴシック" charset="0"/>
        </a:defRPr>
      </a:lvl7pPr>
      <a:lvl8pPr marL="1114425" algn="l" rtl="0" eaLnBrk="1" fontAlgn="base" hangingPunct="1">
        <a:spcBef>
          <a:spcPct val="0"/>
        </a:spcBef>
        <a:spcAft>
          <a:spcPct val="0"/>
        </a:spcAft>
        <a:defRPr sz="1381">
          <a:solidFill>
            <a:schemeClr val="accent1"/>
          </a:solidFill>
          <a:latin typeface="Georgia" charset="0"/>
          <a:ea typeface="ＭＳ Ｐゴシック" charset="0"/>
        </a:defRPr>
      </a:lvl8pPr>
      <a:lvl9pPr marL="1485900" algn="l" rtl="0" eaLnBrk="1" fontAlgn="base" hangingPunct="1">
        <a:spcBef>
          <a:spcPct val="0"/>
        </a:spcBef>
        <a:spcAft>
          <a:spcPct val="0"/>
        </a:spcAft>
        <a:defRPr sz="1381">
          <a:solidFill>
            <a:schemeClr val="accent1"/>
          </a:solidFill>
          <a:latin typeface="Georgia" charset="0"/>
          <a:ea typeface="ＭＳ Ｐゴシック" charset="0"/>
        </a:defRPr>
      </a:lvl9pPr>
    </p:titleStyle>
    <p:bodyStyle>
      <a:lvl1pPr marL="0" indent="0" algn="l" rtl="0" eaLnBrk="1" fontAlgn="base" hangingPunct="1">
        <a:spcBef>
          <a:spcPct val="80000"/>
        </a:spcBef>
        <a:spcAft>
          <a:spcPct val="0"/>
        </a:spcAft>
        <a:buFont typeface="Arial" pitchFamily="34" charset="0"/>
        <a:defRPr sz="1300">
          <a:solidFill>
            <a:schemeClr val="tx1"/>
          </a:solidFill>
          <a:latin typeface="Arial" pitchFamily="34" charset="0"/>
          <a:ea typeface="ＭＳ Ｐゴシック" charset="0"/>
          <a:cs typeface="+mn-cs"/>
        </a:defRPr>
      </a:lvl1pPr>
      <a:lvl2pPr marL="144463" indent="-143173" algn="l" rtl="0" eaLnBrk="1" fontAlgn="base" hangingPunct="1">
        <a:spcBef>
          <a:spcPct val="50000"/>
        </a:spcBef>
        <a:spcAft>
          <a:spcPct val="0"/>
        </a:spcAft>
        <a:buFont typeface="Arial" pitchFamily="34" charset="0"/>
        <a:buChar char="•"/>
        <a:defRPr sz="1300">
          <a:solidFill>
            <a:schemeClr val="tx1"/>
          </a:solidFill>
          <a:latin typeface="Arial" pitchFamily="34" charset="0"/>
          <a:ea typeface="ＭＳ Ｐゴシック" charset="0"/>
        </a:defRPr>
      </a:lvl2pPr>
      <a:lvl3pPr marL="295375" indent="-130275" algn="l" rtl="0" eaLnBrk="1" fontAlgn="base" hangingPunct="1">
        <a:spcBef>
          <a:spcPct val="40000"/>
        </a:spcBef>
        <a:spcAft>
          <a:spcPct val="0"/>
        </a:spcAft>
        <a:buFont typeface="Arial" pitchFamily="34" charset="0"/>
        <a:buChar char="•"/>
        <a:defRPr sz="1138">
          <a:solidFill>
            <a:schemeClr val="tx1"/>
          </a:solidFill>
          <a:latin typeface="Arial" pitchFamily="34" charset="0"/>
          <a:ea typeface="ＭＳ Ｐゴシック" charset="0"/>
        </a:defRPr>
      </a:lvl3pPr>
      <a:lvl4pPr marL="460475" indent="-150912" algn="l" rtl="0" eaLnBrk="1" fontAlgn="base" hangingPunct="1">
        <a:spcBef>
          <a:spcPct val="20000"/>
        </a:spcBef>
        <a:spcAft>
          <a:spcPct val="0"/>
        </a:spcAft>
        <a:buFont typeface="Arial" pitchFamily="34" charset="0"/>
        <a:buChar char="•"/>
        <a:defRPr sz="975">
          <a:solidFill>
            <a:schemeClr val="tx1"/>
          </a:solidFill>
          <a:latin typeface="Arial" pitchFamily="34" charset="0"/>
          <a:ea typeface="ＭＳ Ｐゴシック" charset="0"/>
        </a:defRPr>
      </a:lvl4pPr>
      <a:lvl5pPr marL="633314" indent="-158651" algn="l" rtl="0" eaLnBrk="1" fontAlgn="base" hangingPunct="1">
        <a:spcBef>
          <a:spcPct val="20000"/>
        </a:spcBef>
        <a:spcAft>
          <a:spcPct val="0"/>
        </a:spcAft>
        <a:buFont typeface="Arial" pitchFamily="34" charset="0"/>
        <a:buChar char="•"/>
        <a:defRPr sz="975">
          <a:solidFill>
            <a:schemeClr val="tx1"/>
          </a:solidFill>
          <a:latin typeface="Arial" pitchFamily="34" charset="0"/>
          <a:ea typeface="ＭＳ Ｐゴシック" charset="0"/>
        </a:defRPr>
      </a:lvl5pPr>
      <a:lvl6pPr marL="1538784" indent="-144463" algn="l" rtl="0" eaLnBrk="1" fontAlgn="base" hangingPunct="1">
        <a:spcBef>
          <a:spcPct val="20000"/>
        </a:spcBef>
        <a:spcAft>
          <a:spcPct val="0"/>
        </a:spcAft>
        <a:buChar char="»"/>
        <a:defRPr sz="894">
          <a:solidFill>
            <a:schemeClr val="accent1"/>
          </a:solidFill>
          <a:latin typeface="+mn-lt"/>
          <a:ea typeface="+mn-ea"/>
        </a:defRPr>
      </a:lvl6pPr>
      <a:lvl7pPr marL="1910259" indent="-144463" algn="l" rtl="0" eaLnBrk="1" fontAlgn="base" hangingPunct="1">
        <a:spcBef>
          <a:spcPct val="20000"/>
        </a:spcBef>
        <a:spcAft>
          <a:spcPct val="0"/>
        </a:spcAft>
        <a:buChar char="»"/>
        <a:defRPr sz="894">
          <a:solidFill>
            <a:schemeClr val="accent1"/>
          </a:solidFill>
          <a:latin typeface="+mn-lt"/>
          <a:ea typeface="+mn-ea"/>
        </a:defRPr>
      </a:lvl7pPr>
      <a:lvl8pPr marL="2281734" indent="-144463" algn="l" rtl="0" eaLnBrk="1" fontAlgn="base" hangingPunct="1">
        <a:spcBef>
          <a:spcPct val="20000"/>
        </a:spcBef>
        <a:spcAft>
          <a:spcPct val="0"/>
        </a:spcAft>
        <a:buChar char="»"/>
        <a:defRPr sz="894">
          <a:solidFill>
            <a:schemeClr val="accent1"/>
          </a:solidFill>
          <a:latin typeface="+mn-lt"/>
          <a:ea typeface="+mn-ea"/>
        </a:defRPr>
      </a:lvl8pPr>
      <a:lvl9pPr marL="2653209" indent="-144463" algn="l" rtl="0" eaLnBrk="1" fontAlgn="base" hangingPunct="1">
        <a:spcBef>
          <a:spcPct val="20000"/>
        </a:spcBef>
        <a:spcAft>
          <a:spcPct val="0"/>
        </a:spcAft>
        <a:buChar char="»"/>
        <a:defRPr sz="894">
          <a:solidFill>
            <a:schemeClr val="accent1"/>
          </a:solidFill>
          <a:latin typeface="+mn-lt"/>
          <a:ea typeface="+mn-ea"/>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CC00A3-2DF0-4318-8F33-92D2C95A9AEF}" type="slidenum">
              <a:rPr lang="en-US" smtClean="0"/>
              <a:t>‹#›</a:t>
            </a:fld>
            <a:endParaRPr lang="en-US" dirty="0"/>
          </a:p>
        </p:txBody>
      </p:sp>
      <p:sp>
        <p:nvSpPr>
          <p:cNvPr id="7"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28994731"/>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3"/>
            </p:custDataLst>
            <p:extLst>
              <p:ext uri="{D42A27DB-BD31-4B8C-83A1-F6EECF244321}">
                <p14:modId xmlns:p14="http://schemas.microsoft.com/office/powerpoint/2010/main" val="3692531468"/>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77963"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Q4 2013 BSCKL Communication</a:t>
            </a:r>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2255613331"/>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1"/>
            </p:custDataLst>
            <p:extLst>
              <p:ext uri="{D42A27DB-BD31-4B8C-83A1-F6EECF244321}">
                <p14:modId xmlns:p14="http://schemas.microsoft.com/office/powerpoint/2010/main" val="1322902023"/>
              </p:ex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80009"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4"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7" y="1993900"/>
            <a:ext cx="10619155"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2" name="Rectangle 8"/>
          <p:cNvSpPr>
            <a:spLocks noGrp="1" noChangeArrowheads="1"/>
          </p:cNvSpPr>
          <p:nvPr>
            <p:ph type="sldNum" sz="quarter" idx="4"/>
          </p:nvPr>
        </p:nvSpPr>
        <p:spPr bwMode="auto">
          <a:xfrm>
            <a:off x="10914293" y="6424775"/>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913051168"/>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Lst>
  <p:hf hdr="0" dt="0"/>
  <p:txStyles>
    <p:titleStyle>
      <a:lvl1pPr algn="l" rtl="0" eaLnBrk="0" fontAlgn="base" hangingPunct="0">
        <a:spcBef>
          <a:spcPct val="0"/>
        </a:spcBef>
        <a:spcAft>
          <a:spcPct val="0"/>
        </a:spcAft>
        <a:defRPr sz="2399">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399">
          <a:solidFill>
            <a:schemeClr val="tx2"/>
          </a:solidFill>
          <a:latin typeface="Georgia" charset="0"/>
          <a:ea typeface="ＭＳ Ｐゴシック" charset="0"/>
        </a:defRPr>
      </a:lvl2pPr>
      <a:lvl3pPr algn="l" rtl="0" eaLnBrk="0" fontAlgn="base" hangingPunct="0">
        <a:spcBef>
          <a:spcPct val="0"/>
        </a:spcBef>
        <a:spcAft>
          <a:spcPct val="0"/>
        </a:spcAft>
        <a:defRPr sz="2399">
          <a:solidFill>
            <a:schemeClr val="tx2"/>
          </a:solidFill>
          <a:latin typeface="Georgia" charset="0"/>
          <a:ea typeface="ＭＳ Ｐゴシック" charset="0"/>
        </a:defRPr>
      </a:lvl3pPr>
      <a:lvl4pPr algn="l" rtl="0" eaLnBrk="0" fontAlgn="base" hangingPunct="0">
        <a:spcBef>
          <a:spcPct val="0"/>
        </a:spcBef>
        <a:spcAft>
          <a:spcPct val="0"/>
        </a:spcAft>
        <a:defRPr sz="2399">
          <a:solidFill>
            <a:schemeClr val="tx2"/>
          </a:solidFill>
          <a:latin typeface="Georgia" charset="0"/>
          <a:ea typeface="ＭＳ Ｐゴシック" charset="0"/>
        </a:defRPr>
      </a:lvl4pPr>
      <a:lvl5pPr algn="l" rtl="0" eaLnBrk="0" fontAlgn="base" hangingPunct="0">
        <a:spcBef>
          <a:spcPct val="0"/>
        </a:spcBef>
        <a:spcAft>
          <a:spcPct val="0"/>
        </a:spcAft>
        <a:defRPr sz="2399">
          <a:solidFill>
            <a:schemeClr val="tx2"/>
          </a:solidFill>
          <a:latin typeface="Georgia" charset="0"/>
          <a:ea typeface="ＭＳ Ｐゴシック" charset="0"/>
        </a:defRPr>
      </a:lvl5pPr>
      <a:lvl6pPr marL="457063" algn="l" rtl="0" eaLnBrk="1" fontAlgn="base" hangingPunct="1">
        <a:spcBef>
          <a:spcPct val="0"/>
        </a:spcBef>
        <a:spcAft>
          <a:spcPct val="0"/>
        </a:spcAft>
        <a:defRPr sz="1699">
          <a:solidFill>
            <a:schemeClr val="accent1"/>
          </a:solidFill>
          <a:latin typeface="Georgia" charset="0"/>
          <a:ea typeface="ＭＳ Ｐゴシック" charset="0"/>
        </a:defRPr>
      </a:lvl6pPr>
      <a:lvl7pPr marL="914126" algn="l" rtl="0" eaLnBrk="1" fontAlgn="base" hangingPunct="1">
        <a:spcBef>
          <a:spcPct val="0"/>
        </a:spcBef>
        <a:spcAft>
          <a:spcPct val="0"/>
        </a:spcAft>
        <a:defRPr sz="1699">
          <a:solidFill>
            <a:schemeClr val="accent1"/>
          </a:solidFill>
          <a:latin typeface="Georgia" charset="0"/>
          <a:ea typeface="ＭＳ Ｐゴシック" charset="0"/>
        </a:defRPr>
      </a:lvl7pPr>
      <a:lvl8pPr marL="1371189" algn="l" rtl="0" eaLnBrk="1" fontAlgn="base" hangingPunct="1">
        <a:spcBef>
          <a:spcPct val="0"/>
        </a:spcBef>
        <a:spcAft>
          <a:spcPct val="0"/>
        </a:spcAft>
        <a:defRPr sz="1699">
          <a:solidFill>
            <a:schemeClr val="accent1"/>
          </a:solidFill>
          <a:latin typeface="Georgia" charset="0"/>
          <a:ea typeface="ＭＳ Ｐゴシック" charset="0"/>
        </a:defRPr>
      </a:lvl8pPr>
      <a:lvl9pPr marL="1828251" algn="l" rtl="0" eaLnBrk="1" fontAlgn="base" hangingPunct="1">
        <a:spcBef>
          <a:spcPct val="0"/>
        </a:spcBef>
        <a:spcAft>
          <a:spcPct val="0"/>
        </a:spcAft>
        <a:defRPr sz="1699">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747" indent="-176160"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429" indent="-160290"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568" indent="-185682"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229" indent="-195204"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320" indent="-177747" algn="l" rtl="0" eaLnBrk="1" fontAlgn="base" hangingPunct="1">
        <a:spcBef>
          <a:spcPct val="20000"/>
        </a:spcBef>
        <a:spcAft>
          <a:spcPct val="0"/>
        </a:spcAft>
        <a:buChar char="»"/>
        <a:defRPr sz="1100">
          <a:solidFill>
            <a:schemeClr val="accent1"/>
          </a:solidFill>
          <a:latin typeface="+mn-lt"/>
          <a:ea typeface="+mn-ea"/>
        </a:defRPr>
      </a:lvl6pPr>
      <a:lvl7pPr marL="2350383" indent="-177747" algn="l" rtl="0" eaLnBrk="1" fontAlgn="base" hangingPunct="1">
        <a:spcBef>
          <a:spcPct val="20000"/>
        </a:spcBef>
        <a:spcAft>
          <a:spcPct val="0"/>
        </a:spcAft>
        <a:buChar char="»"/>
        <a:defRPr sz="1100">
          <a:solidFill>
            <a:schemeClr val="accent1"/>
          </a:solidFill>
          <a:latin typeface="+mn-lt"/>
          <a:ea typeface="+mn-ea"/>
        </a:defRPr>
      </a:lvl7pPr>
      <a:lvl8pPr marL="2807446" indent="-177747" algn="l" rtl="0" eaLnBrk="1" fontAlgn="base" hangingPunct="1">
        <a:spcBef>
          <a:spcPct val="20000"/>
        </a:spcBef>
        <a:spcAft>
          <a:spcPct val="0"/>
        </a:spcAft>
        <a:buChar char="»"/>
        <a:defRPr sz="1100">
          <a:solidFill>
            <a:schemeClr val="accent1"/>
          </a:solidFill>
          <a:latin typeface="+mn-lt"/>
          <a:ea typeface="+mn-ea"/>
        </a:defRPr>
      </a:lvl8pPr>
      <a:lvl9pPr marL="3264508" indent="-177747"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777634"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7" y="1993900"/>
            <a:ext cx="10619155"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2" name="Rectangle 8"/>
          <p:cNvSpPr>
            <a:spLocks noGrp="1" noChangeArrowheads="1"/>
          </p:cNvSpPr>
          <p:nvPr>
            <p:ph type="sldNum" sz="quarter" idx="4"/>
          </p:nvPr>
        </p:nvSpPr>
        <p:spPr bwMode="auto">
          <a:xfrm>
            <a:off x="10914293" y="6424775"/>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1529539906"/>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Lst>
  <p:hf hdr="0" dt="0"/>
  <p:txStyles>
    <p:titleStyle>
      <a:lvl1pPr algn="l" rtl="0" eaLnBrk="0" fontAlgn="base" hangingPunct="0">
        <a:spcBef>
          <a:spcPct val="0"/>
        </a:spcBef>
        <a:spcAft>
          <a:spcPct val="0"/>
        </a:spcAft>
        <a:defRPr sz="2399">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399">
          <a:solidFill>
            <a:schemeClr val="tx2"/>
          </a:solidFill>
          <a:latin typeface="Georgia" charset="0"/>
          <a:ea typeface="ＭＳ Ｐゴシック" charset="0"/>
        </a:defRPr>
      </a:lvl2pPr>
      <a:lvl3pPr algn="l" rtl="0" eaLnBrk="0" fontAlgn="base" hangingPunct="0">
        <a:spcBef>
          <a:spcPct val="0"/>
        </a:spcBef>
        <a:spcAft>
          <a:spcPct val="0"/>
        </a:spcAft>
        <a:defRPr sz="2399">
          <a:solidFill>
            <a:schemeClr val="tx2"/>
          </a:solidFill>
          <a:latin typeface="Georgia" charset="0"/>
          <a:ea typeface="ＭＳ Ｐゴシック" charset="0"/>
        </a:defRPr>
      </a:lvl3pPr>
      <a:lvl4pPr algn="l" rtl="0" eaLnBrk="0" fontAlgn="base" hangingPunct="0">
        <a:spcBef>
          <a:spcPct val="0"/>
        </a:spcBef>
        <a:spcAft>
          <a:spcPct val="0"/>
        </a:spcAft>
        <a:defRPr sz="2399">
          <a:solidFill>
            <a:schemeClr val="tx2"/>
          </a:solidFill>
          <a:latin typeface="Georgia" charset="0"/>
          <a:ea typeface="ＭＳ Ｐゴシック" charset="0"/>
        </a:defRPr>
      </a:lvl4pPr>
      <a:lvl5pPr algn="l" rtl="0" eaLnBrk="0" fontAlgn="base" hangingPunct="0">
        <a:spcBef>
          <a:spcPct val="0"/>
        </a:spcBef>
        <a:spcAft>
          <a:spcPct val="0"/>
        </a:spcAft>
        <a:defRPr sz="2399">
          <a:solidFill>
            <a:schemeClr val="tx2"/>
          </a:solidFill>
          <a:latin typeface="Georgia" charset="0"/>
          <a:ea typeface="ＭＳ Ｐゴシック" charset="0"/>
        </a:defRPr>
      </a:lvl5pPr>
      <a:lvl6pPr marL="457063" algn="l" rtl="0" eaLnBrk="1" fontAlgn="base" hangingPunct="1">
        <a:spcBef>
          <a:spcPct val="0"/>
        </a:spcBef>
        <a:spcAft>
          <a:spcPct val="0"/>
        </a:spcAft>
        <a:defRPr sz="1699">
          <a:solidFill>
            <a:schemeClr val="accent1"/>
          </a:solidFill>
          <a:latin typeface="Georgia" charset="0"/>
          <a:ea typeface="ＭＳ Ｐゴシック" charset="0"/>
        </a:defRPr>
      </a:lvl6pPr>
      <a:lvl7pPr marL="914126" algn="l" rtl="0" eaLnBrk="1" fontAlgn="base" hangingPunct="1">
        <a:spcBef>
          <a:spcPct val="0"/>
        </a:spcBef>
        <a:spcAft>
          <a:spcPct val="0"/>
        </a:spcAft>
        <a:defRPr sz="1699">
          <a:solidFill>
            <a:schemeClr val="accent1"/>
          </a:solidFill>
          <a:latin typeface="Georgia" charset="0"/>
          <a:ea typeface="ＭＳ Ｐゴシック" charset="0"/>
        </a:defRPr>
      </a:lvl7pPr>
      <a:lvl8pPr marL="1371189" algn="l" rtl="0" eaLnBrk="1" fontAlgn="base" hangingPunct="1">
        <a:spcBef>
          <a:spcPct val="0"/>
        </a:spcBef>
        <a:spcAft>
          <a:spcPct val="0"/>
        </a:spcAft>
        <a:defRPr sz="1699">
          <a:solidFill>
            <a:schemeClr val="accent1"/>
          </a:solidFill>
          <a:latin typeface="Georgia" charset="0"/>
          <a:ea typeface="ＭＳ Ｐゴシック" charset="0"/>
        </a:defRPr>
      </a:lvl8pPr>
      <a:lvl9pPr marL="1828251" algn="l" rtl="0" eaLnBrk="1" fontAlgn="base" hangingPunct="1">
        <a:spcBef>
          <a:spcPct val="0"/>
        </a:spcBef>
        <a:spcAft>
          <a:spcPct val="0"/>
        </a:spcAft>
        <a:defRPr sz="1699">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747" indent="-176160"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429" indent="-160290"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568" indent="-185682"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229" indent="-195204"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320" indent="-177747" algn="l" rtl="0" eaLnBrk="1" fontAlgn="base" hangingPunct="1">
        <a:spcBef>
          <a:spcPct val="20000"/>
        </a:spcBef>
        <a:spcAft>
          <a:spcPct val="0"/>
        </a:spcAft>
        <a:buChar char="»"/>
        <a:defRPr sz="1100">
          <a:solidFill>
            <a:schemeClr val="accent1"/>
          </a:solidFill>
          <a:latin typeface="+mn-lt"/>
          <a:ea typeface="+mn-ea"/>
        </a:defRPr>
      </a:lvl6pPr>
      <a:lvl7pPr marL="2350383" indent="-177747" algn="l" rtl="0" eaLnBrk="1" fontAlgn="base" hangingPunct="1">
        <a:spcBef>
          <a:spcPct val="20000"/>
        </a:spcBef>
        <a:spcAft>
          <a:spcPct val="0"/>
        </a:spcAft>
        <a:buChar char="»"/>
        <a:defRPr sz="1100">
          <a:solidFill>
            <a:schemeClr val="accent1"/>
          </a:solidFill>
          <a:latin typeface="+mn-lt"/>
          <a:ea typeface="+mn-ea"/>
        </a:defRPr>
      </a:lvl7pPr>
      <a:lvl8pPr marL="2807446" indent="-177747" algn="l" rtl="0" eaLnBrk="1" fontAlgn="base" hangingPunct="1">
        <a:spcBef>
          <a:spcPct val="20000"/>
        </a:spcBef>
        <a:spcAft>
          <a:spcPct val="0"/>
        </a:spcAft>
        <a:buChar char="»"/>
        <a:defRPr sz="1100">
          <a:solidFill>
            <a:schemeClr val="accent1"/>
          </a:solidFill>
          <a:latin typeface="+mn-lt"/>
          <a:ea typeface="+mn-ea"/>
        </a:defRPr>
      </a:lvl8pPr>
      <a:lvl9pPr marL="3264508" indent="-177747"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777635"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a:t>Click to edit Master title style</a:t>
            </a:r>
            <a:endParaRPr lang="en-US" dirty="0"/>
          </a:p>
        </p:txBody>
      </p:sp>
      <p:sp>
        <p:nvSpPr>
          <p:cNvPr id="13315" name="Rectangle 3"/>
          <p:cNvSpPr>
            <a:spLocks noGrp="1" noChangeArrowheads="1"/>
          </p:cNvSpPr>
          <p:nvPr>
            <p:ph type="body" idx="1"/>
          </p:nvPr>
        </p:nvSpPr>
        <p:spPr bwMode="auto">
          <a:xfrm>
            <a:off x="778609"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631" name="Rectangle 7"/>
          <p:cNvSpPr>
            <a:spLocks noGrp="1" noChangeArrowheads="1"/>
          </p:cNvSpPr>
          <p:nvPr>
            <p:ph type="ftr" sz="quarter" idx="3"/>
          </p:nvPr>
        </p:nvSpPr>
        <p:spPr bwMode="auto">
          <a:xfrm>
            <a:off x="6000262" y="6425784"/>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Presentation title in footer</a:t>
            </a:r>
          </a:p>
        </p:txBody>
      </p:sp>
      <p:sp>
        <p:nvSpPr>
          <p:cNvPr id="26632" name="Rectangle 8"/>
          <p:cNvSpPr>
            <a:spLocks noGrp="1" noChangeArrowheads="1"/>
          </p:cNvSpPr>
          <p:nvPr>
            <p:ph type="sldNum" sz="quarter" idx="4"/>
          </p:nvPr>
        </p:nvSpPr>
        <p:spPr bwMode="auto">
          <a:xfrm>
            <a:off x="10914965" y="6425784"/>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latin typeface="Arial"/>
              </a:rPr>
              <a:pPr>
                <a:defRPr/>
              </a:pPr>
              <a:t>‹#›</a:t>
            </a:fld>
            <a:endParaRPr lang="en-US" dirty="0">
              <a:solidFill>
                <a:srgbClr val="122632"/>
              </a:solidFill>
              <a:latin typeface="Arial"/>
            </a:endParaRPr>
          </a:p>
        </p:txBody>
      </p:sp>
    </p:spTree>
    <p:extLst>
      <p:ext uri="{BB962C8B-B14F-4D97-AF65-F5344CB8AC3E}">
        <p14:creationId xmlns:p14="http://schemas.microsoft.com/office/powerpoint/2010/main" val="3839437815"/>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9" r:id="rId12"/>
  </p:sldLayoutIdLst>
  <p:hf hdr="0" dt="0"/>
  <p:txStyles>
    <p:titleStyle>
      <a:lvl1pPr algn="l" rtl="0" eaLnBrk="1" fontAlgn="base" hangingPunct="1">
        <a:spcBef>
          <a:spcPct val="0"/>
        </a:spcBef>
        <a:spcAft>
          <a:spcPct val="0"/>
        </a:spcAft>
        <a:defRPr sz="2399">
          <a:solidFill>
            <a:schemeClr val="tx1"/>
          </a:solidFill>
          <a:latin typeface="Georgia" pitchFamily="18" charset="0"/>
          <a:ea typeface="ＭＳ Ｐゴシック" charset="0"/>
          <a:cs typeface="+mj-cs"/>
        </a:defRPr>
      </a:lvl1pPr>
      <a:lvl2pPr algn="l" rtl="0" eaLnBrk="1" fontAlgn="base" hangingPunct="1">
        <a:spcBef>
          <a:spcPct val="0"/>
        </a:spcBef>
        <a:spcAft>
          <a:spcPct val="0"/>
        </a:spcAft>
        <a:defRPr sz="2399">
          <a:solidFill>
            <a:schemeClr val="tx2"/>
          </a:solidFill>
          <a:latin typeface="Georgia" charset="0"/>
          <a:ea typeface="ＭＳ Ｐゴシック" charset="0"/>
        </a:defRPr>
      </a:lvl2pPr>
      <a:lvl3pPr algn="l" rtl="0" eaLnBrk="1" fontAlgn="base" hangingPunct="1">
        <a:spcBef>
          <a:spcPct val="0"/>
        </a:spcBef>
        <a:spcAft>
          <a:spcPct val="0"/>
        </a:spcAft>
        <a:defRPr sz="2399">
          <a:solidFill>
            <a:schemeClr val="tx2"/>
          </a:solidFill>
          <a:latin typeface="Georgia" charset="0"/>
          <a:ea typeface="ＭＳ Ｐゴシック" charset="0"/>
        </a:defRPr>
      </a:lvl3pPr>
      <a:lvl4pPr algn="l" rtl="0" eaLnBrk="1" fontAlgn="base" hangingPunct="1">
        <a:spcBef>
          <a:spcPct val="0"/>
        </a:spcBef>
        <a:spcAft>
          <a:spcPct val="0"/>
        </a:spcAft>
        <a:defRPr sz="2399">
          <a:solidFill>
            <a:schemeClr val="tx2"/>
          </a:solidFill>
          <a:latin typeface="Georgia" charset="0"/>
          <a:ea typeface="ＭＳ Ｐゴシック" charset="0"/>
        </a:defRPr>
      </a:lvl4pPr>
      <a:lvl5pPr algn="l" rtl="0" eaLnBrk="1" fontAlgn="base" hangingPunct="1">
        <a:spcBef>
          <a:spcPct val="0"/>
        </a:spcBef>
        <a:spcAft>
          <a:spcPct val="0"/>
        </a:spcAft>
        <a:defRPr sz="2399">
          <a:solidFill>
            <a:schemeClr val="tx2"/>
          </a:solidFill>
          <a:latin typeface="Georgia" charset="0"/>
          <a:ea typeface="ＭＳ Ｐゴシック" charset="0"/>
        </a:defRPr>
      </a:lvl5pPr>
      <a:lvl6pPr marL="457063" algn="l" rtl="0" eaLnBrk="1" fontAlgn="base" hangingPunct="1">
        <a:spcBef>
          <a:spcPct val="0"/>
        </a:spcBef>
        <a:spcAft>
          <a:spcPct val="0"/>
        </a:spcAft>
        <a:defRPr sz="1699">
          <a:solidFill>
            <a:schemeClr val="accent1"/>
          </a:solidFill>
          <a:latin typeface="Georgia" charset="0"/>
          <a:ea typeface="ＭＳ Ｐゴシック" charset="0"/>
        </a:defRPr>
      </a:lvl6pPr>
      <a:lvl7pPr marL="914126" algn="l" rtl="0" eaLnBrk="1" fontAlgn="base" hangingPunct="1">
        <a:spcBef>
          <a:spcPct val="0"/>
        </a:spcBef>
        <a:spcAft>
          <a:spcPct val="0"/>
        </a:spcAft>
        <a:defRPr sz="1699">
          <a:solidFill>
            <a:schemeClr val="accent1"/>
          </a:solidFill>
          <a:latin typeface="Georgia" charset="0"/>
          <a:ea typeface="ＭＳ Ｐゴシック" charset="0"/>
        </a:defRPr>
      </a:lvl7pPr>
      <a:lvl8pPr marL="1371189" algn="l" rtl="0" eaLnBrk="1" fontAlgn="base" hangingPunct="1">
        <a:spcBef>
          <a:spcPct val="0"/>
        </a:spcBef>
        <a:spcAft>
          <a:spcPct val="0"/>
        </a:spcAft>
        <a:defRPr sz="1699">
          <a:solidFill>
            <a:schemeClr val="accent1"/>
          </a:solidFill>
          <a:latin typeface="Georgia" charset="0"/>
          <a:ea typeface="ＭＳ Ｐゴシック" charset="0"/>
        </a:defRPr>
      </a:lvl8pPr>
      <a:lvl9pPr marL="1828251" algn="l" rtl="0" eaLnBrk="1" fontAlgn="base" hangingPunct="1">
        <a:spcBef>
          <a:spcPct val="0"/>
        </a:spcBef>
        <a:spcAft>
          <a:spcPct val="0"/>
        </a:spcAft>
        <a:defRPr sz="1699">
          <a:solidFill>
            <a:schemeClr val="accent1"/>
          </a:solidFill>
          <a:latin typeface="Georgia" charset="0"/>
          <a:ea typeface="ＭＳ Ｐゴシック" charset="0"/>
        </a:defRPr>
      </a:lvl9pPr>
    </p:titleStyle>
    <p:bodyStyle>
      <a:lvl1pPr marL="0" indent="0" algn="l" rtl="0" eaLnBrk="1" fontAlgn="base" hangingPunct="1">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747" indent="-176160" algn="l" rtl="0" eaLnBrk="1" fontAlgn="base" hangingPunct="1">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429" indent="-160290" algn="l" rtl="0" eaLnBrk="1" fontAlgn="base" hangingPunct="1">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568" indent="-185682" algn="l" rtl="0" eaLnBrk="1" fontAlgn="base" hangingPunct="1">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229" indent="-195204" algn="l" rtl="0" eaLnBrk="1" fontAlgn="base" hangingPunct="1">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320" indent="-177747" algn="l" rtl="0" eaLnBrk="1" fontAlgn="base" hangingPunct="1">
        <a:spcBef>
          <a:spcPct val="20000"/>
        </a:spcBef>
        <a:spcAft>
          <a:spcPct val="0"/>
        </a:spcAft>
        <a:buChar char="»"/>
        <a:defRPr sz="1100">
          <a:solidFill>
            <a:schemeClr val="accent1"/>
          </a:solidFill>
          <a:latin typeface="+mn-lt"/>
          <a:ea typeface="+mn-ea"/>
        </a:defRPr>
      </a:lvl6pPr>
      <a:lvl7pPr marL="2350383" indent="-177747" algn="l" rtl="0" eaLnBrk="1" fontAlgn="base" hangingPunct="1">
        <a:spcBef>
          <a:spcPct val="20000"/>
        </a:spcBef>
        <a:spcAft>
          <a:spcPct val="0"/>
        </a:spcAft>
        <a:buChar char="»"/>
        <a:defRPr sz="1100">
          <a:solidFill>
            <a:schemeClr val="accent1"/>
          </a:solidFill>
          <a:latin typeface="+mn-lt"/>
          <a:ea typeface="+mn-ea"/>
        </a:defRPr>
      </a:lvl7pPr>
      <a:lvl8pPr marL="2807446" indent="-177747" algn="l" rtl="0" eaLnBrk="1" fontAlgn="base" hangingPunct="1">
        <a:spcBef>
          <a:spcPct val="20000"/>
        </a:spcBef>
        <a:spcAft>
          <a:spcPct val="0"/>
        </a:spcAft>
        <a:buChar char="»"/>
        <a:defRPr sz="1100">
          <a:solidFill>
            <a:schemeClr val="accent1"/>
          </a:solidFill>
          <a:latin typeface="+mn-lt"/>
          <a:ea typeface="+mn-ea"/>
        </a:defRPr>
      </a:lvl8pPr>
      <a:lvl9pPr marL="3264508" indent="-177747"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45991" y="576263"/>
            <a:ext cx="10065304" cy="4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346959" y="1993900"/>
            <a:ext cx="10064330"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454619" y="6424627"/>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Presentation title in footer</a:t>
            </a:r>
          </a:p>
        </p:txBody>
      </p:sp>
      <p:sp>
        <p:nvSpPr>
          <p:cNvPr id="26632" name="Rectangle 8"/>
          <p:cNvSpPr>
            <a:spLocks noGrp="1" noChangeArrowheads="1"/>
          </p:cNvSpPr>
          <p:nvPr>
            <p:ph type="sldNum" sz="quarter" idx="4"/>
          </p:nvPr>
        </p:nvSpPr>
        <p:spPr bwMode="auto">
          <a:xfrm>
            <a:off x="11368550" y="6424627"/>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599035034"/>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Lst>
  <p:hf hdr="0" dt="0"/>
  <p:txStyles>
    <p:titleStyle>
      <a:lvl1pPr algn="l" rtl="0" eaLnBrk="0" fontAlgn="base" hangingPunct="0">
        <a:spcBef>
          <a:spcPct val="0"/>
        </a:spcBef>
        <a:spcAft>
          <a:spcPct val="0"/>
        </a:spcAft>
        <a:defRPr sz="2399">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399">
          <a:solidFill>
            <a:schemeClr val="tx2"/>
          </a:solidFill>
          <a:latin typeface="Georgia" charset="0"/>
          <a:ea typeface="ＭＳ Ｐゴシック" charset="0"/>
        </a:defRPr>
      </a:lvl2pPr>
      <a:lvl3pPr algn="l" rtl="0" eaLnBrk="0" fontAlgn="base" hangingPunct="0">
        <a:spcBef>
          <a:spcPct val="0"/>
        </a:spcBef>
        <a:spcAft>
          <a:spcPct val="0"/>
        </a:spcAft>
        <a:defRPr sz="2399">
          <a:solidFill>
            <a:schemeClr val="tx2"/>
          </a:solidFill>
          <a:latin typeface="Georgia" charset="0"/>
          <a:ea typeface="ＭＳ Ｐゴシック" charset="0"/>
        </a:defRPr>
      </a:lvl3pPr>
      <a:lvl4pPr algn="l" rtl="0" eaLnBrk="0" fontAlgn="base" hangingPunct="0">
        <a:spcBef>
          <a:spcPct val="0"/>
        </a:spcBef>
        <a:spcAft>
          <a:spcPct val="0"/>
        </a:spcAft>
        <a:defRPr sz="2399">
          <a:solidFill>
            <a:schemeClr val="tx2"/>
          </a:solidFill>
          <a:latin typeface="Georgia" charset="0"/>
          <a:ea typeface="ＭＳ Ｐゴシック" charset="0"/>
        </a:defRPr>
      </a:lvl4pPr>
      <a:lvl5pPr algn="l" rtl="0" eaLnBrk="0" fontAlgn="base" hangingPunct="0">
        <a:spcBef>
          <a:spcPct val="0"/>
        </a:spcBef>
        <a:spcAft>
          <a:spcPct val="0"/>
        </a:spcAft>
        <a:defRPr sz="2399">
          <a:solidFill>
            <a:schemeClr val="tx2"/>
          </a:solidFill>
          <a:latin typeface="Georgia" charset="0"/>
          <a:ea typeface="ＭＳ Ｐゴシック" charset="0"/>
        </a:defRPr>
      </a:lvl5pPr>
      <a:lvl6pPr marL="457063" algn="l" rtl="0" eaLnBrk="1" fontAlgn="base" hangingPunct="1">
        <a:spcBef>
          <a:spcPct val="0"/>
        </a:spcBef>
        <a:spcAft>
          <a:spcPct val="0"/>
        </a:spcAft>
        <a:defRPr sz="1699">
          <a:solidFill>
            <a:schemeClr val="accent1"/>
          </a:solidFill>
          <a:latin typeface="Georgia" charset="0"/>
          <a:ea typeface="ＭＳ Ｐゴシック" charset="0"/>
        </a:defRPr>
      </a:lvl6pPr>
      <a:lvl7pPr marL="914126" algn="l" rtl="0" eaLnBrk="1" fontAlgn="base" hangingPunct="1">
        <a:spcBef>
          <a:spcPct val="0"/>
        </a:spcBef>
        <a:spcAft>
          <a:spcPct val="0"/>
        </a:spcAft>
        <a:defRPr sz="1699">
          <a:solidFill>
            <a:schemeClr val="accent1"/>
          </a:solidFill>
          <a:latin typeface="Georgia" charset="0"/>
          <a:ea typeface="ＭＳ Ｐゴシック" charset="0"/>
        </a:defRPr>
      </a:lvl7pPr>
      <a:lvl8pPr marL="1371189" algn="l" rtl="0" eaLnBrk="1" fontAlgn="base" hangingPunct="1">
        <a:spcBef>
          <a:spcPct val="0"/>
        </a:spcBef>
        <a:spcAft>
          <a:spcPct val="0"/>
        </a:spcAft>
        <a:defRPr sz="1699">
          <a:solidFill>
            <a:schemeClr val="accent1"/>
          </a:solidFill>
          <a:latin typeface="Georgia" charset="0"/>
          <a:ea typeface="ＭＳ Ｐゴシック" charset="0"/>
        </a:defRPr>
      </a:lvl8pPr>
      <a:lvl9pPr marL="1828251" algn="l" rtl="0" eaLnBrk="1" fontAlgn="base" hangingPunct="1">
        <a:spcBef>
          <a:spcPct val="0"/>
        </a:spcBef>
        <a:spcAft>
          <a:spcPct val="0"/>
        </a:spcAft>
        <a:defRPr sz="1699">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747" indent="-176160"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429" indent="-160290"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568" indent="-185682"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229" indent="-195204"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320" indent="-177747" algn="l" rtl="0" eaLnBrk="1" fontAlgn="base" hangingPunct="1">
        <a:spcBef>
          <a:spcPct val="20000"/>
        </a:spcBef>
        <a:spcAft>
          <a:spcPct val="0"/>
        </a:spcAft>
        <a:buChar char="»"/>
        <a:defRPr sz="1100">
          <a:solidFill>
            <a:schemeClr val="accent1"/>
          </a:solidFill>
          <a:latin typeface="+mn-lt"/>
          <a:ea typeface="+mn-ea"/>
        </a:defRPr>
      </a:lvl6pPr>
      <a:lvl7pPr marL="2350383" indent="-177747" algn="l" rtl="0" eaLnBrk="1" fontAlgn="base" hangingPunct="1">
        <a:spcBef>
          <a:spcPct val="20000"/>
        </a:spcBef>
        <a:spcAft>
          <a:spcPct val="0"/>
        </a:spcAft>
        <a:buChar char="»"/>
        <a:defRPr sz="1100">
          <a:solidFill>
            <a:schemeClr val="accent1"/>
          </a:solidFill>
          <a:latin typeface="+mn-lt"/>
          <a:ea typeface="+mn-ea"/>
        </a:defRPr>
      </a:lvl7pPr>
      <a:lvl8pPr marL="2807446" indent="-177747" algn="l" rtl="0" eaLnBrk="1" fontAlgn="base" hangingPunct="1">
        <a:spcBef>
          <a:spcPct val="20000"/>
        </a:spcBef>
        <a:spcAft>
          <a:spcPct val="0"/>
        </a:spcAft>
        <a:buChar char="»"/>
        <a:defRPr sz="1100">
          <a:solidFill>
            <a:schemeClr val="accent1"/>
          </a:solidFill>
          <a:latin typeface="+mn-lt"/>
          <a:ea typeface="+mn-ea"/>
        </a:defRPr>
      </a:lvl8pPr>
      <a:lvl9pPr marL="3264508" indent="-177747"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0"/>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81033" name="think-cell Slide" r:id="rId21" imgW="216" imgH="216" progId="TCLayout.ActiveDocument.1">
                  <p:embed/>
                </p:oleObj>
              </mc:Choice>
              <mc:Fallback>
                <p:oleObj name="think-cell Slide" r:id="rId21" imgW="216" imgH="216" progId="TCLayout.ActiveDocument.1">
                  <p:embed/>
                  <p:pic>
                    <p:nvPicPr>
                      <p:cNvPr id="0" name=""/>
                      <p:cNvPicPr/>
                      <p:nvPr/>
                    </p:nvPicPr>
                    <p:blipFill>
                      <a:blip r:embed="rId22"/>
                      <a:stretch>
                        <a:fillRect/>
                      </a:stretch>
                    </p:blipFill>
                    <p:spPr>
                      <a:xfrm>
                        <a:off x="1588" y="1588"/>
                        <a:ext cx="1587"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4" y="576263"/>
            <a:ext cx="10580078"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a:t>Click to edit Master title style</a:t>
            </a:r>
            <a:endParaRPr lang="en-US" dirty="0"/>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631" name="Rectangle 7"/>
          <p:cNvSpPr>
            <a:spLocks noGrp="1" noChangeArrowheads="1"/>
          </p:cNvSpPr>
          <p:nvPr>
            <p:ph type="ftr" sz="quarter" idx="3"/>
          </p:nvPr>
        </p:nvSpPr>
        <p:spPr bwMode="auto">
          <a:xfrm>
            <a:off x="6000262" y="642464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TDT 2017-2019 Switzerland, May 2016</a:t>
            </a:r>
          </a:p>
        </p:txBody>
      </p:sp>
      <p:sp>
        <p:nvSpPr>
          <p:cNvPr id="26632" name="Rectangle 8"/>
          <p:cNvSpPr>
            <a:spLocks noGrp="1" noChangeArrowheads="1"/>
          </p:cNvSpPr>
          <p:nvPr>
            <p:ph type="sldNum" sz="quarter" idx="4"/>
          </p:nvPr>
        </p:nvSpPr>
        <p:spPr bwMode="auto">
          <a:xfrm>
            <a:off x="10914207" y="642464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521053939"/>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1" r:id="rId10"/>
    <p:sldLayoutId id="2147484163" r:id="rId11"/>
    <p:sldLayoutId id="2147484164" r:id="rId12"/>
    <p:sldLayoutId id="2147484166" r:id="rId13"/>
    <p:sldLayoutId id="2147484173" r:id="rId14"/>
    <p:sldLayoutId id="2147484175" r:id="rId15"/>
    <p:sldLayoutId id="2147484176" r:id="rId16"/>
    <p:sldLayoutId id="2147484179" r:id="rId17"/>
  </p:sldLayoutIdLst>
  <p:hf hdr="0" dt="0"/>
  <p:txStyles>
    <p:titleStyle>
      <a:lvl1pPr algn="l" rtl="0" eaLnBrk="1" fontAlgn="base" hangingPunct="1">
        <a:spcBef>
          <a:spcPct val="0"/>
        </a:spcBef>
        <a:spcAft>
          <a:spcPct val="0"/>
        </a:spcAft>
        <a:defRPr sz="2400">
          <a:solidFill>
            <a:schemeClr val="tx1"/>
          </a:solidFill>
          <a:latin typeface="Georgia" pitchFamily="18" charset="0"/>
          <a:ea typeface="ＭＳ Ｐゴシック" charset="0"/>
          <a:cs typeface="+mj-cs"/>
        </a:defRPr>
      </a:lvl1pPr>
      <a:lvl2pPr algn="l" rtl="0" eaLnBrk="1" fontAlgn="base" hangingPunct="1">
        <a:spcBef>
          <a:spcPct val="0"/>
        </a:spcBef>
        <a:spcAft>
          <a:spcPct val="0"/>
        </a:spcAft>
        <a:defRPr sz="2400">
          <a:solidFill>
            <a:schemeClr val="tx2"/>
          </a:solidFill>
          <a:latin typeface="Georgia" charset="0"/>
          <a:ea typeface="ＭＳ Ｐゴシック" charset="0"/>
        </a:defRPr>
      </a:lvl2pPr>
      <a:lvl3pPr algn="l" rtl="0" eaLnBrk="1" fontAlgn="base" hangingPunct="1">
        <a:spcBef>
          <a:spcPct val="0"/>
        </a:spcBef>
        <a:spcAft>
          <a:spcPct val="0"/>
        </a:spcAft>
        <a:defRPr sz="2400">
          <a:solidFill>
            <a:schemeClr val="tx2"/>
          </a:solidFill>
          <a:latin typeface="Georgia" charset="0"/>
          <a:ea typeface="ＭＳ Ｐゴシック" charset="0"/>
        </a:defRPr>
      </a:lvl3pPr>
      <a:lvl4pPr algn="l" rtl="0" eaLnBrk="1" fontAlgn="base" hangingPunct="1">
        <a:spcBef>
          <a:spcPct val="0"/>
        </a:spcBef>
        <a:spcAft>
          <a:spcPct val="0"/>
        </a:spcAft>
        <a:defRPr sz="2400">
          <a:solidFill>
            <a:schemeClr val="tx2"/>
          </a:solidFill>
          <a:latin typeface="Georgia" charset="0"/>
          <a:ea typeface="ＭＳ Ｐゴシック" charset="0"/>
        </a:defRPr>
      </a:lvl4pPr>
      <a:lvl5pPr algn="l" rtl="0" eaLnBrk="1" fontAlgn="base" hangingPunct="1">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1" fontAlgn="base" hangingPunct="1">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1" fontAlgn="base" hangingPunct="1">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1" fontAlgn="base" hangingPunct="1">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1" fontAlgn="base" hangingPunct="1">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1" fontAlgn="base" hangingPunct="1">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3"/>
            </p:custDataLst>
            <p:extLst>
              <p:ext uri="{D42A27DB-BD31-4B8C-83A1-F6EECF244321}">
                <p14:modId xmlns:p14="http://schemas.microsoft.com/office/powerpoint/2010/main" val="1355603877"/>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82057"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Q4 2013 BSCKL Communication</a:t>
            </a:r>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1765271481"/>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6"/>
            </p:custDataLst>
            <p:extLst>
              <p:ext uri="{D42A27DB-BD31-4B8C-83A1-F6EECF244321}">
                <p14:modId xmlns:p14="http://schemas.microsoft.com/office/powerpoint/2010/main" val="3501785698"/>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83081" name="think-cell Slide" r:id="rId17" imgW="270" imgH="270" progId="TCLayout.ActiveDocument.1">
                  <p:embed/>
                </p:oleObj>
              </mc:Choice>
              <mc:Fallback>
                <p:oleObj name="think-cell Slide" r:id="rId17" imgW="270" imgH="270" progId="TCLayout.ActiveDocument.1">
                  <p:embed/>
                  <p:pic>
                    <p:nvPicPr>
                      <p:cNvPr id="0" name=""/>
                      <p:cNvPicPr/>
                      <p:nvPr/>
                    </p:nvPicPr>
                    <p:blipFill>
                      <a:blip r:embed="rId18"/>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Q4 2013 BSCKL Communication</a:t>
            </a:r>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639831440"/>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38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2"/>
            </p:custDataLst>
            <p:extLst>
              <p:ext uri="{D42A27DB-BD31-4B8C-83A1-F6EECF244321}">
                <p14:modId xmlns:p14="http://schemas.microsoft.com/office/powerpoint/2010/main" val="3324552351"/>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84105" name="think-cell Slide" r:id="rId13" imgW="270" imgH="270" progId="TCLayout.ActiveDocument.1">
                  <p:embed/>
                </p:oleObj>
              </mc:Choice>
              <mc:Fallback>
                <p:oleObj name="think-cell Slide" r:id="rId13" imgW="270" imgH="270" progId="TCLayout.ActiveDocument.1">
                  <p:embed/>
                  <p:pic>
                    <p:nvPicPr>
                      <p:cNvPr id="0" name=""/>
                      <p:cNvPicPr/>
                      <p:nvPr/>
                    </p:nvPicPr>
                    <p:blipFill>
                      <a:blip r:embed="rId14"/>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1" y="576263"/>
            <a:ext cx="10580078"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4"/>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Central Europe Finance Meeting - June 2016</a:t>
            </a:r>
          </a:p>
        </p:txBody>
      </p:sp>
      <p:sp>
        <p:nvSpPr>
          <p:cNvPr id="26632" name="Rectangle 8"/>
          <p:cNvSpPr>
            <a:spLocks noGrp="1" noChangeArrowheads="1"/>
          </p:cNvSpPr>
          <p:nvPr>
            <p:ph type="sldNum" sz="quarter" idx="4"/>
          </p:nvPr>
        </p:nvSpPr>
        <p:spPr bwMode="auto">
          <a:xfrm>
            <a:off x="10914185" y="6424614"/>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987799430"/>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4" r:id="rId9"/>
  </p:sldLayoutIdLs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3"/>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85129"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Q4 2013 BSCKL Communication</a:t>
            </a:r>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752539419"/>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6"/>
            </p:custDataLst>
            <p:extLst>
              <p:ext uri="{D42A27DB-BD31-4B8C-83A1-F6EECF244321}">
                <p14:modId xmlns:p14="http://schemas.microsoft.com/office/powerpoint/2010/main" val="925870529"/>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440361" name="think-cell Slide" r:id="rId17" imgW="360" imgH="360" progId="TCLayout.ActiveDocument.1">
                  <p:embed/>
                </p:oleObj>
              </mc:Choice>
              <mc:Fallback>
                <p:oleObj name="think-cell Slide" r:id="rId17" imgW="360" imgH="360" progId="TCLayout.ActiveDocument.1">
                  <p:embed/>
                  <p:pic>
                    <p:nvPicPr>
                      <p:cNvPr id="0" name=""/>
                      <p:cNvPicPr/>
                      <p:nvPr/>
                    </p:nvPicPr>
                    <p:blipFill>
                      <a:blip r:embed="rId18"/>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dirty="0">
                <a:solidFill>
                  <a:srgbClr val="122632"/>
                </a:solidFill>
              </a:rPr>
              <a:t>Project Bird</a:t>
            </a:r>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903478203"/>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9" r:id="rId11"/>
    <p:sldLayoutId id="2147483880" r:id="rId12"/>
    <p:sldLayoutId id="214748388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a:t>Click to edit Master title style</a:t>
            </a:r>
            <a:endParaRPr lang="en-US" dirty="0"/>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USA Market T&amp;E Overview</a:t>
            </a:r>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780926103"/>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Lst>
  <p:hf hdr="0" dt="0"/>
  <p:txStyles>
    <p:titleStyle>
      <a:lvl1pPr algn="l" rtl="0" eaLnBrk="1" fontAlgn="base" hangingPunct="1">
        <a:spcBef>
          <a:spcPct val="0"/>
        </a:spcBef>
        <a:spcAft>
          <a:spcPct val="0"/>
        </a:spcAft>
        <a:defRPr sz="2400">
          <a:solidFill>
            <a:schemeClr val="tx1"/>
          </a:solidFill>
          <a:latin typeface="Georgia" pitchFamily="18" charset="0"/>
          <a:ea typeface="ＭＳ Ｐゴシック" charset="0"/>
          <a:cs typeface="+mj-cs"/>
        </a:defRPr>
      </a:lvl1pPr>
      <a:lvl2pPr algn="l" rtl="0" eaLnBrk="1" fontAlgn="base" hangingPunct="1">
        <a:spcBef>
          <a:spcPct val="0"/>
        </a:spcBef>
        <a:spcAft>
          <a:spcPct val="0"/>
        </a:spcAft>
        <a:defRPr sz="2400">
          <a:solidFill>
            <a:schemeClr val="tx2"/>
          </a:solidFill>
          <a:latin typeface="Georgia" charset="0"/>
          <a:ea typeface="ＭＳ Ｐゴシック" charset="0"/>
        </a:defRPr>
      </a:lvl2pPr>
      <a:lvl3pPr algn="l" rtl="0" eaLnBrk="1" fontAlgn="base" hangingPunct="1">
        <a:spcBef>
          <a:spcPct val="0"/>
        </a:spcBef>
        <a:spcAft>
          <a:spcPct val="0"/>
        </a:spcAft>
        <a:defRPr sz="2400">
          <a:solidFill>
            <a:schemeClr val="tx2"/>
          </a:solidFill>
          <a:latin typeface="Georgia" charset="0"/>
          <a:ea typeface="ＭＳ Ｐゴシック" charset="0"/>
        </a:defRPr>
      </a:lvl3pPr>
      <a:lvl4pPr algn="l" rtl="0" eaLnBrk="1" fontAlgn="base" hangingPunct="1">
        <a:spcBef>
          <a:spcPct val="0"/>
        </a:spcBef>
        <a:spcAft>
          <a:spcPct val="0"/>
        </a:spcAft>
        <a:defRPr sz="2400">
          <a:solidFill>
            <a:schemeClr val="tx2"/>
          </a:solidFill>
          <a:latin typeface="Georgia" charset="0"/>
          <a:ea typeface="ＭＳ Ｐゴシック" charset="0"/>
        </a:defRPr>
      </a:lvl4pPr>
      <a:lvl5pPr algn="l" rtl="0" eaLnBrk="1" fontAlgn="base" hangingPunct="1">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1" fontAlgn="base" hangingPunct="1">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1" fontAlgn="base" hangingPunct="1">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1" fontAlgn="base" hangingPunct="1">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1" fontAlgn="base" hangingPunct="1">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1" fontAlgn="base" hangingPunct="1">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777632" y="576263"/>
            <a:ext cx="10580077"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7" y="1993900"/>
            <a:ext cx="10619155"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5"/>
            <a:ext cx="479864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fontAlgn="auto">
              <a:spcAft>
                <a:spcPts val="0"/>
              </a:spcAft>
              <a:defRPr/>
            </a:pPr>
            <a:r>
              <a:rPr lang="en-US">
                <a:solidFill>
                  <a:srgbClr val="122632"/>
                </a:solidFill>
              </a:rPr>
              <a:t>Presentation title in footer</a:t>
            </a:r>
          </a:p>
        </p:txBody>
      </p:sp>
      <p:sp>
        <p:nvSpPr>
          <p:cNvPr id="26632" name="Rectangle 8"/>
          <p:cNvSpPr>
            <a:spLocks noGrp="1" noChangeArrowheads="1"/>
          </p:cNvSpPr>
          <p:nvPr>
            <p:ph type="sldNum" sz="quarter" idx="4"/>
          </p:nvPr>
        </p:nvSpPr>
        <p:spPr bwMode="auto">
          <a:xfrm>
            <a:off x="10914186" y="6424615"/>
            <a:ext cx="48064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fontAlgn="auto">
              <a:spcBef>
                <a:spcPts val="0"/>
              </a:spcBef>
              <a:spcAft>
                <a:spcPts val="0"/>
              </a:spcAft>
              <a:defRPr/>
            </a:pPr>
            <a:fld id="{1BB4E4D9-2C5A-423A-A8BE-9B5EA07DECC8}" type="slidenum">
              <a:rPr lang="en-US" smtClean="0">
                <a:solidFill>
                  <a:srgbClr val="122632"/>
                </a:solidFill>
                <a:latin typeface="+mn-lt"/>
                <a:ea typeface="+mn-ea"/>
              </a:rPr>
              <a:pPr fontAlgn="auto">
                <a:spcBef>
                  <a:spcPts val="0"/>
                </a:spcBef>
                <a:spcAft>
                  <a:spcPts val="0"/>
                </a:spcAft>
                <a:defRPr/>
              </a:pPr>
              <a:t>‹#›</a:t>
            </a:fld>
            <a:endParaRPr lang="en-US" dirty="0">
              <a:solidFill>
                <a:srgbClr val="122632"/>
              </a:solidFill>
              <a:latin typeface="+mn-lt"/>
              <a:ea typeface="+mn-ea"/>
            </a:endParaRPr>
          </a:p>
        </p:txBody>
      </p:sp>
    </p:spTree>
    <p:extLst>
      <p:ext uri="{BB962C8B-B14F-4D97-AF65-F5344CB8AC3E}">
        <p14:creationId xmlns:p14="http://schemas.microsoft.com/office/powerpoint/2010/main" val="474972154"/>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54" r:id="rId9"/>
    <p:sldLayoutId id="2147484255" r:id="rId10"/>
    <p:sldLayoutId id="2147484256" r:id="rId11"/>
    <p:sldLayoutId id="2147484257" r:id="rId12"/>
  </p:sldLayoutIdLs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4"/>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401473"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Q4 2013 BSCKL Communication</a:t>
            </a:r>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277295223"/>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1"/>
            </p:custDataLst>
            <p:extLst>
              <p:ext uri="{D42A27DB-BD31-4B8C-83A1-F6EECF244321}">
                <p14:modId xmlns:p14="http://schemas.microsoft.com/office/powerpoint/2010/main" val="1006850241"/>
              </p:ex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403510"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1588" y="1589"/>
                        <a:ext cx="1587"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4"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7" y="1993900"/>
            <a:ext cx="10619155"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2" name="Rectangle 8"/>
          <p:cNvSpPr>
            <a:spLocks noGrp="1" noChangeArrowheads="1"/>
          </p:cNvSpPr>
          <p:nvPr>
            <p:ph type="sldNum" sz="quarter" idx="4"/>
          </p:nvPr>
        </p:nvSpPr>
        <p:spPr bwMode="auto">
          <a:xfrm>
            <a:off x="10914293" y="6424775"/>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4183603278"/>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Lst>
  <p:hf hdr="0" dt="0"/>
  <p:txStyles>
    <p:titleStyle>
      <a:lvl1pPr algn="l" rtl="0" eaLnBrk="0" fontAlgn="base" hangingPunct="0">
        <a:spcBef>
          <a:spcPct val="0"/>
        </a:spcBef>
        <a:spcAft>
          <a:spcPct val="0"/>
        </a:spcAft>
        <a:defRPr sz="2399">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399">
          <a:solidFill>
            <a:schemeClr val="tx2"/>
          </a:solidFill>
          <a:latin typeface="Georgia" charset="0"/>
          <a:ea typeface="ＭＳ Ｐゴシック" charset="0"/>
        </a:defRPr>
      </a:lvl2pPr>
      <a:lvl3pPr algn="l" rtl="0" eaLnBrk="0" fontAlgn="base" hangingPunct="0">
        <a:spcBef>
          <a:spcPct val="0"/>
        </a:spcBef>
        <a:spcAft>
          <a:spcPct val="0"/>
        </a:spcAft>
        <a:defRPr sz="2399">
          <a:solidFill>
            <a:schemeClr val="tx2"/>
          </a:solidFill>
          <a:latin typeface="Georgia" charset="0"/>
          <a:ea typeface="ＭＳ Ｐゴシック" charset="0"/>
        </a:defRPr>
      </a:lvl3pPr>
      <a:lvl4pPr algn="l" rtl="0" eaLnBrk="0" fontAlgn="base" hangingPunct="0">
        <a:spcBef>
          <a:spcPct val="0"/>
        </a:spcBef>
        <a:spcAft>
          <a:spcPct val="0"/>
        </a:spcAft>
        <a:defRPr sz="2399">
          <a:solidFill>
            <a:schemeClr val="tx2"/>
          </a:solidFill>
          <a:latin typeface="Georgia" charset="0"/>
          <a:ea typeface="ＭＳ Ｐゴシック" charset="0"/>
        </a:defRPr>
      </a:lvl4pPr>
      <a:lvl5pPr algn="l" rtl="0" eaLnBrk="0" fontAlgn="base" hangingPunct="0">
        <a:spcBef>
          <a:spcPct val="0"/>
        </a:spcBef>
        <a:spcAft>
          <a:spcPct val="0"/>
        </a:spcAft>
        <a:defRPr sz="2399">
          <a:solidFill>
            <a:schemeClr val="tx2"/>
          </a:solidFill>
          <a:latin typeface="Georgia" charset="0"/>
          <a:ea typeface="ＭＳ Ｐゴシック" charset="0"/>
        </a:defRPr>
      </a:lvl5pPr>
      <a:lvl6pPr marL="457063" algn="l" rtl="0" eaLnBrk="1" fontAlgn="base" hangingPunct="1">
        <a:spcBef>
          <a:spcPct val="0"/>
        </a:spcBef>
        <a:spcAft>
          <a:spcPct val="0"/>
        </a:spcAft>
        <a:defRPr sz="1699">
          <a:solidFill>
            <a:schemeClr val="accent1"/>
          </a:solidFill>
          <a:latin typeface="Georgia" charset="0"/>
          <a:ea typeface="ＭＳ Ｐゴシック" charset="0"/>
        </a:defRPr>
      </a:lvl6pPr>
      <a:lvl7pPr marL="914126" algn="l" rtl="0" eaLnBrk="1" fontAlgn="base" hangingPunct="1">
        <a:spcBef>
          <a:spcPct val="0"/>
        </a:spcBef>
        <a:spcAft>
          <a:spcPct val="0"/>
        </a:spcAft>
        <a:defRPr sz="1699">
          <a:solidFill>
            <a:schemeClr val="accent1"/>
          </a:solidFill>
          <a:latin typeface="Georgia" charset="0"/>
          <a:ea typeface="ＭＳ Ｐゴシック" charset="0"/>
        </a:defRPr>
      </a:lvl7pPr>
      <a:lvl8pPr marL="1371189" algn="l" rtl="0" eaLnBrk="1" fontAlgn="base" hangingPunct="1">
        <a:spcBef>
          <a:spcPct val="0"/>
        </a:spcBef>
        <a:spcAft>
          <a:spcPct val="0"/>
        </a:spcAft>
        <a:defRPr sz="1699">
          <a:solidFill>
            <a:schemeClr val="accent1"/>
          </a:solidFill>
          <a:latin typeface="Georgia" charset="0"/>
          <a:ea typeface="ＭＳ Ｐゴシック" charset="0"/>
        </a:defRPr>
      </a:lvl8pPr>
      <a:lvl9pPr marL="1828251" algn="l" rtl="0" eaLnBrk="1" fontAlgn="base" hangingPunct="1">
        <a:spcBef>
          <a:spcPct val="0"/>
        </a:spcBef>
        <a:spcAft>
          <a:spcPct val="0"/>
        </a:spcAft>
        <a:defRPr sz="1699">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747" indent="-176160"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429" indent="-160290"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568" indent="-185682"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229" indent="-195204"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320" indent="-177747" algn="l" rtl="0" eaLnBrk="1" fontAlgn="base" hangingPunct="1">
        <a:spcBef>
          <a:spcPct val="20000"/>
        </a:spcBef>
        <a:spcAft>
          <a:spcPct val="0"/>
        </a:spcAft>
        <a:buChar char="»"/>
        <a:defRPr sz="1100">
          <a:solidFill>
            <a:schemeClr val="accent1"/>
          </a:solidFill>
          <a:latin typeface="+mn-lt"/>
          <a:ea typeface="+mn-ea"/>
        </a:defRPr>
      </a:lvl6pPr>
      <a:lvl7pPr marL="2350383" indent="-177747" algn="l" rtl="0" eaLnBrk="1" fontAlgn="base" hangingPunct="1">
        <a:spcBef>
          <a:spcPct val="20000"/>
        </a:spcBef>
        <a:spcAft>
          <a:spcPct val="0"/>
        </a:spcAft>
        <a:buChar char="»"/>
        <a:defRPr sz="1100">
          <a:solidFill>
            <a:schemeClr val="accent1"/>
          </a:solidFill>
          <a:latin typeface="+mn-lt"/>
          <a:ea typeface="+mn-ea"/>
        </a:defRPr>
      </a:lvl7pPr>
      <a:lvl8pPr marL="2807446" indent="-177747" algn="l" rtl="0" eaLnBrk="1" fontAlgn="base" hangingPunct="1">
        <a:spcBef>
          <a:spcPct val="20000"/>
        </a:spcBef>
        <a:spcAft>
          <a:spcPct val="0"/>
        </a:spcAft>
        <a:buChar char="»"/>
        <a:defRPr sz="1100">
          <a:solidFill>
            <a:schemeClr val="accent1"/>
          </a:solidFill>
          <a:latin typeface="+mn-lt"/>
          <a:ea typeface="+mn-ea"/>
        </a:defRPr>
      </a:lvl8pPr>
      <a:lvl9pPr marL="3264508" indent="-177747"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777631" y="576263"/>
            <a:ext cx="10580078"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4"/>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Manchester BSC – October 2016</a:t>
            </a:r>
          </a:p>
        </p:txBody>
      </p:sp>
      <p:sp>
        <p:nvSpPr>
          <p:cNvPr id="26632" name="Rectangle 8"/>
          <p:cNvSpPr>
            <a:spLocks noGrp="1" noChangeArrowheads="1"/>
          </p:cNvSpPr>
          <p:nvPr>
            <p:ph type="sldNum" sz="quarter" idx="4"/>
          </p:nvPr>
        </p:nvSpPr>
        <p:spPr bwMode="auto">
          <a:xfrm>
            <a:off x="10914185" y="6424614"/>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1042333511"/>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7" r:id="rId6"/>
  </p:sldLayoutIdLs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3"/>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404534"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Q4 2013 BSCKL Communication</a:t>
            </a:r>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2253201265"/>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6"/>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405558" name="think-cell Slide" r:id="rId17" imgW="270" imgH="270" progId="TCLayout.ActiveDocument.1">
                  <p:embed/>
                </p:oleObj>
              </mc:Choice>
              <mc:Fallback>
                <p:oleObj name="think-cell Slide" r:id="rId17" imgW="270" imgH="270" progId="TCLayout.ActiveDocument.1">
                  <p:embed/>
                  <p:pic>
                    <p:nvPicPr>
                      <p:cNvPr id="0" name=""/>
                      <p:cNvPicPr/>
                      <p:nvPr/>
                    </p:nvPicPr>
                    <p:blipFill>
                      <a:blip r:embed="rId18"/>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Bird Kick-Off Meeting - Oct. 2016 - Market update Italy</a:t>
            </a:r>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010791933"/>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23" r:id="rId13"/>
  </p:sldLayoutIdLs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777634" y="576263"/>
            <a:ext cx="10580077"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7" y="1993900"/>
            <a:ext cx="10619155"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823"/>
            <a:ext cx="479864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a:solidFill>
                  <a:srgbClr val="122632"/>
                </a:solidFill>
              </a:rPr>
              <a:t>Presentation title in footer</a:t>
            </a:r>
          </a:p>
        </p:txBody>
      </p:sp>
      <p:sp>
        <p:nvSpPr>
          <p:cNvPr id="26632" name="Rectangle 8"/>
          <p:cNvSpPr>
            <a:spLocks noGrp="1" noChangeArrowheads="1"/>
          </p:cNvSpPr>
          <p:nvPr>
            <p:ph type="sldNum" sz="quarter" idx="4"/>
          </p:nvPr>
        </p:nvSpPr>
        <p:spPr bwMode="auto">
          <a:xfrm>
            <a:off x="10914325" y="6424823"/>
            <a:ext cx="480647"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083519885"/>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Lst>
  <p:hf hdr="0" ft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15798"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1588" y="1588"/>
                        <a:ext cx="1587" cy="1587"/>
                      </a:xfrm>
                      <a:prstGeom prst="rect">
                        <a:avLst/>
                      </a:prstGeom>
                    </p:spPr>
                  </p:pic>
                </p:oleObj>
              </mc:Fallback>
            </mc:AlternateContent>
          </a:graphicData>
        </a:graphic>
      </p:graphicFrame>
      <p:sp>
        <p:nvSpPr>
          <p:cNvPr id="6" name="Slide Number Placeholder 6"/>
          <p:cNvSpPr>
            <a:spLocks noGrp="1"/>
          </p:cNvSpPr>
          <p:nvPr>
            <p:ph type="sldNum" sz="quarter" idx="4"/>
          </p:nvPr>
        </p:nvSpPr>
        <p:spPr>
          <a:xfrm>
            <a:off x="10914193" y="6424624"/>
            <a:ext cx="480647" cy="287337"/>
          </a:xfrm>
          <a:prstGeom prst="rect">
            <a:avLst/>
          </a:prstGeom>
        </p:spPr>
        <p:txBody>
          <a:bodyPr/>
          <a:lstStyle>
            <a:lvl1pPr>
              <a:defRPr sz="933" smtClean="0">
                <a:latin typeface="+mn-lt"/>
              </a:defRPr>
            </a:lvl1pPr>
          </a:lstStyle>
          <a:p>
            <a:pPr fontAlgn="auto">
              <a:spcBef>
                <a:spcPts val="0"/>
              </a:spcBef>
              <a:spcAft>
                <a:spcPts val="0"/>
              </a:spcAft>
              <a:defRPr/>
            </a:pPr>
            <a:fld id="{85D77248-F92F-47C9-97FD-9CF7B39594FC}" type="slidenum">
              <a:rPr lang="en-GB">
                <a:solidFill>
                  <a:srgbClr val="122632"/>
                </a:solidFill>
              </a:rPr>
              <a:pPr fontAlgn="auto">
                <a:spcBef>
                  <a:spcPts val="0"/>
                </a:spcBef>
                <a:spcAft>
                  <a:spcPts val="0"/>
                </a:spcAft>
                <a:defRPr/>
              </a:pPr>
              <a:t>‹#›</a:t>
            </a:fld>
            <a:endParaRPr lang="en-GB" dirty="0">
              <a:solidFill>
                <a:srgbClr val="122632"/>
              </a:solidFill>
            </a:endParaRPr>
          </a:p>
        </p:txBody>
      </p:sp>
      <p:sp>
        <p:nvSpPr>
          <p:cNvPr id="8" name="Footer Placeholder 4"/>
          <p:cNvSpPr>
            <a:spLocks noGrp="1"/>
          </p:cNvSpPr>
          <p:nvPr>
            <p:ph type="ftr" sz="quarter" idx="3"/>
          </p:nvPr>
        </p:nvSpPr>
        <p:spPr>
          <a:xfrm>
            <a:off x="6000263" y="6424628"/>
            <a:ext cx="4798647" cy="287337"/>
          </a:xfrm>
          <a:prstGeom prst="rect">
            <a:avLst/>
          </a:prstGeom>
        </p:spPr>
        <p:txBody>
          <a:bodyPr/>
          <a:lstStyle>
            <a:lvl1pPr algn="r">
              <a:defRPr sz="933" dirty="0">
                <a:latin typeface="+mn-lt"/>
              </a:defRPr>
            </a:lvl1pPr>
          </a:lstStyle>
          <a:p>
            <a:pPr fontAlgn="auto">
              <a:spcBef>
                <a:spcPts val="0"/>
              </a:spcBef>
              <a:spcAft>
                <a:spcPts val="0"/>
              </a:spcAft>
              <a:defRPr/>
            </a:pPr>
            <a:r>
              <a:rPr lang="en-US">
                <a:solidFill>
                  <a:srgbClr val="122632"/>
                </a:solidFill>
              </a:rPr>
              <a:t>Ireland Project Bird Kick Off 2016</a:t>
            </a:r>
          </a:p>
        </p:txBody>
      </p:sp>
    </p:spTree>
    <p:extLst>
      <p:ext uri="{BB962C8B-B14F-4D97-AF65-F5344CB8AC3E}">
        <p14:creationId xmlns:p14="http://schemas.microsoft.com/office/powerpoint/2010/main" val="3902166760"/>
      </p:ext>
    </p:extLst>
  </p:cSld>
  <p:clrMap bg1="lt1" tx1="dk1" bg2="lt2" tx2="dk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Lst>
  <p:hf hdr="0" dt="0"/>
  <p:txStyles>
    <p:titleStyle>
      <a:lvl1pPr algn="l" rtl="0" eaLnBrk="1" fontAlgn="base" hangingPunct="1">
        <a:spcBef>
          <a:spcPct val="0"/>
        </a:spcBef>
        <a:spcAft>
          <a:spcPct val="0"/>
        </a:spcAft>
        <a:defRPr sz="2933">
          <a:solidFill>
            <a:schemeClr val="tx1"/>
          </a:solidFill>
          <a:latin typeface="Georgia" pitchFamily="18" charset="0"/>
          <a:ea typeface="ＭＳ Ｐゴシック" charset="0"/>
          <a:cs typeface="+mj-cs"/>
        </a:defRPr>
      </a:lvl1pPr>
      <a:lvl2pPr algn="l" rtl="0" eaLnBrk="1" fontAlgn="base" hangingPunct="1">
        <a:spcBef>
          <a:spcPct val="0"/>
        </a:spcBef>
        <a:spcAft>
          <a:spcPct val="0"/>
        </a:spcAft>
        <a:defRPr sz="3200">
          <a:solidFill>
            <a:schemeClr val="tx2"/>
          </a:solidFill>
          <a:latin typeface="Georgia" charset="0"/>
          <a:ea typeface="ＭＳ Ｐゴシック" charset="0"/>
        </a:defRPr>
      </a:lvl2pPr>
      <a:lvl3pPr algn="l" rtl="0" eaLnBrk="1" fontAlgn="base" hangingPunct="1">
        <a:spcBef>
          <a:spcPct val="0"/>
        </a:spcBef>
        <a:spcAft>
          <a:spcPct val="0"/>
        </a:spcAft>
        <a:defRPr sz="3200">
          <a:solidFill>
            <a:schemeClr val="tx2"/>
          </a:solidFill>
          <a:latin typeface="Georgia" charset="0"/>
          <a:ea typeface="ＭＳ Ｐゴシック" charset="0"/>
        </a:defRPr>
      </a:lvl3pPr>
      <a:lvl4pPr algn="l" rtl="0" eaLnBrk="1" fontAlgn="base" hangingPunct="1">
        <a:spcBef>
          <a:spcPct val="0"/>
        </a:spcBef>
        <a:spcAft>
          <a:spcPct val="0"/>
        </a:spcAft>
        <a:defRPr sz="3200">
          <a:solidFill>
            <a:schemeClr val="tx2"/>
          </a:solidFill>
          <a:latin typeface="Georgia" charset="0"/>
          <a:ea typeface="ＭＳ Ｐゴシック" charset="0"/>
        </a:defRPr>
      </a:lvl4pPr>
      <a:lvl5pPr algn="l" rtl="0" eaLnBrk="1" fontAlgn="base" hangingPunct="1">
        <a:spcBef>
          <a:spcPct val="0"/>
        </a:spcBef>
        <a:spcAft>
          <a:spcPct val="0"/>
        </a:spcAft>
        <a:defRPr sz="3200">
          <a:solidFill>
            <a:schemeClr val="tx2"/>
          </a:solidFill>
          <a:latin typeface="Georgia" charset="0"/>
          <a:ea typeface="ＭＳ Ｐゴシック" charset="0"/>
        </a:defRPr>
      </a:lvl5pPr>
      <a:lvl6pPr marL="609585" algn="l" rtl="0" eaLnBrk="1" fontAlgn="base" hangingPunct="1">
        <a:spcBef>
          <a:spcPct val="0"/>
        </a:spcBef>
        <a:spcAft>
          <a:spcPct val="0"/>
        </a:spcAft>
        <a:defRPr sz="2267">
          <a:solidFill>
            <a:schemeClr val="accent1"/>
          </a:solidFill>
          <a:latin typeface="Georgia" charset="0"/>
          <a:ea typeface="ＭＳ Ｐゴシック" charset="0"/>
        </a:defRPr>
      </a:lvl6pPr>
      <a:lvl7pPr marL="1219170" algn="l" rtl="0" eaLnBrk="1" fontAlgn="base" hangingPunct="1">
        <a:spcBef>
          <a:spcPct val="0"/>
        </a:spcBef>
        <a:spcAft>
          <a:spcPct val="0"/>
        </a:spcAft>
        <a:defRPr sz="2267">
          <a:solidFill>
            <a:schemeClr val="accent1"/>
          </a:solidFill>
          <a:latin typeface="Georgia" charset="0"/>
          <a:ea typeface="ＭＳ Ｐゴシック" charset="0"/>
        </a:defRPr>
      </a:lvl7pPr>
      <a:lvl8pPr marL="1828754" algn="l" rtl="0" eaLnBrk="1" fontAlgn="base" hangingPunct="1">
        <a:spcBef>
          <a:spcPct val="0"/>
        </a:spcBef>
        <a:spcAft>
          <a:spcPct val="0"/>
        </a:spcAft>
        <a:defRPr sz="2267">
          <a:solidFill>
            <a:schemeClr val="accent1"/>
          </a:solidFill>
          <a:latin typeface="Georgia" charset="0"/>
          <a:ea typeface="ＭＳ Ｐゴシック" charset="0"/>
        </a:defRPr>
      </a:lvl8pPr>
      <a:lvl9pPr marL="2438339" algn="l" rtl="0" eaLnBrk="1" fontAlgn="base" hangingPunct="1">
        <a:spcBef>
          <a:spcPct val="0"/>
        </a:spcBef>
        <a:spcAft>
          <a:spcPct val="0"/>
        </a:spcAft>
        <a:defRPr sz="2267">
          <a:solidFill>
            <a:schemeClr val="accent1"/>
          </a:solidFill>
          <a:latin typeface="Georgia" charset="0"/>
          <a:ea typeface="ＭＳ Ｐゴシック" charset="0"/>
        </a:defRPr>
      </a:lvl9pPr>
    </p:titleStyle>
    <p:bodyStyle>
      <a:lvl1pPr marL="0" indent="0" algn="l" rtl="0" eaLnBrk="1" fontAlgn="base" hangingPunct="1">
        <a:spcBef>
          <a:spcPct val="80000"/>
        </a:spcBef>
        <a:spcAft>
          <a:spcPct val="0"/>
        </a:spcAft>
        <a:buFont typeface="Arial" pitchFamily="34" charset="0"/>
        <a:defRPr sz="2133">
          <a:solidFill>
            <a:schemeClr val="tx1"/>
          </a:solidFill>
          <a:latin typeface="Arial" pitchFamily="34" charset="0"/>
          <a:ea typeface="ＭＳ Ｐゴシック" charset="0"/>
          <a:cs typeface="+mn-cs"/>
        </a:defRPr>
      </a:lvl1pPr>
      <a:lvl2pPr marL="237061" indent="-234945" algn="l" rtl="0" eaLnBrk="1" fontAlgn="base" hangingPunct="1">
        <a:spcBef>
          <a:spcPct val="50000"/>
        </a:spcBef>
        <a:spcAft>
          <a:spcPct val="0"/>
        </a:spcAft>
        <a:buFont typeface="Arial" pitchFamily="34" charset="0"/>
        <a:buChar char="•"/>
        <a:defRPr sz="2133">
          <a:solidFill>
            <a:schemeClr val="tx1"/>
          </a:solidFill>
          <a:latin typeface="Arial" pitchFamily="34" charset="0"/>
          <a:ea typeface="ＭＳ Ｐゴシック" charset="0"/>
        </a:defRPr>
      </a:lvl2pPr>
      <a:lvl3pPr marL="484705" indent="-213779" algn="l" rtl="0" eaLnBrk="1" fontAlgn="base" hangingPunct="1">
        <a:spcBef>
          <a:spcPct val="40000"/>
        </a:spcBef>
        <a:spcAft>
          <a:spcPct val="0"/>
        </a:spcAft>
        <a:buFont typeface="Arial" pitchFamily="34" charset="0"/>
        <a:buChar char="•"/>
        <a:defRPr sz="1867">
          <a:solidFill>
            <a:schemeClr val="tx1"/>
          </a:solidFill>
          <a:latin typeface="Arial" pitchFamily="34" charset="0"/>
          <a:ea typeface="ＭＳ Ｐゴシック" charset="0"/>
        </a:defRPr>
      </a:lvl3pPr>
      <a:lvl4pPr marL="755632" indent="-247644" algn="l" rtl="0" eaLnBrk="1" fontAlgn="base" hangingPunct="1">
        <a:spcBef>
          <a:spcPct val="20000"/>
        </a:spcBef>
        <a:spcAft>
          <a:spcPct val="0"/>
        </a:spcAft>
        <a:buFont typeface="Arial" pitchFamily="34" charset="0"/>
        <a:buChar char="•"/>
        <a:defRPr sz="1600">
          <a:solidFill>
            <a:schemeClr val="tx1"/>
          </a:solidFill>
          <a:latin typeface="Arial" pitchFamily="34" charset="0"/>
          <a:ea typeface="ＭＳ Ｐゴシック" charset="0"/>
        </a:defRPr>
      </a:lvl4pPr>
      <a:lvl5pPr marL="1039258" indent="-260344" algn="l" rtl="0" eaLnBrk="1" fontAlgn="base" hangingPunct="1">
        <a:spcBef>
          <a:spcPct val="20000"/>
        </a:spcBef>
        <a:spcAft>
          <a:spcPct val="0"/>
        </a:spcAft>
        <a:buFont typeface="Arial" pitchFamily="34" charset="0"/>
        <a:buChar char="•"/>
        <a:defRPr sz="1600">
          <a:solidFill>
            <a:schemeClr val="tx1"/>
          </a:solidFill>
          <a:latin typeface="Arial" pitchFamily="34" charset="0"/>
          <a:ea typeface="ＭＳ Ｐゴシック" charset="0"/>
        </a:defRPr>
      </a:lvl5pPr>
      <a:lvl6pPr marL="2525121" indent="-237061" algn="l" rtl="0" eaLnBrk="1" fontAlgn="base" hangingPunct="1">
        <a:spcBef>
          <a:spcPct val="20000"/>
        </a:spcBef>
        <a:spcAft>
          <a:spcPct val="0"/>
        </a:spcAft>
        <a:buChar char="»"/>
        <a:defRPr sz="1467">
          <a:solidFill>
            <a:schemeClr val="accent1"/>
          </a:solidFill>
          <a:latin typeface="+mn-lt"/>
          <a:ea typeface="+mn-ea"/>
        </a:defRPr>
      </a:lvl6pPr>
      <a:lvl7pPr marL="3134706" indent="-237061" algn="l" rtl="0" eaLnBrk="1" fontAlgn="base" hangingPunct="1">
        <a:spcBef>
          <a:spcPct val="20000"/>
        </a:spcBef>
        <a:spcAft>
          <a:spcPct val="0"/>
        </a:spcAft>
        <a:buChar char="»"/>
        <a:defRPr sz="1467">
          <a:solidFill>
            <a:schemeClr val="accent1"/>
          </a:solidFill>
          <a:latin typeface="+mn-lt"/>
          <a:ea typeface="+mn-ea"/>
        </a:defRPr>
      </a:lvl7pPr>
      <a:lvl8pPr marL="3744290" indent="-237061" algn="l" rtl="0" eaLnBrk="1" fontAlgn="base" hangingPunct="1">
        <a:spcBef>
          <a:spcPct val="20000"/>
        </a:spcBef>
        <a:spcAft>
          <a:spcPct val="0"/>
        </a:spcAft>
        <a:buChar char="»"/>
        <a:defRPr sz="1467">
          <a:solidFill>
            <a:schemeClr val="accent1"/>
          </a:solidFill>
          <a:latin typeface="+mn-lt"/>
          <a:ea typeface="+mn-ea"/>
        </a:defRPr>
      </a:lvl8pPr>
      <a:lvl9pPr marL="4353875" indent="-237061" algn="l" rtl="0" eaLnBrk="1" fontAlgn="base" hangingPunct="1">
        <a:spcBef>
          <a:spcPct val="20000"/>
        </a:spcBef>
        <a:spcAft>
          <a:spcPct val="0"/>
        </a:spcAft>
        <a:buChar char="»"/>
        <a:defRPr sz="1467">
          <a:solidFill>
            <a:schemeClr val="accent1"/>
          </a:solidFill>
          <a:latin typeface="+mn-lt"/>
          <a:ea typeface="+mn-ea"/>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777634" y="576263"/>
            <a:ext cx="10580077"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a:t>Click to edit Master title style</a:t>
            </a:r>
            <a:endParaRPr lang="en-US" dirty="0"/>
          </a:p>
        </p:txBody>
      </p:sp>
      <p:sp>
        <p:nvSpPr>
          <p:cNvPr id="13315" name="Rectangle 3"/>
          <p:cNvSpPr>
            <a:spLocks noGrp="1" noChangeArrowheads="1"/>
          </p:cNvSpPr>
          <p:nvPr>
            <p:ph type="body" idx="1"/>
          </p:nvPr>
        </p:nvSpPr>
        <p:spPr bwMode="auto">
          <a:xfrm>
            <a:off x="778607" y="1993900"/>
            <a:ext cx="10619155"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7542291"/>
      </p:ext>
    </p:extLst>
  </p:cSld>
  <p:clrMap bg1="lt1" tx1="dk1" bg2="lt2" tx2="dk2" accent1="accent1" accent2="accent2" accent3="accent3" accent4="accent4" accent5="accent5" accent6="accent6" hlink="hlink" folHlink="folHlink"/>
  <p:sldLayoutIdLst>
    <p:sldLayoutId id="2147484359" r:id="rId1"/>
  </p:sldLayoutIdLst>
  <p:hf hdr="0" dt="0"/>
  <p:txStyles>
    <p:titleStyle>
      <a:lvl1pPr algn="l" rtl="0" eaLnBrk="1" fontAlgn="base" hangingPunct="1">
        <a:spcBef>
          <a:spcPct val="0"/>
        </a:spcBef>
        <a:spcAft>
          <a:spcPct val="0"/>
        </a:spcAft>
        <a:defRPr sz="3200">
          <a:solidFill>
            <a:schemeClr val="tx1"/>
          </a:solidFill>
          <a:latin typeface="Georgia" pitchFamily="18" charset="0"/>
          <a:ea typeface="ＭＳ Ｐゴシック" charset="0"/>
          <a:cs typeface="+mj-cs"/>
        </a:defRPr>
      </a:lvl1pPr>
      <a:lvl2pPr algn="l" rtl="0" eaLnBrk="1" fontAlgn="base" hangingPunct="1">
        <a:spcBef>
          <a:spcPct val="0"/>
        </a:spcBef>
        <a:spcAft>
          <a:spcPct val="0"/>
        </a:spcAft>
        <a:defRPr sz="3200">
          <a:solidFill>
            <a:schemeClr val="tx2"/>
          </a:solidFill>
          <a:latin typeface="Georgia" charset="0"/>
          <a:ea typeface="ＭＳ Ｐゴシック" charset="0"/>
        </a:defRPr>
      </a:lvl2pPr>
      <a:lvl3pPr algn="l" rtl="0" eaLnBrk="1" fontAlgn="base" hangingPunct="1">
        <a:spcBef>
          <a:spcPct val="0"/>
        </a:spcBef>
        <a:spcAft>
          <a:spcPct val="0"/>
        </a:spcAft>
        <a:defRPr sz="3200">
          <a:solidFill>
            <a:schemeClr val="tx2"/>
          </a:solidFill>
          <a:latin typeface="Georgia" charset="0"/>
          <a:ea typeface="ＭＳ Ｐゴシック" charset="0"/>
        </a:defRPr>
      </a:lvl3pPr>
      <a:lvl4pPr algn="l" rtl="0" eaLnBrk="1" fontAlgn="base" hangingPunct="1">
        <a:spcBef>
          <a:spcPct val="0"/>
        </a:spcBef>
        <a:spcAft>
          <a:spcPct val="0"/>
        </a:spcAft>
        <a:defRPr sz="3200">
          <a:solidFill>
            <a:schemeClr val="tx2"/>
          </a:solidFill>
          <a:latin typeface="Georgia" charset="0"/>
          <a:ea typeface="ＭＳ Ｐゴシック" charset="0"/>
        </a:defRPr>
      </a:lvl4pPr>
      <a:lvl5pPr algn="l" rtl="0" eaLnBrk="1" fontAlgn="base" hangingPunct="1">
        <a:spcBef>
          <a:spcPct val="0"/>
        </a:spcBef>
        <a:spcAft>
          <a:spcPct val="0"/>
        </a:spcAft>
        <a:defRPr sz="3200">
          <a:solidFill>
            <a:schemeClr val="tx2"/>
          </a:solidFill>
          <a:latin typeface="Georgia" charset="0"/>
          <a:ea typeface="ＭＳ Ｐゴシック" charset="0"/>
        </a:defRPr>
      </a:lvl5pPr>
      <a:lvl6pPr marL="609585" algn="l" rtl="0" eaLnBrk="1" fontAlgn="base" hangingPunct="1">
        <a:spcBef>
          <a:spcPct val="0"/>
        </a:spcBef>
        <a:spcAft>
          <a:spcPct val="0"/>
        </a:spcAft>
        <a:defRPr sz="2267">
          <a:solidFill>
            <a:schemeClr val="accent1"/>
          </a:solidFill>
          <a:latin typeface="Georgia" charset="0"/>
          <a:ea typeface="ＭＳ Ｐゴシック" charset="0"/>
        </a:defRPr>
      </a:lvl6pPr>
      <a:lvl7pPr marL="1219170" algn="l" rtl="0" eaLnBrk="1" fontAlgn="base" hangingPunct="1">
        <a:spcBef>
          <a:spcPct val="0"/>
        </a:spcBef>
        <a:spcAft>
          <a:spcPct val="0"/>
        </a:spcAft>
        <a:defRPr sz="2267">
          <a:solidFill>
            <a:schemeClr val="accent1"/>
          </a:solidFill>
          <a:latin typeface="Georgia" charset="0"/>
          <a:ea typeface="ＭＳ Ｐゴシック" charset="0"/>
        </a:defRPr>
      </a:lvl7pPr>
      <a:lvl8pPr marL="1828754" algn="l" rtl="0" eaLnBrk="1" fontAlgn="base" hangingPunct="1">
        <a:spcBef>
          <a:spcPct val="0"/>
        </a:spcBef>
        <a:spcAft>
          <a:spcPct val="0"/>
        </a:spcAft>
        <a:defRPr sz="2267">
          <a:solidFill>
            <a:schemeClr val="accent1"/>
          </a:solidFill>
          <a:latin typeface="Georgia" charset="0"/>
          <a:ea typeface="ＭＳ Ｐゴシック" charset="0"/>
        </a:defRPr>
      </a:lvl8pPr>
      <a:lvl9pPr marL="2438339" algn="l" rtl="0" eaLnBrk="1" fontAlgn="base" hangingPunct="1">
        <a:spcBef>
          <a:spcPct val="0"/>
        </a:spcBef>
        <a:spcAft>
          <a:spcPct val="0"/>
        </a:spcAft>
        <a:defRPr sz="2267">
          <a:solidFill>
            <a:schemeClr val="accent1"/>
          </a:solidFill>
          <a:latin typeface="Georgia" charset="0"/>
          <a:ea typeface="ＭＳ Ｐゴシック" charset="0"/>
        </a:defRPr>
      </a:lvl9pPr>
    </p:titleStyle>
    <p:bodyStyle>
      <a:lvl1pPr marL="0" indent="0" algn="l" rtl="0" eaLnBrk="1" fontAlgn="base" hangingPunct="1">
        <a:spcBef>
          <a:spcPct val="80000"/>
        </a:spcBef>
        <a:spcAft>
          <a:spcPct val="0"/>
        </a:spcAft>
        <a:buFont typeface="Arial" pitchFamily="34" charset="0"/>
        <a:defRPr sz="2133">
          <a:solidFill>
            <a:schemeClr val="tx1"/>
          </a:solidFill>
          <a:latin typeface="Arial" pitchFamily="34" charset="0"/>
          <a:ea typeface="ＭＳ Ｐゴシック" charset="0"/>
          <a:cs typeface="+mn-cs"/>
        </a:defRPr>
      </a:lvl1pPr>
      <a:lvl2pPr marL="237061" indent="-234945" algn="l" rtl="0" eaLnBrk="1" fontAlgn="base" hangingPunct="1">
        <a:spcBef>
          <a:spcPct val="50000"/>
        </a:spcBef>
        <a:spcAft>
          <a:spcPct val="0"/>
        </a:spcAft>
        <a:buFont typeface="Arial" pitchFamily="34" charset="0"/>
        <a:buChar char="•"/>
        <a:defRPr sz="2133">
          <a:solidFill>
            <a:schemeClr val="tx1"/>
          </a:solidFill>
          <a:latin typeface="Arial" pitchFamily="34" charset="0"/>
          <a:ea typeface="ＭＳ Ｐゴシック" charset="0"/>
        </a:defRPr>
      </a:lvl2pPr>
      <a:lvl3pPr marL="484705" indent="-213779" algn="l" rtl="0" eaLnBrk="1" fontAlgn="base" hangingPunct="1">
        <a:spcBef>
          <a:spcPct val="40000"/>
        </a:spcBef>
        <a:spcAft>
          <a:spcPct val="0"/>
        </a:spcAft>
        <a:buFont typeface="Arial" pitchFamily="34" charset="0"/>
        <a:buChar char="•"/>
        <a:defRPr sz="1867">
          <a:solidFill>
            <a:schemeClr val="tx1"/>
          </a:solidFill>
          <a:latin typeface="Arial" pitchFamily="34" charset="0"/>
          <a:ea typeface="ＭＳ Ｐゴシック" charset="0"/>
        </a:defRPr>
      </a:lvl3pPr>
      <a:lvl4pPr marL="755632" indent="-247644" algn="l" rtl="0" eaLnBrk="1" fontAlgn="base" hangingPunct="1">
        <a:spcBef>
          <a:spcPct val="20000"/>
        </a:spcBef>
        <a:spcAft>
          <a:spcPct val="0"/>
        </a:spcAft>
        <a:buFont typeface="Arial" pitchFamily="34" charset="0"/>
        <a:buChar char="•"/>
        <a:defRPr sz="1600">
          <a:solidFill>
            <a:schemeClr val="tx1"/>
          </a:solidFill>
          <a:latin typeface="Arial" pitchFamily="34" charset="0"/>
          <a:ea typeface="ＭＳ Ｐゴシック" charset="0"/>
        </a:defRPr>
      </a:lvl4pPr>
      <a:lvl5pPr marL="1039258" indent="-260344" algn="l" rtl="0" eaLnBrk="1" fontAlgn="base" hangingPunct="1">
        <a:spcBef>
          <a:spcPct val="20000"/>
        </a:spcBef>
        <a:spcAft>
          <a:spcPct val="0"/>
        </a:spcAft>
        <a:buFont typeface="Arial" pitchFamily="34" charset="0"/>
        <a:buChar char="•"/>
        <a:defRPr sz="1600">
          <a:solidFill>
            <a:schemeClr val="tx1"/>
          </a:solidFill>
          <a:latin typeface="Arial" pitchFamily="34" charset="0"/>
          <a:ea typeface="ＭＳ Ｐゴシック" charset="0"/>
        </a:defRPr>
      </a:lvl5pPr>
      <a:lvl6pPr marL="2525121" indent="-237061" algn="l" rtl="0" eaLnBrk="1" fontAlgn="base" hangingPunct="1">
        <a:spcBef>
          <a:spcPct val="20000"/>
        </a:spcBef>
        <a:spcAft>
          <a:spcPct val="0"/>
        </a:spcAft>
        <a:buChar char="»"/>
        <a:defRPr sz="1467">
          <a:solidFill>
            <a:schemeClr val="accent1"/>
          </a:solidFill>
          <a:latin typeface="+mn-lt"/>
          <a:ea typeface="+mn-ea"/>
        </a:defRPr>
      </a:lvl6pPr>
      <a:lvl7pPr marL="3134706" indent="-237061" algn="l" rtl="0" eaLnBrk="1" fontAlgn="base" hangingPunct="1">
        <a:spcBef>
          <a:spcPct val="20000"/>
        </a:spcBef>
        <a:spcAft>
          <a:spcPct val="0"/>
        </a:spcAft>
        <a:buChar char="»"/>
        <a:defRPr sz="1467">
          <a:solidFill>
            <a:schemeClr val="accent1"/>
          </a:solidFill>
          <a:latin typeface="+mn-lt"/>
          <a:ea typeface="+mn-ea"/>
        </a:defRPr>
      </a:lvl7pPr>
      <a:lvl8pPr marL="3744290" indent="-237061" algn="l" rtl="0" eaLnBrk="1" fontAlgn="base" hangingPunct="1">
        <a:spcBef>
          <a:spcPct val="20000"/>
        </a:spcBef>
        <a:spcAft>
          <a:spcPct val="0"/>
        </a:spcAft>
        <a:buChar char="»"/>
        <a:defRPr sz="1467">
          <a:solidFill>
            <a:schemeClr val="accent1"/>
          </a:solidFill>
          <a:latin typeface="+mn-lt"/>
          <a:ea typeface="+mn-ea"/>
        </a:defRPr>
      </a:lvl8pPr>
      <a:lvl9pPr marL="4353875" indent="-237061" algn="l" rtl="0" eaLnBrk="1" fontAlgn="base" hangingPunct="1">
        <a:spcBef>
          <a:spcPct val="20000"/>
        </a:spcBef>
        <a:spcAft>
          <a:spcPct val="0"/>
        </a:spcAft>
        <a:buChar char="»"/>
        <a:defRPr sz="1467">
          <a:solidFill>
            <a:schemeClr val="accent1"/>
          </a:solidFill>
          <a:latin typeface="+mn-lt"/>
          <a:ea typeface="+mn-ea"/>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4"/>
            </p:custDataLst>
            <p:extLst>
              <p:ext uri="{D42A27DB-BD31-4B8C-83A1-F6EECF244321}">
                <p14:modId xmlns:p14="http://schemas.microsoft.com/office/powerpoint/2010/main" val="2488961214"/>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151421"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dirty="0">
                <a:solidFill>
                  <a:srgbClr val="122632"/>
                </a:solidFill>
              </a:rPr>
              <a:t>Project Bird</a:t>
            </a:r>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2153311209"/>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776817" y="576263"/>
            <a:ext cx="10581216"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a:t>Click to edit Master title style</a:t>
            </a:r>
            <a:endParaRPr lang="en-US" dirty="0"/>
          </a:p>
        </p:txBody>
      </p:sp>
      <p:sp>
        <p:nvSpPr>
          <p:cNvPr id="13315" name="Rectangle 3"/>
          <p:cNvSpPr>
            <a:spLocks noGrp="1" noChangeArrowheads="1"/>
          </p:cNvSpPr>
          <p:nvPr>
            <p:ph type="body" idx="1"/>
          </p:nvPr>
        </p:nvSpPr>
        <p:spPr bwMode="auto">
          <a:xfrm>
            <a:off x="778936" y="1993900"/>
            <a:ext cx="10619317"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3"/>
          </p:nvPr>
        </p:nvSpPr>
        <p:spPr>
          <a:xfrm>
            <a:off x="6000267" y="6424634"/>
            <a:ext cx="4798647" cy="287337"/>
          </a:xfrm>
          <a:prstGeom prst="rect">
            <a:avLst/>
          </a:prstGeom>
        </p:spPr>
        <p:txBody>
          <a:bodyPr/>
          <a:lstStyle>
            <a:lvl1pPr algn="r">
              <a:defRPr sz="600" dirty="0"/>
            </a:lvl1pPr>
          </a:lstStyle>
          <a:p>
            <a:pPr fontAlgn="auto">
              <a:spcBef>
                <a:spcPts val="0"/>
              </a:spcBef>
              <a:spcAft>
                <a:spcPts val="0"/>
              </a:spcAft>
              <a:defRPr/>
            </a:pPr>
            <a:r>
              <a:rPr lang="en-US">
                <a:solidFill>
                  <a:srgbClr val="122632"/>
                </a:solidFill>
              </a:rPr>
              <a:t>Project Bird: T&amp;E User acceptance sign-off</a:t>
            </a:r>
          </a:p>
        </p:txBody>
      </p:sp>
      <p:sp>
        <p:nvSpPr>
          <p:cNvPr id="7" name="Slide Number Placeholder 6"/>
          <p:cNvSpPr>
            <a:spLocks noGrp="1"/>
          </p:cNvSpPr>
          <p:nvPr>
            <p:ph type="sldNum" sz="quarter" idx="4"/>
          </p:nvPr>
        </p:nvSpPr>
        <p:spPr>
          <a:xfrm>
            <a:off x="10914199" y="6424634"/>
            <a:ext cx="480647" cy="287337"/>
          </a:xfrm>
          <a:prstGeom prst="rect">
            <a:avLst/>
          </a:prstGeom>
        </p:spPr>
        <p:txBody>
          <a:bodyPr/>
          <a:lstStyle>
            <a:lvl1pPr algn="r">
              <a:defRPr sz="600" smtClean="0"/>
            </a:lvl1pPr>
          </a:lstStyle>
          <a:p>
            <a:pPr fontAlgn="auto">
              <a:spcBef>
                <a:spcPts val="0"/>
              </a:spcBef>
              <a:spcAft>
                <a:spcPts val="0"/>
              </a:spcAft>
              <a:defRPr/>
            </a:pPr>
            <a:fld id="{85D77248-F92F-47C9-97FD-9CF7B39594FC}" type="slidenum">
              <a:rPr lang="en-GB">
                <a:solidFill>
                  <a:srgbClr val="122632"/>
                </a:solidFill>
              </a:rPr>
              <a:pPr fontAlgn="auto">
                <a:spcBef>
                  <a:spcPts val="0"/>
                </a:spcBef>
                <a:spcAft>
                  <a:spcPts val="0"/>
                </a:spcAft>
                <a:defRPr/>
              </a:pPr>
              <a:t>‹#›</a:t>
            </a:fld>
            <a:endParaRPr lang="en-GB" dirty="0">
              <a:solidFill>
                <a:srgbClr val="122632"/>
              </a:solidFill>
            </a:endParaRPr>
          </a:p>
        </p:txBody>
      </p:sp>
      <p:sp>
        <p:nvSpPr>
          <p:cNvPr id="8" name="Rectangle 7"/>
          <p:cNvSpPr>
            <a:spLocks noChangeArrowheads="1"/>
          </p:cNvSpPr>
          <p:nvPr userDrawn="1"/>
        </p:nvSpPr>
        <p:spPr bwMode="auto">
          <a:xfrm>
            <a:off x="777639" y="6424634"/>
            <a:ext cx="2858479"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600" dirty="0">
                <a:solidFill>
                  <a:srgbClr val="122632"/>
                </a:solidFill>
                <a:cs typeface="Arial" pitchFamily="34" charset="0"/>
              </a:rPr>
              <a:t>© Copyright JTI 2015</a:t>
            </a:r>
          </a:p>
        </p:txBody>
      </p:sp>
    </p:spTree>
    <p:extLst>
      <p:ext uri="{BB962C8B-B14F-4D97-AF65-F5344CB8AC3E}">
        <p14:creationId xmlns:p14="http://schemas.microsoft.com/office/powerpoint/2010/main" val="2345074784"/>
      </p:ext>
    </p:extLst>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Lst>
  <p:hf hdr="0" dt="0"/>
  <p:txStyles>
    <p:titleStyle>
      <a:lvl1pPr algn="l" rtl="0" eaLnBrk="0" fontAlgn="base" hangingPunct="0">
        <a:spcBef>
          <a:spcPct val="0"/>
        </a:spcBef>
        <a:spcAft>
          <a:spcPct val="0"/>
        </a:spcAft>
        <a:defRPr sz="18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1800">
          <a:solidFill>
            <a:schemeClr val="tx1"/>
          </a:solidFill>
          <a:latin typeface="Georgia" charset="0"/>
          <a:ea typeface="ＭＳ Ｐゴシック" charset="0"/>
        </a:defRPr>
      </a:lvl2pPr>
      <a:lvl3pPr algn="l" rtl="0" eaLnBrk="0" fontAlgn="base" hangingPunct="0">
        <a:spcBef>
          <a:spcPct val="0"/>
        </a:spcBef>
        <a:spcAft>
          <a:spcPct val="0"/>
        </a:spcAft>
        <a:defRPr sz="1800">
          <a:solidFill>
            <a:schemeClr val="tx1"/>
          </a:solidFill>
          <a:latin typeface="Georgia" charset="0"/>
          <a:ea typeface="ＭＳ Ｐゴシック" charset="0"/>
        </a:defRPr>
      </a:lvl3pPr>
      <a:lvl4pPr algn="l" rtl="0" eaLnBrk="0" fontAlgn="base" hangingPunct="0">
        <a:spcBef>
          <a:spcPct val="0"/>
        </a:spcBef>
        <a:spcAft>
          <a:spcPct val="0"/>
        </a:spcAft>
        <a:defRPr sz="1800">
          <a:solidFill>
            <a:schemeClr val="tx1"/>
          </a:solidFill>
          <a:latin typeface="Georgia" charset="0"/>
          <a:ea typeface="ＭＳ Ｐゴシック" charset="0"/>
        </a:defRPr>
      </a:lvl4pPr>
      <a:lvl5pPr algn="l" rtl="0" eaLnBrk="0" fontAlgn="base" hangingPunct="0">
        <a:spcBef>
          <a:spcPct val="0"/>
        </a:spcBef>
        <a:spcAft>
          <a:spcPct val="0"/>
        </a:spcAft>
        <a:defRPr sz="1800">
          <a:solidFill>
            <a:schemeClr val="tx1"/>
          </a:solidFill>
          <a:latin typeface="Georgia" charset="0"/>
          <a:ea typeface="ＭＳ Ｐゴシック" charset="0"/>
        </a:defRPr>
      </a:lvl5pPr>
      <a:lvl6pPr marL="342884" algn="l" rtl="0" eaLnBrk="1" fontAlgn="base" hangingPunct="1">
        <a:spcBef>
          <a:spcPct val="0"/>
        </a:spcBef>
        <a:spcAft>
          <a:spcPct val="0"/>
        </a:spcAft>
        <a:defRPr sz="1275">
          <a:solidFill>
            <a:schemeClr val="accent1"/>
          </a:solidFill>
          <a:latin typeface="Georgia" charset="0"/>
          <a:ea typeface="ＭＳ Ｐゴシック" charset="0"/>
        </a:defRPr>
      </a:lvl6pPr>
      <a:lvl7pPr marL="685766" algn="l" rtl="0" eaLnBrk="1" fontAlgn="base" hangingPunct="1">
        <a:spcBef>
          <a:spcPct val="0"/>
        </a:spcBef>
        <a:spcAft>
          <a:spcPct val="0"/>
        </a:spcAft>
        <a:defRPr sz="1275">
          <a:solidFill>
            <a:schemeClr val="accent1"/>
          </a:solidFill>
          <a:latin typeface="Georgia" charset="0"/>
          <a:ea typeface="ＭＳ Ｐゴシック" charset="0"/>
        </a:defRPr>
      </a:lvl7pPr>
      <a:lvl8pPr marL="1028649" algn="l" rtl="0" eaLnBrk="1" fontAlgn="base" hangingPunct="1">
        <a:spcBef>
          <a:spcPct val="0"/>
        </a:spcBef>
        <a:spcAft>
          <a:spcPct val="0"/>
        </a:spcAft>
        <a:defRPr sz="1275">
          <a:solidFill>
            <a:schemeClr val="accent1"/>
          </a:solidFill>
          <a:latin typeface="Georgia" charset="0"/>
          <a:ea typeface="ＭＳ Ｐゴシック" charset="0"/>
        </a:defRPr>
      </a:lvl8pPr>
      <a:lvl9pPr marL="1371532" algn="l" rtl="0" eaLnBrk="1" fontAlgn="base" hangingPunct="1">
        <a:spcBef>
          <a:spcPct val="0"/>
        </a:spcBef>
        <a:spcAft>
          <a:spcPct val="0"/>
        </a:spcAft>
        <a:defRPr sz="1275">
          <a:solidFill>
            <a:schemeClr val="accent1"/>
          </a:solidFill>
          <a:latin typeface="Georgia" charset="0"/>
          <a:ea typeface="ＭＳ Ｐゴシック" charset="0"/>
        </a:defRPr>
      </a:lvl9pPr>
    </p:titleStyle>
    <p:bodyStyle>
      <a:lvl1pPr marL="257162" indent="-257162" algn="l" rtl="0" eaLnBrk="0" fontAlgn="base" hangingPunct="0">
        <a:spcBef>
          <a:spcPct val="80000"/>
        </a:spcBef>
        <a:spcAft>
          <a:spcPct val="0"/>
        </a:spcAft>
        <a:buFont typeface="Arial" charset="0"/>
        <a:defRPr sz="1200">
          <a:solidFill>
            <a:schemeClr val="tx1"/>
          </a:solidFill>
          <a:latin typeface="Arial" pitchFamily="34" charset="0"/>
          <a:ea typeface="ＭＳ Ｐゴシック" charset="0"/>
          <a:cs typeface="+mn-cs"/>
        </a:defRPr>
      </a:lvl1pPr>
      <a:lvl2pPr marL="133344" indent="-132154" algn="l" rtl="0" eaLnBrk="0" fontAlgn="base" hangingPunct="0">
        <a:spcBef>
          <a:spcPct val="50000"/>
        </a:spcBef>
        <a:spcAft>
          <a:spcPct val="0"/>
        </a:spcAft>
        <a:buFont typeface="Arial" charset="0"/>
        <a:buChar char="•"/>
        <a:defRPr sz="1200">
          <a:solidFill>
            <a:schemeClr val="tx1"/>
          </a:solidFill>
          <a:latin typeface="Arial" pitchFamily="34" charset="0"/>
          <a:ea typeface="ＭＳ Ｐゴシック" charset="0"/>
        </a:defRPr>
      </a:lvl2pPr>
      <a:lvl3pPr marL="272642" indent="-120248" algn="l" rtl="0" eaLnBrk="0" fontAlgn="base" hangingPunct="0">
        <a:spcBef>
          <a:spcPct val="40000"/>
        </a:spcBef>
        <a:spcAft>
          <a:spcPct val="0"/>
        </a:spcAft>
        <a:buFont typeface="Arial" charset="0"/>
        <a:buChar char="•"/>
        <a:defRPr sz="1050">
          <a:solidFill>
            <a:schemeClr val="tx1"/>
          </a:solidFill>
          <a:latin typeface="Arial" pitchFamily="34" charset="0"/>
          <a:ea typeface="ＭＳ Ｐゴシック" charset="0"/>
        </a:defRPr>
      </a:lvl3pPr>
      <a:lvl4pPr marL="425033" indent="-139298" algn="l" rtl="0" eaLnBrk="0" fontAlgn="base" hangingPunct="0">
        <a:spcBef>
          <a:spcPct val="20000"/>
        </a:spcBef>
        <a:spcAft>
          <a:spcPct val="0"/>
        </a:spcAft>
        <a:buFont typeface="Arial" charset="0"/>
        <a:buChar char="•"/>
        <a:defRPr sz="900">
          <a:solidFill>
            <a:schemeClr val="tx1"/>
          </a:solidFill>
          <a:latin typeface="Arial" pitchFamily="34" charset="0"/>
          <a:ea typeface="ＭＳ Ｐゴシック" charset="0"/>
        </a:defRPr>
      </a:lvl4pPr>
      <a:lvl5pPr marL="584567" indent="-146441" algn="l" rtl="0" eaLnBrk="0" fontAlgn="base" hangingPunct="0">
        <a:spcBef>
          <a:spcPct val="20000"/>
        </a:spcBef>
        <a:spcAft>
          <a:spcPct val="0"/>
        </a:spcAft>
        <a:buFont typeface="Arial" charset="0"/>
        <a:buChar char="•"/>
        <a:defRPr sz="900">
          <a:solidFill>
            <a:schemeClr val="tx1"/>
          </a:solidFill>
          <a:latin typeface="Arial" pitchFamily="34" charset="0"/>
          <a:ea typeface="ＭＳ Ｐゴシック" charset="0"/>
        </a:defRPr>
      </a:lvl5pPr>
      <a:lvl6pPr marL="1420346" indent="-133344" algn="l" rtl="0" eaLnBrk="1" fontAlgn="base" hangingPunct="1">
        <a:spcBef>
          <a:spcPct val="20000"/>
        </a:spcBef>
        <a:spcAft>
          <a:spcPct val="0"/>
        </a:spcAft>
        <a:buChar char="»"/>
        <a:defRPr sz="825">
          <a:solidFill>
            <a:schemeClr val="accent1"/>
          </a:solidFill>
          <a:latin typeface="+mn-lt"/>
          <a:ea typeface="+mn-ea"/>
        </a:defRPr>
      </a:lvl6pPr>
      <a:lvl7pPr marL="1763228" indent="-133344" algn="l" rtl="0" eaLnBrk="1" fontAlgn="base" hangingPunct="1">
        <a:spcBef>
          <a:spcPct val="20000"/>
        </a:spcBef>
        <a:spcAft>
          <a:spcPct val="0"/>
        </a:spcAft>
        <a:buChar char="»"/>
        <a:defRPr sz="825">
          <a:solidFill>
            <a:schemeClr val="accent1"/>
          </a:solidFill>
          <a:latin typeface="+mn-lt"/>
          <a:ea typeface="+mn-ea"/>
        </a:defRPr>
      </a:lvl7pPr>
      <a:lvl8pPr marL="2106111" indent="-133344" algn="l" rtl="0" eaLnBrk="1" fontAlgn="base" hangingPunct="1">
        <a:spcBef>
          <a:spcPct val="20000"/>
        </a:spcBef>
        <a:spcAft>
          <a:spcPct val="0"/>
        </a:spcAft>
        <a:buChar char="»"/>
        <a:defRPr sz="825">
          <a:solidFill>
            <a:schemeClr val="accent1"/>
          </a:solidFill>
          <a:latin typeface="+mn-lt"/>
          <a:ea typeface="+mn-ea"/>
        </a:defRPr>
      </a:lvl8pPr>
      <a:lvl9pPr marL="2448994" indent="-133344" algn="l" rtl="0" eaLnBrk="1" fontAlgn="base" hangingPunct="1">
        <a:spcBef>
          <a:spcPct val="20000"/>
        </a:spcBef>
        <a:spcAft>
          <a:spcPct val="0"/>
        </a:spcAft>
        <a:buChar char="»"/>
        <a:defRPr sz="825">
          <a:solidFill>
            <a:schemeClr val="accent1"/>
          </a:solidFill>
          <a:latin typeface="+mn-lt"/>
          <a:ea typeface="+mn-ea"/>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4"/>
            </p:custDataLst>
            <p:extLst>
              <p:ext uri="{D42A27DB-BD31-4B8C-83A1-F6EECF244321}">
                <p14:modId xmlns:p14="http://schemas.microsoft.com/office/powerpoint/2010/main" val="762898001"/>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152445" name="think-cell Slide" r:id="rId15" imgW="270" imgH="270" progId="TCLayout.ActiveDocument.1">
                  <p:embed/>
                </p:oleObj>
              </mc:Choice>
              <mc:Fallback>
                <p:oleObj name="think-cell Slide" r:id="rId15" imgW="270" imgH="270" progId="TCLayout.ActiveDocument.1">
                  <p:embed/>
                  <p:pic>
                    <p:nvPicPr>
                      <p:cNvPr id="0" name=""/>
                      <p:cNvPicPr/>
                      <p:nvPr/>
                    </p:nvPicPr>
                    <p:blipFill>
                      <a:blip r:embed="rId16"/>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dirty="0">
                <a:solidFill>
                  <a:srgbClr val="122632"/>
                </a:solidFill>
              </a:rPr>
              <a:t>Project Bird</a:t>
            </a:r>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300332756"/>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3"/>
            </p:custDataLst>
            <p:extLst>
              <p:ext uri="{D42A27DB-BD31-4B8C-83A1-F6EECF244321}">
                <p14:modId xmlns:p14="http://schemas.microsoft.com/office/powerpoint/2010/main" val="877954513"/>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171885"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dirty="0">
                <a:solidFill>
                  <a:srgbClr val="122632"/>
                </a:solidFill>
              </a:rPr>
              <a:t>Project Bird</a:t>
            </a:r>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
        <p:nvSpPr>
          <p:cNvPr id="7" name="Rectangle 7"/>
          <p:cNvSpPr>
            <a:spLocks noChangeArrowheads="1"/>
          </p:cNvSpPr>
          <p:nvPr userDrawn="1"/>
        </p:nvSpPr>
        <p:spPr bwMode="auto">
          <a:xfrm>
            <a:off x="777632" y="6424616"/>
            <a:ext cx="2858478"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p>
            <a:pPr>
              <a:defRPr/>
            </a:pPr>
            <a:r>
              <a:rPr lang="en-US" sz="800" dirty="0">
                <a:solidFill>
                  <a:srgbClr val="122632"/>
                </a:solidFill>
                <a:cs typeface="Arial" pitchFamily="34" charset="0"/>
              </a:rPr>
              <a:t>© Copyright JTI 2016</a:t>
            </a:r>
          </a:p>
        </p:txBody>
      </p:sp>
    </p:spTree>
    <p:extLst>
      <p:ext uri="{BB962C8B-B14F-4D97-AF65-F5344CB8AC3E}">
        <p14:creationId xmlns:p14="http://schemas.microsoft.com/office/powerpoint/2010/main" val="1057470012"/>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5"/>
            </p:custDataLs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184139" name="think-cell Slide" r:id="rId16" imgW="270" imgH="270" progId="TCLayout.ActiveDocument.1">
                  <p:embed/>
                </p:oleObj>
              </mc:Choice>
              <mc:Fallback>
                <p:oleObj name="think-cell Slide" r:id="rId16" imgW="270" imgH="270" progId="TCLayout.ActiveDocument.1">
                  <p:embed/>
                  <p:pic>
                    <p:nvPicPr>
                      <p:cNvPr id="0" name=""/>
                      <p:cNvPicPr/>
                      <p:nvPr/>
                    </p:nvPicPr>
                    <p:blipFill>
                      <a:blip r:embed="rId17"/>
                      <a:stretch>
                        <a:fillRect/>
                      </a:stretch>
                    </p:blipFill>
                    <p:spPr>
                      <a:xfrm>
                        <a:off x="1955" y="1589"/>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2" y="576263"/>
            <a:ext cx="10580078" cy="3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08"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2" y="6424616"/>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spcBef>
                <a:spcPct val="0"/>
              </a:spcBef>
              <a:defRPr sz="800" dirty="0">
                <a:solidFill>
                  <a:schemeClr val="tx1"/>
                </a:solidFill>
                <a:latin typeface="Arial"/>
                <a:ea typeface="ＭＳ Ｐゴシック" charset="-128"/>
                <a:cs typeface="Arial"/>
              </a:defRPr>
            </a:lvl1pPr>
          </a:lstStyle>
          <a:p>
            <a:pPr>
              <a:defRPr/>
            </a:pPr>
            <a:r>
              <a:rPr lang="en-US" dirty="0">
                <a:solidFill>
                  <a:srgbClr val="122632"/>
                </a:solidFill>
              </a:rPr>
              <a:t>Project Bird</a:t>
            </a:r>
          </a:p>
        </p:txBody>
      </p:sp>
      <p:sp>
        <p:nvSpPr>
          <p:cNvPr id="26632" name="Rectangle 8"/>
          <p:cNvSpPr>
            <a:spLocks noGrp="1" noChangeArrowheads="1"/>
          </p:cNvSpPr>
          <p:nvPr>
            <p:ph type="sldNum" sz="quarter" idx="4"/>
          </p:nvPr>
        </p:nvSpPr>
        <p:spPr bwMode="auto">
          <a:xfrm>
            <a:off x="10914187" y="6424616"/>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ctr" anchorCtr="0" compatLnSpc="1">
            <a:prstTxWarp prst="textNoShape">
              <a:avLst/>
            </a:prstTxWarp>
          </a:bodyPr>
          <a:lstStyle>
            <a:lvl1pPr algn="r">
              <a:defRPr sz="8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795613147"/>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24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2400">
          <a:solidFill>
            <a:schemeClr val="tx2"/>
          </a:solidFill>
          <a:latin typeface="Georgia" charset="0"/>
          <a:ea typeface="ＭＳ Ｐゴシック" charset="0"/>
        </a:defRPr>
      </a:lvl2pPr>
      <a:lvl3pPr algn="l" rtl="0" eaLnBrk="0" fontAlgn="base" hangingPunct="0">
        <a:spcBef>
          <a:spcPct val="0"/>
        </a:spcBef>
        <a:spcAft>
          <a:spcPct val="0"/>
        </a:spcAft>
        <a:defRPr sz="2400">
          <a:solidFill>
            <a:schemeClr val="tx2"/>
          </a:solidFill>
          <a:latin typeface="Georgia" charset="0"/>
          <a:ea typeface="ＭＳ Ｐゴシック" charset="0"/>
        </a:defRPr>
      </a:lvl3pPr>
      <a:lvl4pPr algn="l" rtl="0" eaLnBrk="0" fontAlgn="base" hangingPunct="0">
        <a:spcBef>
          <a:spcPct val="0"/>
        </a:spcBef>
        <a:spcAft>
          <a:spcPct val="0"/>
        </a:spcAft>
        <a:defRPr sz="2400">
          <a:solidFill>
            <a:schemeClr val="tx2"/>
          </a:solidFill>
          <a:latin typeface="Georgia" charset="0"/>
          <a:ea typeface="ＭＳ Ｐゴシック" charset="0"/>
        </a:defRPr>
      </a:lvl4pPr>
      <a:lvl5pPr algn="l" rtl="0" eaLnBrk="0" fontAlgn="base" hangingPunct="0">
        <a:spcBef>
          <a:spcPct val="0"/>
        </a:spcBef>
        <a:spcAft>
          <a:spcPct val="0"/>
        </a:spcAft>
        <a:defRPr sz="2400">
          <a:solidFill>
            <a:schemeClr val="tx2"/>
          </a:solidFill>
          <a:latin typeface="Georgia" charset="0"/>
          <a:ea typeface="ＭＳ Ｐゴシック" charset="0"/>
        </a:defRPr>
      </a:lvl5pPr>
      <a:lvl6pPr marL="457200" algn="l" rtl="0" eaLnBrk="1" fontAlgn="base" hangingPunct="1">
        <a:spcBef>
          <a:spcPct val="0"/>
        </a:spcBef>
        <a:spcAft>
          <a:spcPct val="0"/>
        </a:spcAft>
        <a:defRPr sz="1700">
          <a:solidFill>
            <a:schemeClr val="accent1"/>
          </a:solidFill>
          <a:latin typeface="Georgia" charset="0"/>
          <a:ea typeface="ＭＳ Ｐゴシック" charset="0"/>
        </a:defRPr>
      </a:lvl6pPr>
      <a:lvl7pPr marL="914400" algn="l" rtl="0" eaLnBrk="1" fontAlgn="base" hangingPunct="1">
        <a:spcBef>
          <a:spcPct val="0"/>
        </a:spcBef>
        <a:spcAft>
          <a:spcPct val="0"/>
        </a:spcAft>
        <a:defRPr sz="1700">
          <a:solidFill>
            <a:schemeClr val="accent1"/>
          </a:solidFill>
          <a:latin typeface="Georgia" charset="0"/>
          <a:ea typeface="ＭＳ Ｐゴシック" charset="0"/>
        </a:defRPr>
      </a:lvl7pPr>
      <a:lvl8pPr marL="1371600" algn="l" rtl="0" eaLnBrk="1" fontAlgn="base" hangingPunct="1">
        <a:spcBef>
          <a:spcPct val="0"/>
        </a:spcBef>
        <a:spcAft>
          <a:spcPct val="0"/>
        </a:spcAft>
        <a:defRPr sz="1700">
          <a:solidFill>
            <a:schemeClr val="accent1"/>
          </a:solidFill>
          <a:latin typeface="Georgia" charset="0"/>
          <a:ea typeface="ＭＳ Ｐゴシック" charset="0"/>
        </a:defRPr>
      </a:lvl8pPr>
      <a:lvl9pPr marL="1828800" algn="l" rtl="0" eaLnBrk="1" fontAlgn="base" hangingPunct="1">
        <a:spcBef>
          <a:spcPct val="0"/>
        </a:spcBef>
        <a:spcAft>
          <a:spcPct val="0"/>
        </a:spcAft>
        <a:defRPr sz="1700">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3"/>
            </p:custDataLst>
            <p:extLst>
              <p:ext uri="{D42A27DB-BD31-4B8C-83A1-F6EECF244321}">
                <p14:modId xmlns:p14="http://schemas.microsoft.com/office/powerpoint/2010/main" val="724368954"/>
              </p:ext>
            </p:ext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214719" name="think-cell Slide" r:id="rId14" imgW="270" imgH="270" progId="TCLayout.ActiveDocument.1">
                  <p:embed/>
                </p:oleObj>
              </mc:Choice>
              <mc:Fallback>
                <p:oleObj name="think-cell Slide" r:id="rId14" imgW="270" imgH="270" progId="TCLayout.ActiveDocument.1">
                  <p:embed/>
                  <p:pic>
                    <p:nvPicPr>
                      <p:cNvPr id="0" name=""/>
                      <p:cNvPicPr/>
                      <p:nvPr/>
                    </p:nvPicPr>
                    <p:blipFill>
                      <a:blip r:embed="rId15"/>
                      <a:stretch>
                        <a:fillRect/>
                      </a:stretch>
                    </p:blipFill>
                    <p:spPr>
                      <a:xfrm>
                        <a:off x="2119" y="1590"/>
                        <a:ext cx="2116"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6817" y="576263"/>
            <a:ext cx="10581216"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a:t>Click to edit Master title style</a:t>
            </a:r>
            <a:endParaRPr lang="en-US" dirty="0"/>
          </a:p>
        </p:txBody>
      </p:sp>
      <p:sp>
        <p:nvSpPr>
          <p:cNvPr id="13315" name="Rectangle 3"/>
          <p:cNvSpPr>
            <a:spLocks noGrp="1" noChangeArrowheads="1"/>
          </p:cNvSpPr>
          <p:nvPr>
            <p:ph type="body" idx="1"/>
          </p:nvPr>
        </p:nvSpPr>
        <p:spPr bwMode="auto">
          <a:xfrm>
            <a:off x="778937" y="1993900"/>
            <a:ext cx="10619317"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631" name="Rectangle 7"/>
          <p:cNvSpPr>
            <a:spLocks noGrp="1" noChangeArrowheads="1"/>
          </p:cNvSpPr>
          <p:nvPr>
            <p:ph type="ftr" sz="quarter" idx="3"/>
          </p:nvPr>
        </p:nvSpPr>
        <p:spPr bwMode="auto">
          <a:xfrm>
            <a:off x="6000754" y="6424625"/>
            <a:ext cx="4798482"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ctr" anchorCtr="0" compatLnSpc="1">
            <a:prstTxWarp prst="textNoShape">
              <a:avLst/>
            </a:prstTxWarp>
          </a:bodyPr>
          <a:lstStyle>
            <a:lvl1pPr algn="r">
              <a:spcBef>
                <a:spcPct val="0"/>
              </a:spcBef>
              <a:defRPr sz="600">
                <a:solidFill>
                  <a:schemeClr val="tx1"/>
                </a:solidFill>
                <a:latin typeface="Arial"/>
                <a:ea typeface="ＭＳ Ｐゴシック" charset="-128"/>
                <a:cs typeface="Arial"/>
              </a:defRPr>
            </a:lvl1pPr>
          </a:lstStyle>
          <a:p>
            <a:pPr eaLnBrk="0" hangingPunct="0">
              <a:defRPr/>
            </a:pPr>
            <a:r>
              <a:rPr lang="en-US" dirty="0">
                <a:solidFill>
                  <a:srgbClr val="122632"/>
                </a:solidFill>
              </a:rPr>
              <a:t>SoD Kick-Off</a:t>
            </a:r>
          </a:p>
        </p:txBody>
      </p:sp>
      <p:sp>
        <p:nvSpPr>
          <p:cNvPr id="26632" name="Rectangle 8"/>
          <p:cNvSpPr>
            <a:spLocks noGrp="1" noChangeArrowheads="1"/>
          </p:cNvSpPr>
          <p:nvPr>
            <p:ph type="sldNum" sz="quarter" idx="4"/>
          </p:nvPr>
        </p:nvSpPr>
        <p:spPr bwMode="auto">
          <a:xfrm>
            <a:off x="10913536" y="6424625"/>
            <a:ext cx="480484"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ctr" anchorCtr="0" compatLnSpc="1">
            <a:prstTxWarp prst="textNoShape">
              <a:avLst/>
            </a:prstTxWarp>
          </a:bodyPr>
          <a:lstStyle>
            <a:lvl1pPr algn="r">
              <a:defRPr sz="600">
                <a:cs typeface="Arial" charset="0"/>
              </a:defRPr>
            </a:lvl1pPr>
          </a:lstStyle>
          <a:p>
            <a:pPr eaLnBrk="0" hangingPunct="0"/>
            <a:fld id="{A49CA4F5-3ECC-4D3D-B6B9-205AF0DA5EB5}" type="slidenum">
              <a:rPr lang="en-US">
                <a:solidFill>
                  <a:srgbClr val="122632"/>
                </a:solidFill>
                <a:latin typeface="Times"/>
                <a:ea typeface="+mn-ea"/>
              </a:rPr>
              <a:pPr eaLnBrk="0" hangingPunct="0"/>
              <a:t>‹#›</a:t>
            </a:fld>
            <a:endParaRPr lang="en-US" dirty="0">
              <a:solidFill>
                <a:srgbClr val="122632"/>
              </a:solidFill>
              <a:latin typeface="Times"/>
              <a:ea typeface="+mn-ea"/>
            </a:endParaRPr>
          </a:p>
        </p:txBody>
      </p:sp>
    </p:spTree>
    <p:extLst>
      <p:ext uri="{BB962C8B-B14F-4D97-AF65-F5344CB8AC3E}">
        <p14:creationId xmlns:p14="http://schemas.microsoft.com/office/powerpoint/2010/main" val="3503586160"/>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rtl="0" eaLnBrk="0" fontAlgn="base" hangingPunct="0">
        <a:spcBef>
          <a:spcPct val="0"/>
        </a:spcBef>
        <a:spcAft>
          <a:spcPct val="0"/>
        </a:spcAft>
        <a:defRPr sz="18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1800">
          <a:solidFill>
            <a:schemeClr val="tx1"/>
          </a:solidFill>
          <a:latin typeface="Georgia" charset="0"/>
          <a:ea typeface="ＭＳ Ｐゴシック" charset="0"/>
        </a:defRPr>
      </a:lvl2pPr>
      <a:lvl3pPr algn="l" rtl="0" eaLnBrk="0" fontAlgn="base" hangingPunct="0">
        <a:spcBef>
          <a:spcPct val="0"/>
        </a:spcBef>
        <a:spcAft>
          <a:spcPct val="0"/>
        </a:spcAft>
        <a:defRPr sz="1800">
          <a:solidFill>
            <a:schemeClr val="tx1"/>
          </a:solidFill>
          <a:latin typeface="Georgia" charset="0"/>
          <a:ea typeface="ＭＳ Ｐゴシック" charset="0"/>
        </a:defRPr>
      </a:lvl3pPr>
      <a:lvl4pPr algn="l" rtl="0" eaLnBrk="0" fontAlgn="base" hangingPunct="0">
        <a:spcBef>
          <a:spcPct val="0"/>
        </a:spcBef>
        <a:spcAft>
          <a:spcPct val="0"/>
        </a:spcAft>
        <a:defRPr sz="1800">
          <a:solidFill>
            <a:schemeClr val="tx1"/>
          </a:solidFill>
          <a:latin typeface="Georgia" charset="0"/>
          <a:ea typeface="ＭＳ Ｐゴシック" charset="0"/>
        </a:defRPr>
      </a:lvl4pPr>
      <a:lvl5pPr algn="l" rtl="0" eaLnBrk="0" fontAlgn="base" hangingPunct="0">
        <a:spcBef>
          <a:spcPct val="0"/>
        </a:spcBef>
        <a:spcAft>
          <a:spcPct val="0"/>
        </a:spcAft>
        <a:defRPr sz="1800">
          <a:solidFill>
            <a:schemeClr val="tx1"/>
          </a:solidFill>
          <a:latin typeface="Georgia" charset="0"/>
          <a:ea typeface="ＭＳ Ｐゴシック" charset="0"/>
        </a:defRPr>
      </a:lvl5pPr>
      <a:lvl6pPr marL="342884" algn="l" rtl="0" eaLnBrk="1" fontAlgn="base" hangingPunct="1">
        <a:spcBef>
          <a:spcPct val="0"/>
        </a:spcBef>
        <a:spcAft>
          <a:spcPct val="0"/>
        </a:spcAft>
        <a:defRPr sz="1275">
          <a:solidFill>
            <a:schemeClr val="accent1"/>
          </a:solidFill>
          <a:latin typeface="Georgia" charset="0"/>
          <a:ea typeface="ＭＳ Ｐゴシック" charset="0"/>
        </a:defRPr>
      </a:lvl6pPr>
      <a:lvl7pPr marL="685766" algn="l" rtl="0" eaLnBrk="1" fontAlgn="base" hangingPunct="1">
        <a:spcBef>
          <a:spcPct val="0"/>
        </a:spcBef>
        <a:spcAft>
          <a:spcPct val="0"/>
        </a:spcAft>
        <a:defRPr sz="1275">
          <a:solidFill>
            <a:schemeClr val="accent1"/>
          </a:solidFill>
          <a:latin typeface="Georgia" charset="0"/>
          <a:ea typeface="ＭＳ Ｐゴシック" charset="0"/>
        </a:defRPr>
      </a:lvl7pPr>
      <a:lvl8pPr marL="1028649" algn="l" rtl="0" eaLnBrk="1" fontAlgn="base" hangingPunct="1">
        <a:spcBef>
          <a:spcPct val="0"/>
        </a:spcBef>
        <a:spcAft>
          <a:spcPct val="0"/>
        </a:spcAft>
        <a:defRPr sz="1275">
          <a:solidFill>
            <a:schemeClr val="accent1"/>
          </a:solidFill>
          <a:latin typeface="Georgia" charset="0"/>
          <a:ea typeface="ＭＳ Ｐゴシック" charset="0"/>
        </a:defRPr>
      </a:lvl8pPr>
      <a:lvl9pPr marL="1371532" algn="l" rtl="0" eaLnBrk="1" fontAlgn="base" hangingPunct="1">
        <a:spcBef>
          <a:spcPct val="0"/>
        </a:spcBef>
        <a:spcAft>
          <a:spcPct val="0"/>
        </a:spcAft>
        <a:defRPr sz="1275">
          <a:solidFill>
            <a:schemeClr val="accent1"/>
          </a:solidFill>
          <a:latin typeface="Georgia" charset="0"/>
          <a:ea typeface="ＭＳ Ｐゴシック" charset="0"/>
        </a:defRPr>
      </a:lvl9pPr>
    </p:titleStyle>
    <p:bodyStyle>
      <a:lvl1pPr marL="257162" indent="-257162" algn="l" rtl="0" eaLnBrk="0" fontAlgn="base" hangingPunct="0">
        <a:spcBef>
          <a:spcPct val="80000"/>
        </a:spcBef>
        <a:spcAft>
          <a:spcPct val="0"/>
        </a:spcAft>
        <a:buFont typeface="Arial" charset="0"/>
        <a:defRPr sz="1200">
          <a:solidFill>
            <a:schemeClr val="tx1"/>
          </a:solidFill>
          <a:latin typeface="Arial" pitchFamily="34" charset="0"/>
          <a:ea typeface="ＭＳ Ｐゴシック" charset="0"/>
          <a:cs typeface="+mn-cs"/>
        </a:defRPr>
      </a:lvl1pPr>
      <a:lvl2pPr marL="133344" indent="-132154" algn="l" rtl="0" eaLnBrk="0" fontAlgn="base" hangingPunct="0">
        <a:spcBef>
          <a:spcPct val="50000"/>
        </a:spcBef>
        <a:spcAft>
          <a:spcPct val="0"/>
        </a:spcAft>
        <a:buFont typeface="Arial" charset="0"/>
        <a:buChar char="•"/>
        <a:defRPr sz="1200">
          <a:solidFill>
            <a:schemeClr val="tx1"/>
          </a:solidFill>
          <a:latin typeface="Arial" pitchFamily="34" charset="0"/>
          <a:ea typeface="ＭＳ Ｐゴシック" charset="0"/>
        </a:defRPr>
      </a:lvl2pPr>
      <a:lvl3pPr marL="272642" indent="-120248" algn="l" rtl="0" eaLnBrk="0" fontAlgn="base" hangingPunct="0">
        <a:spcBef>
          <a:spcPct val="40000"/>
        </a:spcBef>
        <a:spcAft>
          <a:spcPct val="0"/>
        </a:spcAft>
        <a:buFont typeface="Arial" charset="0"/>
        <a:buChar char="•"/>
        <a:defRPr sz="1050">
          <a:solidFill>
            <a:schemeClr val="tx1"/>
          </a:solidFill>
          <a:latin typeface="Arial" pitchFamily="34" charset="0"/>
          <a:ea typeface="ＭＳ Ｐゴシック" charset="0"/>
        </a:defRPr>
      </a:lvl3pPr>
      <a:lvl4pPr marL="425033" indent="-139298" algn="l" rtl="0" eaLnBrk="0" fontAlgn="base" hangingPunct="0">
        <a:spcBef>
          <a:spcPct val="20000"/>
        </a:spcBef>
        <a:spcAft>
          <a:spcPct val="0"/>
        </a:spcAft>
        <a:buFont typeface="Arial" charset="0"/>
        <a:buChar char="•"/>
        <a:defRPr sz="900">
          <a:solidFill>
            <a:schemeClr val="tx1"/>
          </a:solidFill>
          <a:latin typeface="Arial" pitchFamily="34" charset="0"/>
          <a:ea typeface="ＭＳ Ｐゴシック" charset="0"/>
        </a:defRPr>
      </a:lvl4pPr>
      <a:lvl5pPr marL="584567" indent="-146441" algn="l" rtl="0" eaLnBrk="0" fontAlgn="base" hangingPunct="0">
        <a:spcBef>
          <a:spcPct val="20000"/>
        </a:spcBef>
        <a:spcAft>
          <a:spcPct val="0"/>
        </a:spcAft>
        <a:buFont typeface="Arial" charset="0"/>
        <a:buChar char="•"/>
        <a:defRPr sz="900">
          <a:solidFill>
            <a:schemeClr val="tx1"/>
          </a:solidFill>
          <a:latin typeface="Arial" pitchFamily="34" charset="0"/>
          <a:ea typeface="ＭＳ Ｐゴシック" charset="0"/>
        </a:defRPr>
      </a:lvl5pPr>
      <a:lvl6pPr marL="1420346" indent="-133344" algn="l" rtl="0" eaLnBrk="1" fontAlgn="base" hangingPunct="1">
        <a:spcBef>
          <a:spcPct val="20000"/>
        </a:spcBef>
        <a:spcAft>
          <a:spcPct val="0"/>
        </a:spcAft>
        <a:buChar char="»"/>
        <a:defRPr sz="825">
          <a:solidFill>
            <a:schemeClr val="accent1"/>
          </a:solidFill>
          <a:latin typeface="+mn-lt"/>
          <a:ea typeface="+mn-ea"/>
        </a:defRPr>
      </a:lvl6pPr>
      <a:lvl7pPr marL="1763228" indent="-133344" algn="l" rtl="0" eaLnBrk="1" fontAlgn="base" hangingPunct="1">
        <a:spcBef>
          <a:spcPct val="20000"/>
        </a:spcBef>
        <a:spcAft>
          <a:spcPct val="0"/>
        </a:spcAft>
        <a:buChar char="»"/>
        <a:defRPr sz="825">
          <a:solidFill>
            <a:schemeClr val="accent1"/>
          </a:solidFill>
          <a:latin typeface="+mn-lt"/>
          <a:ea typeface="+mn-ea"/>
        </a:defRPr>
      </a:lvl7pPr>
      <a:lvl8pPr marL="2106111" indent="-133344" algn="l" rtl="0" eaLnBrk="1" fontAlgn="base" hangingPunct="1">
        <a:spcBef>
          <a:spcPct val="20000"/>
        </a:spcBef>
        <a:spcAft>
          <a:spcPct val="0"/>
        </a:spcAft>
        <a:buChar char="»"/>
        <a:defRPr sz="825">
          <a:solidFill>
            <a:schemeClr val="accent1"/>
          </a:solidFill>
          <a:latin typeface="+mn-lt"/>
          <a:ea typeface="+mn-ea"/>
        </a:defRPr>
      </a:lvl8pPr>
      <a:lvl9pPr marL="2448994" indent="-133344" algn="l" rtl="0" eaLnBrk="1" fontAlgn="base" hangingPunct="1">
        <a:spcBef>
          <a:spcPct val="20000"/>
        </a:spcBef>
        <a:spcAft>
          <a:spcPct val="0"/>
        </a:spcAft>
        <a:buChar char="»"/>
        <a:defRPr sz="825">
          <a:solidFill>
            <a:schemeClr val="accent1"/>
          </a:solidFill>
          <a:latin typeface="+mn-lt"/>
          <a:ea typeface="+mn-ea"/>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extLst>
              <p:ext uri="{D42A27DB-BD31-4B8C-83A1-F6EECF244321}">
                <p14:modId xmlns:p14="http://schemas.microsoft.com/office/powerpoint/2010/main" val="1180447285"/>
              </p:ext>
            </p:extLst>
          </p:nvPr>
        </p:nvGraphicFramePr>
        <p:xfrm>
          <a:off x="1963" y="1600"/>
          <a:ext cx="1953" cy="1587"/>
        </p:xfrm>
        <a:graphic>
          <a:graphicData uri="http://schemas.openxmlformats.org/presentationml/2006/ole">
            <mc:AlternateContent xmlns:mc="http://schemas.openxmlformats.org/markup-compatibility/2006">
              <mc:Choice xmlns:v="urn:schemas-microsoft-com:vml" Requires="v">
                <p:oleObj spid="_x0000_s215743" name="think-cell Slide" r:id="rId9" imgW="270" imgH="270" progId="TCLayout.ActiveDocument.1">
                  <p:embed/>
                </p:oleObj>
              </mc:Choice>
              <mc:Fallback>
                <p:oleObj name="think-cell Slide" r:id="rId9" imgW="270" imgH="270" progId="TCLayout.ActiveDocument.1">
                  <p:embed/>
                  <p:pic>
                    <p:nvPicPr>
                      <p:cNvPr id="0" name=""/>
                      <p:cNvPicPr/>
                      <p:nvPr/>
                    </p:nvPicPr>
                    <p:blipFill>
                      <a:blip r:embed="rId10"/>
                      <a:stretch>
                        <a:fillRect/>
                      </a:stretch>
                    </p:blipFill>
                    <p:spPr>
                      <a:xfrm>
                        <a:off x="1963" y="1600"/>
                        <a:ext cx="1953" cy="1587"/>
                      </a:xfrm>
                      <a:prstGeom prst="rect">
                        <a:avLst/>
                      </a:prstGeom>
                    </p:spPr>
                  </p:pic>
                </p:oleObj>
              </mc:Fallback>
            </mc:AlternateContent>
          </a:graphicData>
        </a:graphic>
      </p:graphicFrame>
      <p:sp>
        <p:nvSpPr>
          <p:cNvPr id="13314" name="Rectangle 2"/>
          <p:cNvSpPr>
            <a:spLocks noGrp="1" noChangeArrowheads="1"/>
          </p:cNvSpPr>
          <p:nvPr>
            <p:ph type="title"/>
          </p:nvPr>
        </p:nvSpPr>
        <p:spPr bwMode="auto">
          <a:xfrm>
            <a:off x="777639" y="576263"/>
            <a:ext cx="10580079"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dirty="0"/>
              <a:t>Click to edit Master title style</a:t>
            </a:r>
          </a:p>
        </p:txBody>
      </p:sp>
      <p:sp>
        <p:nvSpPr>
          <p:cNvPr id="13315" name="Rectangle 3"/>
          <p:cNvSpPr>
            <a:spLocks noGrp="1" noChangeArrowheads="1"/>
          </p:cNvSpPr>
          <p:nvPr>
            <p:ph type="body" idx="1"/>
          </p:nvPr>
        </p:nvSpPr>
        <p:spPr bwMode="auto">
          <a:xfrm>
            <a:off x="778610" y="1993900"/>
            <a:ext cx="10619154" cy="427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631" name="Rectangle 7"/>
          <p:cNvSpPr>
            <a:spLocks noGrp="1" noChangeArrowheads="1"/>
          </p:cNvSpPr>
          <p:nvPr>
            <p:ph type="ftr" sz="quarter" idx="3"/>
          </p:nvPr>
        </p:nvSpPr>
        <p:spPr bwMode="auto">
          <a:xfrm>
            <a:off x="6000267" y="6424635"/>
            <a:ext cx="4798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ctr" anchorCtr="0" compatLnSpc="1">
            <a:prstTxWarp prst="textNoShape">
              <a:avLst/>
            </a:prstTxWarp>
          </a:bodyPr>
          <a:lstStyle>
            <a:lvl1pPr algn="r">
              <a:spcBef>
                <a:spcPct val="0"/>
              </a:spcBef>
              <a:defRPr sz="600" dirty="0">
                <a:solidFill>
                  <a:schemeClr val="tx1"/>
                </a:solidFill>
                <a:latin typeface="Arial"/>
                <a:ea typeface="ＭＳ Ｐゴシック" charset="-128"/>
                <a:cs typeface="Arial"/>
              </a:defRPr>
            </a:lvl1pPr>
          </a:lstStyle>
          <a:p>
            <a:pPr>
              <a:defRPr/>
            </a:pPr>
            <a:r>
              <a:rPr lang="en-US">
                <a:solidFill>
                  <a:srgbClr val="122632"/>
                </a:solidFill>
              </a:rPr>
              <a:t>T&amp;E Process Improvement </a:t>
            </a:r>
          </a:p>
        </p:txBody>
      </p:sp>
      <p:sp>
        <p:nvSpPr>
          <p:cNvPr id="26632" name="Rectangle 8"/>
          <p:cNvSpPr>
            <a:spLocks noGrp="1" noChangeArrowheads="1"/>
          </p:cNvSpPr>
          <p:nvPr>
            <p:ph type="sldNum" sz="quarter" idx="4"/>
          </p:nvPr>
        </p:nvSpPr>
        <p:spPr bwMode="auto">
          <a:xfrm>
            <a:off x="10914200" y="6424635"/>
            <a:ext cx="480646"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0" tIns="0" rIns="0" bIns="0" numCol="1" anchor="ctr" anchorCtr="0" compatLnSpc="1">
            <a:prstTxWarp prst="textNoShape">
              <a:avLst/>
            </a:prstTxWarp>
          </a:bodyPr>
          <a:lstStyle>
            <a:lvl1pPr algn="r">
              <a:defRPr sz="600" smtClean="0">
                <a:solidFill>
                  <a:schemeClr val="tx1"/>
                </a:solidFill>
                <a:cs typeface="Arial" pitchFamily="34" charset="0"/>
              </a:defRPr>
            </a:lvl1pPr>
          </a:lstStyle>
          <a:p>
            <a:pPr>
              <a:defRPr/>
            </a:pPr>
            <a:fld id="{1BB4E4D9-2C5A-423A-A8BE-9B5EA07DECC8}" type="slidenum">
              <a:rPr lang="en-US">
                <a:solidFill>
                  <a:srgbClr val="122632"/>
                </a:solidFill>
              </a:rPr>
              <a:pPr>
                <a:defRPr/>
              </a:pPr>
              <a:t>‹#›</a:t>
            </a:fld>
            <a:endParaRPr lang="en-US" dirty="0">
              <a:solidFill>
                <a:srgbClr val="122632"/>
              </a:solidFill>
            </a:endParaRPr>
          </a:p>
        </p:txBody>
      </p:sp>
    </p:spTree>
    <p:extLst>
      <p:ext uri="{BB962C8B-B14F-4D97-AF65-F5344CB8AC3E}">
        <p14:creationId xmlns:p14="http://schemas.microsoft.com/office/powerpoint/2010/main" val="3975306557"/>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0" fontAlgn="base" hangingPunct="0">
        <a:spcBef>
          <a:spcPct val="0"/>
        </a:spcBef>
        <a:spcAft>
          <a:spcPct val="0"/>
        </a:spcAft>
        <a:defRPr sz="1800">
          <a:solidFill>
            <a:schemeClr val="tx1"/>
          </a:solidFill>
          <a:latin typeface="Georgia" pitchFamily="18" charset="0"/>
          <a:ea typeface="ＭＳ Ｐゴシック" charset="0"/>
          <a:cs typeface="+mj-cs"/>
        </a:defRPr>
      </a:lvl1pPr>
      <a:lvl2pPr algn="l" rtl="0" eaLnBrk="0" fontAlgn="base" hangingPunct="0">
        <a:spcBef>
          <a:spcPct val="0"/>
        </a:spcBef>
        <a:spcAft>
          <a:spcPct val="0"/>
        </a:spcAft>
        <a:defRPr sz="1800">
          <a:solidFill>
            <a:schemeClr val="tx2"/>
          </a:solidFill>
          <a:latin typeface="Georgia" charset="0"/>
          <a:ea typeface="ＭＳ Ｐゴシック" charset="0"/>
        </a:defRPr>
      </a:lvl2pPr>
      <a:lvl3pPr algn="l" rtl="0" eaLnBrk="0" fontAlgn="base" hangingPunct="0">
        <a:spcBef>
          <a:spcPct val="0"/>
        </a:spcBef>
        <a:spcAft>
          <a:spcPct val="0"/>
        </a:spcAft>
        <a:defRPr sz="1800">
          <a:solidFill>
            <a:schemeClr val="tx2"/>
          </a:solidFill>
          <a:latin typeface="Georgia" charset="0"/>
          <a:ea typeface="ＭＳ Ｐゴシック" charset="0"/>
        </a:defRPr>
      </a:lvl3pPr>
      <a:lvl4pPr algn="l" rtl="0" eaLnBrk="0" fontAlgn="base" hangingPunct="0">
        <a:spcBef>
          <a:spcPct val="0"/>
        </a:spcBef>
        <a:spcAft>
          <a:spcPct val="0"/>
        </a:spcAft>
        <a:defRPr sz="1800">
          <a:solidFill>
            <a:schemeClr val="tx2"/>
          </a:solidFill>
          <a:latin typeface="Georgia" charset="0"/>
          <a:ea typeface="ＭＳ Ｐゴシック" charset="0"/>
        </a:defRPr>
      </a:lvl4pPr>
      <a:lvl5pPr algn="l" rtl="0" eaLnBrk="0" fontAlgn="base" hangingPunct="0">
        <a:spcBef>
          <a:spcPct val="0"/>
        </a:spcBef>
        <a:spcAft>
          <a:spcPct val="0"/>
        </a:spcAft>
        <a:defRPr sz="1800">
          <a:solidFill>
            <a:schemeClr val="tx2"/>
          </a:solidFill>
          <a:latin typeface="Georgia" charset="0"/>
          <a:ea typeface="ＭＳ Ｐゴシック" charset="0"/>
        </a:defRPr>
      </a:lvl5pPr>
      <a:lvl6pPr marL="342884" algn="l" rtl="0" eaLnBrk="1" fontAlgn="base" hangingPunct="1">
        <a:spcBef>
          <a:spcPct val="0"/>
        </a:spcBef>
        <a:spcAft>
          <a:spcPct val="0"/>
        </a:spcAft>
        <a:defRPr sz="1275">
          <a:solidFill>
            <a:schemeClr val="accent1"/>
          </a:solidFill>
          <a:latin typeface="Georgia" charset="0"/>
          <a:ea typeface="ＭＳ Ｐゴシック" charset="0"/>
        </a:defRPr>
      </a:lvl6pPr>
      <a:lvl7pPr marL="685766" algn="l" rtl="0" eaLnBrk="1" fontAlgn="base" hangingPunct="1">
        <a:spcBef>
          <a:spcPct val="0"/>
        </a:spcBef>
        <a:spcAft>
          <a:spcPct val="0"/>
        </a:spcAft>
        <a:defRPr sz="1275">
          <a:solidFill>
            <a:schemeClr val="accent1"/>
          </a:solidFill>
          <a:latin typeface="Georgia" charset="0"/>
          <a:ea typeface="ＭＳ Ｐゴシック" charset="0"/>
        </a:defRPr>
      </a:lvl7pPr>
      <a:lvl8pPr marL="1028649" algn="l" rtl="0" eaLnBrk="1" fontAlgn="base" hangingPunct="1">
        <a:spcBef>
          <a:spcPct val="0"/>
        </a:spcBef>
        <a:spcAft>
          <a:spcPct val="0"/>
        </a:spcAft>
        <a:defRPr sz="1275">
          <a:solidFill>
            <a:schemeClr val="accent1"/>
          </a:solidFill>
          <a:latin typeface="Georgia" charset="0"/>
          <a:ea typeface="ＭＳ Ｐゴシック" charset="0"/>
        </a:defRPr>
      </a:lvl8pPr>
      <a:lvl9pPr marL="1371532" algn="l" rtl="0" eaLnBrk="1" fontAlgn="base" hangingPunct="1">
        <a:spcBef>
          <a:spcPct val="0"/>
        </a:spcBef>
        <a:spcAft>
          <a:spcPct val="0"/>
        </a:spcAft>
        <a:defRPr sz="1275">
          <a:solidFill>
            <a:schemeClr val="accent1"/>
          </a:solidFill>
          <a:latin typeface="Georgia" charset="0"/>
          <a:ea typeface="ＭＳ Ｐゴシック" charset="0"/>
        </a:defRPr>
      </a:lvl9pPr>
    </p:titleStyle>
    <p:bodyStyle>
      <a:lvl1pPr marL="0" indent="0" algn="l" rtl="0" eaLnBrk="0" fontAlgn="base" hangingPunct="0">
        <a:spcBef>
          <a:spcPct val="80000"/>
        </a:spcBef>
        <a:spcAft>
          <a:spcPct val="0"/>
        </a:spcAft>
        <a:buFont typeface="Arial" pitchFamily="34" charset="0"/>
        <a:defRPr sz="1200">
          <a:solidFill>
            <a:schemeClr val="tx1"/>
          </a:solidFill>
          <a:latin typeface="Arial" pitchFamily="34" charset="0"/>
          <a:ea typeface="ＭＳ Ｐゴシック" charset="0"/>
          <a:cs typeface="+mn-cs"/>
        </a:defRPr>
      </a:lvl1pPr>
      <a:lvl2pPr marL="133344" indent="-132154" algn="l" rtl="0" eaLnBrk="0" fontAlgn="base" hangingPunct="0">
        <a:spcBef>
          <a:spcPct val="50000"/>
        </a:spcBef>
        <a:spcAft>
          <a:spcPct val="0"/>
        </a:spcAft>
        <a:buFont typeface="Arial" pitchFamily="34" charset="0"/>
        <a:buChar char="•"/>
        <a:defRPr sz="1200">
          <a:solidFill>
            <a:schemeClr val="tx1"/>
          </a:solidFill>
          <a:latin typeface="Arial" pitchFamily="34" charset="0"/>
          <a:ea typeface="ＭＳ Ｐゴシック" charset="0"/>
        </a:defRPr>
      </a:lvl2pPr>
      <a:lvl3pPr marL="272642" indent="-120248" algn="l" rtl="0" eaLnBrk="0" fontAlgn="base" hangingPunct="0">
        <a:spcBef>
          <a:spcPct val="40000"/>
        </a:spcBef>
        <a:spcAft>
          <a:spcPct val="0"/>
        </a:spcAft>
        <a:buFont typeface="Arial" pitchFamily="34" charset="0"/>
        <a:buChar char="•"/>
        <a:defRPr sz="1050">
          <a:solidFill>
            <a:schemeClr val="tx1"/>
          </a:solidFill>
          <a:latin typeface="Arial" pitchFamily="34" charset="0"/>
          <a:ea typeface="ＭＳ Ｐゴシック" charset="0"/>
        </a:defRPr>
      </a:lvl3pPr>
      <a:lvl4pPr marL="425033" indent="-139298" algn="l" rtl="0" eaLnBrk="0" fontAlgn="base" hangingPunct="0">
        <a:spcBef>
          <a:spcPct val="20000"/>
        </a:spcBef>
        <a:spcAft>
          <a:spcPct val="0"/>
        </a:spcAft>
        <a:buFont typeface="Arial" pitchFamily="34" charset="0"/>
        <a:buChar char="•"/>
        <a:defRPr sz="900">
          <a:solidFill>
            <a:schemeClr val="tx1"/>
          </a:solidFill>
          <a:latin typeface="Arial" pitchFamily="34" charset="0"/>
          <a:ea typeface="ＭＳ Ｐゴシック" charset="0"/>
        </a:defRPr>
      </a:lvl4pPr>
      <a:lvl5pPr marL="584567" indent="-146441" algn="l" rtl="0" eaLnBrk="0" fontAlgn="base" hangingPunct="0">
        <a:spcBef>
          <a:spcPct val="20000"/>
        </a:spcBef>
        <a:spcAft>
          <a:spcPct val="0"/>
        </a:spcAft>
        <a:buFont typeface="Arial" pitchFamily="34" charset="0"/>
        <a:buChar char="•"/>
        <a:defRPr sz="900">
          <a:solidFill>
            <a:schemeClr val="tx1"/>
          </a:solidFill>
          <a:latin typeface="Arial" pitchFamily="34" charset="0"/>
          <a:ea typeface="ＭＳ Ｐゴシック" charset="0"/>
        </a:defRPr>
      </a:lvl5pPr>
      <a:lvl6pPr marL="1420346" indent="-133344" algn="l" rtl="0" eaLnBrk="1" fontAlgn="base" hangingPunct="1">
        <a:spcBef>
          <a:spcPct val="20000"/>
        </a:spcBef>
        <a:spcAft>
          <a:spcPct val="0"/>
        </a:spcAft>
        <a:buChar char="»"/>
        <a:defRPr sz="825">
          <a:solidFill>
            <a:schemeClr val="accent1"/>
          </a:solidFill>
          <a:latin typeface="+mn-lt"/>
          <a:ea typeface="+mn-ea"/>
        </a:defRPr>
      </a:lvl6pPr>
      <a:lvl7pPr marL="1763228" indent="-133344" algn="l" rtl="0" eaLnBrk="1" fontAlgn="base" hangingPunct="1">
        <a:spcBef>
          <a:spcPct val="20000"/>
        </a:spcBef>
        <a:spcAft>
          <a:spcPct val="0"/>
        </a:spcAft>
        <a:buChar char="»"/>
        <a:defRPr sz="825">
          <a:solidFill>
            <a:schemeClr val="accent1"/>
          </a:solidFill>
          <a:latin typeface="+mn-lt"/>
          <a:ea typeface="+mn-ea"/>
        </a:defRPr>
      </a:lvl7pPr>
      <a:lvl8pPr marL="2106111" indent="-133344" algn="l" rtl="0" eaLnBrk="1" fontAlgn="base" hangingPunct="1">
        <a:spcBef>
          <a:spcPct val="20000"/>
        </a:spcBef>
        <a:spcAft>
          <a:spcPct val="0"/>
        </a:spcAft>
        <a:buChar char="»"/>
        <a:defRPr sz="825">
          <a:solidFill>
            <a:schemeClr val="accent1"/>
          </a:solidFill>
          <a:latin typeface="+mn-lt"/>
          <a:ea typeface="+mn-ea"/>
        </a:defRPr>
      </a:lvl8pPr>
      <a:lvl9pPr marL="2448994" indent="-133344" algn="l" rtl="0" eaLnBrk="1" fontAlgn="base" hangingPunct="1">
        <a:spcBef>
          <a:spcPct val="20000"/>
        </a:spcBef>
        <a:spcAft>
          <a:spcPct val="0"/>
        </a:spcAft>
        <a:buChar char="»"/>
        <a:defRPr sz="825">
          <a:solidFill>
            <a:schemeClr val="accent1"/>
          </a:solidFill>
          <a:latin typeface="+mn-lt"/>
          <a:ea typeface="+mn-ea"/>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89.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8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3.png"/><Relationship Id="rId2" Type="http://schemas.openxmlformats.org/officeDocument/2006/relationships/tags" Target="../tags/tag49.xml"/><Relationship Id="rId1" Type="http://schemas.openxmlformats.org/officeDocument/2006/relationships/vmlDrawing" Target="../drawings/vmlDrawing46.vml"/><Relationship Id="rId6" Type="http://schemas.openxmlformats.org/officeDocument/2006/relationships/image" Target="../media/image17.emf"/><Relationship Id="rId5" Type="http://schemas.openxmlformats.org/officeDocument/2006/relationships/oleObject" Target="../embeddings/oleObject46.bin"/><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6.xml"/><Relationship Id="rId7" Type="http://schemas.openxmlformats.org/officeDocument/2006/relationships/image" Target="../media/image54.png"/><Relationship Id="rId2" Type="http://schemas.openxmlformats.org/officeDocument/2006/relationships/tags" Target="../tags/tag50.xml"/><Relationship Id="rId1" Type="http://schemas.openxmlformats.org/officeDocument/2006/relationships/vmlDrawing" Target="../drawings/vmlDrawing47.vml"/><Relationship Id="rId6" Type="http://schemas.openxmlformats.org/officeDocument/2006/relationships/image" Target="../media/image17.emf"/><Relationship Id="rId5" Type="http://schemas.openxmlformats.org/officeDocument/2006/relationships/oleObject" Target="../embeddings/oleObject47.bin"/><Relationship Id="rId4" Type="http://schemas.openxmlformats.org/officeDocument/2006/relationships/notesSlide" Target="../notesSlides/notesSlide11.xml"/><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chart" Target="../charts/chart1.xml"/><Relationship Id="rId2" Type="http://schemas.openxmlformats.org/officeDocument/2006/relationships/tags" Target="../tags/tag51.xml"/><Relationship Id="rId1" Type="http://schemas.openxmlformats.org/officeDocument/2006/relationships/vmlDrawing" Target="../drawings/vmlDrawing48.vml"/><Relationship Id="rId6" Type="http://schemas.openxmlformats.org/officeDocument/2006/relationships/image" Target="../media/image3.emf"/><Relationship Id="rId5" Type="http://schemas.openxmlformats.org/officeDocument/2006/relationships/oleObject" Target="../embeddings/oleObject48.bin"/><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7.png"/><Relationship Id="rId2" Type="http://schemas.openxmlformats.org/officeDocument/2006/relationships/tags" Target="../tags/tag52.xml"/><Relationship Id="rId1" Type="http://schemas.openxmlformats.org/officeDocument/2006/relationships/vmlDrawing" Target="../drawings/vmlDrawing49.vml"/><Relationship Id="rId6" Type="http://schemas.openxmlformats.org/officeDocument/2006/relationships/image" Target="../media/image3.emf"/><Relationship Id="rId5" Type="http://schemas.openxmlformats.org/officeDocument/2006/relationships/oleObject" Target="../embeddings/oleObject49.bin"/><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6.xml"/><Relationship Id="rId7" Type="http://schemas.openxmlformats.org/officeDocument/2006/relationships/image" Target="../media/image58.png"/><Relationship Id="rId2" Type="http://schemas.openxmlformats.org/officeDocument/2006/relationships/tags" Target="../tags/tag53.xml"/><Relationship Id="rId1" Type="http://schemas.openxmlformats.org/officeDocument/2006/relationships/vmlDrawing" Target="../drawings/vmlDrawing50.vml"/><Relationship Id="rId6" Type="http://schemas.openxmlformats.org/officeDocument/2006/relationships/image" Target="../media/image3.emf"/><Relationship Id="rId5" Type="http://schemas.openxmlformats.org/officeDocument/2006/relationships/oleObject" Target="../embeddings/oleObject50.bin"/><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17" Type="http://schemas.openxmlformats.org/officeDocument/2006/relationships/image" Target="../media/image87.png"/><Relationship Id="rId2" Type="http://schemas.openxmlformats.org/officeDocument/2006/relationships/tags" Target="../tags/tag54.xml"/><Relationship Id="rId16" Type="http://schemas.openxmlformats.org/officeDocument/2006/relationships/image" Target="../media/image86.png"/><Relationship Id="rId1" Type="http://schemas.openxmlformats.org/officeDocument/2006/relationships/vmlDrawing" Target="../drawings/vmlDrawing51.vml"/><Relationship Id="rId6" Type="http://schemas.openxmlformats.org/officeDocument/2006/relationships/image" Target="../media/image3.emf"/><Relationship Id="rId11" Type="http://schemas.openxmlformats.org/officeDocument/2006/relationships/image" Target="../media/image73.png"/><Relationship Id="rId5" Type="http://schemas.openxmlformats.org/officeDocument/2006/relationships/oleObject" Target="../embeddings/oleObject51.bin"/><Relationship Id="rId15" Type="http://schemas.openxmlformats.org/officeDocument/2006/relationships/image" Target="../media/image8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400.png"/><Relationship Id="rId13" Type="http://schemas.openxmlformats.org/officeDocument/2006/relationships/image" Target="../media/image45.png"/><Relationship Id="rId3" Type="http://schemas.openxmlformats.org/officeDocument/2006/relationships/slideLayout" Target="../slideLayouts/slideLayout6.xml"/><Relationship Id="rId7" Type="http://schemas.openxmlformats.org/officeDocument/2006/relationships/chart" Target="../charts/chart2.xml"/><Relationship Id="rId12" Type="http://schemas.openxmlformats.org/officeDocument/2006/relationships/image" Target="../media/image44.png"/><Relationship Id="rId2" Type="http://schemas.openxmlformats.org/officeDocument/2006/relationships/tags" Target="../tags/tag55.xml"/><Relationship Id="rId1" Type="http://schemas.openxmlformats.org/officeDocument/2006/relationships/vmlDrawing" Target="../drawings/vmlDrawing52.vml"/><Relationship Id="rId6" Type="http://schemas.openxmlformats.org/officeDocument/2006/relationships/image" Target="../media/image3.emf"/><Relationship Id="rId11" Type="http://schemas.openxmlformats.org/officeDocument/2006/relationships/image" Target="../media/image61.png"/><Relationship Id="rId5" Type="http://schemas.openxmlformats.org/officeDocument/2006/relationships/oleObject" Target="../embeddings/oleObject52.bin"/><Relationship Id="rId15" Type="http://schemas.openxmlformats.org/officeDocument/2006/relationships/image" Target="../media/image58.png"/><Relationship Id="rId10" Type="http://schemas.openxmlformats.org/officeDocument/2006/relationships/image" Target="../media/image420.png"/><Relationship Id="rId4" Type="http://schemas.openxmlformats.org/officeDocument/2006/relationships/notesSlide" Target="../notesSlides/notesSlide18.xml"/><Relationship Id="rId9" Type="http://schemas.openxmlformats.org/officeDocument/2006/relationships/image" Target="../media/image410.png"/><Relationship Id="rId14" Type="http://schemas.openxmlformats.org/officeDocument/2006/relationships/image" Target="../media/image36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61.jpg"/><Relationship Id="rId2" Type="http://schemas.openxmlformats.org/officeDocument/2006/relationships/tags" Target="../tags/tag56.xml"/><Relationship Id="rId1" Type="http://schemas.openxmlformats.org/officeDocument/2006/relationships/vmlDrawing" Target="../drawings/vmlDrawing53.vml"/><Relationship Id="rId6" Type="http://schemas.openxmlformats.org/officeDocument/2006/relationships/image" Target="../media/image3.emf"/><Relationship Id="rId5" Type="http://schemas.openxmlformats.org/officeDocument/2006/relationships/oleObject" Target="../embeddings/oleObject53.bin"/><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8" Type="http://schemas.openxmlformats.org/officeDocument/2006/relationships/image" Target="../media/image38.png"/><Relationship Id="rId3" Type="http://schemas.openxmlformats.org/officeDocument/2006/relationships/slideLayout" Target="../slideLayouts/slideLayout6.xml"/><Relationship Id="rId21" Type="http://schemas.openxmlformats.org/officeDocument/2006/relationships/image" Target="../media/image95.png"/><Relationship Id="rId17" Type="http://schemas.openxmlformats.org/officeDocument/2006/relationships/image" Target="../media/image91.png"/><Relationship Id="rId2" Type="http://schemas.openxmlformats.org/officeDocument/2006/relationships/tags" Target="../tags/tag57.xml"/><Relationship Id="rId16" Type="http://schemas.openxmlformats.org/officeDocument/2006/relationships/image" Target="../media/image90.png"/><Relationship Id="rId20" Type="http://schemas.openxmlformats.org/officeDocument/2006/relationships/image" Target="../media/image390.png"/><Relationship Id="rId1" Type="http://schemas.openxmlformats.org/officeDocument/2006/relationships/vmlDrawing" Target="../drawings/vmlDrawing54.vml"/><Relationship Id="rId6" Type="http://schemas.openxmlformats.org/officeDocument/2006/relationships/image" Target="../media/image3.emf"/><Relationship Id="rId5" Type="http://schemas.openxmlformats.org/officeDocument/2006/relationships/oleObject" Target="../embeddings/oleObject54.bin"/><Relationship Id="rId15" Type="http://schemas.openxmlformats.org/officeDocument/2006/relationships/image" Target="../media/image89.png"/><Relationship Id="rId19" Type="http://schemas.openxmlformats.org/officeDocument/2006/relationships/image" Target="../media/image93.png"/><Relationship Id="rId4" Type="http://schemas.openxmlformats.org/officeDocument/2006/relationships/notesSlide" Target="../notesSlides/notesSlide20.xml"/><Relationship Id="rId14" Type="http://schemas.openxmlformats.org/officeDocument/2006/relationships/image" Target="../media/image88.png"/><Relationship Id="rId22"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chart" Target="../charts/chart3.xml"/><Relationship Id="rId2" Type="http://schemas.openxmlformats.org/officeDocument/2006/relationships/tags" Target="../tags/tag58.xml"/><Relationship Id="rId1" Type="http://schemas.openxmlformats.org/officeDocument/2006/relationships/vmlDrawing" Target="../drawings/vmlDrawing55.vml"/><Relationship Id="rId6" Type="http://schemas.openxmlformats.org/officeDocument/2006/relationships/image" Target="../media/image3.emf"/><Relationship Id="rId5" Type="http://schemas.openxmlformats.org/officeDocument/2006/relationships/oleObject" Target="../embeddings/oleObject55.bin"/><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chart" Target="../charts/chart4.xml"/><Relationship Id="rId2" Type="http://schemas.openxmlformats.org/officeDocument/2006/relationships/tags" Target="../tags/tag59.xml"/><Relationship Id="rId1" Type="http://schemas.openxmlformats.org/officeDocument/2006/relationships/vmlDrawing" Target="../drawings/vmlDrawing56.vml"/><Relationship Id="rId6" Type="http://schemas.openxmlformats.org/officeDocument/2006/relationships/image" Target="../media/image3.emf"/><Relationship Id="rId5" Type="http://schemas.openxmlformats.org/officeDocument/2006/relationships/oleObject" Target="../embeddings/oleObject56.bin"/><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63.png"/><Relationship Id="rId10" Type="http://schemas.microsoft.com/office/2007/relationships/hdphoto" Target="../media/hdphoto1.wdp"/><Relationship Id="rId4" Type="http://schemas.microsoft.com/office/2007/relationships/hdphoto" Target="../media/hdphoto2.wdp"/><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6.jpg"/><Relationship Id="rId2" Type="http://schemas.openxmlformats.org/officeDocument/2006/relationships/tags" Target="../tags/tag60.xml"/><Relationship Id="rId1" Type="http://schemas.openxmlformats.org/officeDocument/2006/relationships/vmlDrawing" Target="../drawings/vmlDrawing57.vml"/><Relationship Id="rId6" Type="http://schemas.openxmlformats.org/officeDocument/2006/relationships/image" Target="../media/image3.emf"/><Relationship Id="rId5" Type="http://schemas.openxmlformats.org/officeDocument/2006/relationships/oleObject" Target="../embeddings/oleObject57.bin"/><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6.wdp"/><Relationship Id="rId3" Type="http://schemas.openxmlformats.org/officeDocument/2006/relationships/slideLayout" Target="../slideLayouts/slideLayout6.xml"/><Relationship Id="rId7" Type="http://schemas.openxmlformats.org/officeDocument/2006/relationships/image" Target="../media/image51.png"/><Relationship Id="rId12" Type="http://schemas.openxmlformats.org/officeDocument/2006/relationships/image" Target="../media/image69.png"/><Relationship Id="rId2" Type="http://schemas.openxmlformats.org/officeDocument/2006/relationships/tags" Target="../tags/tag61.xml"/><Relationship Id="rId1" Type="http://schemas.openxmlformats.org/officeDocument/2006/relationships/vmlDrawing" Target="../drawings/vmlDrawing58.vml"/><Relationship Id="rId6" Type="http://schemas.openxmlformats.org/officeDocument/2006/relationships/image" Target="../media/image17.emf"/><Relationship Id="rId11" Type="http://schemas.microsoft.com/office/2007/relationships/hdphoto" Target="../media/hdphoto5.wdp"/><Relationship Id="rId5" Type="http://schemas.openxmlformats.org/officeDocument/2006/relationships/oleObject" Target="../embeddings/oleObject58.bin"/><Relationship Id="rId10" Type="http://schemas.openxmlformats.org/officeDocument/2006/relationships/image" Target="../media/image67.png"/><Relationship Id="rId4" Type="http://schemas.openxmlformats.org/officeDocument/2006/relationships/notesSlide" Target="../notesSlides/notesSlide25.xml"/><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6.xml"/><Relationship Id="rId7" Type="http://schemas.openxmlformats.org/officeDocument/2006/relationships/image" Target="../media/image67.png"/><Relationship Id="rId2" Type="http://schemas.openxmlformats.org/officeDocument/2006/relationships/tags" Target="../tags/tag62.xml"/><Relationship Id="rId1" Type="http://schemas.openxmlformats.org/officeDocument/2006/relationships/vmlDrawing" Target="../drawings/vmlDrawing59.vml"/><Relationship Id="rId6" Type="http://schemas.openxmlformats.org/officeDocument/2006/relationships/image" Target="../media/image17.emf"/><Relationship Id="rId5" Type="http://schemas.openxmlformats.org/officeDocument/2006/relationships/oleObject" Target="../embeddings/oleObject59.bin"/><Relationship Id="rId10" Type="http://schemas.microsoft.com/office/2007/relationships/hdphoto" Target="../media/hdphoto6.wdp"/><Relationship Id="rId4" Type="http://schemas.openxmlformats.org/officeDocument/2006/relationships/notesSlide" Target="../notesSlides/notesSlide26.xml"/><Relationship Id="rId9"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slideLayout" Target="../slideLayouts/slideLayout6.xml"/><Relationship Id="rId7" Type="http://schemas.openxmlformats.org/officeDocument/2006/relationships/image" Target="../media/image56.png"/><Relationship Id="rId2" Type="http://schemas.openxmlformats.org/officeDocument/2006/relationships/tags" Target="../tags/tag63.xml"/><Relationship Id="rId1" Type="http://schemas.openxmlformats.org/officeDocument/2006/relationships/vmlDrawing" Target="../drawings/vmlDrawing60.vml"/><Relationship Id="rId6" Type="http://schemas.openxmlformats.org/officeDocument/2006/relationships/image" Target="../media/image3.emf"/><Relationship Id="rId5" Type="http://schemas.openxmlformats.org/officeDocument/2006/relationships/oleObject" Target="../embeddings/oleObject60.bin"/><Relationship Id="rId10" Type="http://schemas.openxmlformats.org/officeDocument/2006/relationships/image" Target="../media/image590.png"/><Relationship Id="rId4" Type="http://schemas.openxmlformats.org/officeDocument/2006/relationships/notesSlide" Target="../notesSlides/notesSlide27.xml"/><Relationship Id="rId9" Type="http://schemas.openxmlformats.org/officeDocument/2006/relationships/image" Target="../media/image580.png"/></Relationships>
</file>

<file path=ppt/slides/_rels/slide29.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slideLayout" Target="../slideLayouts/slideLayout6.xml"/><Relationship Id="rId7" Type="http://schemas.openxmlformats.org/officeDocument/2006/relationships/image" Target="../media/image60.png"/><Relationship Id="rId2" Type="http://schemas.openxmlformats.org/officeDocument/2006/relationships/tags" Target="../tags/tag64.xml"/><Relationship Id="rId1" Type="http://schemas.openxmlformats.org/officeDocument/2006/relationships/vmlDrawing" Target="../drawings/vmlDrawing61.vml"/><Relationship Id="rId6" Type="http://schemas.openxmlformats.org/officeDocument/2006/relationships/image" Target="../media/image3.emf"/><Relationship Id="rId5" Type="http://schemas.openxmlformats.org/officeDocument/2006/relationships/oleObject" Target="../embeddings/oleObject61.bin"/><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286.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2.xml"/></Relationships>
</file>

<file path=ppt/slides/_rels/slide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285.xml"/></Relationships>
</file>

<file path=ppt/slides/_rels/slide7.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png"/><Relationship Id="rId18" Type="http://schemas.openxmlformats.org/officeDocument/2006/relationships/image" Target="../media/image44.jpg"/><Relationship Id="rId3" Type="http://schemas.openxmlformats.org/officeDocument/2006/relationships/slideLayout" Target="../slideLayouts/slideLayout285.xml"/><Relationship Id="rId7" Type="http://schemas.openxmlformats.org/officeDocument/2006/relationships/image" Target="../media/image33.png"/><Relationship Id="rId12" Type="http://schemas.openxmlformats.org/officeDocument/2006/relationships/image" Target="../media/image38.jpg"/><Relationship Id="rId17" Type="http://schemas.openxmlformats.org/officeDocument/2006/relationships/image" Target="../media/image43.jpg"/><Relationship Id="rId2" Type="http://schemas.openxmlformats.org/officeDocument/2006/relationships/tags" Target="../tags/tag48.xml"/><Relationship Id="rId16" Type="http://schemas.openxmlformats.org/officeDocument/2006/relationships/image" Target="../media/image42.png"/><Relationship Id="rId1" Type="http://schemas.openxmlformats.org/officeDocument/2006/relationships/vmlDrawing" Target="../drawings/vmlDrawing45.vml"/><Relationship Id="rId6" Type="http://schemas.openxmlformats.org/officeDocument/2006/relationships/image" Target="../media/image17.emf"/><Relationship Id="rId11" Type="http://schemas.openxmlformats.org/officeDocument/2006/relationships/image" Target="../media/image37.emf"/><Relationship Id="rId5" Type="http://schemas.openxmlformats.org/officeDocument/2006/relationships/oleObject" Target="../embeddings/oleObject45.bin"/><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jpg"/><Relationship Id="rId4" Type="http://schemas.openxmlformats.org/officeDocument/2006/relationships/notesSlide" Target="../notesSlides/notesSlide6.xml"/><Relationship Id="rId9" Type="http://schemas.openxmlformats.org/officeDocument/2006/relationships/image" Target="../media/image35.pn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8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28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85D77248-F92F-47C9-97FD-9CF7B39594FC}" type="slidenum">
              <a:rPr lang="en-GB">
                <a:solidFill>
                  <a:srgbClr val="122632"/>
                </a:solidFill>
              </a:rPr>
              <a:pPr>
                <a:defRPr/>
              </a:pPr>
              <a:t>1</a:t>
            </a:fld>
            <a:endParaRPr lang="en-GB" dirty="0">
              <a:solidFill>
                <a:srgbClr val="122632"/>
              </a:solidFill>
            </a:endParaRPr>
          </a:p>
        </p:txBody>
      </p:sp>
      <p:sp>
        <p:nvSpPr>
          <p:cNvPr id="6" name="Text Placeholder 7"/>
          <p:cNvSpPr txBox="1">
            <a:spLocks/>
          </p:cNvSpPr>
          <p:nvPr/>
        </p:nvSpPr>
        <p:spPr>
          <a:xfrm>
            <a:off x="1593187" y="2788156"/>
            <a:ext cx="6887482" cy="2209401"/>
          </a:xfrm>
          <a:prstGeom prst="rect">
            <a:avLst/>
          </a:prstGeom>
        </p:spPr>
        <p:txBody>
          <a:bodyPr>
            <a:normAutofit/>
          </a:bodyPr>
          <a:lstStyle>
            <a:lvl1pPr marL="0" indent="0" algn="l" rtl="0" eaLnBrk="0" fontAlgn="base" hangingPunct="0">
              <a:spcBef>
                <a:spcPct val="80000"/>
              </a:spcBef>
              <a:spcAft>
                <a:spcPct val="0"/>
              </a:spcAft>
              <a:buFont typeface="Arial" pitchFamily="34" charset="0"/>
              <a:defRPr sz="1600">
                <a:solidFill>
                  <a:schemeClr val="tx1"/>
                </a:solidFill>
                <a:latin typeface="Arial" pitchFamily="34" charset="0"/>
                <a:ea typeface="ＭＳ Ｐゴシック" charset="0"/>
                <a:cs typeface="+mn-cs"/>
              </a:defRPr>
            </a:lvl1pPr>
            <a:lvl2pPr marL="177800" indent="-176213" algn="l" rtl="0" eaLnBrk="0" fontAlgn="base" hangingPunct="0">
              <a:spcBef>
                <a:spcPct val="50000"/>
              </a:spcBef>
              <a:spcAft>
                <a:spcPct val="0"/>
              </a:spcAft>
              <a:buFont typeface="Arial" pitchFamily="34" charset="0"/>
              <a:buChar char="•"/>
              <a:defRPr sz="1600">
                <a:solidFill>
                  <a:schemeClr val="tx1"/>
                </a:solidFill>
                <a:latin typeface="Arial" pitchFamily="34" charset="0"/>
                <a:ea typeface="ＭＳ Ｐゴシック" charset="0"/>
              </a:defRPr>
            </a:lvl2pPr>
            <a:lvl3pPr marL="363538" indent="-160338" algn="l" rtl="0" eaLnBrk="0" fontAlgn="base" hangingPunct="0">
              <a:spcBef>
                <a:spcPct val="40000"/>
              </a:spcBef>
              <a:spcAft>
                <a:spcPct val="0"/>
              </a:spcAft>
              <a:buFont typeface="Arial" pitchFamily="34" charset="0"/>
              <a:buChar char="•"/>
              <a:defRPr sz="1400">
                <a:solidFill>
                  <a:schemeClr val="tx1"/>
                </a:solidFill>
                <a:latin typeface="Arial" pitchFamily="34" charset="0"/>
                <a:ea typeface="ＭＳ Ｐゴシック" charset="0"/>
              </a:defRPr>
            </a:lvl3pPr>
            <a:lvl4pPr marL="566738" indent="-185738"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4pPr>
            <a:lvl5pPr marL="779463" indent="-195263" algn="l" rtl="0" eaLnBrk="0" fontAlgn="base" hangingPunct="0">
              <a:spcBef>
                <a:spcPct val="20000"/>
              </a:spcBef>
              <a:spcAft>
                <a:spcPct val="0"/>
              </a:spcAft>
              <a:buFont typeface="Arial" pitchFamily="34" charset="0"/>
              <a:buChar char="•"/>
              <a:defRPr sz="1200">
                <a:solidFill>
                  <a:schemeClr val="tx1"/>
                </a:solidFill>
                <a:latin typeface="Arial" pitchFamily="34" charset="0"/>
                <a:ea typeface="ＭＳ Ｐゴシック" charset="0"/>
              </a:defRPr>
            </a:lvl5pPr>
            <a:lvl6pPr marL="1893888" indent="-177800" algn="l" rtl="0" eaLnBrk="1" fontAlgn="base" hangingPunct="1">
              <a:spcBef>
                <a:spcPct val="20000"/>
              </a:spcBef>
              <a:spcAft>
                <a:spcPct val="0"/>
              </a:spcAft>
              <a:buChar char="»"/>
              <a:defRPr sz="1100">
                <a:solidFill>
                  <a:schemeClr val="accent1"/>
                </a:solidFill>
                <a:latin typeface="+mn-lt"/>
                <a:ea typeface="+mn-ea"/>
              </a:defRPr>
            </a:lvl6pPr>
            <a:lvl7pPr marL="2351088" indent="-177800" algn="l" rtl="0" eaLnBrk="1" fontAlgn="base" hangingPunct="1">
              <a:spcBef>
                <a:spcPct val="20000"/>
              </a:spcBef>
              <a:spcAft>
                <a:spcPct val="0"/>
              </a:spcAft>
              <a:buChar char="»"/>
              <a:defRPr sz="1100">
                <a:solidFill>
                  <a:schemeClr val="accent1"/>
                </a:solidFill>
                <a:latin typeface="+mn-lt"/>
                <a:ea typeface="+mn-ea"/>
              </a:defRPr>
            </a:lvl7pPr>
            <a:lvl8pPr marL="2808288" indent="-177800" algn="l" rtl="0" eaLnBrk="1" fontAlgn="base" hangingPunct="1">
              <a:spcBef>
                <a:spcPct val="20000"/>
              </a:spcBef>
              <a:spcAft>
                <a:spcPct val="0"/>
              </a:spcAft>
              <a:buChar char="»"/>
              <a:defRPr sz="1100">
                <a:solidFill>
                  <a:schemeClr val="accent1"/>
                </a:solidFill>
                <a:latin typeface="+mn-lt"/>
                <a:ea typeface="+mn-ea"/>
              </a:defRPr>
            </a:lvl8pPr>
            <a:lvl9pPr marL="3265488" indent="-177800" algn="l" rtl="0" eaLnBrk="1" fontAlgn="base" hangingPunct="1">
              <a:spcBef>
                <a:spcPct val="20000"/>
              </a:spcBef>
              <a:spcAft>
                <a:spcPct val="0"/>
              </a:spcAft>
              <a:buChar char="»"/>
              <a:defRPr sz="1100">
                <a:solidFill>
                  <a:schemeClr val="accent1"/>
                </a:solidFill>
                <a:latin typeface="+mn-lt"/>
                <a:ea typeface="+mn-ea"/>
              </a:defRPr>
            </a:lvl9pPr>
          </a:lstStyle>
          <a:p>
            <a:r>
              <a:rPr lang="en-US" sz="2400" i="1" kern="0" dirty="0">
                <a:solidFill>
                  <a:srgbClr val="408D7A">
                    <a:lumMod val="40000"/>
                    <a:lumOff val="60000"/>
                  </a:srgbClr>
                </a:solidFill>
                <a:latin typeface="Georgia" panose="02040502050405020303" pitchFamily="18" charset="0"/>
              </a:rPr>
              <a:t>Vincent Delort</a:t>
            </a:r>
          </a:p>
          <a:p>
            <a:r>
              <a:rPr lang="en-US" sz="2400" i="1" kern="0" dirty="0">
                <a:solidFill>
                  <a:srgbClr val="408D7A">
                    <a:lumMod val="40000"/>
                    <a:lumOff val="60000"/>
                  </a:srgbClr>
                </a:solidFill>
                <a:latin typeface="Georgia" panose="02040502050405020303" pitchFamily="18" charset="0"/>
              </a:rPr>
              <a:t>Japan Tobacco International</a:t>
            </a:r>
            <a:endParaRPr lang="en-US" sz="2000" kern="0" dirty="0">
              <a:solidFill>
                <a:srgbClr val="408D7A">
                  <a:lumMod val="40000"/>
                  <a:lumOff val="60000"/>
                </a:srgbClr>
              </a:solidFill>
              <a:latin typeface="Georgia" panose="02040502050405020303" pitchFamily="18" charset="0"/>
            </a:endParaRPr>
          </a:p>
        </p:txBody>
      </p:sp>
      <p:sp>
        <p:nvSpPr>
          <p:cNvPr id="7" name="TextBox 6"/>
          <p:cNvSpPr txBox="1"/>
          <p:nvPr/>
        </p:nvSpPr>
        <p:spPr>
          <a:xfrm>
            <a:off x="1593187" y="2150935"/>
            <a:ext cx="10974932" cy="1106196"/>
          </a:xfrm>
          <a:prstGeom prst="rect">
            <a:avLst/>
          </a:prstGeom>
          <a:noFill/>
        </p:spPr>
        <p:txBody>
          <a:bodyPr wrap="square" lIns="0" tIns="0" rIns="0" bIns="0" rtlCol="0">
            <a:noAutofit/>
          </a:bodyPr>
          <a:lstStyle/>
          <a:p>
            <a:pPr fontAlgn="auto">
              <a:spcBef>
                <a:spcPts val="0"/>
              </a:spcBef>
              <a:spcAft>
                <a:spcPts val="0"/>
              </a:spcAft>
            </a:pPr>
            <a:r>
              <a:rPr lang="en-US" sz="4000" dirty="0">
                <a:solidFill>
                  <a:srgbClr val="FFFFFF"/>
                </a:solidFill>
                <a:latin typeface="Georgia"/>
              </a:rPr>
              <a:t>An in-house solution to cash flow at risk</a:t>
            </a:r>
          </a:p>
        </p:txBody>
      </p:sp>
      <p:pic>
        <p:nvPicPr>
          <p:cNvPr id="8" name="Picture 7"/>
          <p:cNvPicPr>
            <a:picLocks noChangeAspect="1"/>
          </p:cNvPicPr>
          <p:nvPr/>
        </p:nvPicPr>
        <p:blipFill>
          <a:blip r:embed="rId2"/>
          <a:stretch>
            <a:fillRect/>
          </a:stretch>
        </p:blipFill>
        <p:spPr>
          <a:xfrm>
            <a:off x="1593187" y="4261733"/>
            <a:ext cx="4587716" cy="2188283"/>
          </a:xfrm>
          <a:prstGeom prst="rect">
            <a:avLst/>
          </a:prstGeom>
        </p:spPr>
      </p:pic>
      <p:pic>
        <p:nvPicPr>
          <p:cNvPr id="9" name="Picture 8"/>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0444032" y="-1"/>
            <a:ext cx="940310" cy="1197866"/>
          </a:xfrm>
          <a:prstGeom prst="rect">
            <a:avLst/>
          </a:prstGeom>
        </p:spPr>
      </p:pic>
      <p:cxnSp>
        <p:nvCxnSpPr>
          <p:cNvPr id="4" name="Straight Connector 3"/>
          <p:cNvCxnSpPr/>
          <p:nvPr/>
        </p:nvCxnSpPr>
        <p:spPr bwMode="auto">
          <a:xfrm>
            <a:off x="1271043" y="2311400"/>
            <a:ext cx="0" cy="454660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 name="Rectangle 1"/>
          <p:cNvSpPr/>
          <p:nvPr/>
        </p:nvSpPr>
        <p:spPr>
          <a:xfrm>
            <a:off x="8017274" y="2795466"/>
            <a:ext cx="2507120" cy="461665"/>
          </a:xfrm>
          <a:prstGeom prst="rect">
            <a:avLst/>
          </a:prstGeom>
        </p:spPr>
        <p:txBody>
          <a:bodyPr wrap="square">
            <a:spAutoFit/>
          </a:bodyPr>
          <a:lstStyle/>
          <a:p>
            <a:r>
              <a:rPr lang="en-US" sz="2400" i="1" kern="0" dirty="0">
                <a:solidFill>
                  <a:srgbClr val="408D7A">
                    <a:lumMod val="40000"/>
                    <a:lumOff val="60000"/>
                  </a:srgbClr>
                </a:solidFill>
                <a:latin typeface="Georgia" panose="02040502050405020303" pitchFamily="18" charset="0"/>
              </a:rPr>
              <a:t>June 14</a:t>
            </a:r>
            <a:r>
              <a:rPr lang="en-US" sz="2400" i="1" kern="0" baseline="30000" dirty="0">
                <a:solidFill>
                  <a:srgbClr val="408D7A">
                    <a:lumMod val="40000"/>
                    <a:lumOff val="60000"/>
                  </a:srgbClr>
                </a:solidFill>
                <a:latin typeface="Georgia" panose="02040502050405020303" pitchFamily="18" charset="0"/>
              </a:rPr>
              <a:t>th</a:t>
            </a:r>
            <a:r>
              <a:rPr lang="en-US" sz="2400" i="1" kern="0" dirty="0">
                <a:solidFill>
                  <a:srgbClr val="408D7A">
                    <a:lumMod val="40000"/>
                    <a:lumOff val="60000"/>
                  </a:srgbClr>
                </a:solidFill>
                <a:latin typeface="Georgia" panose="02040502050405020303" pitchFamily="18" charset="0"/>
              </a:rPr>
              <a:t>, 2018</a:t>
            </a:r>
          </a:p>
        </p:txBody>
      </p:sp>
    </p:spTree>
    <p:extLst>
      <p:ext uri="{BB962C8B-B14F-4D97-AF65-F5344CB8AC3E}">
        <p14:creationId xmlns:p14="http://schemas.microsoft.com/office/powerpoint/2010/main" val="392346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solidFill>
                  <a:srgbClr val="122632"/>
                </a:solidFill>
              </a:rPr>
              <a:t>Project Bird</a:t>
            </a:r>
            <a:endParaRPr lang="en-US" dirty="0">
              <a:solidFill>
                <a:srgbClr val="122632"/>
              </a:solidFill>
            </a:endParaRPr>
          </a:p>
        </p:txBody>
      </p:sp>
      <p:sp>
        <p:nvSpPr>
          <p:cNvPr id="3" name="Slide Number Placeholder 2"/>
          <p:cNvSpPr>
            <a:spLocks noGrp="1"/>
          </p:cNvSpPr>
          <p:nvPr>
            <p:ph type="sldNum" sz="quarter" idx="11"/>
          </p:nvPr>
        </p:nvSpPr>
        <p:spPr/>
        <p:txBody>
          <a:bodyPr/>
          <a:lstStyle/>
          <a:p>
            <a:pPr>
              <a:defRPr/>
            </a:pPr>
            <a:fld id="{1BB4E4D9-2C5A-423A-A8BE-9B5EA07DECC8}" type="slidenum">
              <a:rPr lang="en-US" smtClean="0">
                <a:solidFill>
                  <a:srgbClr val="122632"/>
                </a:solidFill>
              </a:rPr>
              <a:pPr>
                <a:defRPr/>
              </a:pPr>
              <a:t>10</a:t>
            </a:fld>
            <a:endParaRPr lang="en-US" dirty="0">
              <a:solidFill>
                <a:srgbClr val="122632"/>
              </a:solidFill>
            </a:endParaRPr>
          </a:p>
        </p:txBody>
      </p:sp>
      <p:pic>
        <p:nvPicPr>
          <p:cNvPr id="4" name="Picture 3"/>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62727" y="-734363"/>
            <a:ext cx="12525978" cy="8210387"/>
          </a:xfrm>
          <a:prstGeom prst="rect">
            <a:avLst/>
          </a:prstGeom>
        </p:spPr>
      </p:pic>
      <p:sp>
        <p:nvSpPr>
          <p:cNvPr id="5" name="Rectangle 4"/>
          <p:cNvSpPr/>
          <p:nvPr/>
        </p:nvSpPr>
        <p:spPr bwMode="auto">
          <a:xfrm>
            <a:off x="1042737" y="1604211"/>
            <a:ext cx="9871450" cy="3481136"/>
          </a:xfrm>
          <a:prstGeom prst="rect">
            <a:avLst/>
          </a:prstGeom>
          <a:solidFill>
            <a:schemeClr val="tx1">
              <a:alpha val="62000"/>
            </a:schemeClr>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sz="3600" b="0" i="0" u="sng" strike="noStrike" cap="none" normalizeH="0" baseline="0" dirty="0">
                <a:ln>
                  <a:noFill/>
                </a:ln>
                <a:effectLst/>
                <a:latin typeface="Arial" charset="0"/>
                <a:ea typeface="ＭＳ Ｐゴシック" charset="0"/>
              </a:rPr>
              <a:t>Cash Flow at Risk:</a:t>
            </a:r>
          </a:p>
          <a:p>
            <a:pPr marL="0" marR="0" indent="0" algn="l"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effectLst/>
                <a:latin typeface="Arial" charset="0"/>
                <a:ea typeface="ＭＳ Ｐゴシック" charset="0"/>
              </a:rPr>
              <a:t>Measure of the potential maximum</a:t>
            </a:r>
            <a:r>
              <a:rPr kumimoji="0" lang="en-US" sz="3600" b="0" i="0" u="none" strike="noStrike" cap="none" normalizeH="0" dirty="0">
                <a:ln>
                  <a:noFill/>
                </a:ln>
                <a:effectLst/>
                <a:latin typeface="Arial" charset="0"/>
                <a:ea typeface="ＭＳ Ｐゴシック" charset="0"/>
              </a:rPr>
              <a:t> loss in the value of </a:t>
            </a:r>
            <a:r>
              <a:rPr kumimoji="0" lang="en-US" sz="3600" b="0" i="0" u="none" strike="noStrike" cap="none" normalizeH="0" dirty="0">
                <a:ln>
                  <a:noFill/>
                </a:ln>
                <a:solidFill>
                  <a:srgbClr val="FFC000"/>
                </a:solidFill>
                <a:effectLst/>
                <a:latin typeface="Arial" charset="0"/>
                <a:ea typeface="ＭＳ Ｐゴシック" charset="0"/>
              </a:rPr>
              <a:t>expected cash flows </a:t>
            </a:r>
            <a:r>
              <a:rPr kumimoji="0" lang="en-US" sz="3600" b="0" i="0" u="none" strike="noStrike" cap="none" normalizeH="0" dirty="0">
                <a:ln>
                  <a:noFill/>
                </a:ln>
                <a:effectLst/>
                <a:latin typeface="Arial" charset="0"/>
                <a:ea typeface="ＭＳ Ｐゴシック" charset="0"/>
              </a:rPr>
              <a:t>resulting from an adverse market move, within a given </a:t>
            </a:r>
            <a:r>
              <a:rPr kumimoji="0" lang="en-US" sz="3600" b="0" i="0" u="none" strike="noStrike" cap="none" normalizeH="0" dirty="0">
                <a:ln>
                  <a:noFill/>
                </a:ln>
                <a:solidFill>
                  <a:srgbClr val="FFC000"/>
                </a:solidFill>
                <a:effectLst/>
                <a:latin typeface="Arial" charset="0"/>
                <a:ea typeface="ＭＳ Ｐゴシック" charset="0"/>
              </a:rPr>
              <a:t>confidence level</a:t>
            </a:r>
            <a:r>
              <a:rPr kumimoji="0" lang="en-US" sz="3600" b="0" i="0" u="none" strike="noStrike" cap="none" normalizeH="0" dirty="0">
                <a:ln>
                  <a:noFill/>
                </a:ln>
                <a:effectLst/>
                <a:latin typeface="Arial" charset="0"/>
                <a:ea typeface="ＭＳ Ｐゴシック" charset="0"/>
              </a:rPr>
              <a:t> for the given </a:t>
            </a:r>
            <a:r>
              <a:rPr kumimoji="0" lang="en-US" sz="3600" b="0" i="0" u="none" strike="noStrike" cap="none" normalizeH="0" dirty="0">
                <a:ln>
                  <a:noFill/>
                </a:ln>
                <a:solidFill>
                  <a:srgbClr val="FFC000"/>
                </a:solidFill>
                <a:effectLst/>
                <a:latin typeface="Arial" charset="0"/>
                <a:ea typeface="ＭＳ Ｐゴシック" charset="0"/>
              </a:rPr>
              <a:t>time horizon.</a:t>
            </a:r>
            <a:endParaRPr kumimoji="0" lang="en-US" sz="3600" b="0" i="0" u="none" strike="noStrike" cap="none" normalizeH="0" baseline="0" dirty="0">
              <a:ln>
                <a:noFill/>
              </a:ln>
              <a:solidFill>
                <a:srgbClr val="FFC000"/>
              </a:solidFill>
              <a:effectLst/>
              <a:latin typeface="Arial" charset="0"/>
              <a:ea typeface="ＭＳ Ｐゴシック" charset="0"/>
            </a:endParaRPr>
          </a:p>
        </p:txBody>
      </p:sp>
    </p:spTree>
    <p:extLst>
      <p:ext uri="{BB962C8B-B14F-4D97-AF65-F5344CB8AC3E}">
        <p14:creationId xmlns:p14="http://schemas.microsoft.com/office/powerpoint/2010/main" val="167677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3" name="Object 22" hidden="1"/>
          <p:cNvGraphicFramePr>
            <a:graphicFrameLocks noChangeAspect="1"/>
          </p:cNvGraphicFramePr>
          <p:nvPr>
            <p:custDataLst>
              <p:tags r:id="rId2"/>
            </p:custDataLst>
            <p:extLst>
              <p:ext uri="{D42A27DB-BD31-4B8C-83A1-F6EECF244321}">
                <p14:modId xmlns:p14="http://schemas.microsoft.com/office/powerpoint/2010/main" val="25404044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2868"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2" name="Rectangle 21"/>
          <p:cNvSpPr/>
          <p:nvPr/>
        </p:nvSpPr>
        <p:spPr bwMode="auto">
          <a:xfrm>
            <a:off x="0" y="1553533"/>
            <a:ext cx="12192000" cy="4685342"/>
          </a:xfrm>
          <a:prstGeom prst="rect">
            <a:avLst/>
          </a:prstGeom>
          <a:solidFill>
            <a:schemeClr val="accent5">
              <a:lumMod val="20000"/>
              <a:lumOff val="80000"/>
            </a:schemeClr>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7" name="Text Placeholder 6"/>
          <p:cNvSpPr>
            <a:spLocks noGrp="1"/>
          </p:cNvSpPr>
          <p:nvPr>
            <p:ph type="body" sz="quarter" idx="12"/>
          </p:nvPr>
        </p:nvSpPr>
        <p:spPr/>
        <p:txBody>
          <a:bodyPr>
            <a:normAutofit/>
          </a:bodyPr>
          <a:lstStyle/>
          <a:p>
            <a:endParaRPr lang="en-US" dirty="0"/>
          </a:p>
        </p:txBody>
      </p:sp>
      <p:sp>
        <p:nvSpPr>
          <p:cNvPr id="5" name="Slide Number Placeholder 4"/>
          <p:cNvSpPr>
            <a:spLocks noGrp="1"/>
          </p:cNvSpPr>
          <p:nvPr>
            <p:ph type="sldNum" sz="quarter" idx="11"/>
          </p:nvPr>
        </p:nvSpPr>
        <p:spPr/>
        <p:txBody>
          <a:bodyPr/>
          <a:lstStyle/>
          <a:p>
            <a:pPr>
              <a:defRPr/>
            </a:pPr>
            <a:fld id="{675C36F0-03E1-4B3F-B4DD-5437808DA8AE}" type="slidenum">
              <a:rPr lang="en-US" smtClean="0"/>
              <a:pPr>
                <a:defRPr/>
              </a:pPr>
              <a:t>11</a:t>
            </a:fld>
            <a:endParaRPr lang="en-US"/>
          </a:p>
        </p:txBody>
      </p:sp>
      <p:sp>
        <p:nvSpPr>
          <p:cNvPr id="2" name="Title 1"/>
          <p:cNvSpPr>
            <a:spLocks noGrp="1"/>
          </p:cNvSpPr>
          <p:nvPr>
            <p:ph type="title"/>
          </p:nvPr>
        </p:nvSpPr>
        <p:spPr/>
        <p:txBody>
          <a:bodyPr/>
          <a:lstStyle/>
          <a:p>
            <a:r>
              <a:rPr lang="en-US" dirty="0"/>
              <a:t>Basic example</a:t>
            </a:r>
          </a:p>
        </p:txBody>
      </p:sp>
      <p:sp>
        <p:nvSpPr>
          <p:cNvPr id="3" name="Rounded Rectangle 2"/>
          <p:cNvSpPr/>
          <p:nvPr/>
        </p:nvSpPr>
        <p:spPr bwMode="auto">
          <a:xfrm>
            <a:off x="3581402" y="1772129"/>
            <a:ext cx="3476623" cy="727307"/>
          </a:xfrm>
          <a:prstGeom prst="roundRect">
            <a:avLst>
              <a:gd name="adj" fmla="val 8599"/>
            </a:avLst>
          </a:prstGeom>
          <a:solidFill>
            <a:schemeClr val="bg1"/>
          </a:solidFill>
          <a:ln>
            <a:noFill/>
          </a:ln>
          <a:effectLst/>
          <a:extLst/>
        </p:spPr>
        <p:txBody>
          <a:bodyPr vert="horz" wrap="square" lIns="0" tIns="0" rIns="0" bIns="0" numCol="1" rtlCol="0" anchor="ctr" anchorCtr="1" compatLnSpc="1">
            <a:prstTxWarp prst="textNoShape">
              <a:avLst/>
            </a:prstTxWarp>
          </a:bodyPr>
          <a:lstStyle/>
          <a:p>
            <a:pPr marL="0" lvl="1" algn="ctr">
              <a:spcBef>
                <a:spcPct val="20000"/>
              </a:spcBef>
            </a:pPr>
            <a:r>
              <a:rPr lang="en-US" dirty="0">
                <a:solidFill>
                  <a:schemeClr val="accent3"/>
                </a:solidFill>
              </a:rPr>
              <a:t>USD functional company</a:t>
            </a:r>
          </a:p>
        </p:txBody>
      </p:sp>
      <p:sp>
        <p:nvSpPr>
          <p:cNvPr id="16" name="Rounded Rectangle 15"/>
          <p:cNvSpPr/>
          <p:nvPr/>
        </p:nvSpPr>
        <p:spPr bwMode="auto">
          <a:xfrm>
            <a:off x="3581401" y="2652340"/>
            <a:ext cx="3476623" cy="727307"/>
          </a:xfrm>
          <a:prstGeom prst="roundRect">
            <a:avLst>
              <a:gd name="adj" fmla="val 8599"/>
            </a:avLst>
          </a:prstGeom>
          <a:solidFill>
            <a:schemeClr val="bg1"/>
          </a:solidFill>
          <a:ln>
            <a:noFill/>
          </a:ln>
          <a:effectLst/>
          <a:extLst/>
        </p:spPr>
        <p:txBody>
          <a:bodyPr vert="horz" wrap="square" lIns="0" tIns="0" rIns="0" bIns="0" numCol="1" rtlCol="0" anchor="ctr" anchorCtr="1" compatLnSpc="1">
            <a:prstTxWarp prst="textNoShape">
              <a:avLst/>
            </a:prstTxWarp>
          </a:bodyPr>
          <a:lstStyle/>
          <a:p>
            <a:pPr marL="0" lvl="1" algn="ctr">
              <a:spcBef>
                <a:spcPct val="20000"/>
              </a:spcBef>
            </a:pPr>
            <a:r>
              <a:rPr lang="en-US" dirty="0">
                <a:solidFill>
                  <a:schemeClr val="accent3"/>
                </a:solidFill>
              </a:rPr>
              <a:t>1 MM EUR inflow in 6 months</a:t>
            </a:r>
          </a:p>
        </p:txBody>
      </p:sp>
      <p:sp>
        <p:nvSpPr>
          <p:cNvPr id="17" name="Rounded Rectangle 16"/>
          <p:cNvSpPr/>
          <p:nvPr/>
        </p:nvSpPr>
        <p:spPr bwMode="auto">
          <a:xfrm>
            <a:off x="3581401" y="3532550"/>
            <a:ext cx="3476623" cy="727307"/>
          </a:xfrm>
          <a:prstGeom prst="roundRect">
            <a:avLst>
              <a:gd name="adj" fmla="val 8599"/>
            </a:avLst>
          </a:prstGeom>
          <a:solidFill>
            <a:schemeClr val="bg1"/>
          </a:solidFill>
          <a:ln>
            <a:noFill/>
          </a:ln>
          <a:effectLst/>
          <a:extLst/>
        </p:spPr>
        <p:txBody>
          <a:bodyPr vert="horz" wrap="square" lIns="0" tIns="0" rIns="0" bIns="0" numCol="1" rtlCol="0" anchor="ctr" anchorCtr="1" compatLnSpc="1">
            <a:prstTxWarp prst="textNoShape">
              <a:avLst/>
            </a:prstTxWarp>
          </a:bodyPr>
          <a:lstStyle/>
          <a:p>
            <a:pPr marL="0" lvl="1" algn="ctr">
              <a:spcBef>
                <a:spcPct val="20000"/>
              </a:spcBef>
            </a:pPr>
            <a:r>
              <a:rPr lang="en-US" dirty="0">
                <a:solidFill>
                  <a:schemeClr val="accent3"/>
                </a:solidFill>
              </a:rPr>
              <a:t>50 MM RUB inflow in 6 months</a:t>
            </a:r>
          </a:p>
        </p:txBody>
      </p:sp>
      <p:sp>
        <p:nvSpPr>
          <p:cNvPr id="18" name="Rounded Rectangle 17"/>
          <p:cNvSpPr/>
          <p:nvPr/>
        </p:nvSpPr>
        <p:spPr bwMode="auto">
          <a:xfrm>
            <a:off x="3581400" y="4412761"/>
            <a:ext cx="3476623" cy="727307"/>
          </a:xfrm>
          <a:prstGeom prst="roundRect">
            <a:avLst>
              <a:gd name="adj" fmla="val 8599"/>
            </a:avLst>
          </a:prstGeom>
          <a:solidFill>
            <a:schemeClr val="bg1"/>
          </a:solidFill>
          <a:ln>
            <a:noFill/>
          </a:ln>
          <a:effectLst/>
          <a:extLst/>
        </p:spPr>
        <p:txBody>
          <a:bodyPr vert="horz" wrap="square" lIns="0" tIns="0" rIns="0" bIns="0" numCol="1" rtlCol="0" anchor="ctr" anchorCtr="1" compatLnSpc="1">
            <a:prstTxWarp prst="textNoShape">
              <a:avLst/>
            </a:prstTxWarp>
          </a:bodyPr>
          <a:lstStyle/>
          <a:p>
            <a:pPr marL="0" lvl="1" algn="ctr">
              <a:spcBef>
                <a:spcPct val="20000"/>
              </a:spcBef>
            </a:pPr>
            <a:r>
              <a:rPr lang="en-US" dirty="0">
                <a:solidFill>
                  <a:schemeClr val="accent3"/>
                </a:solidFill>
              </a:rPr>
              <a:t>EURUSD rate 1.19</a:t>
            </a:r>
          </a:p>
        </p:txBody>
      </p:sp>
      <p:sp>
        <p:nvSpPr>
          <p:cNvPr id="19" name="Rounded Rectangle 18"/>
          <p:cNvSpPr/>
          <p:nvPr/>
        </p:nvSpPr>
        <p:spPr bwMode="auto">
          <a:xfrm>
            <a:off x="3581400" y="5292971"/>
            <a:ext cx="3476623" cy="727307"/>
          </a:xfrm>
          <a:prstGeom prst="roundRect">
            <a:avLst>
              <a:gd name="adj" fmla="val 8599"/>
            </a:avLst>
          </a:prstGeom>
          <a:solidFill>
            <a:schemeClr val="bg1"/>
          </a:solidFill>
          <a:ln>
            <a:noFill/>
          </a:ln>
          <a:effectLst/>
          <a:extLst/>
        </p:spPr>
        <p:txBody>
          <a:bodyPr vert="horz" wrap="square" lIns="0" tIns="0" rIns="0" bIns="0" numCol="1" rtlCol="0" anchor="ctr" anchorCtr="1" compatLnSpc="1">
            <a:prstTxWarp prst="textNoShape">
              <a:avLst/>
            </a:prstTxWarp>
          </a:bodyPr>
          <a:lstStyle/>
          <a:p>
            <a:pPr marL="0" lvl="1" algn="ctr">
              <a:spcBef>
                <a:spcPct val="20000"/>
              </a:spcBef>
            </a:pPr>
            <a:r>
              <a:rPr lang="en-US" dirty="0">
                <a:solidFill>
                  <a:schemeClr val="accent3"/>
                </a:solidFill>
              </a:rPr>
              <a:t>USDRUB rate 57.48</a:t>
            </a:r>
          </a:p>
        </p:txBody>
      </p:sp>
      <p:sp>
        <p:nvSpPr>
          <p:cNvPr id="24" name="TextBox 23"/>
          <p:cNvSpPr txBox="1"/>
          <p:nvPr/>
        </p:nvSpPr>
        <p:spPr>
          <a:xfrm>
            <a:off x="404692" y="3165807"/>
            <a:ext cx="2548058" cy="1504950"/>
          </a:xfrm>
          <a:prstGeom prst="rect">
            <a:avLst/>
          </a:prstGeom>
          <a:noFill/>
        </p:spPr>
        <p:txBody>
          <a:bodyPr wrap="square" lIns="0" tIns="0" rIns="0" bIns="0" rtlCol="0">
            <a:normAutofit/>
          </a:bodyPr>
          <a:lstStyle/>
          <a:p>
            <a:pPr algn="r"/>
            <a:r>
              <a:rPr lang="en-US" sz="3600" dirty="0">
                <a:solidFill>
                  <a:srgbClr val="4E5E67"/>
                </a:solidFill>
                <a:latin typeface="Georgia" panose="02040502050405020303" pitchFamily="18" charset="0"/>
              </a:rPr>
              <a:t>Statement</a:t>
            </a:r>
          </a:p>
        </p:txBody>
      </p:sp>
      <p:sp>
        <p:nvSpPr>
          <p:cNvPr id="27" name="TextBox 26"/>
          <p:cNvSpPr txBox="1"/>
          <p:nvPr/>
        </p:nvSpPr>
        <p:spPr>
          <a:xfrm>
            <a:off x="7402319" y="3335279"/>
            <a:ext cx="4341000" cy="1531891"/>
          </a:xfrm>
          <a:prstGeom prst="rect">
            <a:avLst/>
          </a:prstGeom>
          <a:noFill/>
        </p:spPr>
        <p:txBody>
          <a:bodyPr wrap="square" lIns="0" tIns="0" rIns="0" bIns="0" rtlCol="0">
            <a:normAutofit/>
          </a:bodyPr>
          <a:lstStyle/>
          <a:p>
            <a:pPr algn="ctr"/>
            <a:r>
              <a:rPr lang="en-US" sz="3200" dirty="0">
                <a:solidFill>
                  <a:schemeClr val="accent3"/>
                </a:solidFill>
              </a:rPr>
              <a:t>Expected cash flow : $2.06 MM</a:t>
            </a:r>
          </a:p>
        </p:txBody>
      </p:sp>
      <p:sp>
        <p:nvSpPr>
          <p:cNvPr id="28" name="Right Arrow 27"/>
          <p:cNvSpPr/>
          <p:nvPr/>
        </p:nvSpPr>
        <p:spPr bwMode="auto">
          <a:xfrm>
            <a:off x="7035798" y="3546707"/>
            <a:ext cx="550863" cy="713150"/>
          </a:xfrm>
          <a:prstGeom prst="rightArrow">
            <a:avLst/>
          </a:prstGeom>
          <a:solidFill>
            <a:schemeClr val="bg1"/>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accent3"/>
              </a:solidFill>
              <a:effectLst/>
              <a:latin typeface="Arial" charset="0"/>
              <a:ea typeface="ＭＳ Ｐゴシック"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0909" y="3733055"/>
            <a:ext cx="1217373" cy="1217373"/>
          </a:xfrm>
          <a:prstGeom prst="rect">
            <a:avLst/>
          </a:prstGeom>
        </p:spPr>
      </p:pic>
      <p:grpSp>
        <p:nvGrpSpPr>
          <p:cNvPr id="9" name="Group 8"/>
          <p:cNvGrpSpPr/>
          <p:nvPr/>
        </p:nvGrpSpPr>
        <p:grpSpPr>
          <a:xfrm>
            <a:off x="3324221" y="1786465"/>
            <a:ext cx="333379" cy="4248149"/>
            <a:chOff x="3324221" y="1786465"/>
            <a:chExt cx="333379" cy="4248149"/>
          </a:xfrm>
        </p:grpSpPr>
        <p:cxnSp>
          <p:nvCxnSpPr>
            <p:cNvPr id="26" name="Straight Connector 25"/>
            <p:cNvCxnSpPr/>
            <p:nvPr/>
          </p:nvCxnSpPr>
          <p:spPr bwMode="auto">
            <a:xfrm>
              <a:off x="3324225" y="1786465"/>
              <a:ext cx="0" cy="4248149"/>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8" name="Oval 7"/>
            <p:cNvSpPr/>
            <p:nvPr/>
          </p:nvSpPr>
          <p:spPr bwMode="auto">
            <a:xfrm>
              <a:off x="3487667" y="2050817"/>
              <a:ext cx="169933" cy="169933"/>
            </a:xfrm>
            <a:prstGeom prst="ellipse">
              <a:avLst/>
            </a:prstGeom>
            <a:solidFill>
              <a:schemeClr val="accent3"/>
            </a:solidFill>
            <a:ln w="38100">
              <a:solidFill>
                <a:schemeClr val="accent5">
                  <a:lumMod val="20000"/>
                  <a:lumOff val="80000"/>
                </a:schemeClr>
              </a:solid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20" name="Oval 19"/>
            <p:cNvSpPr/>
            <p:nvPr/>
          </p:nvSpPr>
          <p:spPr bwMode="auto">
            <a:xfrm>
              <a:off x="3487666" y="2948385"/>
              <a:ext cx="169933" cy="169933"/>
            </a:xfrm>
            <a:prstGeom prst="ellipse">
              <a:avLst/>
            </a:prstGeom>
            <a:solidFill>
              <a:schemeClr val="accent3"/>
            </a:solidFill>
            <a:ln w="38100">
              <a:solidFill>
                <a:schemeClr val="accent5">
                  <a:lumMod val="20000"/>
                  <a:lumOff val="80000"/>
                </a:schemeClr>
              </a:solid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21" name="Oval 20"/>
            <p:cNvSpPr/>
            <p:nvPr/>
          </p:nvSpPr>
          <p:spPr bwMode="auto">
            <a:xfrm>
              <a:off x="3481386" y="3811626"/>
              <a:ext cx="169933" cy="169933"/>
            </a:xfrm>
            <a:prstGeom prst="ellipse">
              <a:avLst/>
            </a:prstGeom>
            <a:solidFill>
              <a:schemeClr val="accent3"/>
            </a:solidFill>
            <a:ln w="38100">
              <a:solidFill>
                <a:schemeClr val="accent5">
                  <a:lumMod val="20000"/>
                  <a:lumOff val="80000"/>
                </a:schemeClr>
              </a:solid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25" name="Oval 24"/>
            <p:cNvSpPr/>
            <p:nvPr/>
          </p:nvSpPr>
          <p:spPr bwMode="auto">
            <a:xfrm>
              <a:off x="3478178" y="4697237"/>
              <a:ext cx="169933" cy="169933"/>
            </a:xfrm>
            <a:prstGeom prst="ellipse">
              <a:avLst/>
            </a:prstGeom>
            <a:solidFill>
              <a:schemeClr val="accent3"/>
            </a:solidFill>
            <a:ln w="38100">
              <a:solidFill>
                <a:schemeClr val="accent5">
                  <a:lumMod val="20000"/>
                  <a:lumOff val="80000"/>
                </a:schemeClr>
              </a:solid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29" name="Oval 28"/>
            <p:cNvSpPr/>
            <p:nvPr/>
          </p:nvSpPr>
          <p:spPr bwMode="auto">
            <a:xfrm>
              <a:off x="3478178" y="5582848"/>
              <a:ext cx="169933" cy="169933"/>
            </a:xfrm>
            <a:prstGeom prst="ellipse">
              <a:avLst/>
            </a:prstGeom>
            <a:solidFill>
              <a:schemeClr val="accent3"/>
            </a:solidFill>
            <a:ln w="38100">
              <a:solidFill>
                <a:schemeClr val="accent5">
                  <a:lumMod val="20000"/>
                  <a:lumOff val="80000"/>
                </a:schemeClr>
              </a:solid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cxnSp>
          <p:nvCxnSpPr>
            <p:cNvPr id="10" name="Straight Connector 9"/>
            <p:cNvCxnSpPr/>
            <p:nvPr/>
          </p:nvCxnSpPr>
          <p:spPr bwMode="auto">
            <a:xfrm>
              <a:off x="3324225" y="2135782"/>
              <a:ext cx="291313" cy="0"/>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 name="Straight Connector 29"/>
            <p:cNvCxnSpPr/>
            <p:nvPr/>
          </p:nvCxnSpPr>
          <p:spPr bwMode="auto">
            <a:xfrm>
              <a:off x="3324224" y="3033351"/>
              <a:ext cx="291313" cy="0"/>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1" name="Straight Connector 30"/>
            <p:cNvCxnSpPr/>
            <p:nvPr/>
          </p:nvCxnSpPr>
          <p:spPr bwMode="auto">
            <a:xfrm>
              <a:off x="3324223" y="3903282"/>
              <a:ext cx="291313" cy="0"/>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2" name="Straight Connector 31"/>
            <p:cNvCxnSpPr/>
            <p:nvPr/>
          </p:nvCxnSpPr>
          <p:spPr bwMode="auto">
            <a:xfrm>
              <a:off x="3324222" y="4783970"/>
              <a:ext cx="291313" cy="0"/>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3" name="Straight Connector 32"/>
            <p:cNvCxnSpPr/>
            <p:nvPr/>
          </p:nvCxnSpPr>
          <p:spPr bwMode="auto">
            <a:xfrm>
              <a:off x="3324221" y="5667814"/>
              <a:ext cx="291313" cy="0"/>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402025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2" presetClass="entr" presetSubtype="8"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2000" fill="hold"/>
                                        <p:tgtEl>
                                          <p:spTgt spid="3"/>
                                        </p:tgtEl>
                                        <p:attrNameLst>
                                          <p:attrName>ppt_x</p:attrName>
                                        </p:attrNameLst>
                                      </p:cBhvr>
                                      <p:tavLst>
                                        <p:tav tm="0">
                                          <p:val>
                                            <p:strVal val="0-#ppt_w/2"/>
                                          </p:val>
                                        </p:tav>
                                        <p:tav tm="100000">
                                          <p:val>
                                            <p:strVal val="#ppt_x"/>
                                          </p:val>
                                        </p:tav>
                                      </p:tavLst>
                                    </p:anim>
                                    <p:anim calcmode="lin" valueType="num">
                                      <p:cBhvr additive="base">
                                        <p:cTn id="22" dur="20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2" presetClass="entr" presetSubtype="8"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2000" fill="hold"/>
                                        <p:tgtEl>
                                          <p:spTgt spid="16"/>
                                        </p:tgtEl>
                                        <p:attrNameLst>
                                          <p:attrName>ppt_x</p:attrName>
                                        </p:attrNameLst>
                                      </p:cBhvr>
                                      <p:tavLst>
                                        <p:tav tm="0">
                                          <p:val>
                                            <p:strVal val="0-#ppt_w/2"/>
                                          </p:val>
                                        </p:tav>
                                        <p:tav tm="100000">
                                          <p:val>
                                            <p:strVal val="#ppt_x"/>
                                          </p:val>
                                        </p:tav>
                                      </p:tavLst>
                                    </p:anim>
                                    <p:anim calcmode="lin" valueType="num">
                                      <p:cBhvr additive="base">
                                        <p:cTn id="27" dur="2000" fill="hold"/>
                                        <p:tgtEl>
                                          <p:spTgt spid="16"/>
                                        </p:tgtEl>
                                        <p:attrNameLst>
                                          <p:attrName>ppt_y</p:attrName>
                                        </p:attrNameLst>
                                      </p:cBhvr>
                                      <p:tavLst>
                                        <p:tav tm="0">
                                          <p:val>
                                            <p:strVal val="#ppt_y"/>
                                          </p:val>
                                        </p:tav>
                                        <p:tav tm="100000">
                                          <p:val>
                                            <p:strVal val="#ppt_y"/>
                                          </p:val>
                                        </p:tav>
                                      </p:tavLst>
                                    </p:anim>
                                  </p:childTnLst>
                                </p:cTn>
                              </p:par>
                            </p:childTnLst>
                          </p:cTn>
                        </p:par>
                        <p:par>
                          <p:cTn id="28" fill="hold">
                            <p:stCondLst>
                              <p:cond delay="5000"/>
                            </p:stCondLst>
                            <p:childTnLst>
                              <p:par>
                                <p:cTn id="29" presetID="2" presetClass="entr" presetSubtype="2"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2000" fill="hold"/>
                                        <p:tgtEl>
                                          <p:spTgt spid="17"/>
                                        </p:tgtEl>
                                        <p:attrNameLst>
                                          <p:attrName>ppt_x</p:attrName>
                                        </p:attrNameLst>
                                      </p:cBhvr>
                                      <p:tavLst>
                                        <p:tav tm="0">
                                          <p:val>
                                            <p:strVal val="1+#ppt_w/2"/>
                                          </p:val>
                                        </p:tav>
                                        <p:tav tm="100000">
                                          <p:val>
                                            <p:strVal val="#ppt_x"/>
                                          </p:val>
                                        </p:tav>
                                      </p:tavLst>
                                    </p:anim>
                                    <p:anim calcmode="lin" valueType="num">
                                      <p:cBhvr additive="base">
                                        <p:cTn id="32" dur="2000" fill="hold"/>
                                        <p:tgtEl>
                                          <p:spTgt spid="17"/>
                                        </p:tgtEl>
                                        <p:attrNameLst>
                                          <p:attrName>ppt_y</p:attrName>
                                        </p:attrNameLst>
                                      </p:cBhvr>
                                      <p:tavLst>
                                        <p:tav tm="0">
                                          <p:val>
                                            <p:strVal val="#ppt_y"/>
                                          </p:val>
                                        </p:tav>
                                        <p:tav tm="100000">
                                          <p:val>
                                            <p:strVal val="#ppt_y"/>
                                          </p:val>
                                        </p:tav>
                                      </p:tavLst>
                                    </p:anim>
                                  </p:childTnLst>
                                </p:cTn>
                              </p:par>
                            </p:childTnLst>
                          </p:cTn>
                        </p:par>
                        <p:par>
                          <p:cTn id="33" fill="hold">
                            <p:stCondLst>
                              <p:cond delay="7000"/>
                            </p:stCondLst>
                            <p:childTnLst>
                              <p:par>
                                <p:cTn id="34" presetID="2" presetClass="entr" presetSubtype="8"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2000" fill="hold"/>
                                        <p:tgtEl>
                                          <p:spTgt spid="18"/>
                                        </p:tgtEl>
                                        <p:attrNameLst>
                                          <p:attrName>ppt_x</p:attrName>
                                        </p:attrNameLst>
                                      </p:cBhvr>
                                      <p:tavLst>
                                        <p:tav tm="0">
                                          <p:val>
                                            <p:strVal val="0-#ppt_w/2"/>
                                          </p:val>
                                        </p:tav>
                                        <p:tav tm="100000">
                                          <p:val>
                                            <p:strVal val="#ppt_x"/>
                                          </p:val>
                                        </p:tav>
                                      </p:tavLst>
                                    </p:anim>
                                    <p:anim calcmode="lin" valueType="num">
                                      <p:cBhvr additive="base">
                                        <p:cTn id="37" dur="2000" fill="hold"/>
                                        <p:tgtEl>
                                          <p:spTgt spid="18"/>
                                        </p:tgtEl>
                                        <p:attrNameLst>
                                          <p:attrName>ppt_y</p:attrName>
                                        </p:attrNameLst>
                                      </p:cBhvr>
                                      <p:tavLst>
                                        <p:tav tm="0">
                                          <p:val>
                                            <p:strVal val="#ppt_y"/>
                                          </p:val>
                                        </p:tav>
                                        <p:tav tm="100000">
                                          <p:val>
                                            <p:strVal val="#ppt_y"/>
                                          </p:val>
                                        </p:tav>
                                      </p:tavLst>
                                    </p:anim>
                                  </p:childTnLst>
                                </p:cTn>
                              </p:par>
                            </p:childTnLst>
                          </p:cTn>
                        </p:par>
                        <p:par>
                          <p:cTn id="38" fill="hold">
                            <p:stCondLst>
                              <p:cond delay="9000"/>
                            </p:stCondLst>
                            <p:childTnLst>
                              <p:par>
                                <p:cTn id="39" presetID="2" presetClass="entr" presetSubtype="8"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2000" fill="hold"/>
                                        <p:tgtEl>
                                          <p:spTgt spid="19"/>
                                        </p:tgtEl>
                                        <p:attrNameLst>
                                          <p:attrName>ppt_x</p:attrName>
                                        </p:attrNameLst>
                                      </p:cBhvr>
                                      <p:tavLst>
                                        <p:tav tm="0">
                                          <p:val>
                                            <p:strVal val="0-#ppt_w/2"/>
                                          </p:val>
                                        </p:tav>
                                        <p:tav tm="100000">
                                          <p:val>
                                            <p:strVal val="#ppt_x"/>
                                          </p:val>
                                        </p:tav>
                                      </p:tavLst>
                                    </p:anim>
                                    <p:anim calcmode="lin" valueType="num">
                                      <p:cBhvr additive="base">
                                        <p:cTn id="42" dur="2000" fill="hold"/>
                                        <p:tgtEl>
                                          <p:spTgt spid="19"/>
                                        </p:tgtEl>
                                        <p:attrNameLst>
                                          <p:attrName>ppt_y</p:attrName>
                                        </p:attrNameLst>
                                      </p:cBhvr>
                                      <p:tavLst>
                                        <p:tav tm="0">
                                          <p:val>
                                            <p:strVal val="#ppt_y"/>
                                          </p:val>
                                        </p:tav>
                                        <p:tav tm="100000">
                                          <p:val>
                                            <p:strVal val="#ppt_y"/>
                                          </p:val>
                                        </p:tav>
                                      </p:tavLst>
                                    </p:anim>
                                  </p:childTnLst>
                                </p:cTn>
                              </p:par>
                            </p:childTnLst>
                          </p:cTn>
                        </p:par>
                        <p:par>
                          <p:cTn id="43" fill="hold">
                            <p:stCondLst>
                              <p:cond delay="11000"/>
                            </p:stCondLst>
                            <p:childTnLst>
                              <p:par>
                                <p:cTn id="44" presetID="2" presetClass="entr" presetSubtype="2"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1+#ppt_w/2"/>
                                          </p:val>
                                        </p:tav>
                                        <p:tav tm="100000">
                                          <p:val>
                                            <p:strVal val="#ppt_x"/>
                                          </p:val>
                                        </p:tav>
                                      </p:tavLst>
                                    </p:anim>
                                    <p:anim calcmode="lin" valueType="num">
                                      <p:cBhvr additive="base">
                                        <p:cTn id="47" dur="500" fill="hold"/>
                                        <p:tgtEl>
                                          <p:spTgt spid="28"/>
                                        </p:tgtEl>
                                        <p:attrNameLst>
                                          <p:attrName>ppt_y</p:attrName>
                                        </p:attrNameLst>
                                      </p:cBhvr>
                                      <p:tavLst>
                                        <p:tav tm="0">
                                          <p:val>
                                            <p:strVal val="#ppt_y"/>
                                          </p:val>
                                        </p:tav>
                                        <p:tav tm="100000">
                                          <p:val>
                                            <p:strVal val="#ppt_y"/>
                                          </p:val>
                                        </p:tav>
                                      </p:tavLst>
                                    </p:anim>
                                  </p:childTnLst>
                                </p:cTn>
                              </p:par>
                            </p:childTnLst>
                          </p:cTn>
                        </p:par>
                        <p:par>
                          <p:cTn id="48" fill="hold">
                            <p:stCondLst>
                              <p:cond delay="11500"/>
                            </p:stCondLst>
                            <p:childTnLst>
                              <p:par>
                                <p:cTn id="49" presetID="2" presetClass="entr" presetSubtype="2"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1+#ppt_w/2"/>
                                          </p:val>
                                        </p:tav>
                                        <p:tav tm="100000">
                                          <p:val>
                                            <p:strVal val="#ppt_x"/>
                                          </p:val>
                                        </p:tav>
                                      </p:tavLst>
                                    </p:anim>
                                    <p:anim calcmode="lin" valueType="num">
                                      <p:cBhvr additive="base">
                                        <p:cTn id="5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animBg="1"/>
      <p:bldP spid="16" grpId="0" animBg="1"/>
      <p:bldP spid="17" grpId="0" animBg="1"/>
      <p:bldP spid="18" grpId="0" animBg="1"/>
      <p:bldP spid="19" grpId="0" animBg="1"/>
      <p:bldP spid="24" grpId="0"/>
      <p:bldP spid="27"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extLst>
              <p:ext uri="{D42A27DB-BD31-4B8C-83A1-F6EECF244321}">
                <p14:modId xmlns:p14="http://schemas.microsoft.com/office/powerpoint/2010/main" val="39030361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7297" name="think-cell Slide" r:id="rId5" imgW="270" imgH="270" progId="TCLayout.ActiveDocument.1">
                  <p:embed/>
                </p:oleObj>
              </mc:Choice>
              <mc:Fallback>
                <p:oleObj name="think-cell Slide" r:id="rId5" imgW="270" imgH="270" progId="TCLayout.ActiveDocument.1">
                  <p:embed/>
                  <p:pic>
                    <p:nvPicPr>
                      <p:cNvPr id="15" name="Object 1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 Placeholder 6"/>
          <p:cNvSpPr>
            <a:spLocks noGrp="1"/>
          </p:cNvSpPr>
          <p:nvPr>
            <p:ph type="body" sz="quarter" idx="12"/>
          </p:nvPr>
        </p:nvSpPr>
        <p:spPr/>
        <p:txBody>
          <a:bodyPr>
            <a:normAutofit/>
          </a:bodyPr>
          <a:lstStyle/>
          <a:p>
            <a:r>
              <a:rPr lang="en-US" dirty="0">
                <a:solidFill>
                  <a:schemeClr val="accent5">
                    <a:lumMod val="40000"/>
                    <a:lumOff val="60000"/>
                  </a:schemeClr>
                </a:solidFill>
              </a:rPr>
              <a:t>Common methods</a:t>
            </a:r>
          </a:p>
        </p:txBody>
      </p:sp>
      <p:sp>
        <p:nvSpPr>
          <p:cNvPr id="5" name="Slide Number Placeholder 4"/>
          <p:cNvSpPr>
            <a:spLocks noGrp="1"/>
          </p:cNvSpPr>
          <p:nvPr>
            <p:ph type="sldNum" sz="quarter" idx="11"/>
          </p:nvPr>
        </p:nvSpPr>
        <p:spPr/>
        <p:txBody>
          <a:bodyPr/>
          <a:lstStyle/>
          <a:p>
            <a:pPr>
              <a:defRPr/>
            </a:pPr>
            <a:fld id="{675C36F0-03E1-4B3F-B4DD-5437808DA8AE}" type="slidenum">
              <a:rPr lang="en-US" smtClean="0"/>
              <a:pPr>
                <a:defRPr/>
              </a:pPr>
              <a:t>12</a:t>
            </a:fld>
            <a:endParaRPr lang="en-US"/>
          </a:p>
        </p:txBody>
      </p:sp>
      <p:sp>
        <p:nvSpPr>
          <p:cNvPr id="2" name="Title 1"/>
          <p:cNvSpPr>
            <a:spLocks noGrp="1"/>
          </p:cNvSpPr>
          <p:nvPr>
            <p:ph type="title"/>
          </p:nvPr>
        </p:nvSpPr>
        <p:spPr/>
        <p:txBody>
          <a:bodyPr/>
          <a:lstStyle/>
          <a:p>
            <a:r>
              <a:rPr lang="en-US" dirty="0">
                <a:solidFill>
                  <a:schemeClr val="bg1"/>
                </a:solidFill>
              </a:rPr>
              <a:t>How to calculate </a:t>
            </a:r>
            <a:r>
              <a:rPr lang="en-US" dirty="0" err="1">
                <a:solidFill>
                  <a:schemeClr val="bg1"/>
                </a:solidFill>
              </a:rPr>
              <a:t>CFaR</a:t>
            </a:r>
            <a:r>
              <a:rPr lang="en-US" dirty="0">
                <a:solidFill>
                  <a:schemeClr val="bg1"/>
                </a:solidFill>
              </a:rPr>
              <a:t>?</a:t>
            </a:r>
          </a:p>
        </p:txBody>
      </p:sp>
      <p:sp>
        <p:nvSpPr>
          <p:cNvPr id="3" name="TextBox 2"/>
          <p:cNvSpPr txBox="1"/>
          <p:nvPr/>
        </p:nvSpPr>
        <p:spPr>
          <a:xfrm>
            <a:off x="4355700" y="1980917"/>
            <a:ext cx="5777033" cy="1104900"/>
          </a:xfrm>
          <a:prstGeom prst="rect">
            <a:avLst/>
          </a:prstGeom>
          <a:noFill/>
        </p:spPr>
        <p:txBody>
          <a:bodyPr wrap="square" lIns="0" tIns="0" rIns="0" bIns="0" rtlCol="0">
            <a:normAutofit/>
          </a:bodyPr>
          <a:lstStyle/>
          <a:p>
            <a:r>
              <a:rPr lang="en-US" sz="3300" dirty="0">
                <a:solidFill>
                  <a:srgbClr val="FFFFFF"/>
                </a:solidFill>
                <a:latin typeface="Georgia" panose="02040502050405020303" pitchFamily="18" charset="0"/>
              </a:rPr>
              <a:t>Historical Method</a:t>
            </a:r>
          </a:p>
        </p:txBody>
      </p:sp>
      <p:sp>
        <p:nvSpPr>
          <p:cNvPr id="11" name="TextBox 10"/>
          <p:cNvSpPr txBox="1"/>
          <p:nvPr/>
        </p:nvSpPr>
        <p:spPr>
          <a:xfrm>
            <a:off x="4355698" y="3799744"/>
            <a:ext cx="5777033" cy="1104900"/>
          </a:xfrm>
          <a:prstGeom prst="rect">
            <a:avLst/>
          </a:prstGeom>
          <a:noFill/>
        </p:spPr>
        <p:txBody>
          <a:bodyPr wrap="square" lIns="0" tIns="0" rIns="0" bIns="0" rtlCol="0">
            <a:normAutofit/>
          </a:bodyPr>
          <a:lstStyle/>
          <a:p>
            <a:r>
              <a:rPr lang="en-US" sz="3300" dirty="0">
                <a:solidFill>
                  <a:srgbClr val="FFFFFF"/>
                </a:solidFill>
                <a:latin typeface="Georgia" panose="02040502050405020303" pitchFamily="18" charset="0"/>
              </a:rPr>
              <a:t>Parametric Method</a:t>
            </a:r>
          </a:p>
        </p:txBody>
      </p:sp>
      <p:sp>
        <p:nvSpPr>
          <p:cNvPr id="12" name="TextBox 11"/>
          <p:cNvSpPr txBox="1"/>
          <p:nvPr/>
        </p:nvSpPr>
        <p:spPr>
          <a:xfrm>
            <a:off x="4355698" y="5519923"/>
            <a:ext cx="5777033" cy="1104900"/>
          </a:xfrm>
          <a:prstGeom prst="rect">
            <a:avLst/>
          </a:prstGeom>
          <a:noFill/>
        </p:spPr>
        <p:txBody>
          <a:bodyPr wrap="square" lIns="0" tIns="0" rIns="0" bIns="0" rtlCol="0">
            <a:normAutofit/>
          </a:bodyPr>
          <a:lstStyle/>
          <a:p>
            <a:r>
              <a:rPr lang="en-US" sz="3300" dirty="0">
                <a:solidFill>
                  <a:srgbClr val="FFFFFF"/>
                </a:solidFill>
                <a:latin typeface="Georgia" panose="02040502050405020303" pitchFamily="18" charset="0"/>
              </a:rPr>
              <a:t>Monte Carlo Method</a:t>
            </a: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5732" y="3435423"/>
            <a:ext cx="1205167" cy="1205167"/>
          </a:xfrm>
          <a:prstGeom prst="rect">
            <a:avLst/>
          </a:prstGeom>
        </p:spPr>
      </p:pic>
      <p:cxnSp>
        <p:nvCxnSpPr>
          <p:cNvPr id="27" name="Straight Connector 26"/>
          <p:cNvCxnSpPr/>
          <p:nvPr/>
        </p:nvCxnSpPr>
        <p:spPr bwMode="auto">
          <a:xfrm>
            <a:off x="915866" y="3138712"/>
            <a:ext cx="10637505" cy="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 name="Straight Connector 28"/>
          <p:cNvCxnSpPr/>
          <p:nvPr/>
        </p:nvCxnSpPr>
        <p:spPr bwMode="auto">
          <a:xfrm>
            <a:off x="904499" y="5061336"/>
            <a:ext cx="10637505" cy="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28" name="Group 27"/>
          <p:cNvGrpSpPr/>
          <p:nvPr/>
        </p:nvGrpSpPr>
        <p:grpSpPr>
          <a:xfrm>
            <a:off x="2725404" y="1569069"/>
            <a:ext cx="1194434" cy="1091305"/>
            <a:chOff x="4019265" y="1675954"/>
            <a:chExt cx="4358827" cy="4044907"/>
          </a:xfrm>
        </p:grpSpPr>
        <p:grpSp>
          <p:nvGrpSpPr>
            <p:cNvPr id="23" name="Group 22"/>
            <p:cNvGrpSpPr/>
            <p:nvPr/>
          </p:nvGrpSpPr>
          <p:grpSpPr>
            <a:xfrm>
              <a:off x="4019265" y="1675954"/>
              <a:ext cx="4358827" cy="4044907"/>
              <a:chOff x="4019265" y="1675954"/>
              <a:chExt cx="4358827" cy="4044907"/>
            </a:xfrm>
          </p:grpSpPr>
          <p:sp>
            <p:nvSpPr>
              <p:cNvPr id="10" name="Block Arc 9"/>
              <p:cNvSpPr/>
              <p:nvPr/>
            </p:nvSpPr>
            <p:spPr bwMode="auto">
              <a:xfrm rot="8689081">
                <a:off x="4267200" y="1675954"/>
                <a:ext cx="4110892" cy="4044907"/>
              </a:xfrm>
              <a:prstGeom prst="blockArc">
                <a:avLst>
                  <a:gd name="adj1" fmla="val 2146750"/>
                  <a:gd name="adj2" fmla="val 21566884"/>
                  <a:gd name="adj3" fmla="val 10700"/>
                </a:avLst>
              </a:prstGeom>
              <a:solidFill>
                <a:srgbClr val="BEE6D4"/>
              </a:solidFill>
              <a:ln>
                <a:noFill/>
              </a:ln>
              <a:effectLst>
                <a:softEdge rad="0"/>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13" name="Down Arrow 12"/>
              <p:cNvSpPr/>
              <p:nvPr/>
            </p:nvSpPr>
            <p:spPr bwMode="auto">
              <a:xfrm>
                <a:off x="4019265" y="3626248"/>
                <a:ext cx="959576" cy="851967"/>
              </a:xfrm>
              <a:prstGeom prst="downArrow">
                <a:avLst>
                  <a:gd name="adj1" fmla="val 45113"/>
                  <a:gd name="adj2" fmla="val 96611"/>
                </a:avLst>
              </a:prstGeom>
              <a:solidFill>
                <a:srgbClr val="BEE6D4"/>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grpSp>
        <p:grpSp>
          <p:nvGrpSpPr>
            <p:cNvPr id="22" name="Group 21"/>
            <p:cNvGrpSpPr/>
            <p:nvPr/>
          </p:nvGrpSpPr>
          <p:grpSpPr>
            <a:xfrm>
              <a:off x="6161061" y="2942525"/>
              <a:ext cx="805528" cy="1104381"/>
              <a:chOff x="6220387" y="2851045"/>
              <a:chExt cx="805528" cy="1104381"/>
            </a:xfrm>
          </p:grpSpPr>
          <p:cxnSp>
            <p:nvCxnSpPr>
              <p:cNvPr id="16" name="Straight Connector 15"/>
              <p:cNvCxnSpPr/>
              <p:nvPr/>
            </p:nvCxnSpPr>
            <p:spPr bwMode="auto">
              <a:xfrm>
                <a:off x="6220387" y="2851045"/>
                <a:ext cx="544" cy="1092227"/>
              </a:xfrm>
              <a:prstGeom prst="line">
                <a:avLst/>
              </a:prstGeom>
              <a:noFill/>
              <a:ln w="127000" cap="rnd" cmpd="sng" algn="ctr">
                <a:solidFill>
                  <a:srgbClr val="BEE6D4"/>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 name="Straight Connector 23"/>
              <p:cNvCxnSpPr/>
              <p:nvPr/>
            </p:nvCxnSpPr>
            <p:spPr bwMode="auto">
              <a:xfrm flipH="1">
                <a:off x="6244852" y="3943272"/>
                <a:ext cx="781063" cy="12154"/>
              </a:xfrm>
              <a:prstGeom prst="line">
                <a:avLst/>
              </a:prstGeom>
              <a:noFill/>
              <a:ln w="127000" cap="rnd" cmpd="sng" algn="ctr">
                <a:solidFill>
                  <a:srgbClr val="BEE6D4"/>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pic>
        <p:nvPicPr>
          <p:cNvPr id="33" name="Picture 32" descr="Rolling &lt;strong&gt;dice icon&lt;/strong&gt; | Game-&lt;strong&gt;icons&lt;/strong&gt;.net"/>
          <p:cNvPicPr>
            <a:picLocks noChangeAspect="1"/>
          </p:cNvPicPr>
          <p:nvPr/>
        </p:nvPicPr>
        <p:blipFill>
          <a:blip r:embed="rId8">
            <a:duotone>
              <a:prstClr val="black"/>
              <a:srgbClr val="BEE6D4">
                <a:tint val="45000"/>
                <a:satMod val="400000"/>
              </a:srgbClr>
            </a:duotone>
            <a:extLst>
              <a:ext uri="{BEBA8EAE-BF5A-486C-A8C5-ECC9F3942E4B}">
                <a14:imgProps xmlns:a14="http://schemas.microsoft.com/office/drawing/2010/main">
                  <a14:imgLayer r:embed="rId9">
                    <a14:imgEffect>
                      <a14:artisticPhotocopy/>
                    </a14:imgEffect>
                    <a14:imgEffect>
                      <a14:colorTemperature colorTemp="115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a:xfrm>
            <a:off x="2717400" y="5321627"/>
            <a:ext cx="1327157" cy="1327157"/>
          </a:xfrm>
          <a:prstGeom prst="rect">
            <a:avLst/>
          </a:prstGeom>
        </p:spPr>
      </p:pic>
    </p:spTree>
    <p:extLst>
      <p:ext uri="{BB962C8B-B14F-4D97-AF65-F5344CB8AC3E}">
        <p14:creationId xmlns:p14="http://schemas.microsoft.com/office/powerpoint/2010/main" val="312073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solidFill>
                  <a:srgbClr val="122632"/>
                </a:solidFill>
              </a:rPr>
              <a:t>Project Bird</a:t>
            </a:r>
            <a:endParaRPr lang="en-US" dirty="0">
              <a:solidFill>
                <a:srgbClr val="122632"/>
              </a:solidFill>
            </a:endParaRPr>
          </a:p>
        </p:txBody>
      </p:sp>
      <p:sp>
        <p:nvSpPr>
          <p:cNvPr id="3" name="Slide Number Placeholder 2"/>
          <p:cNvSpPr>
            <a:spLocks noGrp="1"/>
          </p:cNvSpPr>
          <p:nvPr>
            <p:ph type="sldNum" sz="quarter" idx="11"/>
          </p:nvPr>
        </p:nvSpPr>
        <p:spPr/>
        <p:txBody>
          <a:bodyPr/>
          <a:lstStyle/>
          <a:p>
            <a:pPr>
              <a:defRPr/>
            </a:pPr>
            <a:fld id="{1BB4E4D9-2C5A-423A-A8BE-9B5EA07DECC8}" type="slidenum">
              <a:rPr lang="en-US" smtClean="0">
                <a:solidFill>
                  <a:srgbClr val="122632"/>
                </a:solidFill>
              </a:rPr>
              <a:pPr>
                <a:defRPr/>
              </a:pPr>
              <a:t>13</a:t>
            </a:fld>
            <a:endParaRPr lang="en-US" dirty="0">
              <a:solidFill>
                <a:srgbClr val="122632"/>
              </a:solidFill>
            </a:endParaRPr>
          </a:p>
        </p:txBody>
      </p:sp>
      <p:pic>
        <p:nvPicPr>
          <p:cNvPr id="4" name="Picture 3"/>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2851" y="-63380"/>
            <a:ext cx="12331119" cy="8217535"/>
          </a:xfrm>
          <a:prstGeom prst="rect">
            <a:avLst/>
          </a:prstGeom>
        </p:spPr>
      </p:pic>
      <p:sp>
        <p:nvSpPr>
          <p:cNvPr id="5" name="Rectangle 4"/>
          <p:cNvSpPr/>
          <p:nvPr/>
        </p:nvSpPr>
        <p:spPr bwMode="auto">
          <a:xfrm>
            <a:off x="1933890" y="2440983"/>
            <a:ext cx="8442226" cy="2117422"/>
          </a:xfrm>
          <a:prstGeom prst="rect">
            <a:avLst/>
          </a:prstGeom>
          <a:solidFill>
            <a:schemeClr val="tx1">
              <a:alpha val="62000"/>
            </a:schemeClr>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sz="3600" b="0" i="0" u="sng" strike="noStrike" cap="none" normalizeH="0" baseline="0" dirty="0">
                <a:ln>
                  <a:noFill/>
                </a:ln>
                <a:effectLst/>
                <a:latin typeface="Arial" charset="0"/>
                <a:ea typeface="ＭＳ Ｐゴシック" charset="0"/>
              </a:rPr>
              <a:t>Historical</a:t>
            </a:r>
            <a:r>
              <a:rPr kumimoji="0" lang="en-US" sz="3600" b="0" i="0" u="sng" strike="noStrike" cap="none" normalizeH="0" dirty="0">
                <a:ln>
                  <a:noFill/>
                </a:ln>
                <a:effectLst/>
                <a:latin typeface="Arial" charset="0"/>
                <a:ea typeface="ＭＳ Ｐゴシック" charset="0"/>
              </a:rPr>
              <a:t> method</a:t>
            </a:r>
            <a:r>
              <a:rPr kumimoji="0" lang="en-US" sz="3600" b="0" i="0" u="sng" strike="noStrike" cap="none" normalizeH="0" baseline="0" dirty="0">
                <a:ln>
                  <a:noFill/>
                </a:ln>
                <a:effectLst/>
                <a:latin typeface="Arial" charset="0"/>
                <a:ea typeface="ＭＳ Ｐゴシック" charset="0"/>
              </a:rPr>
              <a:t>:</a:t>
            </a:r>
          </a:p>
          <a:p>
            <a:pPr marL="0" marR="0" indent="0" algn="l"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a:ln>
                  <a:noFill/>
                </a:ln>
                <a:effectLst/>
                <a:latin typeface="Arial" charset="0"/>
                <a:ea typeface="ＭＳ Ｐゴシック" charset="0"/>
              </a:rPr>
              <a:t>Look</a:t>
            </a:r>
            <a:r>
              <a:rPr kumimoji="0" lang="en-US" sz="3600" b="0" i="0" u="none" strike="noStrike" cap="none" normalizeH="0" dirty="0">
                <a:ln>
                  <a:noFill/>
                </a:ln>
                <a:effectLst/>
                <a:latin typeface="Arial" charset="0"/>
                <a:ea typeface="ＭＳ Ｐゴシック" charset="0"/>
              </a:rPr>
              <a:t> at the past to forecast the future.</a:t>
            </a:r>
            <a:endParaRPr kumimoji="0" lang="en-US" sz="3600" b="0" i="0" u="none" strike="noStrike" cap="none" normalizeH="0" baseline="0" dirty="0">
              <a:ln>
                <a:noFill/>
              </a:ln>
              <a:solidFill>
                <a:srgbClr val="FFC000"/>
              </a:solidFill>
              <a:effectLst/>
              <a:latin typeface="Arial" charset="0"/>
              <a:ea typeface="ＭＳ Ｐゴシック" charset="0"/>
            </a:endParaRPr>
          </a:p>
        </p:txBody>
      </p:sp>
    </p:spTree>
    <p:extLst>
      <p:ext uri="{BB962C8B-B14F-4D97-AF65-F5344CB8AC3E}">
        <p14:creationId xmlns:p14="http://schemas.microsoft.com/office/powerpoint/2010/main" val="122230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extLst>
              <p:ext uri="{D42A27DB-BD31-4B8C-83A1-F6EECF244321}">
                <p14:modId xmlns:p14="http://schemas.microsoft.com/office/powerpoint/2010/main" val="12104162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3440" name="think-cell Slide" r:id="rId5" imgW="353" imgH="353" progId="TCLayout.ActiveDocument.1">
                  <p:embed/>
                </p:oleObj>
              </mc:Choice>
              <mc:Fallback>
                <p:oleObj name="think-cell Slide" r:id="rId5" imgW="353" imgH="353"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3" name="Rectangle 22"/>
          <p:cNvSpPr/>
          <p:nvPr/>
        </p:nvSpPr>
        <p:spPr bwMode="auto">
          <a:xfrm>
            <a:off x="0" y="1553533"/>
            <a:ext cx="12192000" cy="4685342"/>
          </a:xfrm>
          <a:prstGeom prst="rect">
            <a:avLst/>
          </a:prstGeom>
          <a:solidFill>
            <a:schemeClr val="accent5">
              <a:lumMod val="20000"/>
              <a:lumOff val="80000"/>
            </a:schemeClr>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graphicFrame>
        <p:nvGraphicFramePr>
          <p:cNvPr id="21" name="Chart 20"/>
          <p:cNvGraphicFramePr>
            <a:graphicFrameLocks/>
          </p:cNvGraphicFramePr>
          <p:nvPr>
            <p:extLst>
              <p:ext uri="{D42A27DB-BD31-4B8C-83A1-F6EECF244321}">
                <p14:modId xmlns:p14="http://schemas.microsoft.com/office/powerpoint/2010/main" val="624973943"/>
              </p:ext>
            </p:extLst>
          </p:nvPr>
        </p:nvGraphicFramePr>
        <p:xfrm>
          <a:off x="707018" y="1496382"/>
          <a:ext cx="10621110" cy="5016844"/>
        </p:xfrm>
        <a:graphic>
          <a:graphicData uri="http://schemas.openxmlformats.org/drawingml/2006/chart">
            <c:chart xmlns:c="http://schemas.openxmlformats.org/drawingml/2006/chart" xmlns:r="http://schemas.openxmlformats.org/officeDocument/2006/relationships" r:id="rId7"/>
          </a:graphicData>
        </a:graphic>
      </p:graphicFrame>
      <p:sp>
        <p:nvSpPr>
          <p:cNvPr id="4" name="Text Placeholder 3"/>
          <p:cNvSpPr>
            <a:spLocks noGrp="1"/>
          </p:cNvSpPr>
          <p:nvPr>
            <p:ph type="body" sz="quarter" idx="12"/>
          </p:nvPr>
        </p:nvSpPr>
        <p:spPr/>
        <p:txBody>
          <a:bodyPr/>
          <a:lstStyle/>
          <a:p>
            <a:r>
              <a:rPr lang="en-US" dirty="0"/>
              <a:t>Observed past returns</a:t>
            </a:r>
          </a:p>
        </p:txBody>
      </p:sp>
      <p:sp>
        <p:nvSpPr>
          <p:cNvPr id="5" name="Slide Number Placeholder 4"/>
          <p:cNvSpPr>
            <a:spLocks noGrp="1"/>
          </p:cNvSpPr>
          <p:nvPr>
            <p:ph type="sldNum" sz="quarter" idx="11"/>
          </p:nvPr>
        </p:nvSpPr>
        <p:spPr/>
        <p:txBody>
          <a:bodyPr/>
          <a:lstStyle/>
          <a:p>
            <a:pPr>
              <a:defRPr/>
            </a:pPr>
            <a:fld id="{85D77248-F92F-47C9-97FD-9CF7B39594FC}" type="slidenum">
              <a:rPr lang="en-GB" smtClean="0"/>
              <a:pPr>
                <a:defRPr/>
              </a:pPr>
              <a:t>14</a:t>
            </a:fld>
            <a:endParaRPr lang="en-GB" dirty="0"/>
          </a:p>
        </p:txBody>
      </p:sp>
      <p:sp>
        <p:nvSpPr>
          <p:cNvPr id="6" name="Title 5"/>
          <p:cNvSpPr>
            <a:spLocks noGrp="1"/>
          </p:cNvSpPr>
          <p:nvPr>
            <p:ph type="title"/>
          </p:nvPr>
        </p:nvSpPr>
        <p:spPr/>
        <p:txBody>
          <a:bodyPr/>
          <a:lstStyle/>
          <a:p>
            <a:r>
              <a:rPr lang="en-US" dirty="0"/>
              <a:t>Historical method</a:t>
            </a:r>
          </a:p>
        </p:txBody>
      </p:sp>
      <p:sp>
        <p:nvSpPr>
          <p:cNvPr id="8" name="Rectangle 7"/>
          <p:cNvSpPr/>
          <p:nvPr/>
        </p:nvSpPr>
        <p:spPr bwMode="auto">
          <a:xfrm>
            <a:off x="7110316" y="6258410"/>
            <a:ext cx="734518" cy="317386"/>
          </a:xfrm>
          <a:prstGeom prst="rect">
            <a:avLst/>
          </a:prstGeom>
          <a:solidFill>
            <a:schemeClr val="bg1"/>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9" name="Rectangle 8"/>
          <p:cNvSpPr/>
          <p:nvPr/>
        </p:nvSpPr>
        <p:spPr bwMode="auto">
          <a:xfrm>
            <a:off x="6423285" y="6258410"/>
            <a:ext cx="734518" cy="317386"/>
          </a:xfrm>
          <a:prstGeom prst="rect">
            <a:avLst/>
          </a:prstGeom>
          <a:solidFill>
            <a:schemeClr val="bg1"/>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10" name="Rectangle 9"/>
          <p:cNvSpPr/>
          <p:nvPr/>
        </p:nvSpPr>
        <p:spPr bwMode="auto">
          <a:xfrm>
            <a:off x="5618116" y="6258410"/>
            <a:ext cx="734518" cy="317386"/>
          </a:xfrm>
          <a:prstGeom prst="rect">
            <a:avLst/>
          </a:prstGeom>
          <a:solidFill>
            <a:schemeClr val="bg1"/>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11" name="Rectangle 10"/>
          <p:cNvSpPr/>
          <p:nvPr/>
        </p:nvSpPr>
        <p:spPr bwMode="auto">
          <a:xfrm>
            <a:off x="4931085" y="6258410"/>
            <a:ext cx="734518" cy="317386"/>
          </a:xfrm>
          <a:prstGeom prst="rect">
            <a:avLst/>
          </a:prstGeom>
          <a:solidFill>
            <a:schemeClr val="bg1"/>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12" name="Rectangle 11"/>
          <p:cNvSpPr/>
          <p:nvPr/>
        </p:nvSpPr>
        <p:spPr bwMode="auto">
          <a:xfrm>
            <a:off x="4213495" y="6258410"/>
            <a:ext cx="734518" cy="317386"/>
          </a:xfrm>
          <a:prstGeom prst="rect">
            <a:avLst/>
          </a:prstGeom>
          <a:solidFill>
            <a:schemeClr val="bg1"/>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13" name="Rectangle 12"/>
          <p:cNvSpPr/>
          <p:nvPr/>
        </p:nvSpPr>
        <p:spPr bwMode="auto">
          <a:xfrm>
            <a:off x="657239" y="1553532"/>
            <a:ext cx="497997" cy="4659113"/>
          </a:xfrm>
          <a:prstGeom prst="rect">
            <a:avLst/>
          </a:prstGeom>
          <a:solidFill>
            <a:srgbClr val="D5ECE6"/>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14" name="TextBox 13"/>
          <p:cNvSpPr txBox="1"/>
          <p:nvPr/>
        </p:nvSpPr>
        <p:spPr>
          <a:xfrm>
            <a:off x="389745" y="4387777"/>
            <a:ext cx="765491" cy="502170"/>
          </a:xfrm>
          <a:prstGeom prst="rect">
            <a:avLst/>
          </a:prstGeom>
          <a:noFill/>
        </p:spPr>
        <p:txBody>
          <a:bodyPr wrap="square" lIns="0" tIns="0" rIns="0" bIns="0" rtlCol="0">
            <a:noAutofit/>
          </a:bodyPr>
          <a:lstStyle/>
          <a:p>
            <a:r>
              <a:rPr lang="en-US" sz="2400" dirty="0">
                <a:solidFill>
                  <a:schemeClr val="accent3"/>
                </a:solidFill>
              </a:rPr>
              <a:t>57.48</a:t>
            </a:r>
          </a:p>
          <a:p>
            <a:endParaRPr lang="en-US" sz="2400" dirty="0">
              <a:solidFill>
                <a:schemeClr val="tx1"/>
              </a:solidFill>
            </a:endParaRPr>
          </a:p>
        </p:txBody>
      </p:sp>
      <p:sp>
        <p:nvSpPr>
          <p:cNvPr id="16" name="TextBox 15"/>
          <p:cNvSpPr txBox="1"/>
          <p:nvPr/>
        </p:nvSpPr>
        <p:spPr>
          <a:xfrm>
            <a:off x="11328128" y="2816308"/>
            <a:ext cx="765491" cy="502170"/>
          </a:xfrm>
          <a:prstGeom prst="rect">
            <a:avLst/>
          </a:prstGeom>
          <a:noFill/>
        </p:spPr>
        <p:txBody>
          <a:bodyPr wrap="square" lIns="0" tIns="0" rIns="0" bIns="0" rtlCol="0">
            <a:noAutofit/>
          </a:bodyPr>
          <a:lstStyle/>
          <a:p>
            <a:r>
              <a:rPr lang="en-US" sz="2400" dirty="0">
                <a:solidFill>
                  <a:schemeClr val="accent3"/>
                </a:solidFill>
              </a:rPr>
              <a:t>62.94</a:t>
            </a:r>
          </a:p>
          <a:p>
            <a:endParaRPr lang="en-US" sz="2400" dirty="0">
              <a:solidFill>
                <a:schemeClr val="tx1"/>
              </a:solidFill>
            </a:endParaRPr>
          </a:p>
        </p:txBody>
      </p:sp>
      <p:sp>
        <p:nvSpPr>
          <p:cNvPr id="17" name="TextBox 16"/>
          <p:cNvSpPr txBox="1"/>
          <p:nvPr/>
        </p:nvSpPr>
        <p:spPr>
          <a:xfrm>
            <a:off x="11328128" y="5653064"/>
            <a:ext cx="765491" cy="502170"/>
          </a:xfrm>
          <a:prstGeom prst="rect">
            <a:avLst/>
          </a:prstGeom>
          <a:noFill/>
        </p:spPr>
        <p:txBody>
          <a:bodyPr wrap="square" lIns="0" tIns="0" rIns="0" bIns="0" rtlCol="0">
            <a:noAutofit/>
          </a:bodyPr>
          <a:lstStyle/>
          <a:p>
            <a:r>
              <a:rPr lang="en-US" sz="2400" dirty="0">
                <a:solidFill>
                  <a:schemeClr val="accent3"/>
                </a:solidFill>
              </a:rPr>
              <a:t>52.59</a:t>
            </a:r>
          </a:p>
          <a:p>
            <a:endParaRPr lang="en-US" sz="2400" dirty="0">
              <a:solidFill>
                <a:schemeClr val="tx1"/>
              </a:solidFill>
            </a:endParaRPr>
          </a:p>
        </p:txBody>
      </p:sp>
      <p:sp>
        <p:nvSpPr>
          <p:cNvPr id="18" name="TextBox 17"/>
          <p:cNvSpPr txBox="1"/>
          <p:nvPr/>
        </p:nvSpPr>
        <p:spPr>
          <a:xfrm>
            <a:off x="11328128" y="4826645"/>
            <a:ext cx="765491" cy="502170"/>
          </a:xfrm>
          <a:prstGeom prst="rect">
            <a:avLst/>
          </a:prstGeom>
          <a:noFill/>
        </p:spPr>
        <p:txBody>
          <a:bodyPr wrap="square" lIns="0" tIns="0" rIns="0" bIns="0" rtlCol="0">
            <a:noAutofit/>
          </a:bodyPr>
          <a:lstStyle/>
          <a:p>
            <a:r>
              <a:rPr lang="en-US" sz="2400" dirty="0">
                <a:solidFill>
                  <a:schemeClr val="accent3"/>
                </a:solidFill>
              </a:rPr>
              <a:t>55.90</a:t>
            </a:r>
          </a:p>
          <a:p>
            <a:endParaRPr lang="en-US" sz="2400" dirty="0">
              <a:solidFill>
                <a:schemeClr val="tx1"/>
              </a:solidFill>
            </a:endParaRPr>
          </a:p>
        </p:txBody>
      </p:sp>
      <p:sp>
        <p:nvSpPr>
          <p:cNvPr id="19" name="TextBox 18"/>
          <p:cNvSpPr txBox="1"/>
          <p:nvPr/>
        </p:nvSpPr>
        <p:spPr>
          <a:xfrm>
            <a:off x="11328128" y="4020444"/>
            <a:ext cx="765491" cy="502170"/>
          </a:xfrm>
          <a:prstGeom prst="rect">
            <a:avLst/>
          </a:prstGeom>
          <a:noFill/>
        </p:spPr>
        <p:txBody>
          <a:bodyPr wrap="square" lIns="0" tIns="0" rIns="0" bIns="0" rtlCol="0">
            <a:noAutofit/>
          </a:bodyPr>
          <a:lstStyle/>
          <a:p>
            <a:r>
              <a:rPr lang="en-US" sz="2400" dirty="0">
                <a:solidFill>
                  <a:schemeClr val="accent3"/>
                </a:solidFill>
              </a:rPr>
              <a:t>58.09</a:t>
            </a:r>
          </a:p>
          <a:p>
            <a:endParaRPr lang="en-US" sz="2400" dirty="0">
              <a:solidFill>
                <a:schemeClr val="tx1"/>
              </a:solidFill>
            </a:endParaRPr>
          </a:p>
        </p:txBody>
      </p:sp>
      <p:sp>
        <p:nvSpPr>
          <p:cNvPr id="20" name="TextBox 19"/>
          <p:cNvSpPr txBox="1"/>
          <p:nvPr/>
        </p:nvSpPr>
        <p:spPr>
          <a:xfrm>
            <a:off x="11328128" y="4380114"/>
            <a:ext cx="765491" cy="502170"/>
          </a:xfrm>
          <a:prstGeom prst="rect">
            <a:avLst/>
          </a:prstGeom>
          <a:noFill/>
        </p:spPr>
        <p:txBody>
          <a:bodyPr wrap="square" lIns="0" tIns="0" rIns="0" bIns="0" rtlCol="0">
            <a:noAutofit/>
          </a:bodyPr>
          <a:lstStyle/>
          <a:p>
            <a:r>
              <a:rPr lang="en-US" sz="2400" dirty="0">
                <a:solidFill>
                  <a:schemeClr val="accent3"/>
                </a:solidFill>
              </a:rPr>
              <a:t>57.82</a:t>
            </a:r>
          </a:p>
          <a:p>
            <a:endParaRPr lang="en-US" sz="2400" dirty="0">
              <a:solidFill>
                <a:schemeClr val="tx1"/>
              </a:solidFill>
            </a:endParaRPr>
          </a:p>
        </p:txBody>
      </p:sp>
      <p:grpSp>
        <p:nvGrpSpPr>
          <p:cNvPr id="15" name="Group 14"/>
          <p:cNvGrpSpPr/>
          <p:nvPr/>
        </p:nvGrpSpPr>
        <p:grpSpPr>
          <a:xfrm>
            <a:off x="1155236" y="5864498"/>
            <a:ext cx="10019931" cy="326598"/>
            <a:chOff x="1155236" y="5864498"/>
            <a:chExt cx="10019931" cy="326598"/>
          </a:xfrm>
        </p:grpSpPr>
        <p:cxnSp>
          <p:nvCxnSpPr>
            <p:cNvPr id="3" name="Straight Arrow Connector 2"/>
            <p:cNvCxnSpPr/>
            <p:nvPr/>
          </p:nvCxnSpPr>
          <p:spPr bwMode="auto">
            <a:xfrm>
              <a:off x="1155236" y="6087779"/>
              <a:ext cx="10019931" cy="0"/>
            </a:xfrm>
            <a:prstGeom prst="straightConnector1">
              <a:avLst/>
            </a:prstGeom>
            <a:noFill/>
            <a:ln w="28575" cap="flat" cmpd="sng" algn="ctr">
              <a:solidFill>
                <a:schemeClr val="tx1"/>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7" name="TextBox 6"/>
            <p:cNvSpPr txBox="1"/>
            <p:nvPr/>
          </p:nvSpPr>
          <p:spPr>
            <a:xfrm>
              <a:off x="5693066" y="5864498"/>
              <a:ext cx="1366585" cy="326598"/>
            </a:xfrm>
            <a:prstGeom prst="rect">
              <a:avLst/>
            </a:prstGeom>
            <a:solidFill>
              <a:srgbClr val="D5ECE6"/>
            </a:solidFill>
          </p:spPr>
          <p:txBody>
            <a:bodyPr wrap="square" lIns="0" tIns="0" rIns="0" bIns="0" rtlCol="0">
              <a:noAutofit/>
            </a:bodyPr>
            <a:lstStyle/>
            <a:p>
              <a:r>
                <a:rPr lang="en-US" sz="2400" dirty="0">
                  <a:solidFill>
                    <a:schemeClr val="tx1"/>
                  </a:solidFill>
                </a:rPr>
                <a:t> 6 months</a:t>
              </a:r>
            </a:p>
          </p:txBody>
        </p:sp>
      </p:grpSp>
    </p:spTree>
    <p:extLst>
      <p:ext uri="{BB962C8B-B14F-4D97-AF65-F5344CB8AC3E}">
        <p14:creationId xmlns:p14="http://schemas.microsoft.com/office/powerpoint/2010/main" val="322660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graphicEl>
                                              <a:chart seriesIdx="-3" categoryIdx="-3" bldStep="gridLegend"/>
                                            </p:graphicEl>
                                          </p:spTgt>
                                        </p:tgtEl>
                                        <p:attrNameLst>
                                          <p:attrName>style.visibility</p:attrName>
                                        </p:attrNameLst>
                                      </p:cBhvr>
                                      <p:to>
                                        <p:strVal val="visible"/>
                                      </p:to>
                                    </p:set>
                                    <p:animEffect transition="in" filter="fade">
                                      <p:cBhvr>
                                        <p:cTn id="12" dur="500"/>
                                        <p:tgtEl>
                                          <p:spTgt spid="21">
                                            <p:graphicEl>
                                              <a:chart seriesIdx="-3" categoryIdx="-3" bldStep="gridLegen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graphicEl>
                                              <a:chart seriesIdx="0" categoryIdx="-4" bldStep="series"/>
                                            </p:graphicEl>
                                          </p:spTgt>
                                        </p:tgtEl>
                                        <p:attrNameLst>
                                          <p:attrName>style.visibility</p:attrName>
                                        </p:attrNameLst>
                                      </p:cBhvr>
                                      <p:to>
                                        <p:strVal val="visible"/>
                                      </p:to>
                                    </p:set>
                                    <p:animEffect transition="in" filter="fade">
                                      <p:cBhvr>
                                        <p:cTn id="17" dur="500"/>
                                        <p:tgtEl>
                                          <p:spTgt spid="21">
                                            <p:graphicEl>
                                              <a:chart seriesIdx="0" categoryIdx="-4" bldStep="series"/>
                                            </p:graphicEl>
                                          </p:spTgt>
                                        </p:tgtEl>
                                      </p:cBhvr>
                                    </p:animEffect>
                                  </p:childTnLst>
                                </p:cTn>
                              </p:par>
                              <p:par>
                                <p:cTn id="18" presetID="10" presetClass="exit" presetSubtype="0" fill="hold" grpId="0" nodeType="with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graphicEl>
                                              <a:chart seriesIdx="1" categoryIdx="-4" bldStep="series"/>
                                            </p:graphicEl>
                                          </p:spTgt>
                                        </p:tgtEl>
                                        <p:attrNameLst>
                                          <p:attrName>style.visibility</p:attrName>
                                        </p:attrNameLst>
                                      </p:cBhvr>
                                      <p:to>
                                        <p:strVal val="visible"/>
                                      </p:to>
                                    </p:set>
                                    <p:animEffect transition="in" filter="fade">
                                      <p:cBhvr>
                                        <p:cTn id="29" dur="500"/>
                                        <p:tgtEl>
                                          <p:spTgt spid="21">
                                            <p:graphicEl>
                                              <a:chart seriesIdx="1" categoryIdx="-4" bldStep="series"/>
                                            </p:graphicEl>
                                          </p:spTgt>
                                        </p:tgtEl>
                                      </p:cBhvr>
                                    </p:animEffect>
                                  </p:childTnLst>
                                </p:cTn>
                              </p:par>
                              <p:par>
                                <p:cTn id="30" presetID="10" presetClass="exit" presetSubtype="0" fill="hold" grpId="0" nodeType="with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graphicEl>
                                              <a:chart seriesIdx="2" categoryIdx="-4" bldStep="series"/>
                                            </p:graphicEl>
                                          </p:spTgt>
                                        </p:tgtEl>
                                        <p:attrNameLst>
                                          <p:attrName>style.visibility</p:attrName>
                                        </p:attrNameLst>
                                      </p:cBhvr>
                                      <p:to>
                                        <p:strVal val="visible"/>
                                      </p:to>
                                    </p:set>
                                    <p:animEffect transition="in" filter="fade">
                                      <p:cBhvr>
                                        <p:cTn id="37" dur="500"/>
                                        <p:tgtEl>
                                          <p:spTgt spid="21">
                                            <p:graphicEl>
                                              <a:chart seriesIdx="2" categoryIdx="-4" bldStep="series"/>
                                            </p:graphicEl>
                                          </p:spTgt>
                                        </p:tgtEl>
                                      </p:cBhvr>
                                    </p:animEffect>
                                  </p:childTnLst>
                                </p:cTn>
                              </p:par>
                              <p:par>
                                <p:cTn id="38" presetID="10" presetClass="exit" presetSubtype="0" fill="hold" grpId="0" nodeType="with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graphicEl>
                                              <a:chart seriesIdx="3" categoryIdx="-4" bldStep="series"/>
                                            </p:graphicEl>
                                          </p:spTgt>
                                        </p:tgtEl>
                                        <p:attrNameLst>
                                          <p:attrName>style.visibility</p:attrName>
                                        </p:attrNameLst>
                                      </p:cBhvr>
                                      <p:to>
                                        <p:strVal val="visible"/>
                                      </p:to>
                                    </p:set>
                                    <p:animEffect transition="in" filter="fade">
                                      <p:cBhvr>
                                        <p:cTn id="45" dur="500"/>
                                        <p:tgtEl>
                                          <p:spTgt spid="21">
                                            <p:graphicEl>
                                              <a:chart seriesIdx="3" categoryIdx="-4" bldStep="series"/>
                                            </p:graphicEl>
                                          </p:spTgt>
                                        </p:tgtEl>
                                      </p:cBhvr>
                                    </p:animEffect>
                                  </p:childTnLst>
                                </p:cTn>
                              </p:par>
                              <p:par>
                                <p:cTn id="46" presetID="10" presetClass="exit" presetSubtype="0" fill="hold" grpId="0" nodeType="with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graphicEl>
                                              <a:chart seriesIdx="4" categoryIdx="-4" bldStep="series"/>
                                            </p:graphicEl>
                                          </p:spTgt>
                                        </p:tgtEl>
                                        <p:attrNameLst>
                                          <p:attrName>style.visibility</p:attrName>
                                        </p:attrNameLst>
                                      </p:cBhvr>
                                      <p:to>
                                        <p:strVal val="visible"/>
                                      </p:to>
                                    </p:set>
                                    <p:animEffect transition="in" filter="fade">
                                      <p:cBhvr>
                                        <p:cTn id="53" dur="500"/>
                                        <p:tgtEl>
                                          <p:spTgt spid="21">
                                            <p:graphicEl>
                                              <a:chart seriesIdx="4" categoryIdx="-4" bldStep="series"/>
                                            </p:graphicEl>
                                          </p:spTgt>
                                        </p:tgtEl>
                                      </p:cBhvr>
                                    </p:animEffect>
                                  </p:childTnLst>
                                </p:cTn>
                              </p:par>
                              <p:par>
                                <p:cTn id="54" presetID="10" presetClass="exit" presetSubtype="0" fill="hold" grpId="0"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childTnLst>
                          </p:cTn>
                        </p:par>
                        <p:par>
                          <p:cTn id="70" fill="hold">
                            <p:stCondLst>
                              <p:cond delay="1500"/>
                            </p:stCondLst>
                            <p:childTnLst>
                              <p:par>
                                <p:cTn id="71" presetID="10" presetClass="entr" presetSubtype="0"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500"/>
                                        <p:tgtEl>
                                          <p:spTgt spid="19"/>
                                        </p:tgtEl>
                                      </p:cBhvr>
                                    </p:animEffect>
                                  </p:childTnLst>
                                </p:cTn>
                              </p:par>
                            </p:childTnLst>
                          </p:cTn>
                        </p:par>
                        <p:par>
                          <p:cTn id="74" fill="hold">
                            <p:stCondLst>
                              <p:cond delay="2000"/>
                            </p:stCondLst>
                            <p:childTnLst>
                              <p:par>
                                <p:cTn id="75" presetID="10" presetClass="entr" presetSubtype="0"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par>
                          <p:cTn id="78" fill="hold">
                            <p:stCondLst>
                              <p:cond delay="2500"/>
                            </p:stCondLst>
                            <p:childTnLst>
                              <p:par>
                                <p:cTn id="79" presetID="10" presetClass="entr" presetSubtype="0" fill="hold" grpId="0" nodeType="after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par>
                          <p:cTn id="82" fill="hold">
                            <p:stCondLst>
                              <p:cond delay="3000"/>
                            </p:stCondLst>
                            <p:childTnLst>
                              <p:par>
                                <p:cTn id="83" presetID="10" presetClass="entr" presetSubtype="0" fill="hold" grpId="0" nodeType="after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Graphic spid="21" grpId="0" uiExpand="1">
        <p:bldSub>
          <a:bldChart bld="series"/>
        </p:bldSub>
      </p:bldGraphic>
      <p:bldP spid="8" grpId="0" animBg="1"/>
      <p:bldP spid="9" grpId="0" animBg="1"/>
      <p:bldP spid="10" grpId="0" animBg="1"/>
      <p:bldP spid="11" grpId="0" animBg="1"/>
      <p:bldP spid="12" grpId="0" animBg="1"/>
      <p:bldP spid="13" grpId="0" animBg="1"/>
      <p:bldP spid="14" grpId="0"/>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7094723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5481" name="think-cell Slide" r:id="rId5" imgW="353" imgH="353" progId="TCLayout.ActiveDocument.1">
                  <p:embed/>
                </p:oleObj>
              </mc:Choice>
              <mc:Fallback>
                <p:oleObj name="think-cell Slide" r:id="rId5" imgW="353" imgH="353"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Rectangle 12"/>
          <p:cNvSpPr/>
          <p:nvPr/>
        </p:nvSpPr>
        <p:spPr bwMode="auto">
          <a:xfrm>
            <a:off x="0" y="1553533"/>
            <a:ext cx="12192000" cy="4685342"/>
          </a:xfrm>
          <a:prstGeom prst="rect">
            <a:avLst/>
          </a:prstGeom>
          <a:solidFill>
            <a:schemeClr val="accent5">
              <a:lumMod val="20000"/>
              <a:lumOff val="80000"/>
            </a:schemeClr>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2" name="Content Placeholder 1"/>
          <p:cNvSpPr>
            <a:spLocks noGrp="1"/>
          </p:cNvSpPr>
          <p:nvPr>
            <p:ph idx="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
        <p:nvSpPr>
          <p:cNvPr id="5" name="Slide Number Placeholder 4"/>
          <p:cNvSpPr>
            <a:spLocks noGrp="1"/>
          </p:cNvSpPr>
          <p:nvPr>
            <p:ph type="sldNum" sz="quarter" idx="11"/>
          </p:nvPr>
        </p:nvSpPr>
        <p:spPr/>
        <p:txBody>
          <a:bodyPr/>
          <a:lstStyle/>
          <a:p>
            <a:pPr>
              <a:defRPr/>
            </a:pPr>
            <a:fld id="{85D77248-F92F-47C9-97FD-9CF7B39594FC}" type="slidenum">
              <a:rPr lang="en-GB" smtClean="0"/>
              <a:pPr>
                <a:defRPr/>
              </a:pPr>
              <a:t>15</a:t>
            </a:fld>
            <a:endParaRPr lang="en-GB" dirty="0"/>
          </a:p>
        </p:txBody>
      </p:sp>
      <p:sp>
        <p:nvSpPr>
          <p:cNvPr id="6" name="Title 5"/>
          <p:cNvSpPr>
            <a:spLocks noGrp="1"/>
          </p:cNvSpPr>
          <p:nvPr>
            <p:ph type="title"/>
          </p:nvPr>
        </p:nvSpPr>
        <p:spPr/>
        <p:txBody>
          <a:bodyPr/>
          <a:lstStyle/>
          <a:p>
            <a:r>
              <a:rPr lang="en-US" dirty="0"/>
              <a:t>Historical method</a:t>
            </a:r>
          </a:p>
        </p:txBody>
      </p:sp>
      <p:pic>
        <p:nvPicPr>
          <p:cNvPr id="8" name="Picture 7"/>
          <p:cNvPicPr>
            <a:picLocks noChangeAspect="1"/>
          </p:cNvPicPr>
          <p:nvPr/>
        </p:nvPicPr>
        <p:blipFill>
          <a:blip r:embed="rId7">
            <a:clrChange>
              <a:clrFrom>
                <a:srgbClr val="FFFFFF"/>
              </a:clrFrom>
              <a:clrTo>
                <a:srgbClr val="FFFFFF">
                  <a:alpha val="0"/>
                </a:srgbClr>
              </a:clrTo>
            </a:clrChange>
          </a:blip>
          <a:stretch>
            <a:fillRect/>
          </a:stretch>
        </p:blipFill>
        <p:spPr>
          <a:xfrm>
            <a:off x="712034" y="1310640"/>
            <a:ext cx="10682800" cy="5113975"/>
          </a:xfrm>
          <a:prstGeom prst="rect">
            <a:avLst/>
          </a:prstGeom>
        </p:spPr>
      </p:pic>
      <p:sp>
        <p:nvSpPr>
          <p:cNvPr id="9" name="TextBox 8"/>
          <p:cNvSpPr txBox="1"/>
          <p:nvPr/>
        </p:nvSpPr>
        <p:spPr>
          <a:xfrm>
            <a:off x="7257" y="4129340"/>
            <a:ext cx="765491" cy="502170"/>
          </a:xfrm>
          <a:prstGeom prst="rect">
            <a:avLst/>
          </a:prstGeom>
          <a:noFill/>
        </p:spPr>
        <p:txBody>
          <a:bodyPr wrap="square" lIns="0" tIns="0" rIns="0" bIns="0" rtlCol="0">
            <a:noAutofit/>
          </a:bodyPr>
          <a:lstStyle/>
          <a:p>
            <a:r>
              <a:rPr lang="en-US" sz="2400" dirty="0">
                <a:solidFill>
                  <a:schemeClr val="accent3"/>
                </a:solidFill>
              </a:rPr>
              <a:t>57.48</a:t>
            </a:r>
          </a:p>
          <a:p>
            <a:endParaRPr lang="en-US" sz="2400" dirty="0">
              <a:solidFill>
                <a:schemeClr val="tx1"/>
              </a:solidFill>
            </a:endParaRPr>
          </a:p>
        </p:txBody>
      </p:sp>
      <p:sp>
        <p:nvSpPr>
          <p:cNvPr id="10" name="TextBox 9"/>
          <p:cNvSpPr txBox="1"/>
          <p:nvPr/>
        </p:nvSpPr>
        <p:spPr>
          <a:xfrm>
            <a:off x="11338038" y="1775739"/>
            <a:ext cx="765491" cy="502170"/>
          </a:xfrm>
          <a:prstGeom prst="rect">
            <a:avLst/>
          </a:prstGeom>
          <a:noFill/>
        </p:spPr>
        <p:txBody>
          <a:bodyPr wrap="square" lIns="0" tIns="0" rIns="0" bIns="0" rtlCol="0">
            <a:noAutofit/>
          </a:bodyPr>
          <a:lstStyle/>
          <a:p>
            <a:r>
              <a:rPr lang="en-US" sz="2400" dirty="0">
                <a:solidFill>
                  <a:schemeClr val="accent3"/>
                </a:solidFill>
              </a:rPr>
              <a:t>71.28</a:t>
            </a:r>
          </a:p>
          <a:p>
            <a:endParaRPr lang="en-US" sz="2400" dirty="0">
              <a:solidFill>
                <a:schemeClr val="tx1"/>
              </a:solidFill>
            </a:endParaRPr>
          </a:p>
        </p:txBody>
      </p:sp>
      <p:sp>
        <p:nvSpPr>
          <p:cNvPr id="11" name="TextBox 10"/>
          <p:cNvSpPr txBox="1"/>
          <p:nvPr/>
        </p:nvSpPr>
        <p:spPr>
          <a:xfrm>
            <a:off x="11339501" y="5407133"/>
            <a:ext cx="765491" cy="502170"/>
          </a:xfrm>
          <a:prstGeom prst="rect">
            <a:avLst/>
          </a:prstGeom>
          <a:noFill/>
        </p:spPr>
        <p:txBody>
          <a:bodyPr wrap="square" lIns="0" tIns="0" rIns="0" bIns="0" rtlCol="0">
            <a:noAutofit/>
          </a:bodyPr>
          <a:lstStyle/>
          <a:p>
            <a:r>
              <a:rPr lang="en-US" sz="2400" dirty="0">
                <a:solidFill>
                  <a:schemeClr val="accent3"/>
                </a:solidFill>
              </a:rPr>
              <a:t>49.43</a:t>
            </a:r>
          </a:p>
          <a:p>
            <a:endParaRPr lang="en-US" sz="2400" dirty="0">
              <a:solidFill>
                <a:schemeClr val="tx1"/>
              </a:solidFill>
            </a:endParaRPr>
          </a:p>
        </p:txBody>
      </p:sp>
      <p:sp>
        <p:nvSpPr>
          <p:cNvPr id="12" name="TextBox 11"/>
          <p:cNvSpPr txBox="1"/>
          <p:nvPr/>
        </p:nvSpPr>
        <p:spPr>
          <a:xfrm>
            <a:off x="11284169" y="2644533"/>
            <a:ext cx="765491" cy="502170"/>
          </a:xfrm>
          <a:prstGeom prst="rect">
            <a:avLst/>
          </a:prstGeom>
          <a:noFill/>
        </p:spPr>
        <p:txBody>
          <a:bodyPr wrap="square" lIns="0" tIns="0" rIns="0" bIns="0" rtlCol="0">
            <a:noAutofit/>
          </a:bodyPr>
          <a:lstStyle/>
          <a:p>
            <a:r>
              <a:rPr lang="en-US" sz="2400" dirty="0">
                <a:solidFill>
                  <a:schemeClr val="accent3"/>
                </a:solidFill>
              </a:rPr>
              <a:t>66.68</a:t>
            </a:r>
          </a:p>
          <a:p>
            <a:endParaRPr lang="en-US" sz="2400" dirty="0">
              <a:solidFill>
                <a:schemeClr val="tx1"/>
              </a:solidFill>
            </a:endParaRPr>
          </a:p>
        </p:txBody>
      </p:sp>
    </p:spTree>
    <p:extLst>
      <p:ext uri="{BB962C8B-B14F-4D97-AF65-F5344CB8AC3E}">
        <p14:creationId xmlns:p14="http://schemas.microsoft.com/office/powerpoint/2010/main" val="313601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32929130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6504" name="think-cell Slide" r:id="rId5" imgW="353" imgH="353" progId="TCLayout.ActiveDocument.1">
                  <p:embed/>
                </p:oleObj>
              </mc:Choice>
              <mc:Fallback>
                <p:oleObj name="think-cell Slide" r:id="rId5" imgW="353" imgH="353"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Rectangle 12"/>
          <p:cNvSpPr/>
          <p:nvPr/>
        </p:nvSpPr>
        <p:spPr bwMode="auto">
          <a:xfrm>
            <a:off x="0" y="1553533"/>
            <a:ext cx="12192000" cy="4685342"/>
          </a:xfrm>
          <a:prstGeom prst="rect">
            <a:avLst/>
          </a:prstGeom>
          <a:solidFill>
            <a:schemeClr val="accent5">
              <a:lumMod val="20000"/>
              <a:lumOff val="80000"/>
            </a:schemeClr>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2" name="Content Placeholder 1"/>
          <p:cNvSpPr>
            <a:spLocks noGrp="1"/>
          </p:cNvSpPr>
          <p:nvPr>
            <p:ph idx="1"/>
          </p:nvPr>
        </p:nvSpPr>
        <p:spPr/>
        <p:txBody>
          <a:bodyPr/>
          <a:lstStyle/>
          <a:p>
            <a:endParaRPr lang="en-US" dirty="0"/>
          </a:p>
        </p:txBody>
      </p:sp>
      <p:sp>
        <p:nvSpPr>
          <p:cNvPr id="4" name="Text Placeholder 3"/>
          <p:cNvSpPr>
            <a:spLocks noGrp="1"/>
          </p:cNvSpPr>
          <p:nvPr>
            <p:ph type="body" sz="quarter" idx="12"/>
          </p:nvPr>
        </p:nvSpPr>
        <p:spPr/>
        <p:txBody>
          <a:bodyPr/>
          <a:lstStyle/>
          <a:p>
            <a:r>
              <a:rPr lang="en-US" dirty="0"/>
              <a:t>10 years of history</a:t>
            </a:r>
          </a:p>
        </p:txBody>
      </p:sp>
      <p:sp>
        <p:nvSpPr>
          <p:cNvPr id="5" name="Slide Number Placeholder 4"/>
          <p:cNvSpPr>
            <a:spLocks noGrp="1"/>
          </p:cNvSpPr>
          <p:nvPr>
            <p:ph type="sldNum" sz="quarter" idx="11"/>
          </p:nvPr>
        </p:nvSpPr>
        <p:spPr/>
        <p:txBody>
          <a:bodyPr/>
          <a:lstStyle/>
          <a:p>
            <a:pPr>
              <a:defRPr/>
            </a:pPr>
            <a:fld id="{85D77248-F92F-47C9-97FD-9CF7B39594FC}" type="slidenum">
              <a:rPr lang="en-GB" smtClean="0"/>
              <a:pPr>
                <a:defRPr/>
              </a:pPr>
              <a:t>16</a:t>
            </a:fld>
            <a:endParaRPr lang="en-GB" dirty="0"/>
          </a:p>
        </p:txBody>
      </p:sp>
      <p:sp>
        <p:nvSpPr>
          <p:cNvPr id="6" name="Title 5"/>
          <p:cNvSpPr>
            <a:spLocks noGrp="1"/>
          </p:cNvSpPr>
          <p:nvPr>
            <p:ph type="title"/>
          </p:nvPr>
        </p:nvSpPr>
        <p:spPr/>
        <p:txBody>
          <a:bodyPr/>
          <a:lstStyle/>
          <a:p>
            <a:r>
              <a:rPr lang="en-US" dirty="0"/>
              <a:t>Historical method - results</a:t>
            </a:r>
          </a:p>
        </p:txBody>
      </p:sp>
      <p:pic>
        <p:nvPicPr>
          <p:cNvPr id="9" name="Picture 8"/>
          <p:cNvPicPr>
            <a:picLocks noChangeAspect="1"/>
          </p:cNvPicPr>
          <p:nvPr/>
        </p:nvPicPr>
        <p:blipFill>
          <a:blip r:embed="rId7">
            <a:clrChange>
              <a:clrFrom>
                <a:srgbClr val="FFFFFF"/>
              </a:clrFrom>
              <a:clrTo>
                <a:srgbClr val="FFFFFF">
                  <a:alpha val="0"/>
                </a:srgbClr>
              </a:clrTo>
            </a:clrChange>
          </a:blip>
          <a:stretch>
            <a:fillRect/>
          </a:stretch>
        </p:blipFill>
        <p:spPr>
          <a:xfrm>
            <a:off x="81615" y="2320521"/>
            <a:ext cx="6005593" cy="3849282"/>
          </a:xfrm>
          <a:prstGeom prst="rect">
            <a:avLst/>
          </a:prstGeom>
        </p:spPr>
      </p:pic>
      <p:pic>
        <p:nvPicPr>
          <p:cNvPr id="10" name="Picture 9"/>
          <p:cNvPicPr>
            <a:picLocks noChangeAspect="1"/>
          </p:cNvPicPr>
          <p:nvPr/>
        </p:nvPicPr>
        <p:blipFill>
          <a:blip r:embed="rId8">
            <a:clrChange>
              <a:clrFrom>
                <a:srgbClr val="FFFFFF"/>
              </a:clrFrom>
              <a:clrTo>
                <a:srgbClr val="FFFFFF">
                  <a:alpha val="0"/>
                </a:srgbClr>
              </a:clrTo>
            </a:clrChange>
          </a:blip>
          <a:stretch>
            <a:fillRect/>
          </a:stretch>
        </p:blipFill>
        <p:spPr>
          <a:xfrm>
            <a:off x="6087208" y="2319036"/>
            <a:ext cx="6005593" cy="3852252"/>
          </a:xfrm>
          <a:prstGeom prst="rect">
            <a:avLst/>
          </a:prstGeom>
        </p:spPr>
      </p:pic>
      <p:sp>
        <p:nvSpPr>
          <p:cNvPr id="11" name="Rectangular Callout 10"/>
          <p:cNvSpPr/>
          <p:nvPr/>
        </p:nvSpPr>
        <p:spPr bwMode="auto">
          <a:xfrm>
            <a:off x="1371600" y="4633993"/>
            <a:ext cx="976393" cy="573438"/>
          </a:xfrm>
          <a:prstGeom prst="wedgeRectCallout">
            <a:avLst>
              <a:gd name="adj1" fmla="val -6547"/>
              <a:gd name="adj2" fmla="val 111149"/>
            </a:avLst>
          </a:prstGeom>
          <a:ln/>
          <a:extLst/>
        </p:spPr>
        <p:style>
          <a:lnRef idx="2">
            <a:schemeClr val="accent1"/>
          </a:lnRef>
          <a:fillRef idx="1">
            <a:schemeClr val="lt1"/>
          </a:fillRef>
          <a:effectRef idx="0">
            <a:schemeClr val="accent1"/>
          </a:effectRef>
          <a:fontRef idx="minor">
            <a:schemeClr val="dk1"/>
          </a:fontRef>
        </p:style>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ＭＳ Ｐゴシック" charset="0"/>
              </a:rPr>
              <a:t>-430k</a:t>
            </a:r>
          </a:p>
        </p:txBody>
      </p:sp>
      <p:sp>
        <p:nvSpPr>
          <p:cNvPr id="12" name="Rectangular Callout 11"/>
          <p:cNvSpPr/>
          <p:nvPr/>
        </p:nvSpPr>
        <p:spPr bwMode="auto">
          <a:xfrm>
            <a:off x="7491866" y="4701152"/>
            <a:ext cx="976393" cy="573438"/>
          </a:xfrm>
          <a:prstGeom prst="wedgeRectCallout">
            <a:avLst>
              <a:gd name="adj1" fmla="val -6547"/>
              <a:gd name="adj2" fmla="val 111149"/>
            </a:avLst>
          </a:prstGeom>
          <a:ln/>
          <a:extLst/>
        </p:spPr>
        <p:style>
          <a:lnRef idx="2">
            <a:schemeClr val="accent1"/>
          </a:lnRef>
          <a:fillRef idx="1">
            <a:schemeClr val="lt1"/>
          </a:fillRef>
          <a:effectRef idx="0">
            <a:schemeClr val="accent1"/>
          </a:effectRef>
          <a:fontRef idx="minor">
            <a:schemeClr val="dk1"/>
          </a:fontRef>
        </p:style>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ＭＳ Ｐゴシック" charset="0"/>
              </a:rPr>
              <a:t>-430k</a:t>
            </a:r>
          </a:p>
        </p:txBody>
      </p:sp>
    </p:spTree>
    <p:extLst>
      <p:ext uri="{BB962C8B-B14F-4D97-AF65-F5344CB8AC3E}">
        <p14:creationId xmlns:p14="http://schemas.microsoft.com/office/powerpoint/2010/main" val="17006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solidFill>
                  <a:srgbClr val="122632"/>
                </a:solidFill>
              </a:rPr>
              <a:t>Project Bird</a:t>
            </a:r>
            <a:endParaRPr lang="en-US" dirty="0">
              <a:solidFill>
                <a:srgbClr val="122632"/>
              </a:solidFill>
            </a:endParaRPr>
          </a:p>
        </p:txBody>
      </p:sp>
      <p:sp>
        <p:nvSpPr>
          <p:cNvPr id="3" name="Slide Number Placeholder 2"/>
          <p:cNvSpPr>
            <a:spLocks noGrp="1"/>
          </p:cNvSpPr>
          <p:nvPr>
            <p:ph type="sldNum" sz="quarter" idx="11"/>
          </p:nvPr>
        </p:nvSpPr>
        <p:spPr/>
        <p:txBody>
          <a:bodyPr/>
          <a:lstStyle/>
          <a:p>
            <a:pPr>
              <a:defRPr/>
            </a:pPr>
            <a:fld id="{1BB4E4D9-2C5A-423A-A8BE-9B5EA07DECC8}" type="slidenum">
              <a:rPr lang="en-US" smtClean="0">
                <a:solidFill>
                  <a:srgbClr val="122632"/>
                </a:solidFill>
              </a:rPr>
              <a:pPr>
                <a:defRPr/>
              </a:pPr>
              <a:t>17</a:t>
            </a:fld>
            <a:endParaRPr lang="en-US" dirty="0">
              <a:solidFill>
                <a:srgbClr val="122632"/>
              </a:solidFill>
            </a:endParaRPr>
          </a:p>
        </p:txBody>
      </p:sp>
      <p:pic>
        <p:nvPicPr>
          <p:cNvPr id="4" name="Picture 3"/>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2851" y="-13606"/>
            <a:ext cx="12331119" cy="8117986"/>
          </a:xfrm>
          <a:prstGeom prst="rect">
            <a:avLst/>
          </a:prstGeom>
        </p:spPr>
      </p:pic>
      <p:sp>
        <p:nvSpPr>
          <p:cNvPr id="5" name="Rectangle 4"/>
          <p:cNvSpPr/>
          <p:nvPr/>
        </p:nvSpPr>
        <p:spPr bwMode="auto">
          <a:xfrm>
            <a:off x="1933890" y="2440983"/>
            <a:ext cx="8442226" cy="2117422"/>
          </a:xfrm>
          <a:prstGeom prst="rect">
            <a:avLst/>
          </a:prstGeom>
          <a:solidFill>
            <a:schemeClr val="tx1">
              <a:alpha val="62000"/>
            </a:schemeClr>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sz="3600" b="0" i="0" u="sng" strike="noStrike" cap="none" normalizeH="0" baseline="0" dirty="0">
                <a:ln>
                  <a:noFill/>
                </a:ln>
                <a:effectLst/>
                <a:latin typeface="Arial" charset="0"/>
                <a:ea typeface="ＭＳ Ｐゴシック" charset="0"/>
              </a:rPr>
              <a:t>Parametric</a:t>
            </a:r>
            <a:r>
              <a:rPr kumimoji="0" lang="en-US" sz="3600" b="0" i="0" u="sng" strike="noStrike" cap="none" normalizeH="0" dirty="0">
                <a:ln>
                  <a:noFill/>
                </a:ln>
                <a:effectLst/>
                <a:latin typeface="Arial" charset="0"/>
                <a:ea typeface="ＭＳ Ｐゴシック" charset="0"/>
              </a:rPr>
              <a:t> method</a:t>
            </a:r>
            <a:r>
              <a:rPr kumimoji="0" lang="en-US" sz="3600" b="0" i="0" u="sng" strike="noStrike" cap="none" normalizeH="0" baseline="0" dirty="0">
                <a:ln>
                  <a:noFill/>
                </a:ln>
                <a:effectLst/>
                <a:latin typeface="Arial" charset="0"/>
                <a:ea typeface="ＭＳ Ｐゴシック" charset="0"/>
              </a:rPr>
              <a:t>:</a:t>
            </a:r>
          </a:p>
          <a:p>
            <a:pPr>
              <a:spcBef>
                <a:spcPct val="20000"/>
              </a:spcBef>
            </a:pPr>
            <a:r>
              <a:rPr lang="en-US" sz="3600" dirty="0">
                <a:latin typeface="Arial" charset="0"/>
                <a:ea typeface="ＭＳ Ｐゴシック" charset="0"/>
              </a:rPr>
              <a:t>Use probability theory to compute a portfolio's maximum loss</a:t>
            </a:r>
            <a:r>
              <a:rPr kumimoji="0" lang="en-US" sz="3600" b="0" i="0" u="none" strike="noStrike" cap="none" normalizeH="0" dirty="0">
                <a:ln>
                  <a:noFill/>
                </a:ln>
                <a:effectLst/>
                <a:latin typeface="Arial" charset="0"/>
                <a:ea typeface="ＭＳ Ｐゴシック" charset="0"/>
              </a:rPr>
              <a:t>.</a:t>
            </a:r>
            <a:endParaRPr kumimoji="0" lang="en-US" sz="3600" b="0" i="0" u="none" strike="noStrike" cap="none" normalizeH="0" baseline="0" dirty="0">
              <a:ln>
                <a:noFill/>
              </a:ln>
              <a:solidFill>
                <a:srgbClr val="FFC000"/>
              </a:solidFill>
              <a:effectLst/>
              <a:latin typeface="Arial" charset="0"/>
              <a:ea typeface="ＭＳ Ｐゴシック" charset="0"/>
            </a:endParaRPr>
          </a:p>
        </p:txBody>
      </p:sp>
    </p:spTree>
    <p:extLst>
      <p:ext uri="{BB962C8B-B14F-4D97-AF65-F5344CB8AC3E}">
        <p14:creationId xmlns:p14="http://schemas.microsoft.com/office/powerpoint/2010/main" val="379834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8213495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7540" name="think-cell Slide" r:id="rId5" imgW="353" imgH="353" progId="TCLayout.ActiveDocument.1">
                  <p:embed/>
                </p:oleObj>
              </mc:Choice>
              <mc:Fallback>
                <p:oleObj name="think-cell Slide" r:id="rId5" imgW="353" imgH="353"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Rectangle 12"/>
          <p:cNvSpPr/>
          <p:nvPr/>
        </p:nvSpPr>
        <p:spPr bwMode="auto">
          <a:xfrm>
            <a:off x="0" y="1578936"/>
            <a:ext cx="12192000" cy="4685342"/>
          </a:xfrm>
          <a:prstGeom prst="rect">
            <a:avLst/>
          </a:prstGeom>
          <a:solidFill>
            <a:schemeClr val="accent5">
              <a:lumMod val="20000"/>
              <a:lumOff val="80000"/>
            </a:schemeClr>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2" name="Content Placeholder 1"/>
          <p:cNvSpPr>
            <a:spLocks noGrp="1"/>
          </p:cNvSpPr>
          <p:nvPr>
            <p:ph idx="1"/>
          </p:nvPr>
        </p:nvSpPr>
        <p:spPr/>
        <p:txBody>
          <a:bodyPr>
            <a:normAutofit/>
          </a:bodyPr>
          <a:lstStyle/>
          <a:p>
            <a:r>
              <a:rPr lang="en-US" sz="2400" dirty="0">
                <a:solidFill>
                  <a:srgbClr val="4E5E67"/>
                </a:solidFill>
              </a:rPr>
              <a:t>Assume the currency pairs returns follow a normal distribution.</a:t>
            </a:r>
          </a:p>
          <a:p>
            <a:endParaRPr lang="en-US" sz="2400" dirty="0">
              <a:solidFill>
                <a:srgbClr val="4E5E67"/>
              </a:solidFill>
            </a:endParaRPr>
          </a:p>
        </p:txBody>
      </p:sp>
      <p:sp>
        <p:nvSpPr>
          <p:cNvPr id="4" name="Text Placeholder 3"/>
          <p:cNvSpPr>
            <a:spLocks noGrp="1"/>
          </p:cNvSpPr>
          <p:nvPr>
            <p:ph type="body" sz="quarter" idx="12"/>
          </p:nvPr>
        </p:nvSpPr>
        <p:spPr/>
        <p:txBody>
          <a:bodyPr/>
          <a:lstStyle/>
          <a:p>
            <a:r>
              <a:rPr lang="en-US" dirty="0"/>
              <a:t>Formula and concept</a:t>
            </a:r>
          </a:p>
        </p:txBody>
      </p:sp>
      <p:sp>
        <p:nvSpPr>
          <p:cNvPr id="5" name="Slide Number Placeholder 4"/>
          <p:cNvSpPr>
            <a:spLocks noGrp="1"/>
          </p:cNvSpPr>
          <p:nvPr>
            <p:ph type="sldNum" sz="quarter" idx="11"/>
          </p:nvPr>
        </p:nvSpPr>
        <p:spPr/>
        <p:txBody>
          <a:bodyPr/>
          <a:lstStyle/>
          <a:p>
            <a:pPr>
              <a:defRPr/>
            </a:pPr>
            <a:fld id="{85D77248-F92F-47C9-97FD-9CF7B39594FC}" type="slidenum">
              <a:rPr lang="en-GB" smtClean="0"/>
              <a:pPr>
                <a:defRPr/>
              </a:pPr>
              <a:t>18</a:t>
            </a:fld>
            <a:endParaRPr lang="en-GB" dirty="0"/>
          </a:p>
        </p:txBody>
      </p:sp>
      <p:sp>
        <p:nvSpPr>
          <p:cNvPr id="6" name="Title 5"/>
          <p:cNvSpPr>
            <a:spLocks noGrp="1"/>
          </p:cNvSpPr>
          <p:nvPr>
            <p:ph type="title"/>
          </p:nvPr>
        </p:nvSpPr>
        <p:spPr/>
        <p:txBody>
          <a:bodyPr/>
          <a:lstStyle/>
          <a:p>
            <a:r>
              <a:rPr lang="en-US" dirty="0"/>
              <a:t>Parametric method</a:t>
            </a:r>
          </a:p>
        </p:txBody>
      </p:sp>
      <mc:AlternateContent xmlns:mc="http://schemas.openxmlformats.org/markup-compatibility/2006" xmlns:a14="http://schemas.microsoft.com/office/drawing/2010/main">
        <mc:Choice Requires="a14">
          <p:sp>
            <p:nvSpPr>
              <p:cNvPr id="14" name="Rectangle 13"/>
              <p:cNvSpPr/>
              <p:nvPr/>
            </p:nvSpPr>
            <p:spPr>
              <a:xfrm>
                <a:off x="2839620" y="3920076"/>
                <a:ext cx="6495176"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400" i="1" smtClean="0">
                          <a:solidFill>
                            <a:srgbClr val="4E5E67"/>
                          </a:solidFill>
                          <a:latin typeface="Cambria Math"/>
                        </a:rPr>
                        <m:t>𝐶𝐹𝑎𝑅</m:t>
                      </m:r>
                      <m:r>
                        <a:rPr lang="en-US" sz="4400" i="1">
                          <a:solidFill>
                            <a:srgbClr val="4E5E67"/>
                          </a:solidFill>
                          <a:latin typeface="Cambria Math"/>
                        </a:rPr>
                        <m:t>=(</m:t>
                      </m:r>
                      <m:r>
                        <a:rPr lang="en-US" sz="4400" i="1">
                          <a:solidFill>
                            <a:srgbClr val="4E5E67"/>
                          </a:solidFill>
                          <a:latin typeface="Cambria Math"/>
                          <a:ea typeface="Cambria Math"/>
                        </a:rPr>
                        <m:t>𝜇</m:t>
                      </m:r>
                      <m:r>
                        <a:rPr lang="en-US" sz="4400" b="0" i="1" smtClean="0">
                          <a:solidFill>
                            <a:srgbClr val="4E5E67"/>
                          </a:solidFill>
                          <a:latin typeface="Cambria Math" panose="02040503050406030204" pitchFamily="18" charset="0"/>
                          <a:ea typeface="Cambria Math"/>
                        </a:rPr>
                        <m:t>−</m:t>
                      </m:r>
                      <m:sSub>
                        <m:sSubPr>
                          <m:ctrlPr>
                            <a:rPr lang="en-US" sz="4400" i="1">
                              <a:solidFill>
                                <a:srgbClr val="4E5E67"/>
                              </a:solidFill>
                              <a:latin typeface="Cambria Math" panose="02040503050406030204" pitchFamily="18" charset="0"/>
                              <a:ea typeface="Cambria Math"/>
                            </a:rPr>
                          </m:ctrlPr>
                        </m:sSubPr>
                        <m:e>
                          <m:r>
                            <a:rPr lang="en-US" sz="4400" i="1">
                              <a:solidFill>
                                <a:srgbClr val="4E5E67"/>
                              </a:solidFill>
                              <a:latin typeface="Cambria Math"/>
                              <a:ea typeface="Cambria Math"/>
                            </a:rPr>
                            <m:t>𝑧</m:t>
                          </m:r>
                        </m:e>
                        <m:sub>
                          <m:r>
                            <a:rPr lang="en-US" sz="4400" i="1">
                              <a:solidFill>
                                <a:srgbClr val="4E5E67"/>
                              </a:solidFill>
                              <a:latin typeface="Cambria Math"/>
                              <a:ea typeface="Cambria Math"/>
                            </a:rPr>
                            <m:t>𝛼</m:t>
                          </m:r>
                        </m:sub>
                      </m:sSub>
                      <m:r>
                        <a:rPr lang="en-US" sz="4400" i="1">
                          <a:solidFill>
                            <a:srgbClr val="4E5E67"/>
                          </a:solidFill>
                          <a:latin typeface="Cambria Math"/>
                          <a:ea typeface="Cambria Math"/>
                        </a:rPr>
                        <m:t>×</m:t>
                      </m:r>
                      <m:r>
                        <a:rPr lang="en-US" sz="4400" i="1">
                          <a:solidFill>
                            <a:srgbClr val="4E5E67"/>
                          </a:solidFill>
                          <a:latin typeface="Cambria Math"/>
                          <a:ea typeface="Cambria Math"/>
                        </a:rPr>
                        <m:t>𝜎</m:t>
                      </m:r>
                      <m:r>
                        <a:rPr lang="en-US" sz="4400" i="1">
                          <a:solidFill>
                            <a:srgbClr val="4E5E67"/>
                          </a:solidFill>
                          <a:latin typeface="Cambria Math"/>
                          <a:ea typeface="Cambria Math"/>
                        </a:rPr>
                        <m:t>)×</m:t>
                      </m:r>
                      <m:r>
                        <a:rPr lang="en-US" sz="4400" i="1">
                          <a:solidFill>
                            <a:srgbClr val="4E5E67"/>
                          </a:solidFill>
                          <a:latin typeface="Cambria Math"/>
                          <a:ea typeface="Cambria Math"/>
                        </a:rPr>
                        <m:t>𝑃</m:t>
                      </m:r>
                    </m:oMath>
                  </m:oMathPara>
                </a14:m>
                <a:endParaRPr lang="en-US" sz="4400" dirty="0">
                  <a:solidFill>
                    <a:srgbClr val="4E5E67"/>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2839620" y="3920076"/>
                <a:ext cx="6495176" cy="76944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ular Callout 6"/>
              <p:cNvSpPr/>
              <p:nvPr/>
            </p:nvSpPr>
            <p:spPr bwMode="auto">
              <a:xfrm>
                <a:off x="5268996" y="4887944"/>
                <a:ext cx="876972" cy="473967"/>
              </a:xfrm>
              <a:prstGeom prst="wedgeRectCallout">
                <a:avLst>
                  <a:gd name="adj1" fmla="val -21852"/>
                  <a:gd name="adj2" fmla="val -108445"/>
                </a:avLst>
              </a:prstGeom>
              <a:ln/>
              <a:extLst/>
            </p:spPr>
            <p:style>
              <a:lnRef idx="2">
                <a:schemeClr val="accent1"/>
              </a:lnRef>
              <a:fillRef idx="1">
                <a:schemeClr val="lt1"/>
              </a:fillRef>
              <a:effectRef idx="0">
                <a:schemeClr val="accent1"/>
              </a:effectRef>
              <a:fontRef idx="minor">
                <a:schemeClr val="dk1"/>
              </a:fontRef>
            </p:style>
            <p:txBody>
              <a:bodyPr vert="horz" wrap="square" lIns="0" tIns="0" rIns="0" bIns="0" numCol="1" rtlCol="0" anchor="ctr" anchorCtr="1" compatLnSpc="1">
                <a:prstTxWarp prst="textNoShape">
                  <a:avLst/>
                </a:prstTxWarp>
              </a:bodyPr>
              <a:lstStyle/>
              <a:p>
                <a:pPr>
                  <a:spcBef>
                    <a:spcPct val="20000"/>
                  </a:spcBef>
                </a:pPr>
                <a14:m>
                  <m:oMathPara xmlns:m="http://schemas.openxmlformats.org/officeDocument/2006/math">
                    <m:oMathParaPr>
                      <m:jc m:val="centerGroup"/>
                    </m:oMathParaPr>
                    <m:oMath xmlns:m="http://schemas.openxmlformats.org/officeDocument/2006/math">
                      <m:r>
                        <a:rPr lang="en-US" sz="2000" b="0" i="1" smtClean="0">
                          <a:solidFill>
                            <a:srgbClr val="4E5E67"/>
                          </a:solidFill>
                          <a:latin typeface="Cambria Math" panose="02040503050406030204" pitchFamily="18" charset="0"/>
                          <a:ea typeface="Cambria Math"/>
                        </a:rPr>
                        <m:t>𝐷𝑟𝑖𝑓𝑡</m:t>
                      </m:r>
                    </m:oMath>
                  </m:oMathPara>
                </a14:m>
                <a:endParaRPr kumimoji="0" lang="en-US" sz="2000" b="0" i="0" u="none" strike="noStrike" cap="none" normalizeH="0" baseline="0" dirty="0">
                  <a:ln>
                    <a:noFill/>
                  </a:ln>
                  <a:solidFill>
                    <a:srgbClr val="4E5E67"/>
                  </a:solidFill>
                  <a:effectLst/>
                  <a:latin typeface="Arial" charset="0"/>
                  <a:ea typeface="ＭＳ Ｐゴシック" charset="0"/>
                </a:endParaRPr>
              </a:p>
            </p:txBody>
          </p:sp>
        </mc:Choice>
        <mc:Fallback xmlns="">
          <p:sp>
            <p:nvSpPr>
              <p:cNvPr id="7" name="Rectangular Callout 6"/>
              <p:cNvSpPr>
                <a:spLocks noRot="1" noChangeAspect="1" noMove="1" noResize="1" noEditPoints="1" noAdjustHandles="1" noChangeArrowheads="1" noChangeShapeType="1" noTextEdit="1"/>
              </p:cNvSpPr>
              <p:nvPr/>
            </p:nvSpPr>
            <p:spPr bwMode="auto">
              <a:xfrm>
                <a:off x="5268996" y="4887944"/>
                <a:ext cx="876972" cy="473967"/>
              </a:xfrm>
              <a:prstGeom prst="wedgeRectCallout">
                <a:avLst>
                  <a:gd name="adj1" fmla="val -21852"/>
                  <a:gd name="adj2" fmla="val -108445"/>
                </a:avLst>
              </a:prstGeom>
              <a:blipFill>
                <a:blip r:embed="rId15"/>
                <a:stretch>
                  <a:fillRect l="-1351" b="-2344"/>
                </a:stretch>
              </a:blipFill>
              <a:ln/>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ular Callout 14"/>
              <p:cNvSpPr/>
              <p:nvPr/>
            </p:nvSpPr>
            <p:spPr bwMode="auto">
              <a:xfrm>
                <a:off x="7527231" y="3236314"/>
                <a:ext cx="1339451" cy="533243"/>
              </a:xfrm>
              <a:prstGeom prst="wedgeRectCallout">
                <a:avLst>
                  <a:gd name="adj1" fmla="val -31018"/>
                  <a:gd name="adj2" fmla="val 107200"/>
                </a:avLst>
              </a:prstGeom>
              <a:ln/>
              <a:extLst/>
            </p:spPr>
            <p:style>
              <a:lnRef idx="2">
                <a:schemeClr val="accent1"/>
              </a:lnRef>
              <a:fillRef idx="1">
                <a:schemeClr val="lt1"/>
              </a:fillRef>
              <a:effectRef idx="0">
                <a:schemeClr val="accent1"/>
              </a:effectRef>
              <a:fontRef idx="minor">
                <a:schemeClr val="dk1"/>
              </a:fontRef>
            </p:style>
            <p:txBody>
              <a:bodyPr vert="horz" wrap="square" lIns="0" tIns="0" rIns="0" bIns="0" numCol="1" rtlCol="0" anchor="ctr" anchorCtr="1" compatLnSpc="1">
                <a:prstTxWarp prst="textNoShape">
                  <a:avLst/>
                </a:prstTxWarp>
              </a:bodyPr>
              <a:lstStyle/>
              <a:p>
                <a:pPr>
                  <a:spcBef>
                    <a:spcPct val="20000"/>
                  </a:spcBef>
                </a:pPr>
                <a14:m>
                  <m:oMathPara xmlns:m="http://schemas.openxmlformats.org/officeDocument/2006/math">
                    <m:oMathParaPr>
                      <m:jc m:val="centerGroup"/>
                    </m:oMathParaPr>
                    <m:oMath xmlns:m="http://schemas.openxmlformats.org/officeDocument/2006/math">
                      <m:r>
                        <a:rPr lang="en-US" sz="2000" b="0" i="1" smtClean="0">
                          <a:solidFill>
                            <a:srgbClr val="4E5E67"/>
                          </a:solidFill>
                          <a:latin typeface="Cambria Math" panose="02040503050406030204" pitchFamily="18" charset="0"/>
                          <a:ea typeface="Cambria Math"/>
                        </a:rPr>
                        <m:t>𝑉𝑜𝑙𝑎𝑡𝑖𝑙𝑖𝑡𝑦</m:t>
                      </m:r>
                    </m:oMath>
                  </m:oMathPara>
                </a14:m>
                <a:endParaRPr lang="en-US" sz="2000" i="1" dirty="0">
                  <a:solidFill>
                    <a:srgbClr val="4E5E67"/>
                  </a:solidFill>
                  <a:latin typeface="Cambria Math"/>
                  <a:ea typeface="Cambria Math"/>
                </a:endParaRPr>
              </a:p>
            </p:txBody>
          </p:sp>
        </mc:Choice>
        <mc:Fallback xmlns="">
          <p:sp>
            <p:nvSpPr>
              <p:cNvPr id="15" name="Rectangular Callout 14"/>
              <p:cNvSpPr>
                <a:spLocks noRot="1" noChangeAspect="1" noMove="1" noResize="1" noEditPoints="1" noAdjustHandles="1" noChangeArrowheads="1" noChangeShapeType="1" noTextEdit="1"/>
              </p:cNvSpPr>
              <p:nvPr/>
            </p:nvSpPr>
            <p:spPr bwMode="auto">
              <a:xfrm>
                <a:off x="7527231" y="3236314"/>
                <a:ext cx="1339451" cy="533243"/>
              </a:xfrm>
              <a:prstGeom prst="wedgeRectCallout">
                <a:avLst>
                  <a:gd name="adj1" fmla="val -31018"/>
                  <a:gd name="adj2" fmla="val 107200"/>
                </a:avLst>
              </a:prstGeom>
              <a:blipFill>
                <a:blip r:embed="rId16"/>
                <a:stretch>
                  <a:fillRect l="-1339"/>
                </a:stretch>
              </a:blipFill>
              <a:ln/>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ular Callout 16"/>
              <p:cNvSpPr/>
              <p:nvPr/>
            </p:nvSpPr>
            <p:spPr bwMode="auto">
              <a:xfrm>
                <a:off x="8402907" y="4891876"/>
                <a:ext cx="1992772" cy="453637"/>
              </a:xfrm>
              <a:prstGeom prst="wedgeRectCallout">
                <a:avLst>
                  <a:gd name="adj1" fmla="val -21852"/>
                  <a:gd name="adj2" fmla="val -108445"/>
                </a:avLst>
              </a:prstGeom>
              <a:ln/>
              <a:extLst/>
            </p:spPr>
            <p:style>
              <a:lnRef idx="2">
                <a:schemeClr val="accent1"/>
              </a:lnRef>
              <a:fillRef idx="1">
                <a:schemeClr val="lt1"/>
              </a:fillRef>
              <a:effectRef idx="0">
                <a:schemeClr val="accent1"/>
              </a:effectRef>
              <a:fontRef idx="minor">
                <a:schemeClr val="dk1"/>
              </a:fontRef>
            </p:style>
            <p:txBody>
              <a:bodyPr vert="horz" wrap="square" lIns="0" tIns="0" rIns="0" bIns="0" numCol="1" rtlCol="0" anchor="ctr" anchorCtr="1" compatLnSpc="1">
                <a:prstTxWarp prst="textNoShape">
                  <a:avLst/>
                </a:prstTxWarp>
              </a:bodyPr>
              <a:lstStyle/>
              <a:p>
                <a:pPr>
                  <a:spcBef>
                    <a:spcPct val="20000"/>
                  </a:spcBef>
                </a:pPr>
                <a14:m>
                  <m:oMathPara xmlns:m="http://schemas.openxmlformats.org/officeDocument/2006/math">
                    <m:oMathParaPr>
                      <m:jc m:val="centerGroup"/>
                    </m:oMathParaPr>
                    <m:oMath xmlns:m="http://schemas.openxmlformats.org/officeDocument/2006/math">
                      <m:r>
                        <a:rPr lang="en-US" sz="2000" b="0" i="1" smtClean="0">
                          <a:solidFill>
                            <a:srgbClr val="4E5E67"/>
                          </a:solidFill>
                          <a:latin typeface="Cambria Math" panose="02040503050406030204" pitchFamily="18" charset="0"/>
                          <a:ea typeface="Cambria Math"/>
                        </a:rPr>
                        <m:t>𝑃𝑜𝑟𝑡𝑓𝑜𝑙𝑖𝑜</m:t>
                      </m:r>
                      <m:r>
                        <a:rPr lang="en-US" sz="2000" b="0" i="1" smtClean="0">
                          <a:solidFill>
                            <a:srgbClr val="4E5E67"/>
                          </a:solidFill>
                          <a:latin typeface="Cambria Math" panose="02040503050406030204" pitchFamily="18" charset="0"/>
                          <a:ea typeface="Cambria Math"/>
                        </a:rPr>
                        <m:t> </m:t>
                      </m:r>
                      <m:r>
                        <a:rPr lang="en-US" sz="2000" b="0" i="1" smtClean="0">
                          <a:solidFill>
                            <a:srgbClr val="4E5E67"/>
                          </a:solidFill>
                          <a:latin typeface="Cambria Math" panose="02040503050406030204" pitchFamily="18" charset="0"/>
                          <a:ea typeface="Cambria Math"/>
                        </a:rPr>
                        <m:t>𝑣𝑎𝑙𝑢𝑒</m:t>
                      </m:r>
                    </m:oMath>
                  </m:oMathPara>
                </a14:m>
                <a:endParaRPr kumimoji="0" lang="en-US" sz="2000" b="0" i="0" u="none" strike="noStrike" cap="none" normalizeH="0" baseline="0" dirty="0">
                  <a:ln>
                    <a:noFill/>
                  </a:ln>
                  <a:solidFill>
                    <a:srgbClr val="4E5E67"/>
                  </a:solidFill>
                  <a:effectLst/>
                  <a:latin typeface="Arial" charset="0"/>
                  <a:ea typeface="ＭＳ Ｐゴシック" charset="0"/>
                </a:endParaRPr>
              </a:p>
            </p:txBody>
          </p:sp>
        </mc:Choice>
        <mc:Fallback xmlns="">
          <p:sp>
            <p:nvSpPr>
              <p:cNvPr id="17" name="Rectangular Callout 16"/>
              <p:cNvSpPr>
                <a:spLocks noRot="1" noChangeAspect="1" noMove="1" noResize="1" noEditPoints="1" noAdjustHandles="1" noChangeArrowheads="1" noChangeShapeType="1" noTextEdit="1"/>
              </p:cNvSpPr>
              <p:nvPr/>
            </p:nvSpPr>
            <p:spPr bwMode="auto">
              <a:xfrm>
                <a:off x="8402907" y="4891876"/>
                <a:ext cx="1992772" cy="453637"/>
              </a:xfrm>
              <a:prstGeom prst="wedgeRectCallout">
                <a:avLst>
                  <a:gd name="adj1" fmla="val -21852"/>
                  <a:gd name="adj2" fmla="val -108445"/>
                </a:avLst>
              </a:prstGeom>
              <a:blipFill>
                <a:blip r:embed="rId17"/>
                <a:stretch>
                  <a:fillRect l="-1813" b="-4065"/>
                </a:stretch>
              </a:blipFill>
              <a:ln/>
              <a:extLst/>
            </p:spPr>
            <p:txBody>
              <a:bodyPr/>
              <a:lstStyle/>
              <a:p>
                <a:r>
                  <a:rPr lang="en-US">
                    <a:noFill/>
                  </a:rPr>
                  <a:t> </a:t>
                </a:r>
              </a:p>
            </p:txBody>
          </p:sp>
        </mc:Fallback>
      </mc:AlternateContent>
      <p:sp>
        <p:nvSpPr>
          <p:cNvPr id="18" name="Rectangular Callout 17"/>
          <p:cNvSpPr/>
          <p:nvPr/>
        </p:nvSpPr>
        <p:spPr bwMode="auto">
          <a:xfrm>
            <a:off x="4591047" y="2510852"/>
            <a:ext cx="2506796" cy="1327713"/>
          </a:xfrm>
          <a:prstGeom prst="wedgeRectCallout">
            <a:avLst>
              <a:gd name="adj1" fmla="val 24167"/>
              <a:gd name="adj2" fmla="val 73348"/>
            </a:avLst>
          </a:prstGeom>
          <a:ln/>
          <a:extLst/>
        </p:spPr>
        <p:style>
          <a:lnRef idx="2">
            <a:schemeClr val="accent1"/>
          </a:lnRef>
          <a:fillRef idx="1">
            <a:schemeClr val="lt1"/>
          </a:fillRef>
          <a:effectRef idx="0">
            <a:schemeClr val="accent1"/>
          </a:effectRef>
          <a:fontRef idx="minor">
            <a:schemeClr val="dk1"/>
          </a:fontRef>
        </p:style>
        <p:txBody>
          <a:bodyPr vert="horz" wrap="square" lIns="0" tIns="0" rIns="0" bIns="0" numCol="1" rtlCol="0" anchor="ctr" anchorCtr="1" compatLnSpc="1">
            <a:prstTxWarp prst="textNoShape">
              <a:avLst/>
            </a:prstTxWarp>
          </a:bodyPr>
          <a:lstStyle/>
          <a:p>
            <a:pPr>
              <a:spcBef>
                <a:spcPct val="20000"/>
              </a:spcBef>
            </a:pPr>
            <a:r>
              <a:rPr lang="en-US" sz="2000" dirty="0">
                <a:solidFill>
                  <a:srgbClr val="4E5E67"/>
                </a:solidFill>
                <a:latin typeface="Arial" charset="0"/>
                <a:ea typeface="ＭＳ Ｐゴシック" charset="0"/>
              </a:rPr>
              <a:t>𝑡ℎ𝑒 𝑙𝑒𝑓𝑡 𝑡𝑎𝑖𝑙 𝛼−𝑝𝑒𝑟𝑐𝑒𝑛𝑡𝑖𝑙𝑒 𝑜𝑓 𝑎 𝑠𝑡𝑎𝑛𝑑𝑎𝑟𝑑 𝑛𝑜𝑟𝑚𝑎𝑙 𝑑𝑖𝑠𝑡𝑟𝑖𝑏𝑢𝑡𝑖𝑜𝑛</a:t>
            </a:r>
          </a:p>
        </p:txBody>
      </p:sp>
    </p:spTree>
    <p:extLst>
      <p:ext uri="{BB962C8B-B14F-4D97-AF65-F5344CB8AC3E}">
        <p14:creationId xmlns:p14="http://schemas.microsoft.com/office/powerpoint/2010/main" val="72489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p:bldP spid="14" grpId="0"/>
      <p:bldP spid="7" grpId="0" animBg="1"/>
      <p:bldP spid="15"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3350136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49583" name="think-cell Slide" r:id="rId5" imgW="353" imgH="353" progId="TCLayout.ActiveDocument.1">
                  <p:embed/>
                </p:oleObj>
              </mc:Choice>
              <mc:Fallback>
                <p:oleObj name="think-cell Slide" r:id="rId5" imgW="353" imgH="353"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Rectangle 12"/>
          <p:cNvSpPr/>
          <p:nvPr/>
        </p:nvSpPr>
        <p:spPr bwMode="auto">
          <a:xfrm>
            <a:off x="0" y="1553533"/>
            <a:ext cx="12192000" cy="4685342"/>
          </a:xfrm>
          <a:prstGeom prst="rect">
            <a:avLst/>
          </a:prstGeom>
          <a:solidFill>
            <a:schemeClr val="accent5">
              <a:lumMod val="20000"/>
              <a:lumOff val="80000"/>
            </a:schemeClr>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4" name="Text Placeholder 3"/>
          <p:cNvSpPr>
            <a:spLocks noGrp="1"/>
          </p:cNvSpPr>
          <p:nvPr>
            <p:ph type="body" sz="quarter" idx="12"/>
          </p:nvPr>
        </p:nvSpPr>
        <p:spPr/>
        <p:txBody>
          <a:bodyPr/>
          <a:lstStyle/>
          <a:p>
            <a:r>
              <a:rPr lang="en-US" dirty="0"/>
              <a:t>Formula and concept</a:t>
            </a:r>
          </a:p>
        </p:txBody>
      </p:sp>
      <p:sp>
        <p:nvSpPr>
          <p:cNvPr id="5" name="Slide Number Placeholder 4"/>
          <p:cNvSpPr>
            <a:spLocks noGrp="1"/>
          </p:cNvSpPr>
          <p:nvPr>
            <p:ph type="sldNum" sz="quarter" idx="11"/>
          </p:nvPr>
        </p:nvSpPr>
        <p:spPr/>
        <p:txBody>
          <a:bodyPr/>
          <a:lstStyle/>
          <a:p>
            <a:pPr>
              <a:defRPr/>
            </a:pPr>
            <a:fld id="{85D77248-F92F-47C9-97FD-9CF7B39594FC}" type="slidenum">
              <a:rPr lang="en-GB" smtClean="0"/>
              <a:pPr>
                <a:defRPr/>
              </a:pPr>
              <a:t>19</a:t>
            </a:fld>
            <a:endParaRPr lang="en-GB" dirty="0"/>
          </a:p>
        </p:txBody>
      </p:sp>
      <p:sp>
        <p:nvSpPr>
          <p:cNvPr id="6" name="Title 5"/>
          <p:cNvSpPr>
            <a:spLocks noGrp="1"/>
          </p:cNvSpPr>
          <p:nvPr>
            <p:ph type="title"/>
          </p:nvPr>
        </p:nvSpPr>
        <p:spPr>
          <a:xfrm>
            <a:off x="777632" y="543608"/>
            <a:ext cx="10619153" cy="385763"/>
          </a:xfrm>
        </p:spPr>
        <p:txBody>
          <a:bodyPr/>
          <a:lstStyle/>
          <a:p>
            <a:r>
              <a:rPr lang="en-US" dirty="0"/>
              <a:t>Parametric method</a:t>
            </a:r>
          </a:p>
        </p:txBody>
      </p:sp>
      <p:graphicFrame>
        <p:nvGraphicFramePr>
          <p:cNvPr id="23" name="Chart 22"/>
          <p:cNvGraphicFramePr>
            <a:graphicFrameLocks/>
          </p:cNvGraphicFramePr>
          <p:nvPr>
            <p:extLst>
              <p:ext uri="{D42A27DB-BD31-4B8C-83A1-F6EECF244321}">
                <p14:modId xmlns:p14="http://schemas.microsoft.com/office/powerpoint/2010/main" val="2493281853"/>
              </p:ext>
            </p:extLst>
          </p:nvPr>
        </p:nvGraphicFramePr>
        <p:xfrm>
          <a:off x="1632930" y="932973"/>
          <a:ext cx="9137504" cy="5305902"/>
        </p:xfrm>
        <a:graphic>
          <a:graphicData uri="http://schemas.openxmlformats.org/drawingml/2006/chart">
            <c:chart xmlns:c="http://schemas.openxmlformats.org/drawingml/2006/chart" xmlns:r="http://schemas.openxmlformats.org/officeDocument/2006/relationships" r:id="rId7"/>
          </a:graphicData>
        </a:graphic>
      </p:graphicFrame>
      <p:sp>
        <p:nvSpPr>
          <p:cNvPr id="20" name="Rectangle 19"/>
          <p:cNvSpPr/>
          <p:nvPr/>
        </p:nvSpPr>
        <p:spPr bwMode="auto">
          <a:xfrm>
            <a:off x="1761344" y="5898629"/>
            <a:ext cx="8911653" cy="340246"/>
          </a:xfrm>
          <a:prstGeom prst="rect">
            <a:avLst/>
          </a:prstGeom>
          <a:solidFill>
            <a:schemeClr val="accent5">
              <a:lumMod val="20000"/>
              <a:lumOff val="80000"/>
            </a:schemeClr>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rgbClr val="4E5E67"/>
              </a:solidFill>
              <a:effectLst/>
              <a:latin typeface="Arial" charset="0"/>
              <a:ea typeface="ＭＳ Ｐゴシック" charset="0"/>
            </a:endParaRPr>
          </a:p>
        </p:txBody>
      </p:sp>
      <p:cxnSp>
        <p:nvCxnSpPr>
          <p:cNvPr id="25" name="Straight Arrow Connector 24"/>
          <p:cNvCxnSpPr/>
          <p:nvPr/>
        </p:nvCxnSpPr>
        <p:spPr bwMode="auto">
          <a:xfrm flipH="1">
            <a:off x="5936105" y="1686393"/>
            <a:ext cx="1" cy="4137286"/>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9" name="TextBox 28"/>
              <p:cNvSpPr txBox="1"/>
              <p:nvPr/>
            </p:nvSpPr>
            <p:spPr>
              <a:xfrm>
                <a:off x="5762468" y="5793521"/>
                <a:ext cx="333532" cy="326036"/>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en-US" sz="2400" i="1" smtClean="0">
                          <a:solidFill>
                            <a:srgbClr val="4E5E67"/>
                          </a:solidFill>
                          <a:latin typeface="Cambria Math" panose="02040503050406030204" pitchFamily="18" charset="0"/>
                          <a:ea typeface="Cambria Math" panose="02040503050406030204" pitchFamily="18" charset="0"/>
                        </a:rPr>
                        <m:t>𝜇</m:t>
                      </m:r>
                    </m:oMath>
                  </m:oMathPara>
                </a14:m>
                <a:endParaRPr lang="en-US" sz="2400" dirty="0">
                  <a:solidFill>
                    <a:srgbClr val="4E5E67"/>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762468" y="5793521"/>
                <a:ext cx="333532" cy="326036"/>
              </a:xfrm>
              <a:prstGeom prst="rect">
                <a:avLst/>
              </a:prstGeom>
              <a:blipFill>
                <a:blip r:embed="rId8"/>
                <a:stretch>
                  <a:fillRect l="-7273" r="-5455" b="-42593"/>
                </a:stretch>
              </a:blipFill>
            </p:spPr>
            <p:txBody>
              <a:bodyPr/>
              <a:lstStyle/>
              <a:p>
                <a:r>
                  <a:rPr lang="en-US">
                    <a:noFill/>
                  </a:rPr>
                  <a:t> </a:t>
                </a:r>
              </a:p>
            </p:txBody>
          </p:sp>
        </mc:Fallback>
      </mc:AlternateContent>
      <p:cxnSp>
        <p:nvCxnSpPr>
          <p:cNvPr id="31" name="Straight Arrow Connector 30"/>
          <p:cNvCxnSpPr/>
          <p:nvPr/>
        </p:nvCxnSpPr>
        <p:spPr bwMode="auto">
          <a:xfrm>
            <a:off x="4257207" y="4759377"/>
            <a:ext cx="1672027" cy="0"/>
          </a:xfrm>
          <a:prstGeom prst="straightConnector1">
            <a:avLst/>
          </a:prstGeom>
          <a:noFill/>
          <a:ln w="9525" cap="flat" cmpd="sng" algn="ctr">
            <a:solidFill>
              <a:schemeClr val="tx1"/>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2" name="TextBox 31"/>
              <p:cNvSpPr txBox="1"/>
              <p:nvPr/>
            </p:nvSpPr>
            <p:spPr>
              <a:xfrm>
                <a:off x="4797788" y="4351952"/>
                <a:ext cx="590863" cy="333531"/>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en-US" sz="2400" i="1" smtClean="0">
                          <a:solidFill>
                            <a:srgbClr val="122632"/>
                          </a:solidFill>
                          <a:latin typeface="Cambria Math" panose="02040503050406030204" pitchFamily="18" charset="0"/>
                        </a:rPr>
                        <m:t>−</m:t>
                      </m:r>
                      <m:sSub>
                        <m:sSubPr>
                          <m:ctrlPr>
                            <a:rPr lang="en-US" sz="2400" b="0" i="1" smtClean="0">
                              <a:solidFill>
                                <a:srgbClr val="122632"/>
                              </a:solidFill>
                              <a:latin typeface="Cambria Math" panose="02040503050406030204" pitchFamily="18" charset="0"/>
                            </a:rPr>
                          </m:ctrlPr>
                        </m:sSubPr>
                        <m:e>
                          <m:r>
                            <a:rPr lang="en-US" sz="2400" b="0" i="1" smtClean="0">
                              <a:solidFill>
                                <a:srgbClr val="122632"/>
                              </a:solidFill>
                              <a:latin typeface="Cambria Math" panose="02040503050406030204" pitchFamily="18" charset="0"/>
                            </a:rPr>
                            <m:t>𝑧</m:t>
                          </m:r>
                        </m:e>
                        <m:sub>
                          <m:r>
                            <a:rPr lang="en-US" sz="2400" b="0" i="1" smtClean="0">
                              <a:solidFill>
                                <a:srgbClr val="122632"/>
                              </a:solidFill>
                              <a:latin typeface="Cambria Math" panose="02040503050406030204" pitchFamily="18" charset="0"/>
                              <a:ea typeface="Cambria Math" panose="02040503050406030204" pitchFamily="18" charset="0"/>
                            </a:rPr>
                            <m:t>𝛼</m:t>
                          </m:r>
                        </m:sub>
                      </m:sSub>
                      <m:r>
                        <a:rPr lang="en-US" sz="2400" b="0" i="1" smtClean="0">
                          <a:solidFill>
                            <a:srgbClr val="122632"/>
                          </a:solidFill>
                          <a:latin typeface="Cambria Math" panose="02040503050406030204" pitchFamily="18" charset="0"/>
                          <a:ea typeface="Cambria Math" panose="02040503050406030204" pitchFamily="18" charset="0"/>
                        </a:rPr>
                        <m:t>𝜎</m:t>
                      </m:r>
                    </m:oMath>
                  </m:oMathPara>
                </a14:m>
                <a:endParaRPr lang="en-US" sz="2400" dirty="0">
                  <a:solidFill>
                    <a:srgbClr val="122632"/>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4797788" y="4351952"/>
                <a:ext cx="590863" cy="333531"/>
              </a:xfrm>
              <a:prstGeom prst="rect">
                <a:avLst/>
              </a:prstGeom>
              <a:blipFill>
                <a:blip r:embed="rId9"/>
                <a:stretch>
                  <a:fillRect l="-8247" r="-13402" b="-23636"/>
                </a:stretch>
              </a:blipFill>
            </p:spPr>
            <p:txBody>
              <a:bodyPr/>
              <a:lstStyle/>
              <a:p>
                <a:r>
                  <a:rPr lang="en-US">
                    <a:noFill/>
                  </a:rPr>
                  <a:t> </a:t>
                </a:r>
              </a:p>
            </p:txBody>
          </p:sp>
        </mc:Fallback>
      </mc:AlternateContent>
      <p:cxnSp>
        <p:nvCxnSpPr>
          <p:cNvPr id="33" name="Straight Arrow Connector 32"/>
          <p:cNvCxnSpPr/>
          <p:nvPr/>
        </p:nvCxnSpPr>
        <p:spPr bwMode="auto">
          <a:xfrm>
            <a:off x="4235117" y="4759377"/>
            <a:ext cx="0" cy="1034144"/>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41" name="TextBox 40"/>
              <p:cNvSpPr txBox="1"/>
              <p:nvPr/>
            </p:nvSpPr>
            <p:spPr>
              <a:xfrm>
                <a:off x="3809770" y="5823679"/>
                <a:ext cx="850693" cy="415977"/>
              </a:xfrm>
              <a:prstGeom prst="rect">
                <a:avLst/>
              </a:prstGeom>
              <a:noFill/>
            </p:spPr>
            <p:txBody>
              <a:bodyPr wrap="none" lIns="0" tIns="0" rIns="0" bIns="0" rtlCol="0">
                <a:norm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4E5E67"/>
                          </a:solidFill>
                          <a:latin typeface="Cambria Math" panose="02040503050406030204" pitchFamily="18" charset="0"/>
                        </a:rPr>
                        <m:t>𝐶𝐹𝑎𝑅</m:t>
                      </m:r>
                    </m:oMath>
                  </m:oMathPara>
                </a14:m>
                <a:endParaRPr lang="en-US" dirty="0">
                  <a:solidFill>
                    <a:srgbClr val="4E5E67"/>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3809770" y="5823679"/>
                <a:ext cx="850693" cy="415977"/>
              </a:xfrm>
              <a:prstGeom prst="rect">
                <a:avLst/>
              </a:prstGeom>
              <a:blipFill>
                <a:blip r:embed="rId10"/>
                <a:stretch>
                  <a:fillRect l="-6429" r="-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3613608" y="5301246"/>
                <a:ext cx="661982" cy="564505"/>
              </a:xfrm>
              <a:prstGeom prst="rect">
                <a:avLst/>
              </a:prstGeom>
              <a:noFill/>
            </p:spPr>
            <p:txBody>
              <a:bodyPr wrap="none" lIns="0" tIns="0" rIns="0" bIns="0" rtlCol="0">
                <a:normAutofit/>
              </a:bodyPr>
              <a:lstStyle/>
              <a:p>
                <a:pPr/>
                <a14:m>
                  <m:oMathPara xmlns:m="http://schemas.openxmlformats.org/officeDocument/2006/math">
                    <m:oMathParaPr>
                      <m:jc m:val="centerGroup"/>
                    </m:oMathParaPr>
                    <m:oMath xmlns:m="http://schemas.openxmlformats.org/officeDocument/2006/math">
                      <m:r>
                        <a:rPr lang="en-US" sz="2400" i="1" smtClean="0">
                          <a:solidFill>
                            <a:srgbClr val="122632"/>
                          </a:solidFill>
                          <a:latin typeface="Cambria Math" panose="02040503050406030204" pitchFamily="18" charset="0"/>
                          <a:ea typeface="Cambria Math" panose="02040503050406030204" pitchFamily="18" charset="0"/>
                        </a:rPr>
                        <m:t>𝛼</m:t>
                      </m:r>
                      <m:r>
                        <a:rPr lang="en-US" sz="2400" b="0" i="1" smtClean="0">
                          <a:solidFill>
                            <a:srgbClr val="122632"/>
                          </a:solidFill>
                          <a:latin typeface="Cambria Math" panose="02040503050406030204" pitchFamily="18" charset="0"/>
                          <a:ea typeface="Cambria Math" panose="02040503050406030204" pitchFamily="18" charset="0"/>
                        </a:rPr>
                        <m:t>/2</m:t>
                      </m:r>
                    </m:oMath>
                  </m:oMathPara>
                </a14:m>
                <a:endParaRPr lang="en-US" sz="2400" dirty="0">
                  <a:solidFill>
                    <a:srgbClr val="122632"/>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3613608" y="5301246"/>
                <a:ext cx="661982" cy="564505"/>
              </a:xfrm>
              <a:prstGeom prst="rect">
                <a:avLst/>
              </a:prstGeom>
              <a:blipFill>
                <a:blip r:embed="rId11"/>
                <a:stretch>
                  <a:fillRect l="-926" r="-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1137377" y="2449892"/>
                <a:ext cx="1247933" cy="453452"/>
              </a:xfrm>
              <a:prstGeom prst="rect">
                <a:avLst/>
              </a:prstGeom>
              <a:noFill/>
            </p:spPr>
            <p:txBody>
              <a:bodyPr wrap="none" lIns="0" tIns="0" rIns="0" bIns="0" rtlCol="0">
                <a:normAutofit/>
              </a:bodyPr>
              <a:lstStyle/>
              <a:p>
                <a:pPr/>
                <a14:m>
                  <m:oMathPara xmlns:m="http://schemas.openxmlformats.org/officeDocument/2006/math">
                    <m:oMathParaPr>
                      <m:jc m:val="centerGroup"/>
                    </m:oMathParaPr>
                    <m:oMath xmlns:m="http://schemas.openxmlformats.org/officeDocument/2006/math">
                      <m:r>
                        <a:rPr lang="en-US" sz="2400" i="1" smtClean="0">
                          <a:solidFill>
                            <a:srgbClr val="4E5E67"/>
                          </a:solidFill>
                          <a:latin typeface="Cambria Math" panose="02040503050406030204" pitchFamily="18" charset="0"/>
                          <a:ea typeface="Cambria Math" panose="02040503050406030204" pitchFamily="18" charset="0"/>
                        </a:rPr>
                        <m:t>𝛼</m:t>
                      </m:r>
                      <m:r>
                        <a:rPr lang="en-US" sz="2400" b="0" i="1" smtClean="0">
                          <a:solidFill>
                            <a:srgbClr val="4E5E67"/>
                          </a:solidFill>
                          <a:latin typeface="Cambria Math" panose="02040503050406030204" pitchFamily="18" charset="0"/>
                          <a:ea typeface="Cambria Math" panose="02040503050406030204" pitchFamily="18" charset="0"/>
                        </a:rPr>
                        <m:t>=5%</m:t>
                      </m:r>
                    </m:oMath>
                  </m:oMathPara>
                </a14:m>
                <a:endParaRPr lang="en-US" dirty="0">
                  <a:solidFill>
                    <a:srgbClr val="4E5E67"/>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1137377" y="2449892"/>
                <a:ext cx="1247933" cy="453452"/>
              </a:xfrm>
              <a:prstGeom prst="rect">
                <a:avLst/>
              </a:prstGeom>
              <a:blipFill>
                <a:blip r:embed="rId12"/>
                <a:stretch>
                  <a:fillRect r="-9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4" name="Table 43"/>
              <p:cNvGraphicFramePr>
                <a:graphicFrameLocks noGrp="1"/>
              </p:cNvGraphicFramePr>
              <p:nvPr>
                <p:extLst>
                  <p:ext uri="{D42A27DB-BD31-4B8C-83A1-F6EECF244321}">
                    <p14:modId xmlns:p14="http://schemas.microsoft.com/office/powerpoint/2010/main" val="1145437695"/>
                  </p:ext>
                </p:extLst>
              </p:nvPr>
            </p:nvGraphicFramePr>
            <p:xfrm>
              <a:off x="8819379" y="1836433"/>
              <a:ext cx="2124692" cy="1828800"/>
            </p:xfrm>
            <a:graphic>
              <a:graphicData uri="http://schemas.openxmlformats.org/drawingml/2006/table">
                <a:tbl>
                  <a:tblPr firstRow="1" bandRow="1">
                    <a:tableStyleId>{69012ECD-51FC-41F1-AA8D-1B2483CD663E}</a:tableStyleId>
                  </a:tblPr>
                  <a:tblGrid>
                    <a:gridCol w="1062346">
                      <a:extLst>
                        <a:ext uri="{9D8B030D-6E8A-4147-A177-3AD203B41FA5}">
                          <a16:colId xmlns:a16="http://schemas.microsoft.com/office/drawing/2014/main" val="1769002594"/>
                        </a:ext>
                      </a:extLst>
                    </a:gridCol>
                    <a:gridCol w="1062346">
                      <a:extLst>
                        <a:ext uri="{9D8B030D-6E8A-4147-A177-3AD203B41FA5}">
                          <a16:colId xmlns:a16="http://schemas.microsoft.com/office/drawing/2014/main" val="2850161420"/>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400" smtClean="0">
                                    <a:latin typeface="Cambria Math" panose="02040503050406030204" pitchFamily="18" charset="0"/>
                                  </a:rPr>
                                  <m:t>𝜶</m:t>
                                </m:r>
                              </m:oMath>
                            </m:oMathPara>
                          </a14:m>
                          <a:endParaRPr lang="en-US" sz="2400"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smtClean="0">
                                        <a:latin typeface="Cambria Math" panose="02040503050406030204" pitchFamily="18" charset="0"/>
                                      </a:rPr>
                                      <m:t>𝒁</m:t>
                                    </m:r>
                                  </m:e>
                                  <m:sub>
                                    <m:r>
                                      <a:rPr lang="en-US" sz="2400" smtClean="0">
                                        <a:latin typeface="Cambria Math" panose="02040503050406030204" pitchFamily="18" charset="0"/>
                                      </a:rPr>
                                      <m:t>𝜶</m:t>
                                    </m:r>
                                  </m:sub>
                                </m:sSub>
                              </m:oMath>
                            </m:oMathPara>
                          </a14:m>
                          <a:endParaRPr lang="en-US" sz="2400" dirty="0"/>
                        </a:p>
                      </a:txBody>
                      <a:tcPr/>
                    </a:tc>
                    <a:extLst>
                      <a:ext uri="{0D108BD9-81ED-4DB2-BD59-A6C34878D82A}">
                        <a16:rowId xmlns:a16="http://schemas.microsoft.com/office/drawing/2014/main" val="2885820773"/>
                      </a:ext>
                    </a:extLst>
                  </a:tr>
                  <a:tr h="370840">
                    <a:tc>
                      <a:txBody>
                        <a:bodyPr/>
                        <a:lstStyle/>
                        <a:p>
                          <a:pPr algn="ctr"/>
                          <a:r>
                            <a:rPr lang="en-US" sz="2400" dirty="0">
                              <a:solidFill>
                                <a:srgbClr val="4E5E67"/>
                              </a:solidFill>
                            </a:rPr>
                            <a:t>1%</a:t>
                          </a:r>
                        </a:p>
                      </a:txBody>
                      <a:tcPr/>
                    </a:tc>
                    <a:tc>
                      <a:txBody>
                        <a:bodyPr/>
                        <a:lstStyle/>
                        <a:p>
                          <a:pPr algn="ctr"/>
                          <a:r>
                            <a:rPr lang="en-US" sz="2400" dirty="0">
                              <a:solidFill>
                                <a:srgbClr val="4E5E67"/>
                              </a:solidFill>
                            </a:rPr>
                            <a:t>2.326</a:t>
                          </a:r>
                        </a:p>
                      </a:txBody>
                      <a:tcPr/>
                    </a:tc>
                    <a:extLst>
                      <a:ext uri="{0D108BD9-81ED-4DB2-BD59-A6C34878D82A}">
                        <a16:rowId xmlns:a16="http://schemas.microsoft.com/office/drawing/2014/main" val="467751752"/>
                      </a:ext>
                    </a:extLst>
                  </a:tr>
                  <a:tr h="370840">
                    <a:tc>
                      <a:txBody>
                        <a:bodyPr/>
                        <a:lstStyle/>
                        <a:p>
                          <a:pPr algn="ctr"/>
                          <a:r>
                            <a:rPr lang="en-US" sz="2400" dirty="0">
                              <a:solidFill>
                                <a:srgbClr val="4E5E67"/>
                              </a:solidFill>
                            </a:rPr>
                            <a:t>5%</a:t>
                          </a:r>
                        </a:p>
                      </a:txBody>
                      <a:tcPr/>
                    </a:tc>
                    <a:tc>
                      <a:txBody>
                        <a:bodyPr/>
                        <a:lstStyle/>
                        <a:p>
                          <a:pPr algn="ctr"/>
                          <a:r>
                            <a:rPr lang="en-US" sz="2400" dirty="0">
                              <a:solidFill>
                                <a:srgbClr val="4E5E67"/>
                              </a:solidFill>
                            </a:rPr>
                            <a:t>1.645</a:t>
                          </a:r>
                        </a:p>
                      </a:txBody>
                      <a:tcPr/>
                    </a:tc>
                    <a:extLst>
                      <a:ext uri="{0D108BD9-81ED-4DB2-BD59-A6C34878D82A}">
                        <a16:rowId xmlns:a16="http://schemas.microsoft.com/office/drawing/2014/main" val="2968483015"/>
                      </a:ext>
                    </a:extLst>
                  </a:tr>
                  <a:tr h="370840">
                    <a:tc>
                      <a:txBody>
                        <a:bodyPr/>
                        <a:lstStyle/>
                        <a:p>
                          <a:pPr algn="ctr"/>
                          <a:r>
                            <a:rPr lang="en-US" sz="2400" dirty="0">
                              <a:solidFill>
                                <a:srgbClr val="4E5E67"/>
                              </a:solidFill>
                            </a:rPr>
                            <a:t>10%</a:t>
                          </a:r>
                        </a:p>
                      </a:txBody>
                      <a:tcPr/>
                    </a:tc>
                    <a:tc>
                      <a:txBody>
                        <a:bodyPr/>
                        <a:lstStyle/>
                        <a:p>
                          <a:pPr algn="ctr"/>
                          <a:r>
                            <a:rPr lang="en-US" sz="2400" dirty="0">
                              <a:solidFill>
                                <a:srgbClr val="4E5E67"/>
                              </a:solidFill>
                            </a:rPr>
                            <a:t>1.282</a:t>
                          </a:r>
                        </a:p>
                      </a:txBody>
                      <a:tcPr/>
                    </a:tc>
                    <a:extLst>
                      <a:ext uri="{0D108BD9-81ED-4DB2-BD59-A6C34878D82A}">
                        <a16:rowId xmlns:a16="http://schemas.microsoft.com/office/drawing/2014/main" val="947651543"/>
                      </a:ext>
                    </a:extLst>
                  </a:tr>
                </a:tbl>
              </a:graphicData>
            </a:graphic>
          </p:graphicFrame>
        </mc:Choice>
        <mc:Fallback xmlns="">
          <p:graphicFrame>
            <p:nvGraphicFramePr>
              <p:cNvPr id="44" name="Table 43"/>
              <p:cNvGraphicFramePr>
                <a:graphicFrameLocks noGrp="1"/>
              </p:cNvGraphicFramePr>
              <p:nvPr>
                <p:extLst>
                  <p:ext uri="{D42A27DB-BD31-4B8C-83A1-F6EECF244321}">
                    <p14:modId xmlns:p14="http://schemas.microsoft.com/office/powerpoint/2010/main" val="1145437695"/>
                  </p:ext>
                </p:extLst>
              </p:nvPr>
            </p:nvGraphicFramePr>
            <p:xfrm>
              <a:off x="8819379" y="1836433"/>
              <a:ext cx="2124692" cy="1828800"/>
            </p:xfrm>
            <a:graphic>
              <a:graphicData uri="http://schemas.openxmlformats.org/drawingml/2006/table">
                <a:tbl>
                  <a:tblPr firstRow="1" bandRow="1">
                    <a:tableStyleId>{69012ECD-51FC-41F1-AA8D-1B2483CD663E}</a:tableStyleId>
                  </a:tblPr>
                  <a:tblGrid>
                    <a:gridCol w="1062346">
                      <a:extLst>
                        <a:ext uri="{9D8B030D-6E8A-4147-A177-3AD203B41FA5}">
                          <a16:colId xmlns:a16="http://schemas.microsoft.com/office/drawing/2014/main" val="1769002594"/>
                        </a:ext>
                      </a:extLst>
                    </a:gridCol>
                    <a:gridCol w="1062346">
                      <a:extLst>
                        <a:ext uri="{9D8B030D-6E8A-4147-A177-3AD203B41FA5}">
                          <a16:colId xmlns:a16="http://schemas.microsoft.com/office/drawing/2014/main" val="2850161420"/>
                        </a:ext>
                      </a:extLst>
                    </a:gridCol>
                  </a:tblGrid>
                  <a:tr h="457200">
                    <a:tc>
                      <a:txBody>
                        <a:bodyPr/>
                        <a:lstStyle/>
                        <a:p>
                          <a:endParaRPr lang="en-US"/>
                        </a:p>
                      </a:txBody>
                      <a:tcPr>
                        <a:blipFill>
                          <a:blip r:embed="rId13"/>
                          <a:stretch>
                            <a:fillRect l="-571" t="-1333" r="-100571" b="-332000"/>
                          </a:stretch>
                        </a:blipFill>
                      </a:tcPr>
                    </a:tc>
                    <a:tc>
                      <a:txBody>
                        <a:bodyPr/>
                        <a:lstStyle/>
                        <a:p>
                          <a:endParaRPr lang="en-US"/>
                        </a:p>
                      </a:txBody>
                      <a:tcPr>
                        <a:blipFill>
                          <a:blip r:embed="rId13"/>
                          <a:stretch>
                            <a:fillRect l="-100571" t="-1333" r="-571" b="-332000"/>
                          </a:stretch>
                        </a:blipFill>
                      </a:tcPr>
                    </a:tc>
                    <a:extLst>
                      <a:ext uri="{0D108BD9-81ED-4DB2-BD59-A6C34878D82A}">
                        <a16:rowId xmlns:a16="http://schemas.microsoft.com/office/drawing/2014/main" val="2885820773"/>
                      </a:ext>
                    </a:extLst>
                  </a:tr>
                  <a:tr h="457200">
                    <a:tc>
                      <a:txBody>
                        <a:bodyPr/>
                        <a:lstStyle/>
                        <a:p>
                          <a:pPr algn="ctr"/>
                          <a:r>
                            <a:rPr lang="en-US" sz="2400" dirty="0" smtClean="0">
                              <a:solidFill>
                                <a:srgbClr val="4E5E67"/>
                              </a:solidFill>
                            </a:rPr>
                            <a:t>1%</a:t>
                          </a:r>
                          <a:endParaRPr lang="en-US" sz="2400" dirty="0">
                            <a:solidFill>
                              <a:srgbClr val="4E5E67"/>
                            </a:solidFill>
                          </a:endParaRPr>
                        </a:p>
                      </a:txBody>
                      <a:tcPr/>
                    </a:tc>
                    <a:tc>
                      <a:txBody>
                        <a:bodyPr/>
                        <a:lstStyle/>
                        <a:p>
                          <a:pPr algn="ctr"/>
                          <a:r>
                            <a:rPr lang="en-US" sz="2400" dirty="0" smtClean="0">
                              <a:solidFill>
                                <a:srgbClr val="4E5E67"/>
                              </a:solidFill>
                            </a:rPr>
                            <a:t>2.326</a:t>
                          </a:r>
                          <a:endParaRPr lang="en-US" sz="2400" dirty="0">
                            <a:solidFill>
                              <a:srgbClr val="4E5E67"/>
                            </a:solidFill>
                          </a:endParaRPr>
                        </a:p>
                      </a:txBody>
                      <a:tcPr/>
                    </a:tc>
                    <a:extLst>
                      <a:ext uri="{0D108BD9-81ED-4DB2-BD59-A6C34878D82A}">
                        <a16:rowId xmlns:a16="http://schemas.microsoft.com/office/drawing/2014/main" val="467751752"/>
                      </a:ext>
                    </a:extLst>
                  </a:tr>
                  <a:tr h="457200">
                    <a:tc>
                      <a:txBody>
                        <a:bodyPr/>
                        <a:lstStyle/>
                        <a:p>
                          <a:pPr algn="ctr"/>
                          <a:r>
                            <a:rPr lang="en-US" sz="2400" dirty="0" smtClean="0">
                              <a:solidFill>
                                <a:srgbClr val="4E5E67"/>
                              </a:solidFill>
                            </a:rPr>
                            <a:t>5%</a:t>
                          </a:r>
                          <a:endParaRPr lang="en-US" sz="2400" dirty="0">
                            <a:solidFill>
                              <a:srgbClr val="4E5E67"/>
                            </a:solidFill>
                          </a:endParaRPr>
                        </a:p>
                      </a:txBody>
                      <a:tcPr/>
                    </a:tc>
                    <a:tc>
                      <a:txBody>
                        <a:bodyPr/>
                        <a:lstStyle/>
                        <a:p>
                          <a:pPr algn="ctr"/>
                          <a:r>
                            <a:rPr lang="en-US" sz="2400" dirty="0" smtClean="0">
                              <a:solidFill>
                                <a:srgbClr val="4E5E67"/>
                              </a:solidFill>
                            </a:rPr>
                            <a:t>1.645</a:t>
                          </a:r>
                          <a:endParaRPr lang="en-US" sz="2400" dirty="0">
                            <a:solidFill>
                              <a:srgbClr val="4E5E67"/>
                            </a:solidFill>
                          </a:endParaRPr>
                        </a:p>
                      </a:txBody>
                      <a:tcPr/>
                    </a:tc>
                    <a:extLst>
                      <a:ext uri="{0D108BD9-81ED-4DB2-BD59-A6C34878D82A}">
                        <a16:rowId xmlns:a16="http://schemas.microsoft.com/office/drawing/2014/main" val="2968483015"/>
                      </a:ext>
                    </a:extLst>
                  </a:tr>
                  <a:tr h="457200">
                    <a:tc>
                      <a:txBody>
                        <a:bodyPr/>
                        <a:lstStyle/>
                        <a:p>
                          <a:pPr algn="ctr"/>
                          <a:r>
                            <a:rPr lang="en-US" sz="2400" dirty="0" smtClean="0">
                              <a:solidFill>
                                <a:srgbClr val="4E5E67"/>
                              </a:solidFill>
                            </a:rPr>
                            <a:t>10%</a:t>
                          </a:r>
                          <a:endParaRPr lang="en-US" sz="2400" dirty="0">
                            <a:solidFill>
                              <a:srgbClr val="4E5E67"/>
                            </a:solidFill>
                          </a:endParaRPr>
                        </a:p>
                      </a:txBody>
                      <a:tcPr/>
                    </a:tc>
                    <a:tc>
                      <a:txBody>
                        <a:bodyPr/>
                        <a:lstStyle/>
                        <a:p>
                          <a:pPr algn="ctr"/>
                          <a:r>
                            <a:rPr lang="en-US" sz="2400" dirty="0" smtClean="0">
                              <a:solidFill>
                                <a:srgbClr val="4E5E67"/>
                              </a:solidFill>
                            </a:rPr>
                            <a:t>1.282</a:t>
                          </a:r>
                          <a:endParaRPr lang="en-US" sz="2400" dirty="0">
                            <a:solidFill>
                              <a:srgbClr val="4E5E67"/>
                            </a:solidFill>
                          </a:endParaRPr>
                        </a:p>
                      </a:txBody>
                      <a:tcPr/>
                    </a:tc>
                    <a:extLst>
                      <a:ext uri="{0D108BD9-81ED-4DB2-BD59-A6C34878D82A}">
                        <a16:rowId xmlns:a16="http://schemas.microsoft.com/office/drawing/2014/main" val="947651543"/>
                      </a:ext>
                    </a:extLst>
                  </a:tr>
                </a:tbl>
              </a:graphicData>
            </a:graphic>
          </p:graphicFrame>
        </mc:Fallback>
      </mc:AlternateContent>
      <p:sp>
        <p:nvSpPr>
          <p:cNvPr id="2" name="Rectangular Callout 1"/>
          <p:cNvSpPr/>
          <p:nvPr/>
        </p:nvSpPr>
        <p:spPr bwMode="auto">
          <a:xfrm>
            <a:off x="2608373" y="4769399"/>
            <a:ext cx="1086787" cy="472190"/>
          </a:xfrm>
          <a:prstGeom prst="wedgeRectCallout">
            <a:avLst>
              <a:gd name="adj1" fmla="val 92960"/>
              <a:gd name="adj2" fmla="val -50199"/>
            </a:avLst>
          </a:prstGeom>
          <a:ln/>
          <a:extLst/>
        </p:spPr>
        <p:style>
          <a:lnRef idx="2">
            <a:schemeClr val="accent1"/>
          </a:lnRef>
          <a:fillRef idx="1">
            <a:schemeClr val="lt1"/>
          </a:fillRef>
          <a:effectRef idx="0">
            <a:schemeClr val="accent1"/>
          </a:effectRef>
          <a:fontRef idx="minor">
            <a:schemeClr val="dk1"/>
          </a:fontRef>
        </p:style>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ＭＳ Ｐゴシック" charset="0"/>
              </a:rPr>
              <a:t>-270k</a:t>
            </a:r>
          </a:p>
        </p:txBody>
      </p:sp>
      <p:sp>
        <p:nvSpPr>
          <p:cNvPr id="7" name="TextBox 6"/>
          <p:cNvSpPr txBox="1"/>
          <p:nvPr/>
        </p:nvSpPr>
        <p:spPr>
          <a:xfrm>
            <a:off x="5737507" y="6214941"/>
            <a:ext cx="562131" cy="415196"/>
          </a:xfrm>
          <a:prstGeom prst="rect">
            <a:avLst/>
          </a:prstGeom>
          <a:noFill/>
        </p:spPr>
        <p:txBody>
          <a:bodyPr wrap="square" lIns="0" tIns="0" rIns="0" bIns="0" rtlCol="0">
            <a:normAutofit/>
          </a:bodyPr>
          <a:lstStyle/>
          <a:p>
            <a:r>
              <a:rPr lang="en-US" dirty="0">
                <a:solidFill>
                  <a:schemeClr val="tx1"/>
                </a:solidFill>
              </a:rPr>
              <a:t>-37k</a:t>
            </a:r>
          </a:p>
        </p:txBody>
      </p:sp>
      <mc:AlternateContent xmlns:mc="http://schemas.openxmlformats.org/markup-compatibility/2006" xmlns:a14="http://schemas.microsoft.com/office/drawing/2010/main">
        <mc:Choice Requires="a14">
          <p:sp>
            <p:nvSpPr>
              <p:cNvPr id="21" name="TextBox 20"/>
              <p:cNvSpPr txBox="1"/>
              <p:nvPr/>
            </p:nvSpPr>
            <p:spPr>
              <a:xfrm>
                <a:off x="4548498" y="3957753"/>
                <a:ext cx="1247933" cy="453452"/>
              </a:xfrm>
              <a:prstGeom prst="rect">
                <a:avLst/>
              </a:prstGeom>
              <a:noFill/>
            </p:spPr>
            <p:txBody>
              <a:bodyPr wrap="none" lIns="0" tIns="0" rIns="0" bIns="0" rtlCol="0">
                <a:normAutofit fontScale="92500"/>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panose="02040503050406030204" pitchFamily="18" charset="0"/>
                          <a:ea typeface="Cambria Math" panose="02040503050406030204" pitchFamily="18" charset="0"/>
                        </a:rPr>
                        <m:t>𝜎</m:t>
                      </m:r>
                      <m:r>
                        <a:rPr lang="en-US" sz="2400" b="0" i="1" smtClean="0">
                          <a:solidFill>
                            <a:schemeClr val="tx1"/>
                          </a:solidFill>
                          <a:latin typeface="Cambria Math" panose="02040503050406030204" pitchFamily="18" charset="0"/>
                          <a:ea typeface="Cambria Math" panose="02040503050406030204" pitchFamily="18" charset="0"/>
                        </a:rPr>
                        <m:t>=6.9%</m:t>
                      </m:r>
                    </m:oMath>
                  </m:oMathPara>
                </a14:m>
                <a:endParaRPr lang="en-US" dirty="0">
                  <a:solidFill>
                    <a:schemeClr val="tx1"/>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548498" y="3957753"/>
                <a:ext cx="1247933" cy="453452"/>
              </a:xfrm>
              <a:prstGeom prst="rect">
                <a:avLst/>
              </a:prstGeom>
              <a:blipFill>
                <a:blip r:embed="rId14"/>
                <a:stretch>
                  <a:fillRect l="-1463" r="-3902"/>
                </a:stretch>
              </a:blipFill>
            </p:spPr>
            <p:txBody>
              <a:bodyPr/>
              <a:lstStyle/>
              <a:p>
                <a:r>
                  <a:rPr lang="en-US">
                    <a:noFill/>
                  </a:rPr>
                  <a:t> </a:t>
                </a:r>
              </a:p>
            </p:txBody>
          </p:sp>
        </mc:Fallback>
      </mc:AlternateContent>
      <p:pic>
        <p:nvPicPr>
          <p:cNvPr id="22" name="Picture 21"/>
          <p:cNvPicPr>
            <a:picLocks noChangeAspect="1"/>
          </p:cNvPicPr>
          <p:nvPr/>
        </p:nvPicPr>
        <p:blipFill rotWithShape="1">
          <a:blip r:embed="rId15">
            <a:clrChange>
              <a:clrFrom>
                <a:srgbClr val="FFFFFF"/>
              </a:clrFrom>
              <a:clrTo>
                <a:srgbClr val="FFFFFF">
                  <a:alpha val="0"/>
                </a:srgbClr>
              </a:clrTo>
            </a:clrChange>
          </a:blip>
          <a:srcRect l="5846" t="8435" b="7997"/>
          <a:stretch/>
        </p:blipFill>
        <p:spPr>
          <a:xfrm>
            <a:off x="6195080" y="1722284"/>
            <a:ext cx="6345324" cy="4175564"/>
          </a:xfrm>
          <a:prstGeom prst="rect">
            <a:avLst/>
          </a:prstGeom>
        </p:spPr>
      </p:pic>
    </p:spTree>
    <p:extLst>
      <p:ext uri="{BB962C8B-B14F-4D97-AF65-F5344CB8AC3E}">
        <p14:creationId xmlns:p14="http://schemas.microsoft.com/office/powerpoint/2010/main" val="288515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3">
                                            <p:graphicEl>
                                              <a:chart seriesIdx="-3" categoryIdx="-3" bldStep="gridLegend"/>
                                            </p:graphicEl>
                                          </p:spTgt>
                                        </p:tgtEl>
                                        <p:attrNameLst>
                                          <p:attrName>style.visibility</p:attrName>
                                        </p:attrNameLst>
                                      </p:cBhvr>
                                      <p:to>
                                        <p:strVal val="visible"/>
                                      </p:to>
                                    </p:set>
                                    <p:animEffect transition="in" filter="fade">
                                      <p:cBhvr>
                                        <p:cTn id="16" dur="500"/>
                                        <p:tgtEl>
                                          <p:spTgt spid="23">
                                            <p:graphicEl>
                                              <a:chart seriesIdx="-3" categoryIdx="-3" bldStep="gridLegend"/>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graphicEl>
                                              <a:chart seriesIdx="0" categoryIdx="-4" bldStep="series"/>
                                            </p:graphicEl>
                                          </p:spTgt>
                                        </p:tgtEl>
                                        <p:attrNameLst>
                                          <p:attrName>style.visibility</p:attrName>
                                        </p:attrNameLst>
                                      </p:cBhvr>
                                      <p:to>
                                        <p:strVal val="visible"/>
                                      </p:to>
                                    </p:set>
                                    <p:animEffect transition="in" filter="fade">
                                      <p:cBhvr>
                                        <p:cTn id="19" dur="500"/>
                                        <p:tgtEl>
                                          <p:spTgt spid="23">
                                            <p:graphicEl>
                                              <a:chart seriesIdx="0" categoryIdx="-4" bldStep="series"/>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graphicEl>
                                              <a:chart seriesIdx="1" categoryIdx="-4" bldStep="series"/>
                                            </p:graphicEl>
                                          </p:spTgt>
                                        </p:tgtEl>
                                        <p:attrNameLst>
                                          <p:attrName>style.visibility</p:attrName>
                                        </p:attrNameLst>
                                      </p:cBhvr>
                                      <p:to>
                                        <p:strVal val="visible"/>
                                      </p:to>
                                    </p:set>
                                    <p:animEffect transition="in" filter="fade">
                                      <p:cBhvr>
                                        <p:cTn id="37" dur="500"/>
                                        <p:tgtEl>
                                          <p:spTgt spid="23">
                                            <p:graphicEl>
                                              <a:chart seriesIdx="1" categoryIdx="-4" bldStep="series"/>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44"/>
                                        </p:tgtEl>
                                      </p:cBhvr>
                                    </p:animEffect>
                                    <p:set>
                                      <p:cBhvr>
                                        <p:cTn id="66" dur="1" fill="hold">
                                          <p:stCondLst>
                                            <p:cond delay="499"/>
                                          </p:stCondLst>
                                        </p:cTn>
                                        <p:tgtEl>
                                          <p:spTgt spid="44"/>
                                        </p:tgtEl>
                                        <p:attrNameLst>
                                          <p:attrName>style.visibility</p:attrName>
                                        </p:attrNameLst>
                                      </p:cBhvr>
                                      <p:to>
                                        <p:strVal val="hidden"/>
                                      </p:to>
                                    </p:set>
                                  </p:childTnLst>
                                </p:cTn>
                              </p:par>
                              <p:par>
                                <p:cTn id="67" presetID="42" presetClass="path" presetSubtype="0" accel="50000" decel="50000" fill="hold" grpId="0" nodeType="withEffect">
                                  <p:stCondLst>
                                    <p:cond delay="0"/>
                                  </p:stCondLst>
                                  <p:childTnLst>
                                    <p:animMotion origin="layout" path="M 4.16667E-6 1.85185E-6 L 4.16667E-6 -0.23449 " pathEditMode="relative" rAng="0" ptsTypes="AA">
                                      <p:cBhvr>
                                        <p:cTn id="68" dur="2000" fill="hold"/>
                                        <p:tgtEl>
                                          <p:spTgt spid="41"/>
                                        </p:tgtEl>
                                        <p:attrNameLst>
                                          <p:attrName>ppt_x</p:attrName>
                                          <p:attrName>ppt_y</p:attrName>
                                        </p:attrNameLst>
                                      </p:cBhvr>
                                      <p:rCtr x="0" y="-11736"/>
                                    </p:animMotion>
                                  </p:childTnLst>
                                </p:cTn>
                              </p:par>
                              <p:par>
                                <p:cTn id="69" presetID="42" presetClass="path" presetSubtype="0" accel="50000" decel="50000" fill="hold" grpId="1" nodeType="withEffect">
                                  <p:stCondLst>
                                    <p:cond delay="0"/>
                                  </p:stCondLst>
                                  <p:childTnLst>
                                    <p:animMotion origin="layout" path="M 1.875E-6 1.48148E-6 L 0.01367 -0.05926 " pathEditMode="relative" rAng="0" ptsTypes="AA">
                                      <p:cBhvr>
                                        <p:cTn id="70" dur="2000" fill="hold"/>
                                        <p:tgtEl>
                                          <p:spTgt spid="29"/>
                                        </p:tgtEl>
                                        <p:attrNameLst>
                                          <p:attrName>ppt_x</p:attrName>
                                          <p:attrName>ppt_y</p:attrName>
                                        </p:attrNameLst>
                                      </p:cBhvr>
                                      <p:rCtr x="677" y="-2963"/>
                                    </p:animMotion>
                                  </p:childTnLst>
                                </p:cTn>
                              </p:par>
                            </p:childTnLst>
                          </p:cTn>
                        </p:par>
                        <p:par>
                          <p:cTn id="71" fill="hold">
                            <p:stCondLst>
                              <p:cond delay="2000"/>
                            </p:stCondLst>
                            <p:childTnLst>
                              <p:par>
                                <p:cTn id="72" presetID="10" presetClass="exit" presetSubtype="0" fill="hold" grpId="0" nodeType="after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fade">
                                      <p:cBhvr>
                                        <p:cTn id="82" dur="500"/>
                                        <p:tgtEl>
                                          <p:spTgt spid="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25"/>
                                        </p:tgtEl>
                                      </p:cBhvr>
                                    </p:animEffect>
                                    <p:set>
                                      <p:cBhvr>
                                        <p:cTn id="90" dur="1" fill="hold">
                                          <p:stCondLst>
                                            <p:cond delay="499"/>
                                          </p:stCondLst>
                                        </p:cTn>
                                        <p:tgtEl>
                                          <p:spTgt spid="25"/>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42"/>
                                        </p:tgtEl>
                                      </p:cBhvr>
                                    </p:animEffect>
                                    <p:set>
                                      <p:cBhvr>
                                        <p:cTn id="96" dur="1" fill="hold">
                                          <p:stCondLst>
                                            <p:cond delay="499"/>
                                          </p:stCondLst>
                                        </p:cTn>
                                        <p:tgtEl>
                                          <p:spTgt spid="42"/>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33"/>
                                        </p:tgtEl>
                                      </p:cBhvr>
                                    </p:animEffect>
                                    <p:set>
                                      <p:cBhvr>
                                        <p:cTn id="99" dur="1" fill="hold">
                                          <p:stCondLst>
                                            <p:cond delay="499"/>
                                          </p:stCondLst>
                                        </p:cTn>
                                        <p:tgtEl>
                                          <p:spTgt spid="33"/>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41"/>
                                        </p:tgtEl>
                                      </p:cBhvr>
                                    </p:animEffect>
                                    <p:set>
                                      <p:cBhvr>
                                        <p:cTn id="102" dur="1" fill="hold">
                                          <p:stCondLst>
                                            <p:cond delay="499"/>
                                          </p:stCondLst>
                                        </p:cTn>
                                        <p:tgtEl>
                                          <p:spTgt spid="41"/>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32"/>
                                        </p:tgtEl>
                                      </p:cBhvr>
                                    </p:animEffect>
                                    <p:set>
                                      <p:cBhvr>
                                        <p:cTn id="105" dur="1" fill="hold">
                                          <p:stCondLst>
                                            <p:cond delay="499"/>
                                          </p:stCondLst>
                                        </p:cTn>
                                        <p:tgtEl>
                                          <p:spTgt spid="3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43"/>
                                        </p:tgtEl>
                                      </p:cBhvr>
                                    </p:animEffect>
                                    <p:set>
                                      <p:cBhvr>
                                        <p:cTn id="108" dur="1" fill="hold">
                                          <p:stCondLst>
                                            <p:cond delay="499"/>
                                          </p:stCondLst>
                                        </p:cTn>
                                        <p:tgtEl>
                                          <p:spTgt spid="43"/>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31"/>
                                        </p:tgtEl>
                                      </p:cBhvr>
                                    </p:animEffect>
                                    <p:set>
                                      <p:cBhvr>
                                        <p:cTn id="111" dur="1" fill="hold">
                                          <p:stCondLst>
                                            <p:cond delay="499"/>
                                          </p:stCondLst>
                                        </p:cTn>
                                        <p:tgtEl>
                                          <p:spTgt spid="31"/>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7"/>
                                        </p:tgtEl>
                                      </p:cBhvr>
                                    </p:animEffect>
                                    <p:set>
                                      <p:cBhvr>
                                        <p:cTn id="114" dur="1" fill="hold">
                                          <p:stCondLst>
                                            <p:cond delay="499"/>
                                          </p:stCondLst>
                                        </p:cTn>
                                        <p:tgtEl>
                                          <p:spTgt spid="7"/>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2"/>
                                        </p:tgtEl>
                                      </p:cBhvr>
                                    </p:animEffect>
                                    <p:set>
                                      <p:cBhvr>
                                        <p:cTn id="117" dur="1" fill="hold">
                                          <p:stCondLst>
                                            <p:cond delay="499"/>
                                          </p:stCondLst>
                                        </p:cTn>
                                        <p:tgtEl>
                                          <p:spTgt spid="2"/>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1"/>
                                        </p:tgtEl>
                                      </p:cBhvr>
                                    </p:animEffect>
                                    <p:set>
                                      <p:cBhvr>
                                        <p:cTn id="120" dur="1" fill="hold">
                                          <p:stCondLst>
                                            <p:cond delay="499"/>
                                          </p:stCondLst>
                                        </p:cTn>
                                        <p:tgtEl>
                                          <p:spTgt spid="21"/>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42" presetClass="path" presetSubtype="0" accel="50000" decel="50000" fill="hold" grpId="1" nodeType="clickEffect">
                                  <p:stCondLst>
                                    <p:cond delay="0"/>
                                  </p:stCondLst>
                                  <p:childTnLst>
                                    <p:animMotion origin="layout" path="M -3.95833E-6 3.33333E-6 L -3.95833E-6 0.25 " pathEditMode="relative" rAng="0" ptsTypes="AA">
                                      <p:cBhvr>
                                        <p:cTn id="124" dur="2000" fill="hold"/>
                                        <p:tgtEl>
                                          <p:spTgt spid="23">
                                            <p:graphicEl>
                                              <a:chart seriesIdx="-3" categoryIdx="-3" bldStep="gridLegend"/>
                                            </p:graphicEl>
                                          </p:spTgt>
                                        </p:tgtEl>
                                        <p:attrNameLst>
                                          <p:attrName>ppt_x</p:attrName>
                                          <p:attrName>ppt_y</p:attrName>
                                        </p:attrNameLst>
                                      </p:cBhvr>
                                      <p:rCtr x="0" y="12500"/>
                                    </p:animMotion>
                                  </p:childTnLst>
                                </p:cTn>
                              </p:par>
                            </p:childTnLst>
                          </p:cTn>
                        </p:par>
                        <p:par>
                          <p:cTn id="125" fill="hold">
                            <p:stCondLst>
                              <p:cond delay="2000"/>
                            </p:stCondLst>
                            <p:childTnLst>
                              <p:par>
                                <p:cTn id="126" presetID="42" presetClass="path" presetSubtype="0" accel="50000" decel="50000" fill="hold" grpId="1" nodeType="afterEffect">
                                  <p:stCondLst>
                                    <p:cond delay="0"/>
                                  </p:stCondLst>
                                  <p:childTnLst>
                                    <p:animMotion origin="layout" path="M -3.95833E-6 3.33333E-6 L -0.24218 -0.00278 " pathEditMode="relative" rAng="0" ptsTypes="AA">
                                      <p:cBhvr>
                                        <p:cTn id="127" dur="2000" fill="hold"/>
                                        <p:tgtEl>
                                          <p:spTgt spid="23">
                                            <p:graphicEl>
                                              <a:chart seriesIdx="0" categoryIdx="-4" bldStep="series"/>
                                            </p:graphicEl>
                                          </p:spTgt>
                                        </p:tgtEl>
                                        <p:attrNameLst>
                                          <p:attrName>ppt_x</p:attrName>
                                          <p:attrName>ppt_y</p:attrName>
                                        </p:attrNameLst>
                                      </p:cBhvr>
                                      <p:rCtr x="-12109" y="-139"/>
                                    </p:animMotion>
                                  </p:childTnLst>
                                </p:cTn>
                              </p:par>
                              <p:par>
                                <p:cTn id="128" presetID="42" presetClass="path" presetSubtype="0" accel="50000" decel="50000" fill="hold" grpId="1" nodeType="withEffect">
                                  <p:stCondLst>
                                    <p:cond delay="0"/>
                                  </p:stCondLst>
                                  <p:childTnLst>
                                    <p:animMotion origin="layout" path="M -3.95833E-6 3.33333E-6 L -0.24427 -0.00278 " pathEditMode="relative" rAng="0" ptsTypes="AA">
                                      <p:cBhvr>
                                        <p:cTn id="129" dur="2000" fill="hold"/>
                                        <p:tgtEl>
                                          <p:spTgt spid="23">
                                            <p:graphicEl>
                                              <a:chart seriesIdx="1" categoryIdx="-4" bldStep="series"/>
                                            </p:graphicEl>
                                          </p:spTgt>
                                        </p:tgtEl>
                                        <p:attrNameLst>
                                          <p:attrName>ppt_x</p:attrName>
                                          <p:attrName>ppt_y</p:attrName>
                                        </p:attrNameLst>
                                      </p:cBhvr>
                                      <p:rCtr x="-12214" y="-139"/>
                                    </p:animMotion>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22"/>
                                        </p:tgtEl>
                                        <p:attrNameLst>
                                          <p:attrName>style.visibility</p:attrName>
                                        </p:attrNameLst>
                                      </p:cBhvr>
                                      <p:to>
                                        <p:strVal val="visible"/>
                                      </p:to>
                                    </p:set>
                                    <p:animEffect transition="in" filter="fade">
                                      <p:cBhvr>
                                        <p:cTn id="1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23" grpId="0" uiExpand="1">
        <p:bldSub>
          <a:bldChart bld="series"/>
        </p:bldSub>
      </p:bldGraphic>
      <p:bldGraphic spid="23" grpId="1" uiExpand="1">
        <p:bldSub>
          <a:bldChart bld="series"/>
        </p:bldSub>
      </p:bldGraphic>
      <p:bldP spid="20" grpId="0" animBg="1"/>
      <p:bldP spid="20" grpId="1" animBg="1"/>
      <p:bldP spid="29" grpId="0"/>
      <p:bldP spid="29" grpId="1"/>
      <p:bldP spid="29" grpId="2"/>
      <p:bldP spid="32" grpId="0"/>
      <p:bldP spid="32" grpId="1"/>
      <p:bldP spid="41" grpId="0"/>
      <p:bldP spid="41" grpId="1"/>
      <p:bldP spid="41" grpId="2"/>
      <p:bldP spid="42" grpId="0"/>
      <p:bldP spid="42" grpId="1"/>
      <p:bldP spid="43" grpId="0"/>
      <p:bldP spid="43" grpId="1"/>
      <p:bldP spid="2" grpId="0" animBg="1"/>
      <p:bldP spid="2" grpId="1" animBg="1"/>
      <p:bldP spid="7" grpId="0"/>
      <p:bldP spid="7" grpId="1"/>
      <p:bldP spid="21" grpId="0"/>
      <p:bldP spid="2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01003" y="2468775"/>
            <a:ext cx="5889625" cy="1477328"/>
          </a:xfrm>
        </p:spPr>
        <p:txBody>
          <a:bodyPr>
            <a:noAutofit/>
          </a:bodyPr>
          <a:lstStyle/>
          <a:p>
            <a:r>
              <a:rPr lang="en-US" dirty="0"/>
              <a:t>The JT Group</a:t>
            </a:r>
            <a:br>
              <a:rPr lang="en-US" dirty="0"/>
            </a:br>
            <a:r>
              <a:rPr lang="en-US" sz="2400" i="1" dirty="0"/>
              <a:t>Our parent company</a:t>
            </a:r>
            <a:br>
              <a:rPr lang="en-US" dirty="0"/>
            </a:br>
            <a:endParaRPr lang="en-US" dirty="0"/>
          </a:p>
        </p:txBody>
      </p:sp>
      <p:sp>
        <p:nvSpPr>
          <p:cNvPr id="3" name="Footer Placeholder 2"/>
          <p:cNvSpPr>
            <a:spLocks noGrp="1"/>
          </p:cNvSpPr>
          <p:nvPr>
            <p:ph type="ftr" sz="quarter" idx="10"/>
          </p:nvPr>
        </p:nvSpPr>
        <p:spPr/>
        <p:txBody>
          <a:bodyPr/>
          <a:lstStyle/>
          <a:p>
            <a:pPr>
              <a:defRPr/>
            </a:pPr>
            <a:r>
              <a:rPr lang="en-US"/>
              <a:t>JTI at a glance</a:t>
            </a:r>
            <a:endParaRPr lang="en-US" dirty="0"/>
          </a:p>
        </p:txBody>
      </p:sp>
      <p:sp>
        <p:nvSpPr>
          <p:cNvPr id="4" name="Slide Number Placeholder 3"/>
          <p:cNvSpPr>
            <a:spLocks noGrp="1"/>
          </p:cNvSpPr>
          <p:nvPr>
            <p:ph type="sldNum" sz="quarter" idx="11"/>
          </p:nvPr>
        </p:nvSpPr>
        <p:spPr/>
        <p:txBody>
          <a:bodyPr/>
          <a:lstStyle/>
          <a:p>
            <a:pPr>
              <a:defRPr/>
            </a:pPr>
            <a:fld id="{9DA1F94B-54E6-4DB9-98AE-FAFD4FAF9E51}" type="slidenum">
              <a:rPr lang="en-US" smtClean="0"/>
              <a:pPr>
                <a:defRPr/>
              </a:pPr>
              <a:t>2</a:t>
            </a:fld>
            <a:endParaRPr lang="en-US" dirty="0"/>
          </a:p>
        </p:txBody>
      </p:sp>
    </p:spTree>
    <p:extLst>
      <p:ext uri="{BB962C8B-B14F-4D97-AF65-F5344CB8AC3E}">
        <p14:creationId xmlns:p14="http://schemas.microsoft.com/office/powerpoint/2010/main" val="5682928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42905724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0597" name="think-cell Slide" r:id="rId5" imgW="353" imgH="353" progId="TCLayout.ActiveDocument.1">
                  <p:embed/>
                </p:oleObj>
              </mc:Choice>
              <mc:Fallback>
                <p:oleObj name="think-cell Slide" r:id="rId5" imgW="353" imgH="353"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6" name="Picture 5" descr="Les &lt;strong&gt;casinos&lt;/strong&gt; sont-ils un lieu de détente ou un lieu de ..."/>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64342"/>
            <a:ext cx="12753279" cy="8480931"/>
          </a:xfrm>
          <a:prstGeom prst="rect">
            <a:avLst/>
          </a:prstGeom>
        </p:spPr>
      </p:pic>
      <p:sp>
        <p:nvSpPr>
          <p:cNvPr id="3" name="Slide Number Placeholder 2"/>
          <p:cNvSpPr>
            <a:spLocks noGrp="1"/>
          </p:cNvSpPr>
          <p:nvPr>
            <p:ph type="sldNum" sz="quarter" idx="11"/>
          </p:nvPr>
        </p:nvSpPr>
        <p:spPr/>
        <p:txBody>
          <a:bodyPr/>
          <a:lstStyle/>
          <a:p>
            <a:pPr>
              <a:defRPr/>
            </a:pPr>
            <a:fld id="{1BB4E4D9-2C5A-423A-A8BE-9B5EA07DECC8}" type="slidenum">
              <a:rPr lang="en-US" smtClean="0">
                <a:solidFill>
                  <a:srgbClr val="122632"/>
                </a:solidFill>
              </a:rPr>
              <a:pPr>
                <a:defRPr/>
              </a:pPr>
              <a:t>20</a:t>
            </a:fld>
            <a:endParaRPr lang="en-US" dirty="0">
              <a:solidFill>
                <a:srgbClr val="122632"/>
              </a:solidFill>
            </a:endParaRPr>
          </a:p>
        </p:txBody>
      </p:sp>
      <p:sp>
        <p:nvSpPr>
          <p:cNvPr id="5" name="Rectangle 4"/>
          <p:cNvSpPr/>
          <p:nvPr/>
        </p:nvSpPr>
        <p:spPr bwMode="auto">
          <a:xfrm>
            <a:off x="1933890" y="2440983"/>
            <a:ext cx="8442226" cy="2611464"/>
          </a:xfrm>
          <a:prstGeom prst="rect">
            <a:avLst/>
          </a:prstGeom>
          <a:solidFill>
            <a:schemeClr val="tx1">
              <a:alpha val="62000"/>
            </a:schemeClr>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sz="3600" b="0" i="0" u="sng" strike="noStrike" cap="none" normalizeH="0" baseline="0" dirty="0">
                <a:ln>
                  <a:noFill/>
                </a:ln>
                <a:effectLst/>
                <a:latin typeface="Arial" charset="0"/>
                <a:ea typeface="ＭＳ Ｐゴシック" charset="0"/>
              </a:rPr>
              <a:t>Monte Carlo</a:t>
            </a:r>
            <a:r>
              <a:rPr kumimoji="0" lang="en-US" sz="3600" b="0" i="0" u="sng" strike="noStrike" cap="none" normalizeH="0" dirty="0">
                <a:ln>
                  <a:noFill/>
                </a:ln>
                <a:effectLst/>
                <a:latin typeface="Arial" charset="0"/>
                <a:ea typeface="ＭＳ Ｐゴシック" charset="0"/>
              </a:rPr>
              <a:t> method</a:t>
            </a:r>
            <a:r>
              <a:rPr kumimoji="0" lang="en-US" sz="3600" b="0" i="0" u="sng" strike="noStrike" cap="none" normalizeH="0" baseline="0" dirty="0">
                <a:ln>
                  <a:noFill/>
                </a:ln>
                <a:effectLst/>
                <a:latin typeface="Arial" charset="0"/>
                <a:ea typeface="ＭＳ Ｐゴシック" charset="0"/>
              </a:rPr>
              <a:t>:</a:t>
            </a:r>
          </a:p>
          <a:p>
            <a:pPr>
              <a:spcBef>
                <a:spcPct val="20000"/>
              </a:spcBef>
            </a:pPr>
            <a:r>
              <a:rPr lang="en-US" sz="3600" dirty="0">
                <a:latin typeface="Arial" charset="0"/>
                <a:ea typeface="ＭＳ Ｐゴシック" charset="0"/>
              </a:rPr>
              <a:t>computational algorithms that rely on repeated </a:t>
            </a:r>
            <a:r>
              <a:rPr lang="en-US" sz="3600" dirty="0">
                <a:solidFill>
                  <a:srgbClr val="FFC000"/>
                </a:solidFill>
                <a:latin typeface="Arial" charset="0"/>
                <a:ea typeface="ＭＳ Ｐゴシック" charset="0"/>
              </a:rPr>
              <a:t>random sampling </a:t>
            </a:r>
            <a:r>
              <a:rPr lang="en-US" sz="3600" dirty="0">
                <a:latin typeface="Arial" charset="0"/>
                <a:ea typeface="ＭＳ Ｐゴシック" charset="0"/>
              </a:rPr>
              <a:t>to obtain numerical results.</a:t>
            </a:r>
            <a:endParaRPr kumimoji="0" lang="en-US" sz="3600" b="0" i="0" u="none" strike="noStrike" cap="none" normalizeH="0" baseline="0" dirty="0">
              <a:ln>
                <a:noFill/>
              </a:ln>
              <a:solidFill>
                <a:srgbClr val="FFC000"/>
              </a:solidFill>
              <a:effectLst/>
              <a:latin typeface="Arial" charset="0"/>
              <a:ea typeface="ＭＳ Ｐゴシック" charset="0"/>
            </a:endParaRPr>
          </a:p>
        </p:txBody>
      </p:sp>
    </p:spTree>
    <p:extLst>
      <p:ext uri="{BB962C8B-B14F-4D97-AF65-F5344CB8AC3E}">
        <p14:creationId xmlns:p14="http://schemas.microsoft.com/office/powerpoint/2010/main" val="407118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2649" name="think-cell Slide" r:id="rId5" imgW="353" imgH="353" progId="TCLayout.ActiveDocument.1">
                  <p:embed/>
                </p:oleObj>
              </mc:Choice>
              <mc:Fallback>
                <p:oleObj name="think-cell Slide" r:id="rId5" imgW="353" imgH="353"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Rectangle 12"/>
          <p:cNvSpPr/>
          <p:nvPr/>
        </p:nvSpPr>
        <p:spPr bwMode="auto">
          <a:xfrm>
            <a:off x="0" y="1553533"/>
            <a:ext cx="12192000" cy="4685342"/>
          </a:xfrm>
          <a:prstGeom prst="rect">
            <a:avLst/>
          </a:prstGeom>
          <a:solidFill>
            <a:schemeClr val="accent5">
              <a:lumMod val="20000"/>
              <a:lumOff val="80000"/>
            </a:schemeClr>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2" name="Content Placeholder 1"/>
          <p:cNvSpPr>
            <a:spLocks noGrp="1"/>
          </p:cNvSpPr>
          <p:nvPr>
            <p:ph idx="1"/>
          </p:nvPr>
        </p:nvSpPr>
        <p:spPr/>
        <p:txBody>
          <a:bodyPr>
            <a:normAutofit/>
          </a:bodyPr>
          <a:lstStyle/>
          <a:p>
            <a:r>
              <a:rPr lang="en-US" sz="2400" dirty="0">
                <a:solidFill>
                  <a:srgbClr val="4E5E67"/>
                </a:solidFill>
              </a:rPr>
              <a:t>Assume asset prices follow a geometric Brownian motion.</a:t>
            </a:r>
          </a:p>
          <a:p>
            <a:endParaRPr lang="en-US" sz="2400" dirty="0">
              <a:solidFill>
                <a:srgbClr val="4E5E67"/>
              </a:solidFill>
            </a:endParaRPr>
          </a:p>
        </p:txBody>
      </p:sp>
      <p:sp>
        <p:nvSpPr>
          <p:cNvPr id="4" name="Text Placeholder 3"/>
          <p:cNvSpPr>
            <a:spLocks noGrp="1"/>
          </p:cNvSpPr>
          <p:nvPr>
            <p:ph type="body" sz="quarter" idx="12"/>
          </p:nvPr>
        </p:nvSpPr>
        <p:spPr/>
        <p:txBody>
          <a:bodyPr/>
          <a:lstStyle/>
          <a:p>
            <a:r>
              <a:rPr lang="en-US" dirty="0"/>
              <a:t>Formula and concept</a:t>
            </a:r>
          </a:p>
        </p:txBody>
      </p:sp>
      <p:sp>
        <p:nvSpPr>
          <p:cNvPr id="5" name="Slide Number Placeholder 4"/>
          <p:cNvSpPr>
            <a:spLocks noGrp="1"/>
          </p:cNvSpPr>
          <p:nvPr>
            <p:ph type="sldNum" sz="quarter" idx="11"/>
          </p:nvPr>
        </p:nvSpPr>
        <p:spPr/>
        <p:txBody>
          <a:bodyPr/>
          <a:lstStyle/>
          <a:p>
            <a:pPr>
              <a:defRPr/>
            </a:pPr>
            <a:fld id="{85D77248-F92F-47C9-97FD-9CF7B39594FC}" type="slidenum">
              <a:rPr lang="en-GB" smtClean="0"/>
              <a:pPr>
                <a:defRPr/>
              </a:pPr>
              <a:t>21</a:t>
            </a:fld>
            <a:endParaRPr lang="en-GB" dirty="0"/>
          </a:p>
        </p:txBody>
      </p:sp>
      <p:sp>
        <p:nvSpPr>
          <p:cNvPr id="6" name="Title 5"/>
          <p:cNvSpPr>
            <a:spLocks noGrp="1"/>
          </p:cNvSpPr>
          <p:nvPr>
            <p:ph type="title"/>
          </p:nvPr>
        </p:nvSpPr>
        <p:spPr/>
        <p:txBody>
          <a:bodyPr/>
          <a:lstStyle/>
          <a:p>
            <a:r>
              <a:rPr lang="en-US" dirty="0"/>
              <a:t>Monte Carlo method</a:t>
            </a:r>
          </a:p>
        </p:txBody>
      </p:sp>
      <mc:AlternateContent xmlns:mc="http://schemas.openxmlformats.org/markup-compatibility/2006" xmlns:a14="http://schemas.microsoft.com/office/drawing/2010/main">
        <mc:Choice Requires="a14">
          <p:sp>
            <p:nvSpPr>
              <p:cNvPr id="7" name="Rectangular Callout 6"/>
              <p:cNvSpPr/>
              <p:nvPr/>
            </p:nvSpPr>
            <p:spPr bwMode="auto">
              <a:xfrm>
                <a:off x="3888688" y="4948375"/>
                <a:ext cx="833205" cy="400536"/>
              </a:xfrm>
              <a:prstGeom prst="wedgeRectCallout">
                <a:avLst>
                  <a:gd name="adj1" fmla="val -21852"/>
                  <a:gd name="adj2" fmla="val -108445"/>
                </a:avLst>
              </a:prstGeom>
              <a:ln/>
              <a:extLst/>
            </p:spPr>
            <p:style>
              <a:lnRef idx="2">
                <a:schemeClr val="accent1"/>
              </a:lnRef>
              <a:fillRef idx="1">
                <a:schemeClr val="lt1"/>
              </a:fillRef>
              <a:effectRef idx="0">
                <a:schemeClr val="accent1"/>
              </a:effectRef>
              <a:fontRef idx="minor">
                <a:schemeClr val="dk1"/>
              </a:fontRef>
            </p:style>
            <p:txBody>
              <a:bodyPr vert="horz" wrap="square" lIns="0" tIns="0" rIns="0" bIns="0" numCol="1" rtlCol="0" anchor="ctr" anchorCtr="1" compatLnSpc="1">
                <a:prstTxWarp prst="textNoShape">
                  <a:avLst/>
                </a:prstTxWarp>
              </a:bodyPr>
              <a:lstStyle/>
              <a:p>
                <a:pPr>
                  <a:spcBef>
                    <a:spcPct val="20000"/>
                  </a:spcBef>
                </a:pPr>
                <a14:m>
                  <m:oMathPara xmlns:m="http://schemas.openxmlformats.org/officeDocument/2006/math">
                    <m:oMathParaPr>
                      <m:jc m:val="centerGroup"/>
                    </m:oMathParaPr>
                    <m:oMath xmlns:m="http://schemas.openxmlformats.org/officeDocument/2006/math">
                      <m:r>
                        <a:rPr lang="fr-CH" sz="2000" b="0" i="1" smtClean="0">
                          <a:solidFill>
                            <a:srgbClr val="4E5E67"/>
                          </a:solidFill>
                          <a:latin typeface="Cambria Math" panose="02040503050406030204" pitchFamily="18" charset="0"/>
                          <a:ea typeface="Cambria Math"/>
                        </a:rPr>
                        <m:t>𝑆𝑝𝑜𝑡</m:t>
                      </m:r>
                    </m:oMath>
                  </m:oMathPara>
                </a14:m>
                <a:endParaRPr kumimoji="0" lang="en-US" sz="2000" b="0" i="0" u="none" strike="noStrike" cap="none" normalizeH="0" baseline="0" dirty="0">
                  <a:ln>
                    <a:noFill/>
                  </a:ln>
                  <a:solidFill>
                    <a:srgbClr val="4E5E67"/>
                  </a:solidFill>
                  <a:effectLst/>
                  <a:latin typeface="Arial" charset="0"/>
                  <a:ea typeface="ＭＳ Ｐゴシック" charset="0"/>
                </a:endParaRPr>
              </a:p>
            </p:txBody>
          </p:sp>
        </mc:Choice>
        <mc:Fallback xmlns="">
          <p:sp>
            <p:nvSpPr>
              <p:cNvPr id="7" name="Rectangular Callout 6"/>
              <p:cNvSpPr>
                <a:spLocks noRot="1" noChangeAspect="1" noMove="1" noResize="1" noEditPoints="1" noAdjustHandles="1" noChangeArrowheads="1" noChangeShapeType="1" noTextEdit="1"/>
              </p:cNvSpPr>
              <p:nvPr/>
            </p:nvSpPr>
            <p:spPr bwMode="auto">
              <a:xfrm>
                <a:off x="3888688" y="4948375"/>
                <a:ext cx="833205" cy="400536"/>
              </a:xfrm>
              <a:prstGeom prst="wedgeRectCallout">
                <a:avLst>
                  <a:gd name="adj1" fmla="val -21852"/>
                  <a:gd name="adj2" fmla="val -108445"/>
                </a:avLst>
              </a:prstGeom>
              <a:blipFill>
                <a:blip r:embed="rId14"/>
                <a:stretch>
                  <a:fillRect b="-9346"/>
                </a:stretch>
              </a:blipFill>
              <a:ln/>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ular Callout 14"/>
              <p:cNvSpPr/>
              <p:nvPr/>
            </p:nvSpPr>
            <p:spPr bwMode="auto">
              <a:xfrm>
                <a:off x="5697501" y="3039832"/>
                <a:ext cx="1355362" cy="455155"/>
              </a:xfrm>
              <a:prstGeom prst="wedgeRectCallout">
                <a:avLst>
                  <a:gd name="adj1" fmla="val -26594"/>
                  <a:gd name="adj2" fmla="val 150015"/>
                </a:avLst>
              </a:prstGeom>
              <a:ln/>
              <a:extLst/>
            </p:spPr>
            <p:style>
              <a:lnRef idx="2">
                <a:schemeClr val="accent1"/>
              </a:lnRef>
              <a:fillRef idx="1">
                <a:schemeClr val="lt1"/>
              </a:fillRef>
              <a:effectRef idx="0">
                <a:schemeClr val="accent1"/>
              </a:effectRef>
              <a:fontRef idx="minor">
                <a:schemeClr val="dk1"/>
              </a:fontRef>
            </p:style>
            <p:txBody>
              <a:bodyPr vert="horz" wrap="square" lIns="0" tIns="0" rIns="0" bIns="0" numCol="1" rtlCol="0" anchor="ctr" anchorCtr="1" compatLnSpc="1">
                <a:prstTxWarp prst="textNoShape">
                  <a:avLst/>
                </a:prstTxWarp>
              </a:bodyPr>
              <a:lstStyle/>
              <a:p>
                <a:pPr>
                  <a:spcBef>
                    <a:spcPct val="20000"/>
                  </a:spcBef>
                </a:pPr>
                <a14:m>
                  <m:oMathPara xmlns:m="http://schemas.openxmlformats.org/officeDocument/2006/math">
                    <m:oMathParaPr>
                      <m:jc m:val="centerGroup"/>
                    </m:oMathParaPr>
                    <m:oMath xmlns:m="http://schemas.openxmlformats.org/officeDocument/2006/math">
                      <m:r>
                        <a:rPr lang="en-US" sz="2000" b="0" i="1" smtClean="0">
                          <a:solidFill>
                            <a:srgbClr val="4E5E67"/>
                          </a:solidFill>
                          <a:latin typeface="Cambria Math" panose="02040503050406030204" pitchFamily="18" charset="0"/>
                          <a:ea typeface="Cambria Math"/>
                        </a:rPr>
                        <m:t>𝑉𝑜𝑙𝑎𝑡𝑖𝑙𝑖𝑡𝑦</m:t>
                      </m:r>
                    </m:oMath>
                  </m:oMathPara>
                </a14:m>
                <a:endParaRPr lang="en-US" sz="2000" i="1" dirty="0">
                  <a:solidFill>
                    <a:srgbClr val="4E5E67"/>
                  </a:solidFill>
                  <a:latin typeface="Cambria Math"/>
                  <a:ea typeface="Cambria Math"/>
                </a:endParaRPr>
              </a:p>
            </p:txBody>
          </p:sp>
        </mc:Choice>
        <mc:Fallback xmlns="">
          <p:sp>
            <p:nvSpPr>
              <p:cNvPr id="15" name="Rectangular Callout 14"/>
              <p:cNvSpPr>
                <a:spLocks noRot="1" noChangeAspect="1" noMove="1" noResize="1" noEditPoints="1" noAdjustHandles="1" noChangeArrowheads="1" noChangeShapeType="1" noTextEdit="1"/>
              </p:cNvSpPr>
              <p:nvPr/>
            </p:nvSpPr>
            <p:spPr bwMode="auto">
              <a:xfrm>
                <a:off x="5697501" y="3039832"/>
                <a:ext cx="1355362" cy="455155"/>
              </a:xfrm>
              <a:prstGeom prst="wedgeRectCallout">
                <a:avLst>
                  <a:gd name="adj1" fmla="val -26594"/>
                  <a:gd name="adj2" fmla="val 150015"/>
                </a:avLst>
              </a:prstGeom>
              <a:blipFill>
                <a:blip r:embed="rId15"/>
                <a:stretch>
                  <a:fillRect l="-885"/>
                </a:stretch>
              </a:blipFill>
              <a:ln/>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ular Callout 16"/>
              <p:cNvSpPr/>
              <p:nvPr/>
            </p:nvSpPr>
            <p:spPr bwMode="auto">
              <a:xfrm>
                <a:off x="5697501" y="4948376"/>
                <a:ext cx="2044789" cy="400536"/>
              </a:xfrm>
              <a:prstGeom prst="wedgeRectCallout">
                <a:avLst>
                  <a:gd name="adj1" fmla="val -22952"/>
                  <a:gd name="adj2" fmla="val -158969"/>
                </a:avLst>
              </a:prstGeom>
              <a:ln/>
              <a:extLst/>
            </p:spPr>
            <p:style>
              <a:lnRef idx="2">
                <a:schemeClr val="accent1"/>
              </a:lnRef>
              <a:fillRef idx="1">
                <a:schemeClr val="lt1"/>
              </a:fillRef>
              <a:effectRef idx="0">
                <a:schemeClr val="accent1"/>
              </a:effectRef>
              <a:fontRef idx="minor">
                <a:schemeClr val="dk1"/>
              </a:fontRef>
            </p:style>
            <p:txBody>
              <a:bodyPr vert="horz" wrap="square" lIns="0" tIns="0" rIns="0" bIns="0" numCol="1" rtlCol="0" anchor="ctr" anchorCtr="1" compatLnSpc="1">
                <a:prstTxWarp prst="textNoShape">
                  <a:avLst/>
                </a:prstTxWarp>
              </a:bodyPr>
              <a:lstStyle/>
              <a:p>
                <a:pPr>
                  <a:spcBef>
                    <a:spcPct val="20000"/>
                  </a:spcBef>
                </a:pPr>
                <a14:m>
                  <m:oMathPara xmlns:m="http://schemas.openxmlformats.org/officeDocument/2006/math">
                    <m:oMathParaPr>
                      <m:jc m:val="centerGroup"/>
                    </m:oMathParaPr>
                    <m:oMath xmlns:m="http://schemas.openxmlformats.org/officeDocument/2006/math">
                      <m:r>
                        <a:rPr lang="fr-CH" sz="2000" b="0" i="1" smtClean="0">
                          <a:solidFill>
                            <a:srgbClr val="4E5E67"/>
                          </a:solidFill>
                          <a:latin typeface="Cambria Math" panose="02040503050406030204" pitchFamily="18" charset="0"/>
                          <a:ea typeface="Cambria Math"/>
                        </a:rPr>
                        <m:t> </m:t>
                      </m:r>
                      <m:r>
                        <a:rPr lang="fr-CH" sz="2000" b="0" i="1" smtClean="0">
                          <a:solidFill>
                            <a:srgbClr val="4E5E67"/>
                          </a:solidFill>
                          <a:latin typeface="Cambria Math" panose="02040503050406030204" pitchFamily="18" charset="0"/>
                          <a:ea typeface="Cambria Math"/>
                        </a:rPr>
                        <m:t>𝑅𝑎𝑛𝑑𝑜𝑚</m:t>
                      </m:r>
                      <m:r>
                        <a:rPr lang="fr-CH" sz="2000" b="0" i="1" smtClean="0">
                          <a:solidFill>
                            <a:srgbClr val="4E5E67"/>
                          </a:solidFill>
                          <a:latin typeface="Cambria Math" panose="02040503050406030204" pitchFamily="18" charset="0"/>
                          <a:ea typeface="Cambria Math"/>
                        </a:rPr>
                        <m:t> </m:t>
                      </m:r>
                      <m:r>
                        <a:rPr lang="fr-CH" sz="2000" b="0" i="1" smtClean="0">
                          <a:solidFill>
                            <a:srgbClr val="4E5E67"/>
                          </a:solidFill>
                          <a:latin typeface="Cambria Math" panose="02040503050406030204" pitchFamily="18" charset="0"/>
                          <a:ea typeface="Cambria Math"/>
                        </a:rPr>
                        <m:t>𝑒𝑙𝑒𝑚𝑒𝑛𝑡</m:t>
                      </m:r>
                    </m:oMath>
                  </m:oMathPara>
                </a14:m>
                <a:endParaRPr kumimoji="0" lang="en-US" sz="2000" b="0" i="0" u="none" strike="noStrike" cap="none" normalizeH="0" baseline="0" dirty="0">
                  <a:ln>
                    <a:noFill/>
                  </a:ln>
                  <a:solidFill>
                    <a:srgbClr val="4E5E67"/>
                  </a:solidFill>
                  <a:effectLst/>
                  <a:latin typeface="Arial" charset="0"/>
                  <a:ea typeface="ＭＳ Ｐゴシック" charset="0"/>
                </a:endParaRPr>
              </a:p>
            </p:txBody>
          </p:sp>
        </mc:Choice>
        <mc:Fallback xmlns="">
          <p:sp>
            <p:nvSpPr>
              <p:cNvPr id="17" name="Rectangular Callout 16"/>
              <p:cNvSpPr>
                <a:spLocks noRot="1" noChangeAspect="1" noMove="1" noResize="1" noEditPoints="1" noAdjustHandles="1" noChangeArrowheads="1" noChangeShapeType="1" noTextEdit="1"/>
              </p:cNvSpPr>
              <p:nvPr/>
            </p:nvSpPr>
            <p:spPr bwMode="auto">
              <a:xfrm>
                <a:off x="5697501" y="4948376"/>
                <a:ext cx="2044789" cy="400536"/>
              </a:xfrm>
              <a:prstGeom prst="wedgeRectCallout">
                <a:avLst>
                  <a:gd name="adj1" fmla="val -22952"/>
                  <a:gd name="adj2" fmla="val -158969"/>
                </a:avLst>
              </a:prstGeom>
              <a:blipFill>
                <a:blip r:embed="rId16"/>
                <a:stretch>
                  <a:fillRect l="-1475" r="-590"/>
                </a:stretch>
              </a:blipFill>
              <a:ln/>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ular Callout 17"/>
              <p:cNvSpPr/>
              <p:nvPr/>
            </p:nvSpPr>
            <p:spPr bwMode="auto">
              <a:xfrm>
                <a:off x="3500194" y="3039832"/>
                <a:ext cx="2061147" cy="455155"/>
              </a:xfrm>
              <a:prstGeom prst="wedgeRectCallout">
                <a:avLst>
                  <a:gd name="adj1" fmla="val 20407"/>
                  <a:gd name="adj2" fmla="val 139216"/>
                </a:avLst>
              </a:prstGeom>
              <a:ln/>
              <a:extLst/>
            </p:spPr>
            <p:style>
              <a:lnRef idx="2">
                <a:schemeClr val="accent1"/>
              </a:lnRef>
              <a:fillRef idx="1">
                <a:schemeClr val="lt1"/>
              </a:fillRef>
              <a:effectRef idx="0">
                <a:schemeClr val="accent1"/>
              </a:effectRef>
              <a:fontRef idx="minor">
                <a:schemeClr val="dk1"/>
              </a:fontRef>
            </p:style>
            <p:txBody>
              <a:bodyPr vert="horz" wrap="square" lIns="0" tIns="0" rIns="0" bIns="0" numCol="1" rtlCol="0" anchor="ctr" anchorCtr="1" compatLnSpc="1">
                <a:prstTxWarp prst="textNoShape">
                  <a:avLst/>
                </a:prstTxWarp>
              </a:bodyPr>
              <a:lstStyle/>
              <a:p>
                <a:pPr>
                  <a:spcBef>
                    <a:spcPct val="20000"/>
                  </a:spcBef>
                </a:pPr>
                <a14:m>
                  <m:oMathPara xmlns:m="http://schemas.openxmlformats.org/officeDocument/2006/math">
                    <m:oMathParaPr>
                      <m:jc m:val="centerGroup"/>
                    </m:oMathParaPr>
                    <m:oMath xmlns:m="http://schemas.openxmlformats.org/officeDocument/2006/math">
                      <m:r>
                        <a:rPr lang="fr-CH" sz="2000" b="0" i="1" smtClean="0">
                          <a:solidFill>
                            <a:srgbClr val="4E5E67"/>
                          </a:solidFill>
                          <a:latin typeface="Cambria Math" panose="02040503050406030204" pitchFamily="18" charset="0"/>
                          <a:ea typeface="ＭＳ Ｐゴシック" charset="0"/>
                        </a:rPr>
                        <m:t>𝐸𝑥𝑝𝑒𝑐𝑡𝑒𝑑</m:t>
                      </m:r>
                      <m:r>
                        <a:rPr lang="fr-CH" sz="2000" b="0" i="1" smtClean="0">
                          <a:solidFill>
                            <a:srgbClr val="4E5E67"/>
                          </a:solidFill>
                          <a:latin typeface="Cambria Math" panose="02040503050406030204" pitchFamily="18" charset="0"/>
                          <a:ea typeface="ＭＳ Ｐゴシック" charset="0"/>
                        </a:rPr>
                        <m:t> </m:t>
                      </m:r>
                      <m:r>
                        <a:rPr lang="fr-CH" sz="2000" b="0" i="1" smtClean="0">
                          <a:solidFill>
                            <a:srgbClr val="4E5E67"/>
                          </a:solidFill>
                          <a:latin typeface="Cambria Math" panose="02040503050406030204" pitchFamily="18" charset="0"/>
                          <a:ea typeface="ＭＳ Ｐゴシック" charset="0"/>
                        </a:rPr>
                        <m:t>𝑟𝑒𝑡𝑢𝑟𝑛</m:t>
                      </m:r>
                    </m:oMath>
                  </m:oMathPara>
                </a14:m>
                <a:endParaRPr lang="en-US" sz="2000" dirty="0">
                  <a:solidFill>
                    <a:srgbClr val="4E5E67"/>
                  </a:solidFill>
                  <a:latin typeface="Arial" charset="0"/>
                  <a:ea typeface="ＭＳ Ｐゴシック" charset="0"/>
                </a:endParaRPr>
              </a:p>
            </p:txBody>
          </p:sp>
        </mc:Choice>
        <mc:Fallback xmlns="">
          <p:sp>
            <p:nvSpPr>
              <p:cNvPr id="18" name="Rectangular Callout 17"/>
              <p:cNvSpPr>
                <a:spLocks noRot="1" noChangeAspect="1" noMove="1" noResize="1" noEditPoints="1" noAdjustHandles="1" noChangeArrowheads="1" noChangeShapeType="1" noTextEdit="1"/>
              </p:cNvSpPr>
              <p:nvPr/>
            </p:nvSpPr>
            <p:spPr bwMode="auto">
              <a:xfrm>
                <a:off x="3500194" y="3039832"/>
                <a:ext cx="2061147" cy="455155"/>
              </a:xfrm>
              <a:prstGeom prst="wedgeRectCallout">
                <a:avLst>
                  <a:gd name="adj1" fmla="val 20407"/>
                  <a:gd name="adj2" fmla="val 139216"/>
                </a:avLst>
              </a:prstGeom>
              <a:blipFill>
                <a:blip r:embed="rId17"/>
                <a:stretch>
                  <a:fillRect l="-2339"/>
                </a:stretch>
              </a:blipFill>
              <a:ln/>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635790" y="3838565"/>
                <a:ext cx="6096000" cy="91884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sz="4400" i="1" smtClean="0">
                              <a:solidFill>
                                <a:srgbClr val="4E5E67"/>
                              </a:solidFill>
                              <a:latin typeface="Cambria Math" panose="02040503050406030204" pitchFamily="18" charset="0"/>
                            </a:rPr>
                          </m:ctrlPr>
                        </m:sSubPr>
                        <m:e>
                          <m:r>
                            <a:rPr lang="fr-CH" sz="4400" b="0" i="1" smtClean="0">
                              <a:solidFill>
                                <a:srgbClr val="4E5E67"/>
                              </a:solidFill>
                              <a:latin typeface="Cambria Math" panose="02040503050406030204" pitchFamily="18" charset="0"/>
                            </a:rPr>
                            <m:t>𝑆</m:t>
                          </m:r>
                        </m:e>
                        <m:sub>
                          <m:r>
                            <a:rPr lang="fr-CH" sz="4400" b="0" i="1" smtClean="0">
                              <a:solidFill>
                                <a:srgbClr val="4E5E67"/>
                              </a:solidFill>
                              <a:latin typeface="Cambria Math" panose="02040503050406030204" pitchFamily="18" charset="0"/>
                            </a:rPr>
                            <m:t>𝑡</m:t>
                          </m:r>
                          <m:r>
                            <a:rPr lang="fr-CH" sz="4400" b="0" i="1" smtClean="0">
                              <a:solidFill>
                                <a:srgbClr val="4E5E67"/>
                              </a:solidFill>
                              <a:latin typeface="Cambria Math" panose="02040503050406030204" pitchFamily="18" charset="0"/>
                            </a:rPr>
                            <m:t>+∆</m:t>
                          </m:r>
                          <m:r>
                            <a:rPr lang="fr-CH" sz="4400" b="0" i="1" smtClean="0">
                              <a:solidFill>
                                <a:srgbClr val="4E5E67"/>
                              </a:solidFill>
                              <a:latin typeface="Cambria Math" panose="02040503050406030204" pitchFamily="18" charset="0"/>
                              <a:ea typeface="Cambria Math" panose="02040503050406030204" pitchFamily="18" charset="0"/>
                            </a:rPr>
                            <m:t>𝑡</m:t>
                          </m:r>
                        </m:sub>
                      </m:sSub>
                      <m:r>
                        <a:rPr lang="fr-CH" sz="4400" b="0" i="1" smtClean="0">
                          <a:solidFill>
                            <a:srgbClr val="4E5E67"/>
                          </a:solidFill>
                          <a:latin typeface="Cambria Math" panose="02040503050406030204" pitchFamily="18" charset="0"/>
                        </a:rPr>
                        <m:t>=</m:t>
                      </m:r>
                      <m:sSub>
                        <m:sSubPr>
                          <m:ctrlPr>
                            <a:rPr lang="en-US" sz="4400" i="1" smtClean="0">
                              <a:solidFill>
                                <a:srgbClr val="4E5E67"/>
                              </a:solidFill>
                              <a:latin typeface="Cambria Math" panose="02040503050406030204" pitchFamily="18" charset="0"/>
                            </a:rPr>
                          </m:ctrlPr>
                        </m:sSubPr>
                        <m:e>
                          <m:r>
                            <a:rPr lang="fr-CH" sz="4400" i="1">
                              <a:solidFill>
                                <a:srgbClr val="4E5E67"/>
                              </a:solidFill>
                              <a:latin typeface="Cambria Math" panose="02040503050406030204" pitchFamily="18" charset="0"/>
                            </a:rPr>
                            <m:t>𝑆</m:t>
                          </m:r>
                        </m:e>
                        <m:sub>
                          <m:r>
                            <a:rPr lang="fr-CH" sz="4400" i="1">
                              <a:solidFill>
                                <a:srgbClr val="4E5E67"/>
                              </a:solidFill>
                              <a:latin typeface="Cambria Math" panose="02040503050406030204" pitchFamily="18" charset="0"/>
                            </a:rPr>
                            <m:t>𝑡</m:t>
                          </m:r>
                        </m:sub>
                      </m:sSub>
                      <m:sSup>
                        <m:sSupPr>
                          <m:ctrlPr>
                            <a:rPr lang="fr-CH" sz="4400" i="1" smtClean="0">
                              <a:solidFill>
                                <a:srgbClr val="4E5E67"/>
                              </a:solidFill>
                              <a:latin typeface="Cambria Math" panose="02040503050406030204" pitchFamily="18" charset="0"/>
                              <a:ea typeface="Cambria Math" panose="02040503050406030204" pitchFamily="18" charset="0"/>
                            </a:rPr>
                          </m:ctrlPr>
                        </m:sSupPr>
                        <m:e>
                          <m:r>
                            <a:rPr lang="fr-CH" sz="4400" i="1" smtClean="0">
                              <a:solidFill>
                                <a:srgbClr val="4E5E67"/>
                              </a:solidFill>
                              <a:latin typeface="Cambria Math" panose="02040503050406030204" pitchFamily="18" charset="0"/>
                              <a:ea typeface="Cambria Math" panose="02040503050406030204" pitchFamily="18" charset="0"/>
                            </a:rPr>
                            <m:t>𝑒</m:t>
                          </m:r>
                        </m:e>
                        <m:sup>
                          <m:r>
                            <a:rPr lang="fr-CH" sz="4400" b="0" i="1" smtClean="0">
                              <a:solidFill>
                                <a:srgbClr val="4E5E67"/>
                              </a:solidFill>
                              <a:latin typeface="Cambria Math" panose="02040503050406030204" pitchFamily="18" charset="0"/>
                              <a:ea typeface="Cambria Math" panose="02040503050406030204" pitchFamily="18" charset="0"/>
                            </a:rPr>
                            <m:t>(</m:t>
                          </m:r>
                          <m:r>
                            <a:rPr lang="fr-CH" sz="4400" b="0" i="1" smtClean="0">
                              <a:solidFill>
                                <a:srgbClr val="4E5E67"/>
                              </a:solidFill>
                              <a:latin typeface="Cambria Math" panose="02040503050406030204" pitchFamily="18" charset="0"/>
                              <a:ea typeface="Cambria Math" panose="02040503050406030204" pitchFamily="18" charset="0"/>
                            </a:rPr>
                            <m:t>𝑘</m:t>
                          </m:r>
                          <m:r>
                            <a:rPr lang="fr-CH" sz="4400" b="0" i="1" smtClean="0">
                              <a:solidFill>
                                <a:srgbClr val="4E5E67"/>
                              </a:solidFill>
                              <a:latin typeface="Cambria Math" panose="02040503050406030204" pitchFamily="18" charset="0"/>
                              <a:ea typeface="Cambria Math" panose="02040503050406030204" pitchFamily="18" charset="0"/>
                            </a:rPr>
                            <m:t>∆</m:t>
                          </m:r>
                          <m:r>
                            <a:rPr lang="fr-CH" sz="4400" i="1">
                              <a:solidFill>
                                <a:srgbClr val="4E5E67"/>
                              </a:solidFill>
                              <a:latin typeface="Cambria Math" panose="02040503050406030204" pitchFamily="18" charset="0"/>
                              <a:ea typeface="Cambria Math" panose="02040503050406030204" pitchFamily="18" charset="0"/>
                            </a:rPr>
                            <m:t>𝑡</m:t>
                          </m:r>
                          <m:r>
                            <a:rPr lang="fr-CH" sz="4400" b="0" i="1" smtClean="0">
                              <a:solidFill>
                                <a:srgbClr val="4E5E67"/>
                              </a:solidFill>
                              <a:latin typeface="Cambria Math" panose="02040503050406030204" pitchFamily="18" charset="0"/>
                              <a:ea typeface="Cambria Math" panose="02040503050406030204" pitchFamily="18" charset="0"/>
                            </a:rPr>
                            <m:t>+</m:t>
                          </m:r>
                          <m:r>
                            <a:rPr lang="fr-CH" sz="4400" b="0" i="1" smtClean="0">
                              <a:solidFill>
                                <a:srgbClr val="4E5E67"/>
                              </a:solidFill>
                              <a:latin typeface="Cambria Math" panose="02040503050406030204" pitchFamily="18" charset="0"/>
                              <a:ea typeface="Cambria Math" panose="02040503050406030204" pitchFamily="18" charset="0"/>
                            </a:rPr>
                            <m:t>𝜎</m:t>
                          </m:r>
                          <m:sSub>
                            <m:sSubPr>
                              <m:ctrlPr>
                                <a:rPr lang="fr-CH" sz="4400" b="0" i="1" smtClean="0">
                                  <a:solidFill>
                                    <a:srgbClr val="4E5E67"/>
                                  </a:solidFill>
                                  <a:latin typeface="Cambria Math" panose="02040503050406030204" pitchFamily="18" charset="0"/>
                                  <a:ea typeface="Cambria Math" panose="02040503050406030204" pitchFamily="18" charset="0"/>
                                </a:rPr>
                              </m:ctrlPr>
                            </m:sSubPr>
                            <m:e>
                              <m:r>
                                <a:rPr lang="fr-CH" sz="4400" b="0" i="1" smtClean="0">
                                  <a:solidFill>
                                    <a:srgbClr val="4E5E67"/>
                                  </a:solidFill>
                                  <a:latin typeface="Cambria Math" panose="02040503050406030204" pitchFamily="18" charset="0"/>
                                  <a:ea typeface="Cambria Math" panose="02040503050406030204" pitchFamily="18" charset="0"/>
                                </a:rPr>
                                <m:t>𝜀</m:t>
                              </m:r>
                            </m:e>
                            <m:sub>
                              <m:r>
                                <a:rPr lang="fr-CH" sz="4400" b="0" i="1" smtClean="0">
                                  <a:solidFill>
                                    <a:srgbClr val="4E5E67"/>
                                  </a:solidFill>
                                  <a:latin typeface="Cambria Math" panose="02040503050406030204" pitchFamily="18" charset="0"/>
                                  <a:ea typeface="Cambria Math" panose="02040503050406030204" pitchFamily="18" charset="0"/>
                                </a:rPr>
                                <m:t>𝑡</m:t>
                              </m:r>
                            </m:sub>
                          </m:sSub>
                          <m:rad>
                            <m:radPr>
                              <m:degHide m:val="on"/>
                              <m:ctrlPr>
                                <a:rPr lang="fr-CH" sz="4400" b="0" i="1" smtClean="0">
                                  <a:solidFill>
                                    <a:srgbClr val="4E5E67"/>
                                  </a:solidFill>
                                  <a:latin typeface="Cambria Math" panose="02040503050406030204" pitchFamily="18" charset="0"/>
                                  <a:ea typeface="Cambria Math" panose="02040503050406030204" pitchFamily="18" charset="0"/>
                                </a:rPr>
                              </m:ctrlPr>
                            </m:radPr>
                            <m:deg/>
                            <m:e>
                              <m:r>
                                <a:rPr lang="fr-CH" sz="4400" b="0" i="1" smtClean="0">
                                  <a:solidFill>
                                    <a:srgbClr val="4E5E67"/>
                                  </a:solidFill>
                                  <a:latin typeface="Cambria Math" panose="02040503050406030204" pitchFamily="18" charset="0"/>
                                  <a:ea typeface="Cambria Math" panose="02040503050406030204" pitchFamily="18" charset="0"/>
                                </a:rPr>
                                <m:t>∆</m:t>
                              </m:r>
                              <m:r>
                                <a:rPr lang="fr-CH" sz="4400" b="0" i="1" smtClean="0">
                                  <a:solidFill>
                                    <a:srgbClr val="4E5E67"/>
                                  </a:solidFill>
                                  <a:latin typeface="Cambria Math" panose="02040503050406030204" pitchFamily="18" charset="0"/>
                                  <a:ea typeface="Cambria Math" panose="02040503050406030204" pitchFamily="18" charset="0"/>
                                </a:rPr>
                                <m:t>𝑡</m:t>
                              </m:r>
                            </m:e>
                          </m:rad>
                          <m:r>
                            <a:rPr lang="fr-CH" sz="4400" b="0" i="1" smtClean="0">
                              <a:solidFill>
                                <a:srgbClr val="4E5E67"/>
                              </a:solidFill>
                              <a:latin typeface="Cambria Math" panose="02040503050406030204" pitchFamily="18" charset="0"/>
                              <a:ea typeface="Cambria Math" panose="02040503050406030204" pitchFamily="18" charset="0"/>
                            </a:rPr>
                            <m:t>)</m:t>
                          </m:r>
                        </m:sup>
                      </m:sSup>
                    </m:oMath>
                  </m:oMathPara>
                </a14:m>
                <a:endParaRPr lang="en-US" sz="4400" dirty="0">
                  <a:solidFill>
                    <a:srgbClr val="4E5E67"/>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1635790" y="3838565"/>
                <a:ext cx="6096000" cy="918841"/>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ular Callout 18"/>
              <p:cNvSpPr/>
              <p:nvPr/>
            </p:nvSpPr>
            <p:spPr bwMode="auto">
              <a:xfrm>
                <a:off x="1825545" y="4948375"/>
                <a:ext cx="1374845" cy="755382"/>
              </a:xfrm>
              <a:prstGeom prst="wedgeRectCallout">
                <a:avLst>
                  <a:gd name="adj1" fmla="val -21204"/>
                  <a:gd name="adj2" fmla="val -85624"/>
                </a:avLst>
              </a:prstGeom>
              <a:ln/>
              <a:extLst/>
            </p:spPr>
            <p:style>
              <a:lnRef idx="2">
                <a:schemeClr val="accent1"/>
              </a:lnRef>
              <a:fillRef idx="1">
                <a:schemeClr val="lt1"/>
              </a:fillRef>
              <a:effectRef idx="0">
                <a:schemeClr val="accent1"/>
              </a:effectRef>
              <a:fontRef idx="minor">
                <a:schemeClr val="dk1"/>
              </a:fontRef>
            </p:style>
            <p:txBody>
              <a:bodyPr vert="horz" wrap="square" lIns="0" tIns="0" rIns="0" bIns="0" numCol="1" rtlCol="0" anchor="ctr" anchorCtr="1" compatLnSpc="1">
                <a:prstTxWarp prst="textNoShape">
                  <a:avLst/>
                </a:prstTxWarp>
              </a:bodyPr>
              <a:lstStyle/>
              <a:p>
                <a:pPr>
                  <a:spcBef>
                    <a:spcPct val="20000"/>
                  </a:spcBef>
                </a:pPr>
                <a14:m>
                  <m:oMathPara xmlns:m="http://schemas.openxmlformats.org/officeDocument/2006/math">
                    <m:oMathParaPr>
                      <m:jc m:val="centerGroup"/>
                    </m:oMathParaPr>
                    <m:oMath xmlns:m="http://schemas.openxmlformats.org/officeDocument/2006/math">
                      <m:r>
                        <a:rPr lang="fr-CH" sz="2000" b="0" i="1" smtClean="0">
                          <a:solidFill>
                            <a:srgbClr val="4E5E67"/>
                          </a:solidFill>
                          <a:latin typeface="Cambria Math" panose="02040503050406030204" pitchFamily="18" charset="0"/>
                          <a:ea typeface="Cambria Math"/>
                        </a:rPr>
                        <m:t>  </m:t>
                      </m:r>
                      <m:r>
                        <a:rPr lang="fr-CH" sz="2000" b="0" i="1" smtClean="0">
                          <a:solidFill>
                            <a:srgbClr val="4E5E67"/>
                          </a:solidFill>
                          <a:latin typeface="Cambria Math" panose="02040503050406030204" pitchFamily="18" charset="0"/>
                          <a:ea typeface="Cambria Math"/>
                        </a:rPr>
                        <m:t>𝑆𝑖𝑚𝑢𝑙𝑎𝑡𝑒𝑑</m:t>
                      </m:r>
                      <m:r>
                        <a:rPr lang="fr-CH" sz="2000" b="0" i="1" smtClean="0">
                          <a:solidFill>
                            <a:srgbClr val="4E5E67"/>
                          </a:solidFill>
                          <a:latin typeface="Cambria Math" panose="02040503050406030204" pitchFamily="18" charset="0"/>
                          <a:ea typeface="Cambria Math"/>
                        </a:rPr>
                        <m:t> </m:t>
                      </m:r>
                    </m:oMath>
                  </m:oMathPara>
                </a14:m>
                <a:endParaRPr lang="fr-CH" sz="2000" b="0" i="0" dirty="0">
                  <a:solidFill>
                    <a:srgbClr val="4E5E67"/>
                  </a:solidFill>
                  <a:latin typeface="Arial" charset="0"/>
                  <a:ea typeface="Cambria Math"/>
                </a:endParaRPr>
              </a:p>
              <a:p>
                <a:pPr>
                  <a:spcBef>
                    <a:spcPct val="20000"/>
                  </a:spcBef>
                </a:pPr>
                <a14:m>
                  <m:oMathPara xmlns:m="http://schemas.openxmlformats.org/officeDocument/2006/math">
                    <m:oMathParaPr>
                      <m:jc m:val="centerGroup"/>
                    </m:oMathParaPr>
                    <m:oMath xmlns:m="http://schemas.openxmlformats.org/officeDocument/2006/math">
                      <m:r>
                        <a:rPr kumimoji="0" lang="fr-CH" sz="2000" b="0" i="1" u="none" strike="noStrike" cap="none" normalizeH="0" baseline="0" smtClean="0">
                          <a:ln>
                            <a:noFill/>
                          </a:ln>
                          <a:solidFill>
                            <a:srgbClr val="4E5E67"/>
                          </a:solidFill>
                          <a:effectLst/>
                          <a:latin typeface="Cambria Math" panose="02040503050406030204" pitchFamily="18" charset="0"/>
                          <a:ea typeface="ＭＳ Ｐゴシック" charset="0"/>
                        </a:rPr>
                        <m:t>𝑠𝑝𝑜𝑡</m:t>
                      </m:r>
                    </m:oMath>
                  </m:oMathPara>
                </a14:m>
                <a:endParaRPr kumimoji="0" lang="en-US" sz="2000" b="0" i="0" u="none" strike="noStrike" cap="none" normalizeH="0" baseline="0" dirty="0">
                  <a:ln>
                    <a:noFill/>
                  </a:ln>
                  <a:solidFill>
                    <a:srgbClr val="4E5E67"/>
                  </a:solidFill>
                  <a:effectLst/>
                  <a:latin typeface="Arial" charset="0"/>
                  <a:ea typeface="ＭＳ Ｐゴシック" charset="0"/>
                </a:endParaRPr>
              </a:p>
            </p:txBody>
          </p:sp>
        </mc:Choice>
        <mc:Fallback xmlns="">
          <p:sp>
            <p:nvSpPr>
              <p:cNvPr id="19" name="Rectangular Callout 18"/>
              <p:cNvSpPr>
                <a:spLocks noRot="1" noChangeAspect="1" noMove="1" noResize="1" noEditPoints="1" noAdjustHandles="1" noChangeArrowheads="1" noChangeShapeType="1" noTextEdit="1"/>
              </p:cNvSpPr>
              <p:nvPr/>
            </p:nvSpPr>
            <p:spPr bwMode="auto">
              <a:xfrm>
                <a:off x="1825545" y="4948375"/>
                <a:ext cx="1374845" cy="755382"/>
              </a:xfrm>
              <a:prstGeom prst="wedgeRectCallout">
                <a:avLst>
                  <a:gd name="adj1" fmla="val -21204"/>
                  <a:gd name="adj2" fmla="val -85624"/>
                </a:avLst>
              </a:prstGeom>
              <a:blipFill>
                <a:blip r:embed="rId19"/>
                <a:stretch>
                  <a:fillRect l="-870" b="-1734"/>
                </a:stretch>
              </a:blipFill>
              <a:ln/>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7862340" y="3785016"/>
                <a:ext cx="5177038" cy="10772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fr-CH" sz="3200" i="1" smtClean="0">
                          <a:solidFill>
                            <a:srgbClr val="4E5E67"/>
                          </a:solidFill>
                          <a:latin typeface="Cambria Math" panose="02040503050406030204" pitchFamily="18" charset="0"/>
                        </a:rPr>
                        <m:t>𝑘</m:t>
                      </m:r>
                      <m:r>
                        <a:rPr lang="fr-CH" sz="3200" b="0" i="1" smtClean="0">
                          <a:solidFill>
                            <a:srgbClr val="4E5E67"/>
                          </a:solidFill>
                          <a:latin typeface="Cambria Math" panose="02040503050406030204" pitchFamily="18" charset="0"/>
                        </a:rPr>
                        <m:t>=</m:t>
                      </m:r>
                      <m:r>
                        <a:rPr lang="en-US" sz="3200" i="1" smtClean="0">
                          <a:solidFill>
                            <a:srgbClr val="4E5E67"/>
                          </a:solidFill>
                          <a:latin typeface="Cambria Math" panose="02040503050406030204" pitchFamily="18" charset="0"/>
                          <a:ea typeface="Cambria Math" panose="02040503050406030204" pitchFamily="18" charset="0"/>
                        </a:rPr>
                        <m:t>𝜇</m:t>
                      </m:r>
                      <m:r>
                        <a:rPr lang="fr-CH" sz="3200" b="0" i="1" smtClean="0">
                          <a:solidFill>
                            <a:srgbClr val="4E5E67"/>
                          </a:solidFill>
                          <a:latin typeface="Cambria Math" panose="02040503050406030204" pitchFamily="18" charset="0"/>
                          <a:ea typeface="Cambria Math" panose="02040503050406030204" pitchFamily="18" charset="0"/>
                        </a:rPr>
                        <m:t>−</m:t>
                      </m:r>
                      <m:f>
                        <m:fPr>
                          <m:ctrlPr>
                            <a:rPr lang="fr-CH" sz="3200" b="0" i="1" smtClean="0">
                              <a:solidFill>
                                <a:srgbClr val="4E5E67"/>
                              </a:solidFill>
                              <a:latin typeface="Cambria Math" panose="02040503050406030204" pitchFamily="18" charset="0"/>
                              <a:ea typeface="Cambria Math" panose="02040503050406030204" pitchFamily="18" charset="0"/>
                            </a:rPr>
                          </m:ctrlPr>
                        </m:fPr>
                        <m:num>
                          <m:sSup>
                            <m:sSupPr>
                              <m:ctrlPr>
                                <a:rPr lang="fr-CH" sz="3200" b="0" i="1" smtClean="0">
                                  <a:solidFill>
                                    <a:srgbClr val="4E5E67"/>
                                  </a:solidFill>
                                  <a:latin typeface="Cambria Math" panose="02040503050406030204" pitchFamily="18" charset="0"/>
                                  <a:ea typeface="Cambria Math" panose="02040503050406030204" pitchFamily="18" charset="0"/>
                                </a:rPr>
                              </m:ctrlPr>
                            </m:sSupPr>
                            <m:e>
                              <m:r>
                                <a:rPr lang="fr-CH" sz="3200" b="0" i="1" smtClean="0">
                                  <a:solidFill>
                                    <a:srgbClr val="4E5E67"/>
                                  </a:solidFill>
                                  <a:latin typeface="Cambria Math" panose="02040503050406030204" pitchFamily="18" charset="0"/>
                                  <a:ea typeface="Cambria Math" panose="02040503050406030204" pitchFamily="18" charset="0"/>
                                </a:rPr>
                                <m:t>𝜎</m:t>
                              </m:r>
                            </m:e>
                            <m:sup>
                              <m:r>
                                <a:rPr lang="fr-CH" sz="3200" b="0" i="1" smtClean="0">
                                  <a:solidFill>
                                    <a:srgbClr val="4E5E67"/>
                                  </a:solidFill>
                                  <a:latin typeface="Cambria Math" panose="02040503050406030204" pitchFamily="18" charset="0"/>
                                  <a:ea typeface="Cambria Math" panose="02040503050406030204" pitchFamily="18" charset="0"/>
                                </a:rPr>
                                <m:t>2</m:t>
                              </m:r>
                            </m:sup>
                          </m:sSup>
                        </m:num>
                        <m:den>
                          <m:r>
                            <a:rPr lang="fr-CH" sz="3200" b="0" i="1" smtClean="0">
                              <a:solidFill>
                                <a:srgbClr val="4E5E67"/>
                              </a:solidFill>
                              <a:latin typeface="Cambria Math" panose="02040503050406030204" pitchFamily="18" charset="0"/>
                              <a:ea typeface="Cambria Math" panose="02040503050406030204" pitchFamily="18" charset="0"/>
                            </a:rPr>
                            <m:t>2</m:t>
                          </m:r>
                        </m:den>
                      </m:f>
                    </m:oMath>
                  </m:oMathPara>
                </a14:m>
                <a:endParaRPr lang="en-US" sz="3200" dirty="0">
                  <a:solidFill>
                    <a:srgbClr val="4E5E67"/>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7862340" y="3785016"/>
                <a:ext cx="5177038" cy="1077283"/>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ular Callout 20"/>
              <p:cNvSpPr/>
              <p:nvPr/>
            </p:nvSpPr>
            <p:spPr bwMode="auto">
              <a:xfrm>
                <a:off x="10717152" y="2886834"/>
                <a:ext cx="1355362" cy="455155"/>
              </a:xfrm>
              <a:prstGeom prst="wedgeRectCallout">
                <a:avLst>
                  <a:gd name="adj1" fmla="val -26594"/>
                  <a:gd name="adj2" fmla="val 150015"/>
                </a:avLst>
              </a:prstGeom>
              <a:ln/>
              <a:extLst/>
            </p:spPr>
            <p:style>
              <a:lnRef idx="2">
                <a:schemeClr val="accent1"/>
              </a:lnRef>
              <a:fillRef idx="1">
                <a:schemeClr val="lt1"/>
              </a:fillRef>
              <a:effectRef idx="0">
                <a:schemeClr val="accent1"/>
              </a:effectRef>
              <a:fontRef idx="minor">
                <a:schemeClr val="dk1"/>
              </a:fontRef>
            </p:style>
            <p:txBody>
              <a:bodyPr vert="horz" wrap="square" lIns="0" tIns="0" rIns="0" bIns="0" numCol="1" rtlCol="0" anchor="ctr" anchorCtr="1" compatLnSpc="1">
                <a:prstTxWarp prst="textNoShape">
                  <a:avLst/>
                </a:prstTxWarp>
              </a:bodyPr>
              <a:lstStyle/>
              <a:p>
                <a:pPr>
                  <a:spcBef>
                    <a:spcPct val="20000"/>
                  </a:spcBef>
                </a:pPr>
                <a14:m>
                  <m:oMathPara xmlns:m="http://schemas.openxmlformats.org/officeDocument/2006/math">
                    <m:oMathParaPr>
                      <m:jc m:val="centerGroup"/>
                    </m:oMathParaPr>
                    <m:oMath xmlns:m="http://schemas.openxmlformats.org/officeDocument/2006/math">
                      <m:r>
                        <a:rPr lang="en-US" sz="2000" b="0" i="1" smtClean="0">
                          <a:solidFill>
                            <a:srgbClr val="4E5E67"/>
                          </a:solidFill>
                          <a:latin typeface="Cambria Math" panose="02040503050406030204" pitchFamily="18" charset="0"/>
                          <a:ea typeface="Cambria Math"/>
                        </a:rPr>
                        <m:t>𝑉𝑜𝑙𝑎𝑡𝑖𝑙𝑖𝑡𝑦</m:t>
                      </m:r>
                    </m:oMath>
                  </m:oMathPara>
                </a14:m>
                <a:endParaRPr lang="en-US" sz="2000" i="1" dirty="0">
                  <a:solidFill>
                    <a:srgbClr val="4E5E67"/>
                  </a:solidFill>
                  <a:latin typeface="Cambria Math"/>
                  <a:ea typeface="Cambria Math"/>
                </a:endParaRPr>
              </a:p>
            </p:txBody>
          </p:sp>
        </mc:Choice>
        <mc:Fallback xmlns="">
          <p:sp>
            <p:nvSpPr>
              <p:cNvPr id="21" name="Rectangular Callout 20"/>
              <p:cNvSpPr>
                <a:spLocks noRot="1" noChangeAspect="1" noMove="1" noResize="1" noEditPoints="1" noAdjustHandles="1" noChangeArrowheads="1" noChangeShapeType="1" noTextEdit="1"/>
              </p:cNvSpPr>
              <p:nvPr/>
            </p:nvSpPr>
            <p:spPr bwMode="auto">
              <a:xfrm>
                <a:off x="10717152" y="2886834"/>
                <a:ext cx="1355362" cy="455155"/>
              </a:xfrm>
              <a:prstGeom prst="wedgeRectCallout">
                <a:avLst>
                  <a:gd name="adj1" fmla="val -26594"/>
                  <a:gd name="adj2" fmla="val 150015"/>
                </a:avLst>
              </a:prstGeom>
              <a:blipFill>
                <a:blip r:embed="rId21"/>
                <a:stretch>
                  <a:fillRect l="-885"/>
                </a:stretch>
              </a:blipFill>
              <a:ln/>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ular Callout 21"/>
              <p:cNvSpPr/>
              <p:nvPr/>
            </p:nvSpPr>
            <p:spPr bwMode="auto">
              <a:xfrm>
                <a:off x="10140799" y="4979837"/>
                <a:ext cx="876972" cy="473967"/>
              </a:xfrm>
              <a:prstGeom prst="wedgeRectCallout">
                <a:avLst>
                  <a:gd name="adj1" fmla="val -21852"/>
                  <a:gd name="adj2" fmla="val -108445"/>
                </a:avLst>
              </a:prstGeom>
              <a:ln/>
              <a:extLst/>
            </p:spPr>
            <p:style>
              <a:lnRef idx="2">
                <a:schemeClr val="accent1"/>
              </a:lnRef>
              <a:fillRef idx="1">
                <a:schemeClr val="lt1"/>
              </a:fillRef>
              <a:effectRef idx="0">
                <a:schemeClr val="accent1"/>
              </a:effectRef>
              <a:fontRef idx="minor">
                <a:schemeClr val="dk1"/>
              </a:fontRef>
            </p:style>
            <p:txBody>
              <a:bodyPr vert="horz" wrap="square" lIns="0" tIns="0" rIns="0" bIns="0" numCol="1" rtlCol="0" anchor="ctr" anchorCtr="1" compatLnSpc="1">
                <a:prstTxWarp prst="textNoShape">
                  <a:avLst/>
                </a:prstTxWarp>
              </a:bodyPr>
              <a:lstStyle/>
              <a:p>
                <a:pPr>
                  <a:spcBef>
                    <a:spcPct val="20000"/>
                  </a:spcBef>
                </a:pPr>
                <a14:m>
                  <m:oMathPara xmlns:m="http://schemas.openxmlformats.org/officeDocument/2006/math">
                    <m:oMathParaPr>
                      <m:jc m:val="centerGroup"/>
                    </m:oMathParaPr>
                    <m:oMath xmlns:m="http://schemas.openxmlformats.org/officeDocument/2006/math">
                      <m:r>
                        <a:rPr lang="en-US" sz="2000" b="0" i="1" smtClean="0">
                          <a:solidFill>
                            <a:srgbClr val="4E5E67"/>
                          </a:solidFill>
                          <a:latin typeface="Cambria Math" panose="02040503050406030204" pitchFamily="18" charset="0"/>
                          <a:ea typeface="Cambria Math"/>
                        </a:rPr>
                        <m:t>𝐷𝑟𝑖𝑓𝑡</m:t>
                      </m:r>
                    </m:oMath>
                  </m:oMathPara>
                </a14:m>
                <a:endParaRPr kumimoji="0" lang="en-US" sz="2000" b="0" i="0" u="none" strike="noStrike" cap="none" normalizeH="0" baseline="0" dirty="0">
                  <a:ln>
                    <a:noFill/>
                  </a:ln>
                  <a:solidFill>
                    <a:srgbClr val="4E5E67"/>
                  </a:solidFill>
                  <a:effectLst/>
                  <a:latin typeface="Arial" charset="0"/>
                  <a:ea typeface="ＭＳ Ｐゴシック" charset="0"/>
                </a:endParaRPr>
              </a:p>
            </p:txBody>
          </p:sp>
        </mc:Choice>
        <mc:Fallback xmlns="">
          <p:sp>
            <p:nvSpPr>
              <p:cNvPr id="22" name="Rectangular Callout 21"/>
              <p:cNvSpPr>
                <a:spLocks noRot="1" noChangeAspect="1" noMove="1" noResize="1" noEditPoints="1" noAdjustHandles="1" noChangeArrowheads="1" noChangeShapeType="1" noTextEdit="1"/>
              </p:cNvSpPr>
              <p:nvPr/>
            </p:nvSpPr>
            <p:spPr bwMode="auto">
              <a:xfrm>
                <a:off x="10140799" y="4979837"/>
                <a:ext cx="876972" cy="473967"/>
              </a:xfrm>
              <a:prstGeom prst="wedgeRectCallout">
                <a:avLst>
                  <a:gd name="adj1" fmla="val -21852"/>
                  <a:gd name="adj2" fmla="val -108445"/>
                </a:avLst>
              </a:prstGeom>
              <a:blipFill>
                <a:blip r:embed="rId22"/>
                <a:stretch>
                  <a:fillRect l="-2041" b="-2344"/>
                </a:stretch>
              </a:blipFill>
              <a:ln/>
              <a:extLst/>
            </p:spPr>
            <p:txBody>
              <a:bodyPr/>
              <a:lstStyle/>
              <a:p>
                <a:r>
                  <a:rPr lang="en-US">
                    <a:noFill/>
                  </a:rPr>
                  <a:t> </a:t>
                </a:r>
              </a:p>
            </p:txBody>
          </p:sp>
        </mc:Fallback>
      </mc:AlternateContent>
    </p:spTree>
    <p:extLst>
      <p:ext uri="{BB962C8B-B14F-4D97-AF65-F5344CB8AC3E}">
        <p14:creationId xmlns:p14="http://schemas.microsoft.com/office/powerpoint/2010/main" val="260037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p:bldP spid="7" grpId="0" animBg="1"/>
      <p:bldP spid="15" grpId="0" animBg="1"/>
      <p:bldP spid="17" grpId="0" animBg="1"/>
      <p:bldP spid="18" grpId="0" animBg="1"/>
      <p:bldP spid="16" grpId="0"/>
      <p:bldP spid="19" grpId="0" animBg="1"/>
      <p:bldP spid="20" grpId="0"/>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extLst>
              <p:ext uri="{D42A27DB-BD31-4B8C-83A1-F6EECF244321}">
                <p14:modId xmlns:p14="http://schemas.microsoft.com/office/powerpoint/2010/main" val="12104162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1627" name="think-cell Slide" r:id="rId5" imgW="353" imgH="353" progId="TCLayout.ActiveDocument.1">
                  <p:embed/>
                </p:oleObj>
              </mc:Choice>
              <mc:Fallback>
                <p:oleObj name="think-cell Slide" r:id="rId5" imgW="353" imgH="353" progId="TCLayout.ActiveDocument.1">
                  <p:embed/>
                  <p:pic>
                    <p:nvPicPr>
                      <p:cNvPr id="22" name="Object 2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3" name="Rectangle 22"/>
          <p:cNvSpPr/>
          <p:nvPr/>
        </p:nvSpPr>
        <p:spPr bwMode="auto">
          <a:xfrm>
            <a:off x="0" y="1553533"/>
            <a:ext cx="12192000" cy="4685342"/>
          </a:xfrm>
          <a:prstGeom prst="rect">
            <a:avLst/>
          </a:prstGeom>
          <a:solidFill>
            <a:schemeClr val="accent5">
              <a:lumMod val="20000"/>
              <a:lumOff val="80000"/>
            </a:schemeClr>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4" name="Text Placeholder 3"/>
          <p:cNvSpPr>
            <a:spLocks noGrp="1"/>
          </p:cNvSpPr>
          <p:nvPr>
            <p:ph type="body" sz="quarter" idx="12"/>
          </p:nvPr>
        </p:nvSpPr>
        <p:spPr/>
        <p:txBody>
          <a:bodyPr/>
          <a:lstStyle/>
          <a:p>
            <a:r>
              <a:rPr lang="en-US" dirty="0"/>
              <a:t>Generate future returns</a:t>
            </a:r>
          </a:p>
        </p:txBody>
      </p:sp>
      <p:sp>
        <p:nvSpPr>
          <p:cNvPr id="5" name="Slide Number Placeholder 4"/>
          <p:cNvSpPr>
            <a:spLocks noGrp="1"/>
          </p:cNvSpPr>
          <p:nvPr>
            <p:ph type="sldNum" sz="quarter" idx="11"/>
          </p:nvPr>
        </p:nvSpPr>
        <p:spPr/>
        <p:txBody>
          <a:bodyPr/>
          <a:lstStyle/>
          <a:p>
            <a:pPr>
              <a:defRPr/>
            </a:pPr>
            <a:fld id="{85D77248-F92F-47C9-97FD-9CF7B39594FC}" type="slidenum">
              <a:rPr lang="en-GB" smtClean="0"/>
              <a:pPr>
                <a:defRPr/>
              </a:pPr>
              <a:t>22</a:t>
            </a:fld>
            <a:endParaRPr lang="en-GB" dirty="0"/>
          </a:p>
        </p:txBody>
      </p:sp>
      <p:sp>
        <p:nvSpPr>
          <p:cNvPr id="6" name="Title 5"/>
          <p:cNvSpPr>
            <a:spLocks noGrp="1"/>
          </p:cNvSpPr>
          <p:nvPr>
            <p:ph type="title"/>
          </p:nvPr>
        </p:nvSpPr>
        <p:spPr/>
        <p:txBody>
          <a:bodyPr/>
          <a:lstStyle/>
          <a:p>
            <a:r>
              <a:rPr lang="en-US" dirty="0"/>
              <a:t>Monte Carlo method</a:t>
            </a:r>
          </a:p>
        </p:txBody>
      </p:sp>
      <p:graphicFrame>
        <p:nvGraphicFramePr>
          <p:cNvPr id="24" name="Chart 23"/>
          <p:cNvGraphicFramePr>
            <a:graphicFrameLocks/>
          </p:cNvGraphicFramePr>
          <p:nvPr>
            <p:extLst>
              <p:ext uri="{D42A27DB-BD31-4B8C-83A1-F6EECF244321}">
                <p14:modId xmlns:p14="http://schemas.microsoft.com/office/powerpoint/2010/main" val="1882802986"/>
              </p:ext>
            </p:extLst>
          </p:nvPr>
        </p:nvGraphicFramePr>
        <p:xfrm>
          <a:off x="921895" y="1656413"/>
          <a:ext cx="10590551" cy="4452079"/>
        </p:xfrm>
        <a:graphic>
          <a:graphicData uri="http://schemas.openxmlformats.org/drawingml/2006/chart">
            <c:chart xmlns:c="http://schemas.openxmlformats.org/drawingml/2006/chart" xmlns:r="http://schemas.openxmlformats.org/officeDocument/2006/relationships" r:id="rId7"/>
          </a:graphicData>
        </a:graphic>
      </p:graphicFrame>
      <p:sp>
        <p:nvSpPr>
          <p:cNvPr id="25" name="TextBox 24"/>
          <p:cNvSpPr txBox="1"/>
          <p:nvPr/>
        </p:nvSpPr>
        <p:spPr>
          <a:xfrm>
            <a:off x="156404" y="3762636"/>
            <a:ext cx="765491" cy="502170"/>
          </a:xfrm>
          <a:prstGeom prst="rect">
            <a:avLst/>
          </a:prstGeom>
          <a:noFill/>
        </p:spPr>
        <p:txBody>
          <a:bodyPr wrap="square" lIns="0" tIns="0" rIns="0" bIns="0" rtlCol="0">
            <a:noAutofit/>
          </a:bodyPr>
          <a:lstStyle/>
          <a:p>
            <a:r>
              <a:rPr lang="en-US" sz="2400" dirty="0">
                <a:solidFill>
                  <a:schemeClr val="accent3"/>
                </a:solidFill>
              </a:rPr>
              <a:t>57.48</a:t>
            </a:r>
          </a:p>
          <a:p>
            <a:endParaRPr lang="en-US" sz="2400" dirty="0">
              <a:solidFill>
                <a:schemeClr val="tx1"/>
              </a:solidFill>
            </a:endParaRPr>
          </a:p>
        </p:txBody>
      </p:sp>
      <p:sp>
        <p:nvSpPr>
          <p:cNvPr id="26" name="TextBox 25"/>
          <p:cNvSpPr txBox="1"/>
          <p:nvPr/>
        </p:nvSpPr>
        <p:spPr>
          <a:xfrm>
            <a:off x="11383541" y="2988695"/>
            <a:ext cx="765491" cy="502170"/>
          </a:xfrm>
          <a:prstGeom prst="rect">
            <a:avLst/>
          </a:prstGeom>
          <a:noFill/>
        </p:spPr>
        <p:txBody>
          <a:bodyPr wrap="square" lIns="0" tIns="0" rIns="0" bIns="0" rtlCol="0">
            <a:noAutofit/>
          </a:bodyPr>
          <a:lstStyle/>
          <a:p>
            <a:r>
              <a:rPr lang="en-US" sz="2400" dirty="0">
                <a:solidFill>
                  <a:schemeClr val="accent3"/>
                </a:solidFill>
              </a:rPr>
              <a:t>66.19</a:t>
            </a:r>
          </a:p>
          <a:p>
            <a:endParaRPr lang="en-US" sz="2400" dirty="0">
              <a:solidFill>
                <a:schemeClr val="tx1"/>
              </a:solidFill>
            </a:endParaRPr>
          </a:p>
        </p:txBody>
      </p:sp>
      <p:grpSp>
        <p:nvGrpSpPr>
          <p:cNvPr id="11" name="Group 10"/>
          <p:cNvGrpSpPr/>
          <p:nvPr/>
        </p:nvGrpSpPr>
        <p:grpSpPr>
          <a:xfrm>
            <a:off x="1432554" y="5886820"/>
            <a:ext cx="10019931" cy="326598"/>
            <a:chOff x="1155236" y="5864498"/>
            <a:chExt cx="10019931" cy="326598"/>
          </a:xfrm>
        </p:grpSpPr>
        <p:cxnSp>
          <p:nvCxnSpPr>
            <p:cNvPr id="12" name="Straight Arrow Connector 11"/>
            <p:cNvCxnSpPr/>
            <p:nvPr/>
          </p:nvCxnSpPr>
          <p:spPr bwMode="auto">
            <a:xfrm>
              <a:off x="1155236" y="6087779"/>
              <a:ext cx="10019931" cy="0"/>
            </a:xfrm>
            <a:prstGeom prst="straightConnector1">
              <a:avLst/>
            </a:prstGeom>
            <a:noFill/>
            <a:ln w="28575" cap="flat" cmpd="sng" algn="ctr">
              <a:solidFill>
                <a:schemeClr val="tx1"/>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3" name="TextBox 12"/>
            <p:cNvSpPr txBox="1"/>
            <p:nvPr/>
          </p:nvSpPr>
          <p:spPr>
            <a:xfrm>
              <a:off x="5693066" y="5864498"/>
              <a:ext cx="1366585" cy="326598"/>
            </a:xfrm>
            <a:prstGeom prst="rect">
              <a:avLst/>
            </a:prstGeom>
            <a:solidFill>
              <a:srgbClr val="D5ECE6"/>
            </a:solidFill>
          </p:spPr>
          <p:txBody>
            <a:bodyPr wrap="square" lIns="0" tIns="0" rIns="0" bIns="0" rtlCol="0">
              <a:noAutofit/>
            </a:bodyPr>
            <a:lstStyle/>
            <a:p>
              <a:r>
                <a:rPr lang="en-US" sz="2400" dirty="0">
                  <a:solidFill>
                    <a:schemeClr val="tx1"/>
                  </a:solidFill>
                </a:rPr>
                <a:t> 6 months</a:t>
              </a:r>
            </a:p>
          </p:txBody>
        </p:sp>
      </p:grpSp>
    </p:spTree>
    <p:extLst>
      <p:ext uri="{BB962C8B-B14F-4D97-AF65-F5344CB8AC3E}">
        <p14:creationId xmlns:p14="http://schemas.microsoft.com/office/powerpoint/2010/main" val="335691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graphicEl>
                                              <a:chart seriesIdx="-3" categoryIdx="-3" bldStep="gridLegend"/>
                                            </p:graphicEl>
                                          </p:spTgt>
                                        </p:tgtEl>
                                        <p:attrNameLst>
                                          <p:attrName>style.visibility</p:attrName>
                                        </p:attrNameLst>
                                      </p:cBhvr>
                                      <p:to>
                                        <p:strVal val="visible"/>
                                      </p:to>
                                    </p:set>
                                    <p:animEffect transition="in" filter="fade">
                                      <p:cBhvr>
                                        <p:cTn id="12" dur="500"/>
                                        <p:tgtEl>
                                          <p:spTgt spid="24">
                                            <p:graphicEl>
                                              <a:chart seriesIdx="-3" categoryIdx="-3" bldStep="gridLegend"/>
                                            </p:graphic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graphicEl>
                                              <a:chart seriesIdx="0" categoryIdx="-4" bldStep="series"/>
                                            </p:graphicEl>
                                          </p:spTgt>
                                        </p:tgtEl>
                                        <p:attrNameLst>
                                          <p:attrName>style.visibility</p:attrName>
                                        </p:attrNameLst>
                                      </p:cBhvr>
                                      <p:to>
                                        <p:strVal val="visible"/>
                                      </p:to>
                                    </p:set>
                                    <p:animEffect transition="in" filter="fade">
                                      <p:cBhvr>
                                        <p:cTn id="24" dur="500"/>
                                        <p:tgtEl>
                                          <p:spTgt spid="24">
                                            <p:graphicEl>
                                              <a:chart seriesIdx="0" categoryIdx="-4" bldStep="series"/>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graphicEl>
                                              <a:chart seriesIdx="1" categoryIdx="-4" bldStep="series"/>
                                            </p:graphicEl>
                                          </p:spTgt>
                                        </p:tgtEl>
                                        <p:attrNameLst>
                                          <p:attrName>style.visibility</p:attrName>
                                        </p:attrNameLst>
                                      </p:cBhvr>
                                      <p:to>
                                        <p:strVal val="visible"/>
                                      </p:to>
                                    </p:set>
                                    <p:animEffect transition="in" filter="fade">
                                      <p:cBhvr>
                                        <p:cTn id="29" dur="500"/>
                                        <p:tgtEl>
                                          <p:spTgt spid="24">
                                            <p:graphicEl>
                                              <a:chart seriesIdx="1" categoryIdx="-4" bldStep="series"/>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graphicEl>
                                              <a:chart seriesIdx="2" categoryIdx="-4" bldStep="series"/>
                                            </p:graphicEl>
                                          </p:spTgt>
                                        </p:tgtEl>
                                        <p:attrNameLst>
                                          <p:attrName>style.visibility</p:attrName>
                                        </p:attrNameLst>
                                      </p:cBhvr>
                                      <p:to>
                                        <p:strVal val="visible"/>
                                      </p:to>
                                    </p:set>
                                    <p:animEffect transition="in" filter="fade">
                                      <p:cBhvr>
                                        <p:cTn id="34" dur="500"/>
                                        <p:tgtEl>
                                          <p:spTgt spid="24">
                                            <p:graphicEl>
                                              <a:chart seriesIdx="2" categoryIdx="-4" bldStep="series"/>
                                            </p:graphic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4">
                                            <p:graphicEl>
                                              <a:chart seriesIdx="3" categoryIdx="-4" bldStep="series"/>
                                            </p:graphicEl>
                                          </p:spTgt>
                                        </p:tgtEl>
                                        <p:attrNameLst>
                                          <p:attrName>style.visibility</p:attrName>
                                        </p:attrNameLst>
                                      </p:cBhvr>
                                      <p:to>
                                        <p:strVal val="visible"/>
                                      </p:to>
                                    </p:set>
                                    <p:animEffect transition="in" filter="fade">
                                      <p:cBhvr>
                                        <p:cTn id="38" dur="500"/>
                                        <p:tgtEl>
                                          <p:spTgt spid="24">
                                            <p:graphicEl>
                                              <a:chart seriesIdx="3" categoryIdx="-4" bldStep="series"/>
                                            </p:graphicEl>
                                          </p:spTgt>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24">
                                            <p:graphicEl>
                                              <a:chart seriesIdx="4" categoryIdx="-4" bldStep="series"/>
                                            </p:graphicEl>
                                          </p:spTgt>
                                        </p:tgtEl>
                                        <p:attrNameLst>
                                          <p:attrName>style.visibility</p:attrName>
                                        </p:attrNameLst>
                                      </p:cBhvr>
                                      <p:to>
                                        <p:strVal val="visible"/>
                                      </p:to>
                                    </p:set>
                                    <p:animEffect transition="in" filter="fade">
                                      <p:cBhvr>
                                        <p:cTn id="42" dur="500"/>
                                        <p:tgtEl>
                                          <p:spTgt spid="24">
                                            <p:graphicEl>
                                              <a:chart seriesIdx="4" categoryIdx="-4" bldStep="series"/>
                                            </p:graphicEl>
                                          </p:spTgt>
                                        </p:tgtEl>
                                      </p:cBhvr>
                                    </p:animEffect>
                                  </p:childTnLst>
                                </p:cTn>
                              </p:par>
                            </p:childTnLst>
                          </p:cTn>
                        </p:par>
                        <p:par>
                          <p:cTn id="43" fill="hold">
                            <p:stCondLst>
                              <p:cond delay="1500"/>
                            </p:stCondLst>
                            <p:childTnLst>
                              <p:par>
                                <p:cTn id="44" presetID="10" presetClass="entr" presetSubtype="0" fill="hold" grpId="0" nodeType="afterEffect">
                                  <p:stCondLst>
                                    <p:cond delay="0"/>
                                  </p:stCondLst>
                                  <p:childTnLst>
                                    <p:set>
                                      <p:cBhvr>
                                        <p:cTn id="45" dur="1" fill="hold">
                                          <p:stCondLst>
                                            <p:cond delay="0"/>
                                          </p:stCondLst>
                                        </p:cTn>
                                        <p:tgtEl>
                                          <p:spTgt spid="24">
                                            <p:graphicEl>
                                              <a:chart seriesIdx="5" categoryIdx="-4" bldStep="series"/>
                                            </p:graphicEl>
                                          </p:spTgt>
                                        </p:tgtEl>
                                        <p:attrNameLst>
                                          <p:attrName>style.visibility</p:attrName>
                                        </p:attrNameLst>
                                      </p:cBhvr>
                                      <p:to>
                                        <p:strVal val="visible"/>
                                      </p:to>
                                    </p:set>
                                    <p:animEffect transition="in" filter="fade">
                                      <p:cBhvr>
                                        <p:cTn id="46" dur="500"/>
                                        <p:tgtEl>
                                          <p:spTgt spid="24">
                                            <p:graphicEl>
                                              <a:chart seriesIdx="5" categoryIdx="-4" bldStep="series"/>
                                            </p:graphicEl>
                                          </p:spTgt>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24">
                                            <p:graphicEl>
                                              <a:chart seriesIdx="6" categoryIdx="-4" bldStep="series"/>
                                            </p:graphicEl>
                                          </p:spTgt>
                                        </p:tgtEl>
                                        <p:attrNameLst>
                                          <p:attrName>style.visibility</p:attrName>
                                        </p:attrNameLst>
                                      </p:cBhvr>
                                      <p:to>
                                        <p:strVal val="visible"/>
                                      </p:to>
                                    </p:set>
                                    <p:animEffect transition="in" filter="fade">
                                      <p:cBhvr>
                                        <p:cTn id="50" dur="500"/>
                                        <p:tgtEl>
                                          <p:spTgt spid="24">
                                            <p:graphicEl>
                                              <a:chart seriesIdx="6" categoryIdx="-4" bldStep="series"/>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4">
                                            <p:graphicEl>
                                              <a:chart seriesIdx="7" categoryIdx="-4" bldStep="series"/>
                                            </p:graphicEl>
                                          </p:spTgt>
                                        </p:tgtEl>
                                        <p:attrNameLst>
                                          <p:attrName>style.visibility</p:attrName>
                                        </p:attrNameLst>
                                      </p:cBhvr>
                                      <p:to>
                                        <p:strVal val="visible"/>
                                      </p:to>
                                    </p:set>
                                    <p:animEffect transition="in" filter="fade">
                                      <p:cBhvr>
                                        <p:cTn id="53" dur="500"/>
                                        <p:tgtEl>
                                          <p:spTgt spid="24">
                                            <p:graphicEl>
                                              <a:chart seriesIdx="7" categoryIdx="-4" bldStep="series"/>
                                            </p:graphic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4">
                                            <p:graphicEl>
                                              <a:chart seriesIdx="8" categoryIdx="-4" bldStep="series"/>
                                            </p:graphicEl>
                                          </p:spTgt>
                                        </p:tgtEl>
                                        <p:attrNameLst>
                                          <p:attrName>style.visibility</p:attrName>
                                        </p:attrNameLst>
                                      </p:cBhvr>
                                      <p:to>
                                        <p:strVal val="visible"/>
                                      </p:to>
                                    </p:set>
                                    <p:animEffect transition="in" filter="fade">
                                      <p:cBhvr>
                                        <p:cTn id="56" dur="500"/>
                                        <p:tgtEl>
                                          <p:spTgt spid="24">
                                            <p:graphicEl>
                                              <a:chart seriesIdx="8" categoryIdx="-4" bldStep="series"/>
                                            </p:graphic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4">
                                            <p:graphicEl>
                                              <a:chart seriesIdx="9" categoryIdx="-4" bldStep="series"/>
                                            </p:graphicEl>
                                          </p:spTgt>
                                        </p:tgtEl>
                                        <p:attrNameLst>
                                          <p:attrName>style.visibility</p:attrName>
                                        </p:attrNameLst>
                                      </p:cBhvr>
                                      <p:to>
                                        <p:strVal val="visible"/>
                                      </p:to>
                                    </p:set>
                                    <p:animEffect transition="in" filter="fade">
                                      <p:cBhvr>
                                        <p:cTn id="59" dur="500"/>
                                        <p:tgtEl>
                                          <p:spTgt spid="24">
                                            <p:graphicEl>
                                              <a:chart seriesIdx="9" categoryIdx="-4" bldStep="series"/>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4">
                                            <p:graphicEl>
                                              <a:chart seriesIdx="10" categoryIdx="-4" bldStep="series"/>
                                            </p:graphicEl>
                                          </p:spTgt>
                                        </p:tgtEl>
                                        <p:attrNameLst>
                                          <p:attrName>style.visibility</p:attrName>
                                        </p:attrNameLst>
                                      </p:cBhvr>
                                      <p:to>
                                        <p:strVal val="visible"/>
                                      </p:to>
                                    </p:set>
                                    <p:animEffect transition="in" filter="fade">
                                      <p:cBhvr>
                                        <p:cTn id="62" dur="500"/>
                                        <p:tgtEl>
                                          <p:spTgt spid="24">
                                            <p:graphicEl>
                                              <a:chart seriesIdx="10" categoryIdx="-4" bldStep="series"/>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4">
                                            <p:graphicEl>
                                              <a:chart seriesIdx="11" categoryIdx="-4" bldStep="series"/>
                                            </p:graphicEl>
                                          </p:spTgt>
                                        </p:tgtEl>
                                        <p:attrNameLst>
                                          <p:attrName>style.visibility</p:attrName>
                                        </p:attrNameLst>
                                      </p:cBhvr>
                                      <p:to>
                                        <p:strVal val="visible"/>
                                      </p:to>
                                    </p:set>
                                    <p:animEffect transition="in" filter="fade">
                                      <p:cBhvr>
                                        <p:cTn id="65" dur="500"/>
                                        <p:tgtEl>
                                          <p:spTgt spid="24">
                                            <p:graphicEl>
                                              <a:chart seriesIdx="11" categoryIdx="-4" bldStep="series"/>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graphicEl>
                                              <a:chart seriesIdx="12" categoryIdx="-4" bldStep="series"/>
                                            </p:graphicEl>
                                          </p:spTgt>
                                        </p:tgtEl>
                                        <p:attrNameLst>
                                          <p:attrName>style.visibility</p:attrName>
                                        </p:attrNameLst>
                                      </p:cBhvr>
                                      <p:to>
                                        <p:strVal val="visible"/>
                                      </p:to>
                                    </p:set>
                                    <p:animEffect transition="in" filter="fade">
                                      <p:cBhvr>
                                        <p:cTn id="68" dur="500"/>
                                        <p:tgtEl>
                                          <p:spTgt spid="24">
                                            <p:graphicEl>
                                              <a:chart seriesIdx="12" categoryIdx="-4" bldStep="series"/>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4">
                                            <p:graphicEl>
                                              <a:chart seriesIdx="13" categoryIdx="-4" bldStep="series"/>
                                            </p:graphicEl>
                                          </p:spTgt>
                                        </p:tgtEl>
                                        <p:attrNameLst>
                                          <p:attrName>style.visibility</p:attrName>
                                        </p:attrNameLst>
                                      </p:cBhvr>
                                      <p:to>
                                        <p:strVal val="visible"/>
                                      </p:to>
                                    </p:set>
                                    <p:animEffect transition="in" filter="fade">
                                      <p:cBhvr>
                                        <p:cTn id="71" dur="500"/>
                                        <p:tgtEl>
                                          <p:spTgt spid="24">
                                            <p:graphicEl>
                                              <a:chart seriesIdx="13" categoryIdx="-4" bldStep="series"/>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4">
                                            <p:graphicEl>
                                              <a:chart seriesIdx="14" categoryIdx="-4" bldStep="series"/>
                                            </p:graphicEl>
                                          </p:spTgt>
                                        </p:tgtEl>
                                        <p:attrNameLst>
                                          <p:attrName>style.visibility</p:attrName>
                                        </p:attrNameLst>
                                      </p:cBhvr>
                                      <p:to>
                                        <p:strVal val="visible"/>
                                      </p:to>
                                    </p:set>
                                    <p:animEffect transition="in" filter="fade">
                                      <p:cBhvr>
                                        <p:cTn id="74" dur="500"/>
                                        <p:tgtEl>
                                          <p:spTgt spid="24">
                                            <p:graphicEl>
                                              <a:chart seriesIdx="14" categoryIdx="-4" bldStep="series"/>
                                            </p:graphic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4">
                                            <p:graphicEl>
                                              <a:chart seriesIdx="15" categoryIdx="-4" bldStep="series"/>
                                            </p:graphicEl>
                                          </p:spTgt>
                                        </p:tgtEl>
                                        <p:attrNameLst>
                                          <p:attrName>style.visibility</p:attrName>
                                        </p:attrNameLst>
                                      </p:cBhvr>
                                      <p:to>
                                        <p:strVal val="visible"/>
                                      </p:to>
                                    </p:set>
                                    <p:animEffect transition="in" filter="fade">
                                      <p:cBhvr>
                                        <p:cTn id="77" dur="500"/>
                                        <p:tgtEl>
                                          <p:spTgt spid="24">
                                            <p:graphicEl>
                                              <a:chart seriesIdx="15" categoryIdx="-4" bldStep="series"/>
                                            </p:graphicEl>
                                          </p:spTgt>
                                        </p:tgtEl>
                                      </p:cBhvr>
                                    </p:animEffect>
                                  </p:childTnLst>
                                </p:cTn>
                              </p:par>
                            </p:childTnLst>
                          </p:cTn>
                        </p:par>
                        <p:par>
                          <p:cTn id="78" fill="hold">
                            <p:stCondLst>
                              <p:cond delay="2500"/>
                            </p:stCondLst>
                            <p:childTnLst>
                              <p:par>
                                <p:cTn id="79" presetID="10" presetClass="entr" presetSubtype="0" fill="hold" grpId="0" nodeType="afterEffect">
                                  <p:stCondLst>
                                    <p:cond delay="0"/>
                                  </p:stCondLst>
                                  <p:childTnLst>
                                    <p:set>
                                      <p:cBhvr>
                                        <p:cTn id="80" dur="1" fill="hold">
                                          <p:stCondLst>
                                            <p:cond delay="0"/>
                                          </p:stCondLst>
                                        </p:cTn>
                                        <p:tgtEl>
                                          <p:spTgt spid="24">
                                            <p:graphicEl>
                                              <a:chart seriesIdx="16" categoryIdx="-4" bldStep="series"/>
                                            </p:graphicEl>
                                          </p:spTgt>
                                        </p:tgtEl>
                                        <p:attrNameLst>
                                          <p:attrName>style.visibility</p:attrName>
                                        </p:attrNameLst>
                                      </p:cBhvr>
                                      <p:to>
                                        <p:strVal val="visible"/>
                                      </p:to>
                                    </p:set>
                                    <p:animEffect transition="in" filter="fade">
                                      <p:cBhvr>
                                        <p:cTn id="81" dur="500"/>
                                        <p:tgtEl>
                                          <p:spTgt spid="24">
                                            <p:graphicEl>
                                              <a:chart seriesIdx="16" categoryIdx="-4" bldStep="series"/>
                                            </p:graphicEl>
                                          </p:spTgt>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4">
                                            <p:graphicEl>
                                              <a:chart seriesIdx="17" categoryIdx="-4" bldStep="series"/>
                                            </p:graphicEl>
                                          </p:spTgt>
                                        </p:tgtEl>
                                        <p:attrNameLst>
                                          <p:attrName>style.visibility</p:attrName>
                                        </p:attrNameLst>
                                      </p:cBhvr>
                                      <p:to>
                                        <p:strVal val="visible"/>
                                      </p:to>
                                    </p:set>
                                    <p:animEffect transition="in" filter="fade">
                                      <p:cBhvr>
                                        <p:cTn id="84" dur="500"/>
                                        <p:tgtEl>
                                          <p:spTgt spid="24">
                                            <p:graphicEl>
                                              <a:chart seriesIdx="17" categoryIdx="-4" bldStep="series"/>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4">
                                            <p:graphicEl>
                                              <a:chart seriesIdx="18" categoryIdx="-4" bldStep="series"/>
                                            </p:graphicEl>
                                          </p:spTgt>
                                        </p:tgtEl>
                                        <p:attrNameLst>
                                          <p:attrName>style.visibility</p:attrName>
                                        </p:attrNameLst>
                                      </p:cBhvr>
                                      <p:to>
                                        <p:strVal val="visible"/>
                                      </p:to>
                                    </p:set>
                                    <p:animEffect transition="in" filter="fade">
                                      <p:cBhvr>
                                        <p:cTn id="87" dur="500"/>
                                        <p:tgtEl>
                                          <p:spTgt spid="24">
                                            <p:graphicEl>
                                              <a:chart seriesIdx="18" categoryIdx="-4" bldStep="series"/>
                                            </p:graphic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4">
                                            <p:graphicEl>
                                              <a:chart seriesIdx="19" categoryIdx="-4" bldStep="series"/>
                                            </p:graphicEl>
                                          </p:spTgt>
                                        </p:tgtEl>
                                        <p:attrNameLst>
                                          <p:attrName>style.visibility</p:attrName>
                                        </p:attrNameLst>
                                      </p:cBhvr>
                                      <p:to>
                                        <p:strVal val="visible"/>
                                      </p:to>
                                    </p:set>
                                    <p:animEffect transition="in" filter="fade">
                                      <p:cBhvr>
                                        <p:cTn id="90" dur="500"/>
                                        <p:tgtEl>
                                          <p:spTgt spid="24">
                                            <p:graphicEl>
                                              <a:chart seriesIdx="19" categoryIdx="-4" bldStep="series"/>
                                            </p:graphicEl>
                                          </p:spTgt>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4">
                                            <p:graphicEl>
                                              <a:chart seriesIdx="20" categoryIdx="-4" bldStep="series"/>
                                            </p:graphicEl>
                                          </p:spTgt>
                                        </p:tgtEl>
                                        <p:attrNameLst>
                                          <p:attrName>style.visibility</p:attrName>
                                        </p:attrNameLst>
                                      </p:cBhvr>
                                      <p:to>
                                        <p:strVal val="visible"/>
                                      </p:to>
                                    </p:set>
                                    <p:animEffect transition="in" filter="fade">
                                      <p:cBhvr>
                                        <p:cTn id="93" dur="500"/>
                                        <p:tgtEl>
                                          <p:spTgt spid="24">
                                            <p:graphicEl>
                                              <a:chart seriesIdx="20" categoryIdx="-4" bldStep="series"/>
                                            </p:graphicEl>
                                          </p:spTgt>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4">
                                            <p:graphicEl>
                                              <a:chart seriesIdx="21" categoryIdx="-4" bldStep="series"/>
                                            </p:graphicEl>
                                          </p:spTgt>
                                        </p:tgtEl>
                                        <p:attrNameLst>
                                          <p:attrName>style.visibility</p:attrName>
                                        </p:attrNameLst>
                                      </p:cBhvr>
                                      <p:to>
                                        <p:strVal val="visible"/>
                                      </p:to>
                                    </p:set>
                                    <p:animEffect transition="in" filter="fade">
                                      <p:cBhvr>
                                        <p:cTn id="96" dur="500"/>
                                        <p:tgtEl>
                                          <p:spTgt spid="24">
                                            <p:graphicEl>
                                              <a:chart seriesIdx="21" categoryIdx="-4" bldStep="series"/>
                                            </p:graphicEl>
                                          </p:spTgt>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4">
                                            <p:graphicEl>
                                              <a:chart seriesIdx="22" categoryIdx="-4" bldStep="series"/>
                                            </p:graphicEl>
                                          </p:spTgt>
                                        </p:tgtEl>
                                        <p:attrNameLst>
                                          <p:attrName>style.visibility</p:attrName>
                                        </p:attrNameLst>
                                      </p:cBhvr>
                                      <p:to>
                                        <p:strVal val="visible"/>
                                      </p:to>
                                    </p:set>
                                    <p:animEffect transition="in" filter="fade">
                                      <p:cBhvr>
                                        <p:cTn id="99" dur="500"/>
                                        <p:tgtEl>
                                          <p:spTgt spid="24">
                                            <p:graphicEl>
                                              <a:chart seriesIdx="22" categoryIdx="-4" bldStep="series"/>
                                            </p:graphicEl>
                                          </p:spTgt>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4">
                                            <p:graphicEl>
                                              <a:chart seriesIdx="23" categoryIdx="-4" bldStep="series"/>
                                            </p:graphicEl>
                                          </p:spTgt>
                                        </p:tgtEl>
                                        <p:attrNameLst>
                                          <p:attrName>style.visibility</p:attrName>
                                        </p:attrNameLst>
                                      </p:cBhvr>
                                      <p:to>
                                        <p:strVal val="visible"/>
                                      </p:to>
                                    </p:set>
                                    <p:animEffect transition="in" filter="fade">
                                      <p:cBhvr>
                                        <p:cTn id="102" dur="500"/>
                                        <p:tgtEl>
                                          <p:spTgt spid="24">
                                            <p:graphicEl>
                                              <a:chart seriesIdx="23" categoryIdx="-4" bldStep="series"/>
                                            </p:graphicEl>
                                          </p:spTgt>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4">
                                            <p:graphicEl>
                                              <a:chart seriesIdx="24" categoryIdx="-4" bldStep="series"/>
                                            </p:graphicEl>
                                          </p:spTgt>
                                        </p:tgtEl>
                                        <p:attrNameLst>
                                          <p:attrName>style.visibility</p:attrName>
                                        </p:attrNameLst>
                                      </p:cBhvr>
                                      <p:to>
                                        <p:strVal val="visible"/>
                                      </p:to>
                                    </p:set>
                                    <p:animEffect transition="in" filter="fade">
                                      <p:cBhvr>
                                        <p:cTn id="105" dur="500"/>
                                        <p:tgtEl>
                                          <p:spTgt spid="24">
                                            <p:graphicEl>
                                              <a:chart seriesIdx="24" categoryIdx="-4" bldStep="series"/>
                                            </p:graphicEl>
                                          </p:spTgt>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4">
                                            <p:graphicEl>
                                              <a:chart seriesIdx="25" categoryIdx="-4" bldStep="series"/>
                                            </p:graphicEl>
                                          </p:spTgt>
                                        </p:tgtEl>
                                        <p:attrNameLst>
                                          <p:attrName>style.visibility</p:attrName>
                                        </p:attrNameLst>
                                      </p:cBhvr>
                                      <p:to>
                                        <p:strVal val="visible"/>
                                      </p:to>
                                    </p:set>
                                    <p:animEffect transition="in" filter="fade">
                                      <p:cBhvr>
                                        <p:cTn id="108" dur="500"/>
                                        <p:tgtEl>
                                          <p:spTgt spid="24">
                                            <p:graphicEl>
                                              <a:chart seriesIdx="25" categoryIdx="-4" bldStep="series"/>
                                            </p:graphicEl>
                                          </p:spTgt>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4">
                                            <p:graphicEl>
                                              <a:chart seriesIdx="26" categoryIdx="-4" bldStep="series"/>
                                            </p:graphicEl>
                                          </p:spTgt>
                                        </p:tgtEl>
                                        <p:attrNameLst>
                                          <p:attrName>style.visibility</p:attrName>
                                        </p:attrNameLst>
                                      </p:cBhvr>
                                      <p:to>
                                        <p:strVal val="visible"/>
                                      </p:to>
                                    </p:set>
                                    <p:animEffect transition="in" filter="fade">
                                      <p:cBhvr>
                                        <p:cTn id="111" dur="500"/>
                                        <p:tgtEl>
                                          <p:spTgt spid="24">
                                            <p:graphicEl>
                                              <a:chart seriesIdx="26" categoryIdx="-4" bldStep="series"/>
                                            </p:graphicEl>
                                          </p:spTgt>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4">
                                            <p:graphicEl>
                                              <a:chart seriesIdx="27" categoryIdx="-4" bldStep="series"/>
                                            </p:graphicEl>
                                          </p:spTgt>
                                        </p:tgtEl>
                                        <p:attrNameLst>
                                          <p:attrName>style.visibility</p:attrName>
                                        </p:attrNameLst>
                                      </p:cBhvr>
                                      <p:to>
                                        <p:strVal val="visible"/>
                                      </p:to>
                                    </p:set>
                                    <p:animEffect transition="in" filter="fade">
                                      <p:cBhvr>
                                        <p:cTn id="114" dur="500"/>
                                        <p:tgtEl>
                                          <p:spTgt spid="24">
                                            <p:graphicEl>
                                              <a:chart seriesIdx="27" categoryIdx="-4" bldStep="series"/>
                                            </p:graphicEl>
                                          </p:spTgt>
                                        </p:tgtEl>
                                      </p:cBhvr>
                                    </p:animEffect>
                                  </p:childTnLst>
                                </p:cTn>
                              </p:par>
                            </p:childTnLst>
                          </p:cTn>
                        </p:par>
                        <p:par>
                          <p:cTn id="115" fill="hold">
                            <p:stCondLst>
                              <p:cond delay="3000"/>
                            </p:stCondLst>
                            <p:childTnLst>
                              <p:par>
                                <p:cTn id="116" presetID="10" presetClass="entr" presetSubtype="0" fill="hold" grpId="0" nodeType="afterEffect">
                                  <p:stCondLst>
                                    <p:cond delay="0"/>
                                  </p:stCondLst>
                                  <p:childTnLst>
                                    <p:set>
                                      <p:cBhvr>
                                        <p:cTn id="117" dur="1" fill="hold">
                                          <p:stCondLst>
                                            <p:cond delay="0"/>
                                          </p:stCondLst>
                                        </p:cTn>
                                        <p:tgtEl>
                                          <p:spTgt spid="24">
                                            <p:graphicEl>
                                              <a:chart seriesIdx="28" categoryIdx="-4" bldStep="series"/>
                                            </p:graphicEl>
                                          </p:spTgt>
                                        </p:tgtEl>
                                        <p:attrNameLst>
                                          <p:attrName>style.visibility</p:attrName>
                                        </p:attrNameLst>
                                      </p:cBhvr>
                                      <p:to>
                                        <p:strVal val="visible"/>
                                      </p:to>
                                    </p:set>
                                    <p:animEffect transition="in" filter="fade">
                                      <p:cBhvr>
                                        <p:cTn id="118" dur="500"/>
                                        <p:tgtEl>
                                          <p:spTgt spid="24">
                                            <p:graphicEl>
                                              <a:chart seriesIdx="28" categoryIdx="-4" bldStep="series"/>
                                            </p:graphicEl>
                                          </p:spTgt>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24">
                                            <p:graphicEl>
                                              <a:chart seriesIdx="29" categoryIdx="-4" bldStep="series"/>
                                            </p:graphicEl>
                                          </p:spTgt>
                                        </p:tgtEl>
                                        <p:attrNameLst>
                                          <p:attrName>style.visibility</p:attrName>
                                        </p:attrNameLst>
                                      </p:cBhvr>
                                      <p:to>
                                        <p:strVal val="visible"/>
                                      </p:to>
                                    </p:set>
                                    <p:animEffect transition="in" filter="fade">
                                      <p:cBhvr>
                                        <p:cTn id="121" dur="500"/>
                                        <p:tgtEl>
                                          <p:spTgt spid="24">
                                            <p:graphicEl>
                                              <a:chart seriesIdx="29" categoryIdx="-4" bldStep="series"/>
                                            </p:graphicEl>
                                          </p:spTgt>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4">
                                            <p:graphicEl>
                                              <a:chart seriesIdx="30" categoryIdx="-4" bldStep="series"/>
                                            </p:graphicEl>
                                          </p:spTgt>
                                        </p:tgtEl>
                                        <p:attrNameLst>
                                          <p:attrName>style.visibility</p:attrName>
                                        </p:attrNameLst>
                                      </p:cBhvr>
                                      <p:to>
                                        <p:strVal val="visible"/>
                                      </p:to>
                                    </p:set>
                                    <p:animEffect transition="in" filter="fade">
                                      <p:cBhvr>
                                        <p:cTn id="124" dur="500"/>
                                        <p:tgtEl>
                                          <p:spTgt spid="24">
                                            <p:graphicEl>
                                              <a:chart seriesIdx="30" categoryIdx="-4" bldStep="series"/>
                                            </p:graphicEl>
                                          </p:spTgt>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4">
                                            <p:graphicEl>
                                              <a:chart seriesIdx="31" categoryIdx="-4" bldStep="series"/>
                                            </p:graphicEl>
                                          </p:spTgt>
                                        </p:tgtEl>
                                        <p:attrNameLst>
                                          <p:attrName>style.visibility</p:attrName>
                                        </p:attrNameLst>
                                      </p:cBhvr>
                                      <p:to>
                                        <p:strVal val="visible"/>
                                      </p:to>
                                    </p:set>
                                    <p:animEffect transition="in" filter="fade">
                                      <p:cBhvr>
                                        <p:cTn id="127" dur="500"/>
                                        <p:tgtEl>
                                          <p:spTgt spid="24">
                                            <p:graphicEl>
                                              <a:chart seriesIdx="31" categoryIdx="-4" bldStep="series"/>
                                            </p:graphicEl>
                                          </p:spTgt>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4">
                                            <p:graphicEl>
                                              <a:chart seriesIdx="32" categoryIdx="-4" bldStep="series"/>
                                            </p:graphicEl>
                                          </p:spTgt>
                                        </p:tgtEl>
                                        <p:attrNameLst>
                                          <p:attrName>style.visibility</p:attrName>
                                        </p:attrNameLst>
                                      </p:cBhvr>
                                      <p:to>
                                        <p:strVal val="visible"/>
                                      </p:to>
                                    </p:set>
                                    <p:animEffect transition="in" filter="fade">
                                      <p:cBhvr>
                                        <p:cTn id="130" dur="500"/>
                                        <p:tgtEl>
                                          <p:spTgt spid="24">
                                            <p:graphicEl>
                                              <a:chart seriesIdx="32" categoryIdx="-4" bldStep="series"/>
                                            </p:graphicEl>
                                          </p:spTgt>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24">
                                            <p:graphicEl>
                                              <a:chart seriesIdx="33" categoryIdx="-4" bldStep="series"/>
                                            </p:graphicEl>
                                          </p:spTgt>
                                        </p:tgtEl>
                                        <p:attrNameLst>
                                          <p:attrName>style.visibility</p:attrName>
                                        </p:attrNameLst>
                                      </p:cBhvr>
                                      <p:to>
                                        <p:strVal val="visible"/>
                                      </p:to>
                                    </p:set>
                                    <p:animEffect transition="in" filter="fade">
                                      <p:cBhvr>
                                        <p:cTn id="133" dur="500"/>
                                        <p:tgtEl>
                                          <p:spTgt spid="24">
                                            <p:graphicEl>
                                              <a:chart seriesIdx="33" categoryIdx="-4" bldStep="series"/>
                                            </p:graphicEl>
                                          </p:spTgt>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4">
                                            <p:graphicEl>
                                              <a:chart seriesIdx="34" categoryIdx="-4" bldStep="series"/>
                                            </p:graphicEl>
                                          </p:spTgt>
                                        </p:tgtEl>
                                        <p:attrNameLst>
                                          <p:attrName>style.visibility</p:attrName>
                                        </p:attrNameLst>
                                      </p:cBhvr>
                                      <p:to>
                                        <p:strVal val="visible"/>
                                      </p:to>
                                    </p:set>
                                    <p:animEffect transition="in" filter="fade">
                                      <p:cBhvr>
                                        <p:cTn id="136" dur="500"/>
                                        <p:tgtEl>
                                          <p:spTgt spid="24">
                                            <p:graphicEl>
                                              <a:chart seriesIdx="34" categoryIdx="-4" bldStep="series"/>
                                            </p:graphicEl>
                                          </p:spTgt>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4">
                                            <p:graphicEl>
                                              <a:chart seriesIdx="35" categoryIdx="-4" bldStep="series"/>
                                            </p:graphicEl>
                                          </p:spTgt>
                                        </p:tgtEl>
                                        <p:attrNameLst>
                                          <p:attrName>style.visibility</p:attrName>
                                        </p:attrNameLst>
                                      </p:cBhvr>
                                      <p:to>
                                        <p:strVal val="visible"/>
                                      </p:to>
                                    </p:set>
                                    <p:animEffect transition="in" filter="fade">
                                      <p:cBhvr>
                                        <p:cTn id="139" dur="500"/>
                                        <p:tgtEl>
                                          <p:spTgt spid="24">
                                            <p:graphicEl>
                                              <a:chart seriesIdx="35" categoryIdx="-4" bldStep="series"/>
                                            </p:graphicEl>
                                          </p:spTgt>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4">
                                            <p:graphicEl>
                                              <a:chart seriesIdx="36" categoryIdx="-4" bldStep="series"/>
                                            </p:graphicEl>
                                          </p:spTgt>
                                        </p:tgtEl>
                                        <p:attrNameLst>
                                          <p:attrName>style.visibility</p:attrName>
                                        </p:attrNameLst>
                                      </p:cBhvr>
                                      <p:to>
                                        <p:strVal val="visible"/>
                                      </p:to>
                                    </p:set>
                                    <p:animEffect transition="in" filter="fade">
                                      <p:cBhvr>
                                        <p:cTn id="142" dur="500"/>
                                        <p:tgtEl>
                                          <p:spTgt spid="24">
                                            <p:graphicEl>
                                              <a:chart seriesIdx="36" categoryIdx="-4" bldStep="series"/>
                                            </p:graphicEl>
                                          </p:spTgt>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24">
                                            <p:graphicEl>
                                              <a:chart seriesIdx="37" categoryIdx="-4" bldStep="series"/>
                                            </p:graphicEl>
                                          </p:spTgt>
                                        </p:tgtEl>
                                        <p:attrNameLst>
                                          <p:attrName>style.visibility</p:attrName>
                                        </p:attrNameLst>
                                      </p:cBhvr>
                                      <p:to>
                                        <p:strVal val="visible"/>
                                      </p:to>
                                    </p:set>
                                    <p:animEffect transition="in" filter="fade">
                                      <p:cBhvr>
                                        <p:cTn id="145" dur="500"/>
                                        <p:tgtEl>
                                          <p:spTgt spid="24">
                                            <p:graphicEl>
                                              <a:chart seriesIdx="37" categoryIdx="-4" bldStep="series"/>
                                            </p:graphicEl>
                                          </p:spTgt>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4">
                                            <p:graphicEl>
                                              <a:chart seriesIdx="38" categoryIdx="-4" bldStep="series"/>
                                            </p:graphicEl>
                                          </p:spTgt>
                                        </p:tgtEl>
                                        <p:attrNameLst>
                                          <p:attrName>style.visibility</p:attrName>
                                        </p:attrNameLst>
                                      </p:cBhvr>
                                      <p:to>
                                        <p:strVal val="visible"/>
                                      </p:to>
                                    </p:set>
                                    <p:animEffect transition="in" filter="fade">
                                      <p:cBhvr>
                                        <p:cTn id="148" dur="500"/>
                                        <p:tgtEl>
                                          <p:spTgt spid="24">
                                            <p:graphicEl>
                                              <a:chart seriesIdx="38" categoryIdx="-4" bldStep="series"/>
                                            </p:graphicEl>
                                          </p:spTgt>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4">
                                            <p:graphicEl>
                                              <a:chart seriesIdx="39" categoryIdx="-4" bldStep="series"/>
                                            </p:graphicEl>
                                          </p:spTgt>
                                        </p:tgtEl>
                                        <p:attrNameLst>
                                          <p:attrName>style.visibility</p:attrName>
                                        </p:attrNameLst>
                                      </p:cBhvr>
                                      <p:to>
                                        <p:strVal val="visible"/>
                                      </p:to>
                                    </p:set>
                                    <p:animEffect transition="in" filter="fade">
                                      <p:cBhvr>
                                        <p:cTn id="151" dur="500"/>
                                        <p:tgtEl>
                                          <p:spTgt spid="24">
                                            <p:graphicEl>
                                              <a:chart seriesIdx="39" categoryIdx="-4" bldStep="series"/>
                                            </p:graphicEl>
                                          </p:spTgt>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4">
                                            <p:graphicEl>
                                              <a:chart seriesIdx="40" categoryIdx="-4" bldStep="series"/>
                                            </p:graphicEl>
                                          </p:spTgt>
                                        </p:tgtEl>
                                        <p:attrNameLst>
                                          <p:attrName>style.visibility</p:attrName>
                                        </p:attrNameLst>
                                      </p:cBhvr>
                                      <p:to>
                                        <p:strVal val="visible"/>
                                      </p:to>
                                    </p:set>
                                    <p:animEffect transition="in" filter="fade">
                                      <p:cBhvr>
                                        <p:cTn id="154" dur="500"/>
                                        <p:tgtEl>
                                          <p:spTgt spid="24">
                                            <p:graphicEl>
                                              <a:chart seriesIdx="40" categoryIdx="-4" bldStep="series"/>
                                            </p:graphicEl>
                                          </p:spTgt>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24">
                                            <p:graphicEl>
                                              <a:chart seriesIdx="41" categoryIdx="-4" bldStep="series"/>
                                            </p:graphicEl>
                                          </p:spTgt>
                                        </p:tgtEl>
                                        <p:attrNameLst>
                                          <p:attrName>style.visibility</p:attrName>
                                        </p:attrNameLst>
                                      </p:cBhvr>
                                      <p:to>
                                        <p:strVal val="visible"/>
                                      </p:to>
                                    </p:set>
                                    <p:animEffect transition="in" filter="fade">
                                      <p:cBhvr>
                                        <p:cTn id="157" dur="500"/>
                                        <p:tgtEl>
                                          <p:spTgt spid="24">
                                            <p:graphicEl>
                                              <a:chart seriesIdx="41" categoryIdx="-4" bldStep="series"/>
                                            </p:graphicEl>
                                          </p:spTgt>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24">
                                            <p:graphicEl>
                                              <a:chart seriesIdx="42" categoryIdx="-4" bldStep="series"/>
                                            </p:graphicEl>
                                          </p:spTgt>
                                        </p:tgtEl>
                                        <p:attrNameLst>
                                          <p:attrName>style.visibility</p:attrName>
                                        </p:attrNameLst>
                                      </p:cBhvr>
                                      <p:to>
                                        <p:strVal val="visible"/>
                                      </p:to>
                                    </p:set>
                                    <p:animEffect transition="in" filter="fade">
                                      <p:cBhvr>
                                        <p:cTn id="160" dur="500"/>
                                        <p:tgtEl>
                                          <p:spTgt spid="24">
                                            <p:graphicEl>
                                              <a:chart seriesIdx="42" categoryIdx="-4" bldStep="series"/>
                                            </p:graphicEl>
                                          </p:spTgt>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24">
                                            <p:graphicEl>
                                              <a:chart seriesIdx="43" categoryIdx="-4" bldStep="series"/>
                                            </p:graphicEl>
                                          </p:spTgt>
                                        </p:tgtEl>
                                        <p:attrNameLst>
                                          <p:attrName>style.visibility</p:attrName>
                                        </p:attrNameLst>
                                      </p:cBhvr>
                                      <p:to>
                                        <p:strVal val="visible"/>
                                      </p:to>
                                    </p:set>
                                    <p:animEffect transition="in" filter="fade">
                                      <p:cBhvr>
                                        <p:cTn id="163" dur="500"/>
                                        <p:tgtEl>
                                          <p:spTgt spid="24">
                                            <p:graphicEl>
                                              <a:chart seriesIdx="43" categoryIdx="-4" bldStep="series"/>
                                            </p:graphicEl>
                                          </p:spTgt>
                                        </p:tgtEl>
                                      </p:cBhvr>
                                    </p:animEffect>
                                  </p:childTnLst>
                                </p:cTn>
                              </p:par>
                            </p:childTnLst>
                          </p:cTn>
                        </p:par>
                        <p:par>
                          <p:cTn id="164" fill="hold">
                            <p:stCondLst>
                              <p:cond delay="3500"/>
                            </p:stCondLst>
                            <p:childTnLst>
                              <p:par>
                                <p:cTn id="165" presetID="10" presetClass="entr" presetSubtype="0" fill="hold" grpId="0" nodeType="afterEffect">
                                  <p:stCondLst>
                                    <p:cond delay="0"/>
                                  </p:stCondLst>
                                  <p:childTnLst>
                                    <p:set>
                                      <p:cBhvr>
                                        <p:cTn id="166" dur="1" fill="hold">
                                          <p:stCondLst>
                                            <p:cond delay="0"/>
                                          </p:stCondLst>
                                        </p:cTn>
                                        <p:tgtEl>
                                          <p:spTgt spid="24">
                                            <p:graphicEl>
                                              <a:chart seriesIdx="44" categoryIdx="-4" bldStep="series"/>
                                            </p:graphicEl>
                                          </p:spTgt>
                                        </p:tgtEl>
                                        <p:attrNameLst>
                                          <p:attrName>style.visibility</p:attrName>
                                        </p:attrNameLst>
                                      </p:cBhvr>
                                      <p:to>
                                        <p:strVal val="visible"/>
                                      </p:to>
                                    </p:set>
                                    <p:animEffect transition="in" filter="fade">
                                      <p:cBhvr>
                                        <p:cTn id="167" dur="500"/>
                                        <p:tgtEl>
                                          <p:spTgt spid="24">
                                            <p:graphicEl>
                                              <a:chart seriesIdx="44" categoryIdx="-4" bldStep="series"/>
                                            </p:graphicEl>
                                          </p:spTgt>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24">
                                            <p:graphicEl>
                                              <a:chart seriesIdx="45" categoryIdx="-4" bldStep="series"/>
                                            </p:graphicEl>
                                          </p:spTgt>
                                        </p:tgtEl>
                                        <p:attrNameLst>
                                          <p:attrName>style.visibility</p:attrName>
                                        </p:attrNameLst>
                                      </p:cBhvr>
                                      <p:to>
                                        <p:strVal val="visible"/>
                                      </p:to>
                                    </p:set>
                                    <p:animEffect transition="in" filter="fade">
                                      <p:cBhvr>
                                        <p:cTn id="170" dur="500"/>
                                        <p:tgtEl>
                                          <p:spTgt spid="24">
                                            <p:graphicEl>
                                              <a:chart seriesIdx="45" categoryIdx="-4" bldStep="series"/>
                                            </p:graphicEl>
                                          </p:spTgt>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24">
                                            <p:graphicEl>
                                              <a:chart seriesIdx="46" categoryIdx="-4" bldStep="series"/>
                                            </p:graphicEl>
                                          </p:spTgt>
                                        </p:tgtEl>
                                        <p:attrNameLst>
                                          <p:attrName>style.visibility</p:attrName>
                                        </p:attrNameLst>
                                      </p:cBhvr>
                                      <p:to>
                                        <p:strVal val="visible"/>
                                      </p:to>
                                    </p:set>
                                    <p:animEffect transition="in" filter="fade">
                                      <p:cBhvr>
                                        <p:cTn id="173" dur="500"/>
                                        <p:tgtEl>
                                          <p:spTgt spid="24">
                                            <p:graphicEl>
                                              <a:chart seriesIdx="46" categoryIdx="-4" bldStep="series"/>
                                            </p:graphicEl>
                                          </p:spTgt>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24">
                                            <p:graphicEl>
                                              <a:chart seriesIdx="47" categoryIdx="-4" bldStep="series"/>
                                            </p:graphicEl>
                                          </p:spTgt>
                                        </p:tgtEl>
                                        <p:attrNameLst>
                                          <p:attrName>style.visibility</p:attrName>
                                        </p:attrNameLst>
                                      </p:cBhvr>
                                      <p:to>
                                        <p:strVal val="visible"/>
                                      </p:to>
                                    </p:set>
                                    <p:animEffect transition="in" filter="fade">
                                      <p:cBhvr>
                                        <p:cTn id="176" dur="500"/>
                                        <p:tgtEl>
                                          <p:spTgt spid="24">
                                            <p:graphicEl>
                                              <a:chart seriesIdx="47" categoryIdx="-4" bldStep="series"/>
                                            </p:graphicEl>
                                          </p:spTgt>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24">
                                            <p:graphicEl>
                                              <a:chart seriesIdx="48" categoryIdx="-4" bldStep="series"/>
                                            </p:graphicEl>
                                          </p:spTgt>
                                        </p:tgtEl>
                                        <p:attrNameLst>
                                          <p:attrName>style.visibility</p:attrName>
                                        </p:attrNameLst>
                                      </p:cBhvr>
                                      <p:to>
                                        <p:strVal val="visible"/>
                                      </p:to>
                                    </p:set>
                                    <p:animEffect transition="in" filter="fade">
                                      <p:cBhvr>
                                        <p:cTn id="179" dur="500"/>
                                        <p:tgtEl>
                                          <p:spTgt spid="24">
                                            <p:graphicEl>
                                              <a:chart seriesIdx="48" categoryIdx="-4" bldStep="series"/>
                                            </p:graphicEl>
                                          </p:spTgt>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24">
                                            <p:graphicEl>
                                              <a:chart seriesIdx="49" categoryIdx="-4" bldStep="series"/>
                                            </p:graphicEl>
                                          </p:spTgt>
                                        </p:tgtEl>
                                        <p:attrNameLst>
                                          <p:attrName>style.visibility</p:attrName>
                                        </p:attrNameLst>
                                      </p:cBhvr>
                                      <p:to>
                                        <p:strVal val="visible"/>
                                      </p:to>
                                    </p:set>
                                    <p:animEffect transition="in" filter="fade">
                                      <p:cBhvr>
                                        <p:cTn id="182" dur="500"/>
                                        <p:tgtEl>
                                          <p:spTgt spid="24">
                                            <p:graphicEl>
                                              <a:chart seriesIdx="49" categoryIdx="-4" bldStep="series"/>
                                            </p:graphicEl>
                                          </p:spTgt>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24">
                                            <p:graphicEl>
                                              <a:chart seriesIdx="50" categoryIdx="-4" bldStep="series"/>
                                            </p:graphicEl>
                                          </p:spTgt>
                                        </p:tgtEl>
                                        <p:attrNameLst>
                                          <p:attrName>style.visibility</p:attrName>
                                        </p:attrNameLst>
                                      </p:cBhvr>
                                      <p:to>
                                        <p:strVal val="visible"/>
                                      </p:to>
                                    </p:set>
                                    <p:animEffect transition="in" filter="fade">
                                      <p:cBhvr>
                                        <p:cTn id="185" dur="500"/>
                                        <p:tgtEl>
                                          <p:spTgt spid="24">
                                            <p:graphicEl>
                                              <a:chart seriesIdx="50" categoryIdx="-4" bldStep="series"/>
                                            </p:graphicEl>
                                          </p:spTgt>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24">
                                            <p:graphicEl>
                                              <a:chart seriesIdx="51" categoryIdx="-4" bldStep="series"/>
                                            </p:graphicEl>
                                          </p:spTgt>
                                        </p:tgtEl>
                                        <p:attrNameLst>
                                          <p:attrName>style.visibility</p:attrName>
                                        </p:attrNameLst>
                                      </p:cBhvr>
                                      <p:to>
                                        <p:strVal val="visible"/>
                                      </p:to>
                                    </p:set>
                                    <p:animEffect transition="in" filter="fade">
                                      <p:cBhvr>
                                        <p:cTn id="188" dur="500"/>
                                        <p:tgtEl>
                                          <p:spTgt spid="24">
                                            <p:graphicEl>
                                              <a:chart seriesIdx="51" categoryIdx="-4" bldStep="series"/>
                                            </p:graphicEl>
                                          </p:spTgt>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24">
                                            <p:graphicEl>
                                              <a:chart seriesIdx="52" categoryIdx="-4" bldStep="series"/>
                                            </p:graphicEl>
                                          </p:spTgt>
                                        </p:tgtEl>
                                        <p:attrNameLst>
                                          <p:attrName>style.visibility</p:attrName>
                                        </p:attrNameLst>
                                      </p:cBhvr>
                                      <p:to>
                                        <p:strVal val="visible"/>
                                      </p:to>
                                    </p:set>
                                    <p:animEffect transition="in" filter="fade">
                                      <p:cBhvr>
                                        <p:cTn id="191" dur="500"/>
                                        <p:tgtEl>
                                          <p:spTgt spid="24">
                                            <p:graphicEl>
                                              <a:chart seriesIdx="52" categoryIdx="-4" bldStep="series"/>
                                            </p:graphicEl>
                                          </p:spTgt>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24">
                                            <p:graphicEl>
                                              <a:chart seriesIdx="53" categoryIdx="-4" bldStep="series"/>
                                            </p:graphicEl>
                                          </p:spTgt>
                                        </p:tgtEl>
                                        <p:attrNameLst>
                                          <p:attrName>style.visibility</p:attrName>
                                        </p:attrNameLst>
                                      </p:cBhvr>
                                      <p:to>
                                        <p:strVal val="visible"/>
                                      </p:to>
                                    </p:set>
                                    <p:animEffect transition="in" filter="fade">
                                      <p:cBhvr>
                                        <p:cTn id="194" dur="500"/>
                                        <p:tgtEl>
                                          <p:spTgt spid="24">
                                            <p:graphicEl>
                                              <a:chart seriesIdx="53" categoryIdx="-4" bldStep="series"/>
                                            </p:graphicEl>
                                          </p:spTgt>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24">
                                            <p:graphicEl>
                                              <a:chart seriesIdx="54" categoryIdx="-4" bldStep="series"/>
                                            </p:graphicEl>
                                          </p:spTgt>
                                        </p:tgtEl>
                                        <p:attrNameLst>
                                          <p:attrName>style.visibility</p:attrName>
                                        </p:attrNameLst>
                                      </p:cBhvr>
                                      <p:to>
                                        <p:strVal val="visible"/>
                                      </p:to>
                                    </p:set>
                                    <p:animEffect transition="in" filter="fade">
                                      <p:cBhvr>
                                        <p:cTn id="197" dur="500"/>
                                        <p:tgtEl>
                                          <p:spTgt spid="24">
                                            <p:graphicEl>
                                              <a:chart seriesIdx="54" categoryIdx="-4" bldStep="series"/>
                                            </p:graphicEl>
                                          </p:spTgt>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24">
                                            <p:graphicEl>
                                              <a:chart seriesIdx="55" categoryIdx="-4" bldStep="series"/>
                                            </p:graphicEl>
                                          </p:spTgt>
                                        </p:tgtEl>
                                        <p:attrNameLst>
                                          <p:attrName>style.visibility</p:attrName>
                                        </p:attrNameLst>
                                      </p:cBhvr>
                                      <p:to>
                                        <p:strVal val="visible"/>
                                      </p:to>
                                    </p:set>
                                    <p:animEffect transition="in" filter="fade">
                                      <p:cBhvr>
                                        <p:cTn id="200" dur="500"/>
                                        <p:tgtEl>
                                          <p:spTgt spid="24">
                                            <p:graphicEl>
                                              <a:chart seriesIdx="55" categoryIdx="-4" bldStep="series"/>
                                            </p:graphicEl>
                                          </p:spTgt>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24">
                                            <p:graphicEl>
                                              <a:chart seriesIdx="56" categoryIdx="-4" bldStep="series"/>
                                            </p:graphicEl>
                                          </p:spTgt>
                                        </p:tgtEl>
                                        <p:attrNameLst>
                                          <p:attrName>style.visibility</p:attrName>
                                        </p:attrNameLst>
                                      </p:cBhvr>
                                      <p:to>
                                        <p:strVal val="visible"/>
                                      </p:to>
                                    </p:set>
                                    <p:animEffect transition="in" filter="fade">
                                      <p:cBhvr>
                                        <p:cTn id="203" dur="500"/>
                                        <p:tgtEl>
                                          <p:spTgt spid="24">
                                            <p:graphicEl>
                                              <a:chart seriesIdx="56" categoryIdx="-4" bldStep="series"/>
                                            </p:graphicEl>
                                          </p:spTgt>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24">
                                            <p:graphicEl>
                                              <a:chart seriesIdx="57" categoryIdx="-4" bldStep="series"/>
                                            </p:graphicEl>
                                          </p:spTgt>
                                        </p:tgtEl>
                                        <p:attrNameLst>
                                          <p:attrName>style.visibility</p:attrName>
                                        </p:attrNameLst>
                                      </p:cBhvr>
                                      <p:to>
                                        <p:strVal val="visible"/>
                                      </p:to>
                                    </p:set>
                                    <p:animEffect transition="in" filter="fade">
                                      <p:cBhvr>
                                        <p:cTn id="206" dur="500"/>
                                        <p:tgtEl>
                                          <p:spTgt spid="24">
                                            <p:graphicEl>
                                              <a:chart seriesIdx="57" categoryIdx="-4" bldStep="series"/>
                                            </p:graphicEl>
                                          </p:spTgt>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24">
                                            <p:graphicEl>
                                              <a:chart seriesIdx="58" categoryIdx="-4" bldStep="series"/>
                                            </p:graphicEl>
                                          </p:spTgt>
                                        </p:tgtEl>
                                        <p:attrNameLst>
                                          <p:attrName>style.visibility</p:attrName>
                                        </p:attrNameLst>
                                      </p:cBhvr>
                                      <p:to>
                                        <p:strVal val="visible"/>
                                      </p:to>
                                    </p:set>
                                    <p:animEffect transition="in" filter="fade">
                                      <p:cBhvr>
                                        <p:cTn id="209" dur="500"/>
                                        <p:tgtEl>
                                          <p:spTgt spid="24">
                                            <p:graphicEl>
                                              <a:chart seriesIdx="58" categoryIdx="-4" bldStep="series"/>
                                            </p:graphicEl>
                                          </p:spTgt>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24">
                                            <p:graphicEl>
                                              <a:chart seriesIdx="59" categoryIdx="-4" bldStep="series"/>
                                            </p:graphicEl>
                                          </p:spTgt>
                                        </p:tgtEl>
                                        <p:attrNameLst>
                                          <p:attrName>style.visibility</p:attrName>
                                        </p:attrNameLst>
                                      </p:cBhvr>
                                      <p:to>
                                        <p:strVal val="visible"/>
                                      </p:to>
                                    </p:set>
                                    <p:animEffect transition="in" filter="fade">
                                      <p:cBhvr>
                                        <p:cTn id="212" dur="500"/>
                                        <p:tgtEl>
                                          <p:spTgt spid="24">
                                            <p:graphicEl>
                                              <a:chart seriesIdx="59" categoryIdx="-4" bldStep="series"/>
                                            </p:graphicEl>
                                          </p:spTgt>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24">
                                            <p:graphicEl>
                                              <a:chart seriesIdx="60" categoryIdx="-4" bldStep="series"/>
                                            </p:graphicEl>
                                          </p:spTgt>
                                        </p:tgtEl>
                                        <p:attrNameLst>
                                          <p:attrName>style.visibility</p:attrName>
                                        </p:attrNameLst>
                                      </p:cBhvr>
                                      <p:to>
                                        <p:strVal val="visible"/>
                                      </p:to>
                                    </p:set>
                                    <p:animEffect transition="in" filter="fade">
                                      <p:cBhvr>
                                        <p:cTn id="215" dur="500"/>
                                        <p:tgtEl>
                                          <p:spTgt spid="24">
                                            <p:graphicEl>
                                              <a:chart seriesIdx="60" categoryIdx="-4" bldStep="series"/>
                                            </p:graphicEl>
                                          </p:spTgt>
                                        </p:tgtEl>
                                      </p:cBhvr>
                                    </p:animEffect>
                                  </p:childTnLst>
                                </p:cTn>
                              </p:par>
                            </p:childTnLst>
                          </p:cTn>
                        </p:par>
                        <p:par>
                          <p:cTn id="216" fill="hold">
                            <p:stCondLst>
                              <p:cond delay="4000"/>
                            </p:stCondLst>
                            <p:childTnLst>
                              <p:par>
                                <p:cTn id="217" presetID="10" presetClass="entr" presetSubtype="0" fill="hold" grpId="0" nodeType="afterEffect">
                                  <p:stCondLst>
                                    <p:cond delay="0"/>
                                  </p:stCondLst>
                                  <p:childTnLst>
                                    <p:set>
                                      <p:cBhvr>
                                        <p:cTn id="218" dur="1" fill="hold">
                                          <p:stCondLst>
                                            <p:cond delay="0"/>
                                          </p:stCondLst>
                                        </p:cTn>
                                        <p:tgtEl>
                                          <p:spTgt spid="24">
                                            <p:graphicEl>
                                              <a:chart seriesIdx="61" categoryIdx="-4" bldStep="series"/>
                                            </p:graphicEl>
                                          </p:spTgt>
                                        </p:tgtEl>
                                        <p:attrNameLst>
                                          <p:attrName>style.visibility</p:attrName>
                                        </p:attrNameLst>
                                      </p:cBhvr>
                                      <p:to>
                                        <p:strVal val="visible"/>
                                      </p:to>
                                    </p:set>
                                    <p:animEffect transition="in" filter="fade">
                                      <p:cBhvr>
                                        <p:cTn id="219" dur="500"/>
                                        <p:tgtEl>
                                          <p:spTgt spid="24">
                                            <p:graphicEl>
                                              <a:chart seriesIdx="61" categoryIdx="-4" bldStep="series"/>
                                            </p:graphicEl>
                                          </p:spTgt>
                                        </p:tgtEl>
                                      </p:cBhvr>
                                    </p:animEffect>
                                  </p:childTnLst>
                                </p:cTn>
                              </p:par>
                              <p:par>
                                <p:cTn id="220" presetID="10" presetClass="entr" presetSubtype="0" fill="hold" grpId="0" nodeType="withEffect">
                                  <p:stCondLst>
                                    <p:cond delay="0"/>
                                  </p:stCondLst>
                                  <p:childTnLst>
                                    <p:set>
                                      <p:cBhvr>
                                        <p:cTn id="221" dur="1" fill="hold">
                                          <p:stCondLst>
                                            <p:cond delay="0"/>
                                          </p:stCondLst>
                                        </p:cTn>
                                        <p:tgtEl>
                                          <p:spTgt spid="24">
                                            <p:graphicEl>
                                              <a:chart seriesIdx="62" categoryIdx="-4" bldStep="series"/>
                                            </p:graphicEl>
                                          </p:spTgt>
                                        </p:tgtEl>
                                        <p:attrNameLst>
                                          <p:attrName>style.visibility</p:attrName>
                                        </p:attrNameLst>
                                      </p:cBhvr>
                                      <p:to>
                                        <p:strVal val="visible"/>
                                      </p:to>
                                    </p:set>
                                    <p:animEffect transition="in" filter="fade">
                                      <p:cBhvr>
                                        <p:cTn id="222" dur="500"/>
                                        <p:tgtEl>
                                          <p:spTgt spid="24">
                                            <p:graphicEl>
                                              <a:chart seriesIdx="62" categoryIdx="-4" bldStep="series"/>
                                            </p:graphicEl>
                                          </p:spTgt>
                                        </p:tgtEl>
                                      </p:cBhvr>
                                    </p:animEffect>
                                  </p:childTnLst>
                                </p:cTn>
                              </p:par>
                              <p:par>
                                <p:cTn id="223" presetID="10" presetClass="entr" presetSubtype="0" fill="hold" grpId="0" nodeType="withEffect">
                                  <p:stCondLst>
                                    <p:cond delay="0"/>
                                  </p:stCondLst>
                                  <p:childTnLst>
                                    <p:set>
                                      <p:cBhvr>
                                        <p:cTn id="224" dur="1" fill="hold">
                                          <p:stCondLst>
                                            <p:cond delay="0"/>
                                          </p:stCondLst>
                                        </p:cTn>
                                        <p:tgtEl>
                                          <p:spTgt spid="24">
                                            <p:graphicEl>
                                              <a:chart seriesIdx="63" categoryIdx="-4" bldStep="series"/>
                                            </p:graphicEl>
                                          </p:spTgt>
                                        </p:tgtEl>
                                        <p:attrNameLst>
                                          <p:attrName>style.visibility</p:attrName>
                                        </p:attrNameLst>
                                      </p:cBhvr>
                                      <p:to>
                                        <p:strVal val="visible"/>
                                      </p:to>
                                    </p:set>
                                    <p:animEffect transition="in" filter="fade">
                                      <p:cBhvr>
                                        <p:cTn id="225" dur="500"/>
                                        <p:tgtEl>
                                          <p:spTgt spid="24">
                                            <p:graphicEl>
                                              <a:chart seriesIdx="63" categoryIdx="-4" bldStep="series"/>
                                            </p:graphicEl>
                                          </p:spTgt>
                                        </p:tgtEl>
                                      </p:cBhvr>
                                    </p:animEffect>
                                  </p:childTnLst>
                                </p:cTn>
                              </p:par>
                              <p:par>
                                <p:cTn id="226" presetID="10" presetClass="entr" presetSubtype="0" fill="hold" grpId="0" nodeType="withEffect">
                                  <p:stCondLst>
                                    <p:cond delay="0"/>
                                  </p:stCondLst>
                                  <p:childTnLst>
                                    <p:set>
                                      <p:cBhvr>
                                        <p:cTn id="227" dur="1" fill="hold">
                                          <p:stCondLst>
                                            <p:cond delay="0"/>
                                          </p:stCondLst>
                                        </p:cTn>
                                        <p:tgtEl>
                                          <p:spTgt spid="24">
                                            <p:graphicEl>
                                              <a:chart seriesIdx="64" categoryIdx="-4" bldStep="series"/>
                                            </p:graphicEl>
                                          </p:spTgt>
                                        </p:tgtEl>
                                        <p:attrNameLst>
                                          <p:attrName>style.visibility</p:attrName>
                                        </p:attrNameLst>
                                      </p:cBhvr>
                                      <p:to>
                                        <p:strVal val="visible"/>
                                      </p:to>
                                    </p:set>
                                    <p:animEffect transition="in" filter="fade">
                                      <p:cBhvr>
                                        <p:cTn id="228" dur="500"/>
                                        <p:tgtEl>
                                          <p:spTgt spid="24">
                                            <p:graphicEl>
                                              <a:chart seriesIdx="64" categoryIdx="-4" bldStep="series"/>
                                            </p:graphicEl>
                                          </p:spTgt>
                                        </p:tgtEl>
                                      </p:cBhvr>
                                    </p:animEffect>
                                  </p:childTnLst>
                                </p:cTn>
                              </p:par>
                              <p:par>
                                <p:cTn id="229" presetID="10" presetClass="entr" presetSubtype="0" fill="hold" grpId="0" nodeType="withEffect">
                                  <p:stCondLst>
                                    <p:cond delay="0"/>
                                  </p:stCondLst>
                                  <p:childTnLst>
                                    <p:set>
                                      <p:cBhvr>
                                        <p:cTn id="230" dur="1" fill="hold">
                                          <p:stCondLst>
                                            <p:cond delay="0"/>
                                          </p:stCondLst>
                                        </p:cTn>
                                        <p:tgtEl>
                                          <p:spTgt spid="24">
                                            <p:graphicEl>
                                              <a:chart seriesIdx="65" categoryIdx="-4" bldStep="series"/>
                                            </p:graphicEl>
                                          </p:spTgt>
                                        </p:tgtEl>
                                        <p:attrNameLst>
                                          <p:attrName>style.visibility</p:attrName>
                                        </p:attrNameLst>
                                      </p:cBhvr>
                                      <p:to>
                                        <p:strVal val="visible"/>
                                      </p:to>
                                    </p:set>
                                    <p:animEffect transition="in" filter="fade">
                                      <p:cBhvr>
                                        <p:cTn id="231" dur="500"/>
                                        <p:tgtEl>
                                          <p:spTgt spid="24">
                                            <p:graphicEl>
                                              <a:chart seriesIdx="65" categoryIdx="-4" bldStep="series"/>
                                            </p:graphicEl>
                                          </p:spTgt>
                                        </p:tgtEl>
                                      </p:cBhvr>
                                    </p:animEffect>
                                  </p:childTnLst>
                                </p:cTn>
                              </p:par>
                              <p:par>
                                <p:cTn id="232" presetID="10" presetClass="entr" presetSubtype="0" fill="hold" grpId="0" nodeType="withEffect">
                                  <p:stCondLst>
                                    <p:cond delay="0"/>
                                  </p:stCondLst>
                                  <p:childTnLst>
                                    <p:set>
                                      <p:cBhvr>
                                        <p:cTn id="233" dur="1" fill="hold">
                                          <p:stCondLst>
                                            <p:cond delay="0"/>
                                          </p:stCondLst>
                                        </p:cTn>
                                        <p:tgtEl>
                                          <p:spTgt spid="24">
                                            <p:graphicEl>
                                              <a:chart seriesIdx="66" categoryIdx="-4" bldStep="series"/>
                                            </p:graphicEl>
                                          </p:spTgt>
                                        </p:tgtEl>
                                        <p:attrNameLst>
                                          <p:attrName>style.visibility</p:attrName>
                                        </p:attrNameLst>
                                      </p:cBhvr>
                                      <p:to>
                                        <p:strVal val="visible"/>
                                      </p:to>
                                    </p:set>
                                    <p:animEffect transition="in" filter="fade">
                                      <p:cBhvr>
                                        <p:cTn id="234" dur="500"/>
                                        <p:tgtEl>
                                          <p:spTgt spid="24">
                                            <p:graphicEl>
                                              <a:chart seriesIdx="66" categoryIdx="-4" bldStep="series"/>
                                            </p:graphicEl>
                                          </p:spTgt>
                                        </p:tgtEl>
                                      </p:cBhvr>
                                    </p:animEffect>
                                  </p:childTnLst>
                                </p:cTn>
                              </p:par>
                              <p:par>
                                <p:cTn id="235" presetID="10" presetClass="entr" presetSubtype="0" fill="hold" grpId="0" nodeType="withEffect">
                                  <p:stCondLst>
                                    <p:cond delay="0"/>
                                  </p:stCondLst>
                                  <p:childTnLst>
                                    <p:set>
                                      <p:cBhvr>
                                        <p:cTn id="236" dur="1" fill="hold">
                                          <p:stCondLst>
                                            <p:cond delay="0"/>
                                          </p:stCondLst>
                                        </p:cTn>
                                        <p:tgtEl>
                                          <p:spTgt spid="24">
                                            <p:graphicEl>
                                              <a:chart seriesIdx="67" categoryIdx="-4" bldStep="series"/>
                                            </p:graphicEl>
                                          </p:spTgt>
                                        </p:tgtEl>
                                        <p:attrNameLst>
                                          <p:attrName>style.visibility</p:attrName>
                                        </p:attrNameLst>
                                      </p:cBhvr>
                                      <p:to>
                                        <p:strVal val="visible"/>
                                      </p:to>
                                    </p:set>
                                    <p:animEffect transition="in" filter="fade">
                                      <p:cBhvr>
                                        <p:cTn id="237" dur="500"/>
                                        <p:tgtEl>
                                          <p:spTgt spid="24">
                                            <p:graphicEl>
                                              <a:chart seriesIdx="67" categoryIdx="-4" bldStep="series"/>
                                            </p:graphicEl>
                                          </p:spTgt>
                                        </p:tgtEl>
                                      </p:cBhvr>
                                    </p:animEffect>
                                  </p:childTnLst>
                                </p:cTn>
                              </p:par>
                              <p:par>
                                <p:cTn id="238" presetID="10" presetClass="entr" presetSubtype="0" fill="hold" grpId="0" nodeType="withEffect">
                                  <p:stCondLst>
                                    <p:cond delay="0"/>
                                  </p:stCondLst>
                                  <p:childTnLst>
                                    <p:set>
                                      <p:cBhvr>
                                        <p:cTn id="239" dur="1" fill="hold">
                                          <p:stCondLst>
                                            <p:cond delay="0"/>
                                          </p:stCondLst>
                                        </p:cTn>
                                        <p:tgtEl>
                                          <p:spTgt spid="24">
                                            <p:graphicEl>
                                              <a:chart seriesIdx="68" categoryIdx="-4" bldStep="series"/>
                                            </p:graphicEl>
                                          </p:spTgt>
                                        </p:tgtEl>
                                        <p:attrNameLst>
                                          <p:attrName>style.visibility</p:attrName>
                                        </p:attrNameLst>
                                      </p:cBhvr>
                                      <p:to>
                                        <p:strVal val="visible"/>
                                      </p:to>
                                    </p:set>
                                    <p:animEffect transition="in" filter="fade">
                                      <p:cBhvr>
                                        <p:cTn id="240" dur="500"/>
                                        <p:tgtEl>
                                          <p:spTgt spid="24">
                                            <p:graphicEl>
                                              <a:chart seriesIdx="68" categoryIdx="-4" bldStep="series"/>
                                            </p:graphicEl>
                                          </p:spTgt>
                                        </p:tgtEl>
                                      </p:cBhvr>
                                    </p:animEffect>
                                  </p:childTnLst>
                                </p:cTn>
                              </p:par>
                              <p:par>
                                <p:cTn id="241" presetID="10" presetClass="entr" presetSubtype="0" fill="hold" grpId="0" nodeType="withEffect">
                                  <p:stCondLst>
                                    <p:cond delay="0"/>
                                  </p:stCondLst>
                                  <p:childTnLst>
                                    <p:set>
                                      <p:cBhvr>
                                        <p:cTn id="242" dur="1" fill="hold">
                                          <p:stCondLst>
                                            <p:cond delay="0"/>
                                          </p:stCondLst>
                                        </p:cTn>
                                        <p:tgtEl>
                                          <p:spTgt spid="24">
                                            <p:graphicEl>
                                              <a:chart seriesIdx="69" categoryIdx="-4" bldStep="series"/>
                                            </p:graphicEl>
                                          </p:spTgt>
                                        </p:tgtEl>
                                        <p:attrNameLst>
                                          <p:attrName>style.visibility</p:attrName>
                                        </p:attrNameLst>
                                      </p:cBhvr>
                                      <p:to>
                                        <p:strVal val="visible"/>
                                      </p:to>
                                    </p:set>
                                    <p:animEffect transition="in" filter="fade">
                                      <p:cBhvr>
                                        <p:cTn id="243" dur="500"/>
                                        <p:tgtEl>
                                          <p:spTgt spid="24">
                                            <p:graphicEl>
                                              <a:chart seriesIdx="69" categoryIdx="-4" bldStep="series"/>
                                            </p:graphicEl>
                                          </p:spTgt>
                                        </p:tgtEl>
                                      </p:cBhvr>
                                    </p:animEffect>
                                  </p:childTnLst>
                                </p:cTn>
                              </p:par>
                              <p:par>
                                <p:cTn id="244" presetID="10" presetClass="entr" presetSubtype="0" fill="hold" grpId="0" nodeType="withEffect">
                                  <p:stCondLst>
                                    <p:cond delay="0"/>
                                  </p:stCondLst>
                                  <p:childTnLst>
                                    <p:set>
                                      <p:cBhvr>
                                        <p:cTn id="245" dur="1" fill="hold">
                                          <p:stCondLst>
                                            <p:cond delay="0"/>
                                          </p:stCondLst>
                                        </p:cTn>
                                        <p:tgtEl>
                                          <p:spTgt spid="24">
                                            <p:graphicEl>
                                              <a:chart seriesIdx="70" categoryIdx="-4" bldStep="series"/>
                                            </p:graphicEl>
                                          </p:spTgt>
                                        </p:tgtEl>
                                        <p:attrNameLst>
                                          <p:attrName>style.visibility</p:attrName>
                                        </p:attrNameLst>
                                      </p:cBhvr>
                                      <p:to>
                                        <p:strVal val="visible"/>
                                      </p:to>
                                    </p:set>
                                    <p:animEffect transition="in" filter="fade">
                                      <p:cBhvr>
                                        <p:cTn id="246" dur="500"/>
                                        <p:tgtEl>
                                          <p:spTgt spid="24">
                                            <p:graphicEl>
                                              <a:chart seriesIdx="70" categoryIdx="-4" bldStep="series"/>
                                            </p:graphicEl>
                                          </p:spTgt>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24">
                                            <p:graphicEl>
                                              <a:chart seriesIdx="71" categoryIdx="-4" bldStep="series"/>
                                            </p:graphicEl>
                                          </p:spTgt>
                                        </p:tgtEl>
                                        <p:attrNameLst>
                                          <p:attrName>style.visibility</p:attrName>
                                        </p:attrNameLst>
                                      </p:cBhvr>
                                      <p:to>
                                        <p:strVal val="visible"/>
                                      </p:to>
                                    </p:set>
                                    <p:animEffect transition="in" filter="fade">
                                      <p:cBhvr>
                                        <p:cTn id="249" dur="500"/>
                                        <p:tgtEl>
                                          <p:spTgt spid="24">
                                            <p:graphicEl>
                                              <a:chart seriesIdx="71" categoryIdx="-4" bldStep="series"/>
                                            </p:graphicEl>
                                          </p:spTgt>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24">
                                            <p:graphicEl>
                                              <a:chart seriesIdx="72" categoryIdx="-4" bldStep="series"/>
                                            </p:graphicEl>
                                          </p:spTgt>
                                        </p:tgtEl>
                                        <p:attrNameLst>
                                          <p:attrName>style.visibility</p:attrName>
                                        </p:attrNameLst>
                                      </p:cBhvr>
                                      <p:to>
                                        <p:strVal val="visible"/>
                                      </p:to>
                                    </p:set>
                                    <p:animEffect transition="in" filter="fade">
                                      <p:cBhvr>
                                        <p:cTn id="252" dur="500"/>
                                        <p:tgtEl>
                                          <p:spTgt spid="24">
                                            <p:graphicEl>
                                              <a:chart seriesIdx="72" categoryIdx="-4" bldStep="series"/>
                                            </p:graphicEl>
                                          </p:spTgt>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24">
                                            <p:graphicEl>
                                              <a:chart seriesIdx="73" categoryIdx="-4" bldStep="series"/>
                                            </p:graphicEl>
                                          </p:spTgt>
                                        </p:tgtEl>
                                        <p:attrNameLst>
                                          <p:attrName>style.visibility</p:attrName>
                                        </p:attrNameLst>
                                      </p:cBhvr>
                                      <p:to>
                                        <p:strVal val="visible"/>
                                      </p:to>
                                    </p:set>
                                    <p:animEffect transition="in" filter="fade">
                                      <p:cBhvr>
                                        <p:cTn id="255" dur="500"/>
                                        <p:tgtEl>
                                          <p:spTgt spid="24">
                                            <p:graphicEl>
                                              <a:chart seriesIdx="73" categoryIdx="-4" bldStep="series"/>
                                            </p:graphicEl>
                                          </p:spTgt>
                                        </p:tgtEl>
                                      </p:cBhvr>
                                    </p:animEffect>
                                  </p:childTnLst>
                                </p:cTn>
                              </p:par>
                              <p:par>
                                <p:cTn id="256" presetID="10" presetClass="entr" presetSubtype="0" fill="hold" grpId="0" nodeType="withEffect">
                                  <p:stCondLst>
                                    <p:cond delay="0"/>
                                  </p:stCondLst>
                                  <p:childTnLst>
                                    <p:set>
                                      <p:cBhvr>
                                        <p:cTn id="257" dur="1" fill="hold">
                                          <p:stCondLst>
                                            <p:cond delay="0"/>
                                          </p:stCondLst>
                                        </p:cTn>
                                        <p:tgtEl>
                                          <p:spTgt spid="24">
                                            <p:graphicEl>
                                              <a:chart seriesIdx="74" categoryIdx="-4" bldStep="series"/>
                                            </p:graphicEl>
                                          </p:spTgt>
                                        </p:tgtEl>
                                        <p:attrNameLst>
                                          <p:attrName>style.visibility</p:attrName>
                                        </p:attrNameLst>
                                      </p:cBhvr>
                                      <p:to>
                                        <p:strVal val="visible"/>
                                      </p:to>
                                    </p:set>
                                    <p:animEffect transition="in" filter="fade">
                                      <p:cBhvr>
                                        <p:cTn id="258" dur="500"/>
                                        <p:tgtEl>
                                          <p:spTgt spid="24">
                                            <p:graphicEl>
                                              <a:chart seriesIdx="74" categoryIdx="-4" bldStep="series"/>
                                            </p:graphicEl>
                                          </p:spTgt>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24">
                                            <p:graphicEl>
                                              <a:chart seriesIdx="75" categoryIdx="-4" bldStep="series"/>
                                            </p:graphicEl>
                                          </p:spTgt>
                                        </p:tgtEl>
                                        <p:attrNameLst>
                                          <p:attrName>style.visibility</p:attrName>
                                        </p:attrNameLst>
                                      </p:cBhvr>
                                      <p:to>
                                        <p:strVal val="visible"/>
                                      </p:to>
                                    </p:set>
                                    <p:animEffect transition="in" filter="fade">
                                      <p:cBhvr>
                                        <p:cTn id="261" dur="500"/>
                                        <p:tgtEl>
                                          <p:spTgt spid="24">
                                            <p:graphicEl>
                                              <a:chart seriesIdx="75" categoryIdx="-4" bldStep="series"/>
                                            </p:graphicEl>
                                          </p:spTgt>
                                        </p:tgtEl>
                                      </p:cBhvr>
                                    </p:animEffect>
                                  </p:childTnLst>
                                </p:cTn>
                              </p:par>
                              <p:par>
                                <p:cTn id="262" presetID="10" presetClass="entr" presetSubtype="0" fill="hold" grpId="0" nodeType="withEffect">
                                  <p:stCondLst>
                                    <p:cond delay="0"/>
                                  </p:stCondLst>
                                  <p:childTnLst>
                                    <p:set>
                                      <p:cBhvr>
                                        <p:cTn id="263" dur="1" fill="hold">
                                          <p:stCondLst>
                                            <p:cond delay="0"/>
                                          </p:stCondLst>
                                        </p:cTn>
                                        <p:tgtEl>
                                          <p:spTgt spid="24">
                                            <p:graphicEl>
                                              <a:chart seriesIdx="76" categoryIdx="-4" bldStep="series"/>
                                            </p:graphicEl>
                                          </p:spTgt>
                                        </p:tgtEl>
                                        <p:attrNameLst>
                                          <p:attrName>style.visibility</p:attrName>
                                        </p:attrNameLst>
                                      </p:cBhvr>
                                      <p:to>
                                        <p:strVal val="visible"/>
                                      </p:to>
                                    </p:set>
                                    <p:animEffect transition="in" filter="fade">
                                      <p:cBhvr>
                                        <p:cTn id="264" dur="500"/>
                                        <p:tgtEl>
                                          <p:spTgt spid="24">
                                            <p:graphicEl>
                                              <a:chart seriesIdx="76" categoryIdx="-4" bldStep="series"/>
                                            </p:graphicEl>
                                          </p:spTgt>
                                        </p:tgtEl>
                                      </p:cBhvr>
                                    </p:animEffect>
                                  </p:childTnLst>
                                </p:cTn>
                              </p:par>
                              <p:par>
                                <p:cTn id="265" presetID="10" presetClass="entr" presetSubtype="0" fill="hold" grpId="0" nodeType="withEffect">
                                  <p:stCondLst>
                                    <p:cond delay="0"/>
                                  </p:stCondLst>
                                  <p:childTnLst>
                                    <p:set>
                                      <p:cBhvr>
                                        <p:cTn id="266" dur="1" fill="hold">
                                          <p:stCondLst>
                                            <p:cond delay="0"/>
                                          </p:stCondLst>
                                        </p:cTn>
                                        <p:tgtEl>
                                          <p:spTgt spid="24">
                                            <p:graphicEl>
                                              <a:chart seriesIdx="77" categoryIdx="-4" bldStep="series"/>
                                            </p:graphicEl>
                                          </p:spTgt>
                                        </p:tgtEl>
                                        <p:attrNameLst>
                                          <p:attrName>style.visibility</p:attrName>
                                        </p:attrNameLst>
                                      </p:cBhvr>
                                      <p:to>
                                        <p:strVal val="visible"/>
                                      </p:to>
                                    </p:set>
                                    <p:animEffect transition="in" filter="fade">
                                      <p:cBhvr>
                                        <p:cTn id="267" dur="500"/>
                                        <p:tgtEl>
                                          <p:spTgt spid="24">
                                            <p:graphicEl>
                                              <a:chart seriesIdx="77" categoryIdx="-4" bldStep="series"/>
                                            </p:graphicEl>
                                          </p:spTgt>
                                        </p:tgtEl>
                                      </p:cBhvr>
                                    </p:animEffect>
                                  </p:childTnLst>
                                </p:cTn>
                              </p:par>
                              <p:par>
                                <p:cTn id="268" presetID="10" presetClass="entr" presetSubtype="0" fill="hold" grpId="0" nodeType="withEffect">
                                  <p:stCondLst>
                                    <p:cond delay="0"/>
                                  </p:stCondLst>
                                  <p:childTnLst>
                                    <p:set>
                                      <p:cBhvr>
                                        <p:cTn id="269" dur="1" fill="hold">
                                          <p:stCondLst>
                                            <p:cond delay="0"/>
                                          </p:stCondLst>
                                        </p:cTn>
                                        <p:tgtEl>
                                          <p:spTgt spid="24">
                                            <p:graphicEl>
                                              <a:chart seriesIdx="78" categoryIdx="-4" bldStep="series"/>
                                            </p:graphicEl>
                                          </p:spTgt>
                                        </p:tgtEl>
                                        <p:attrNameLst>
                                          <p:attrName>style.visibility</p:attrName>
                                        </p:attrNameLst>
                                      </p:cBhvr>
                                      <p:to>
                                        <p:strVal val="visible"/>
                                      </p:to>
                                    </p:set>
                                    <p:animEffect transition="in" filter="fade">
                                      <p:cBhvr>
                                        <p:cTn id="270" dur="500"/>
                                        <p:tgtEl>
                                          <p:spTgt spid="24">
                                            <p:graphicEl>
                                              <a:chart seriesIdx="78" categoryIdx="-4" bldStep="series"/>
                                            </p:graphicEl>
                                          </p:spTgt>
                                        </p:tgtEl>
                                      </p:cBhvr>
                                    </p:animEffect>
                                  </p:childTnLst>
                                </p:cTn>
                              </p:par>
                              <p:par>
                                <p:cTn id="271" presetID="10" presetClass="entr" presetSubtype="0" fill="hold" grpId="0" nodeType="withEffect">
                                  <p:stCondLst>
                                    <p:cond delay="0"/>
                                  </p:stCondLst>
                                  <p:childTnLst>
                                    <p:set>
                                      <p:cBhvr>
                                        <p:cTn id="272" dur="1" fill="hold">
                                          <p:stCondLst>
                                            <p:cond delay="0"/>
                                          </p:stCondLst>
                                        </p:cTn>
                                        <p:tgtEl>
                                          <p:spTgt spid="24">
                                            <p:graphicEl>
                                              <a:chart seriesIdx="79" categoryIdx="-4" bldStep="series"/>
                                            </p:graphicEl>
                                          </p:spTgt>
                                        </p:tgtEl>
                                        <p:attrNameLst>
                                          <p:attrName>style.visibility</p:attrName>
                                        </p:attrNameLst>
                                      </p:cBhvr>
                                      <p:to>
                                        <p:strVal val="visible"/>
                                      </p:to>
                                    </p:set>
                                    <p:animEffect transition="in" filter="fade">
                                      <p:cBhvr>
                                        <p:cTn id="273" dur="500"/>
                                        <p:tgtEl>
                                          <p:spTgt spid="24">
                                            <p:graphicEl>
                                              <a:chart seriesIdx="79" categoryIdx="-4" bldStep="series"/>
                                            </p:graphicEl>
                                          </p:spTgt>
                                        </p:tgtEl>
                                      </p:cBhvr>
                                    </p:animEffect>
                                  </p:childTnLst>
                                </p:cTn>
                              </p:par>
                              <p:par>
                                <p:cTn id="274" presetID="10" presetClass="entr" presetSubtype="0" fill="hold" grpId="0" nodeType="withEffect">
                                  <p:stCondLst>
                                    <p:cond delay="0"/>
                                  </p:stCondLst>
                                  <p:childTnLst>
                                    <p:set>
                                      <p:cBhvr>
                                        <p:cTn id="275" dur="1" fill="hold">
                                          <p:stCondLst>
                                            <p:cond delay="0"/>
                                          </p:stCondLst>
                                        </p:cTn>
                                        <p:tgtEl>
                                          <p:spTgt spid="24">
                                            <p:graphicEl>
                                              <a:chart seriesIdx="80" categoryIdx="-4" bldStep="series"/>
                                            </p:graphicEl>
                                          </p:spTgt>
                                        </p:tgtEl>
                                        <p:attrNameLst>
                                          <p:attrName>style.visibility</p:attrName>
                                        </p:attrNameLst>
                                      </p:cBhvr>
                                      <p:to>
                                        <p:strVal val="visible"/>
                                      </p:to>
                                    </p:set>
                                    <p:animEffect transition="in" filter="fade">
                                      <p:cBhvr>
                                        <p:cTn id="276" dur="500"/>
                                        <p:tgtEl>
                                          <p:spTgt spid="24">
                                            <p:graphicEl>
                                              <a:chart seriesIdx="80" categoryIdx="-4" bldStep="series"/>
                                            </p:graphicEl>
                                          </p:spTgt>
                                        </p:tgtEl>
                                      </p:cBhvr>
                                    </p:animEffect>
                                  </p:childTnLst>
                                </p:cTn>
                              </p:par>
                            </p:childTnLst>
                          </p:cTn>
                        </p:par>
                        <p:par>
                          <p:cTn id="277" fill="hold">
                            <p:stCondLst>
                              <p:cond delay="4500"/>
                            </p:stCondLst>
                            <p:childTnLst>
                              <p:par>
                                <p:cTn id="278" presetID="10" presetClass="entr" presetSubtype="0" fill="hold" grpId="0" nodeType="afterEffect">
                                  <p:stCondLst>
                                    <p:cond delay="0"/>
                                  </p:stCondLst>
                                  <p:childTnLst>
                                    <p:set>
                                      <p:cBhvr>
                                        <p:cTn id="279" dur="1" fill="hold">
                                          <p:stCondLst>
                                            <p:cond delay="0"/>
                                          </p:stCondLst>
                                        </p:cTn>
                                        <p:tgtEl>
                                          <p:spTgt spid="24">
                                            <p:graphicEl>
                                              <a:chart seriesIdx="81" categoryIdx="-4" bldStep="series"/>
                                            </p:graphicEl>
                                          </p:spTgt>
                                        </p:tgtEl>
                                        <p:attrNameLst>
                                          <p:attrName>style.visibility</p:attrName>
                                        </p:attrNameLst>
                                      </p:cBhvr>
                                      <p:to>
                                        <p:strVal val="visible"/>
                                      </p:to>
                                    </p:set>
                                    <p:animEffect transition="in" filter="fade">
                                      <p:cBhvr>
                                        <p:cTn id="280" dur="500"/>
                                        <p:tgtEl>
                                          <p:spTgt spid="24">
                                            <p:graphicEl>
                                              <a:chart seriesIdx="81" categoryIdx="-4" bldStep="series"/>
                                            </p:graphicEl>
                                          </p:spTgt>
                                        </p:tgtEl>
                                      </p:cBhvr>
                                    </p:animEffect>
                                  </p:childTnLst>
                                </p:cTn>
                              </p:par>
                              <p:par>
                                <p:cTn id="281" presetID="10" presetClass="entr" presetSubtype="0" fill="hold" grpId="0" nodeType="withEffect">
                                  <p:stCondLst>
                                    <p:cond delay="0"/>
                                  </p:stCondLst>
                                  <p:childTnLst>
                                    <p:set>
                                      <p:cBhvr>
                                        <p:cTn id="282" dur="1" fill="hold">
                                          <p:stCondLst>
                                            <p:cond delay="0"/>
                                          </p:stCondLst>
                                        </p:cTn>
                                        <p:tgtEl>
                                          <p:spTgt spid="24">
                                            <p:graphicEl>
                                              <a:chart seriesIdx="82" categoryIdx="-4" bldStep="series"/>
                                            </p:graphicEl>
                                          </p:spTgt>
                                        </p:tgtEl>
                                        <p:attrNameLst>
                                          <p:attrName>style.visibility</p:attrName>
                                        </p:attrNameLst>
                                      </p:cBhvr>
                                      <p:to>
                                        <p:strVal val="visible"/>
                                      </p:to>
                                    </p:set>
                                    <p:animEffect transition="in" filter="fade">
                                      <p:cBhvr>
                                        <p:cTn id="283" dur="500"/>
                                        <p:tgtEl>
                                          <p:spTgt spid="24">
                                            <p:graphicEl>
                                              <a:chart seriesIdx="82" categoryIdx="-4" bldStep="series"/>
                                            </p:graphicEl>
                                          </p:spTgt>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24">
                                            <p:graphicEl>
                                              <a:chart seriesIdx="83" categoryIdx="-4" bldStep="series"/>
                                            </p:graphicEl>
                                          </p:spTgt>
                                        </p:tgtEl>
                                        <p:attrNameLst>
                                          <p:attrName>style.visibility</p:attrName>
                                        </p:attrNameLst>
                                      </p:cBhvr>
                                      <p:to>
                                        <p:strVal val="visible"/>
                                      </p:to>
                                    </p:set>
                                    <p:animEffect transition="in" filter="fade">
                                      <p:cBhvr>
                                        <p:cTn id="286" dur="500"/>
                                        <p:tgtEl>
                                          <p:spTgt spid="24">
                                            <p:graphicEl>
                                              <a:chart seriesIdx="83" categoryIdx="-4" bldStep="series"/>
                                            </p:graphicEl>
                                          </p:spTgt>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24">
                                            <p:graphicEl>
                                              <a:chart seriesIdx="84" categoryIdx="-4" bldStep="series"/>
                                            </p:graphicEl>
                                          </p:spTgt>
                                        </p:tgtEl>
                                        <p:attrNameLst>
                                          <p:attrName>style.visibility</p:attrName>
                                        </p:attrNameLst>
                                      </p:cBhvr>
                                      <p:to>
                                        <p:strVal val="visible"/>
                                      </p:to>
                                    </p:set>
                                    <p:animEffect transition="in" filter="fade">
                                      <p:cBhvr>
                                        <p:cTn id="289" dur="500"/>
                                        <p:tgtEl>
                                          <p:spTgt spid="24">
                                            <p:graphicEl>
                                              <a:chart seriesIdx="84" categoryIdx="-4" bldStep="series"/>
                                            </p:graphicEl>
                                          </p:spTgt>
                                        </p:tgtEl>
                                      </p:cBhvr>
                                    </p:animEffect>
                                  </p:childTnLst>
                                </p:cTn>
                              </p:par>
                              <p:par>
                                <p:cTn id="290" presetID="10" presetClass="entr" presetSubtype="0" fill="hold" grpId="0" nodeType="withEffect">
                                  <p:stCondLst>
                                    <p:cond delay="0"/>
                                  </p:stCondLst>
                                  <p:childTnLst>
                                    <p:set>
                                      <p:cBhvr>
                                        <p:cTn id="291" dur="1" fill="hold">
                                          <p:stCondLst>
                                            <p:cond delay="0"/>
                                          </p:stCondLst>
                                        </p:cTn>
                                        <p:tgtEl>
                                          <p:spTgt spid="24">
                                            <p:graphicEl>
                                              <a:chart seriesIdx="85" categoryIdx="-4" bldStep="series"/>
                                            </p:graphicEl>
                                          </p:spTgt>
                                        </p:tgtEl>
                                        <p:attrNameLst>
                                          <p:attrName>style.visibility</p:attrName>
                                        </p:attrNameLst>
                                      </p:cBhvr>
                                      <p:to>
                                        <p:strVal val="visible"/>
                                      </p:to>
                                    </p:set>
                                    <p:animEffect transition="in" filter="fade">
                                      <p:cBhvr>
                                        <p:cTn id="292" dur="500"/>
                                        <p:tgtEl>
                                          <p:spTgt spid="24">
                                            <p:graphicEl>
                                              <a:chart seriesIdx="85" categoryIdx="-4" bldStep="series"/>
                                            </p:graphicEl>
                                          </p:spTgt>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24">
                                            <p:graphicEl>
                                              <a:chart seriesIdx="86" categoryIdx="-4" bldStep="series"/>
                                            </p:graphicEl>
                                          </p:spTgt>
                                        </p:tgtEl>
                                        <p:attrNameLst>
                                          <p:attrName>style.visibility</p:attrName>
                                        </p:attrNameLst>
                                      </p:cBhvr>
                                      <p:to>
                                        <p:strVal val="visible"/>
                                      </p:to>
                                    </p:set>
                                    <p:animEffect transition="in" filter="fade">
                                      <p:cBhvr>
                                        <p:cTn id="295" dur="500"/>
                                        <p:tgtEl>
                                          <p:spTgt spid="24">
                                            <p:graphicEl>
                                              <a:chart seriesIdx="86" categoryIdx="-4" bldStep="series"/>
                                            </p:graphicEl>
                                          </p:spTgt>
                                        </p:tgtEl>
                                      </p:cBhvr>
                                    </p:animEffect>
                                  </p:childTnLst>
                                </p:cTn>
                              </p:par>
                              <p:par>
                                <p:cTn id="296" presetID="10" presetClass="entr" presetSubtype="0" fill="hold" grpId="0" nodeType="withEffect">
                                  <p:stCondLst>
                                    <p:cond delay="0"/>
                                  </p:stCondLst>
                                  <p:childTnLst>
                                    <p:set>
                                      <p:cBhvr>
                                        <p:cTn id="297" dur="1" fill="hold">
                                          <p:stCondLst>
                                            <p:cond delay="0"/>
                                          </p:stCondLst>
                                        </p:cTn>
                                        <p:tgtEl>
                                          <p:spTgt spid="24">
                                            <p:graphicEl>
                                              <a:chart seriesIdx="87" categoryIdx="-4" bldStep="series"/>
                                            </p:graphicEl>
                                          </p:spTgt>
                                        </p:tgtEl>
                                        <p:attrNameLst>
                                          <p:attrName>style.visibility</p:attrName>
                                        </p:attrNameLst>
                                      </p:cBhvr>
                                      <p:to>
                                        <p:strVal val="visible"/>
                                      </p:to>
                                    </p:set>
                                    <p:animEffect transition="in" filter="fade">
                                      <p:cBhvr>
                                        <p:cTn id="298" dur="500"/>
                                        <p:tgtEl>
                                          <p:spTgt spid="24">
                                            <p:graphicEl>
                                              <a:chart seriesIdx="87" categoryIdx="-4" bldStep="series"/>
                                            </p:graphicEl>
                                          </p:spTgt>
                                        </p:tgtEl>
                                      </p:cBhvr>
                                    </p:animEffect>
                                  </p:childTnLst>
                                </p:cTn>
                              </p:par>
                              <p:par>
                                <p:cTn id="299" presetID="10" presetClass="entr" presetSubtype="0" fill="hold" grpId="0" nodeType="withEffect">
                                  <p:stCondLst>
                                    <p:cond delay="0"/>
                                  </p:stCondLst>
                                  <p:childTnLst>
                                    <p:set>
                                      <p:cBhvr>
                                        <p:cTn id="300" dur="1" fill="hold">
                                          <p:stCondLst>
                                            <p:cond delay="0"/>
                                          </p:stCondLst>
                                        </p:cTn>
                                        <p:tgtEl>
                                          <p:spTgt spid="24">
                                            <p:graphicEl>
                                              <a:chart seriesIdx="88" categoryIdx="-4" bldStep="series"/>
                                            </p:graphicEl>
                                          </p:spTgt>
                                        </p:tgtEl>
                                        <p:attrNameLst>
                                          <p:attrName>style.visibility</p:attrName>
                                        </p:attrNameLst>
                                      </p:cBhvr>
                                      <p:to>
                                        <p:strVal val="visible"/>
                                      </p:to>
                                    </p:set>
                                    <p:animEffect transition="in" filter="fade">
                                      <p:cBhvr>
                                        <p:cTn id="301" dur="500"/>
                                        <p:tgtEl>
                                          <p:spTgt spid="24">
                                            <p:graphicEl>
                                              <a:chart seriesIdx="88" categoryIdx="-4" bldStep="series"/>
                                            </p:graphicEl>
                                          </p:spTgt>
                                        </p:tgtEl>
                                      </p:cBhvr>
                                    </p:animEffect>
                                  </p:childTnLst>
                                </p:cTn>
                              </p:par>
                              <p:par>
                                <p:cTn id="302" presetID="10" presetClass="entr" presetSubtype="0" fill="hold" grpId="0" nodeType="withEffect">
                                  <p:stCondLst>
                                    <p:cond delay="0"/>
                                  </p:stCondLst>
                                  <p:childTnLst>
                                    <p:set>
                                      <p:cBhvr>
                                        <p:cTn id="303" dur="1" fill="hold">
                                          <p:stCondLst>
                                            <p:cond delay="0"/>
                                          </p:stCondLst>
                                        </p:cTn>
                                        <p:tgtEl>
                                          <p:spTgt spid="24">
                                            <p:graphicEl>
                                              <a:chart seriesIdx="89" categoryIdx="-4" bldStep="series"/>
                                            </p:graphicEl>
                                          </p:spTgt>
                                        </p:tgtEl>
                                        <p:attrNameLst>
                                          <p:attrName>style.visibility</p:attrName>
                                        </p:attrNameLst>
                                      </p:cBhvr>
                                      <p:to>
                                        <p:strVal val="visible"/>
                                      </p:to>
                                    </p:set>
                                    <p:animEffect transition="in" filter="fade">
                                      <p:cBhvr>
                                        <p:cTn id="304" dur="500"/>
                                        <p:tgtEl>
                                          <p:spTgt spid="24">
                                            <p:graphicEl>
                                              <a:chart seriesIdx="89" categoryIdx="-4" bldStep="series"/>
                                            </p:graphicEl>
                                          </p:spTgt>
                                        </p:tgtEl>
                                      </p:cBhvr>
                                    </p:animEffect>
                                  </p:childTnLst>
                                </p:cTn>
                              </p:par>
                              <p:par>
                                <p:cTn id="305" presetID="10" presetClass="entr" presetSubtype="0" fill="hold" grpId="0" nodeType="withEffect">
                                  <p:stCondLst>
                                    <p:cond delay="0"/>
                                  </p:stCondLst>
                                  <p:childTnLst>
                                    <p:set>
                                      <p:cBhvr>
                                        <p:cTn id="306" dur="1" fill="hold">
                                          <p:stCondLst>
                                            <p:cond delay="0"/>
                                          </p:stCondLst>
                                        </p:cTn>
                                        <p:tgtEl>
                                          <p:spTgt spid="24">
                                            <p:graphicEl>
                                              <a:chart seriesIdx="90" categoryIdx="-4" bldStep="series"/>
                                            </p:graphicEl>
                                          </p:spTgt>
                                        </p:tgtEl>
                                        <p:attrNameLst>
                                          <p:attrName>style.visibility</p:attrName>
                                        </p:attrNameLst>
                                      </p:cBhvr>
                                      <p:to>
                                        <p:strVal val="visible"/>
                                      </p:to>
                                    </p:set>
                                    <p:animEffect transition="in" filter="fade">
                                      <p:cBhvr>
                                        <p:cTn id="307" dur="500"/>
                                        <p:tgtEl>
                                          <p:spTgt spid="24">
                                            <p:graphicEl>
                                              <a:chart seriesIdx="90" categoryIdx="-4" bldStep="series"/>
                                            </p:graphicEl>
                                          </p:spTgt>
                                        </p:tgtEl>
                                      </p:cBhvr>
                                    </p:animEffect>
                                  </p:childTnLst>
                                </p:cTn>
                              </p:par>
                              <p:par>
                                <p:cTn id="308" presetID="10" presetClass="entr" presetSubtype="0" fill="hold" grpId="0" nodeType="withEffect">
                                  <p:stCondLst>
                                    <p:cond delay="0"/>
                                  </p:stCondLst>
                                  <p:childTnLst>
                                    <p:set>
                                      <p:cBhvr>
                                        <p:cTn id="309" dur="1" fill="hold">
                                          <p:stCondLst>
                                            <p:cond delay="0"/>
                                          </p:stCondLst>
                                        </p:cTn>
                                        <p:tgtEl>
                                          <p:spTgt spid="24">
                                            <p:graphicEl>
                                              <a:chart seriesIdx="91" categoryIdx="-4" bldStep="series"/>
                                            </p:graphicEl>
                                          </p:spTgt>
                                        </p:tgtEl>
                                        <p:attrNameLst>
                                          <p:attrName>style.visibility</p:attrName>
                                        </p:attrNameLst>
                                      </p:cBhvr>
                                      <p:to>
                                        <p:strVal val="visible"/>
                                      </p:to>
                                    </p:set>
                                    <p:animEffect transition="in" filter="fade">
                                      <p:cBhvr>
                                        <p:cTn id="310" dur="500"/>
                                        <p:tgtEl>
                                          <p:spTgt spid="24">
                                            <p:graphicEl>
                                              <a:chart seriesIdx="91" categoryIdx="-4" bldStep="series"/>
                                            </p:graphicEl>
                                          </p:spTgt>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24">
                                            <p:graphicEl>
                                              <a:chart seriesIdx="92" categoryIdx="-4" bldStep="series"/>
                                            </p:graphicEl>
                                          </p:spTgt>
                                        </p:tgtEl>
                                        <p:attrNameLst>
                                          <p:attrName>style.visibility</p:attrName>
                                        </p:attrNameLst>
                                      </p:cBhvr>
                                      <p:to>
                                        <p:strVal val="visible"/>
                                      </p:to>
                                    </p:set>
                                    <p:animEffect transition="in" filter="fade">
                                      <p:cBhvr>
                                        <p:cTn id="313" dur="500"/>
                                        <p:tgtEl>
                                          <p:spTgt spid="24">
                                            <p:graphicEl>
                                              <a:chart seriesIdx="92" categoryIdx="-4" bldStep="series"/>
                                            </p:graphicEl>
                                          </p:spTgt>
                                        </p:tgtEl>
                                      </p:cBhvr>
                                    </p:animEffect>
                                  </p:childTnLst>
                                </p:cTn>
                              </p:par>
                              <p:par>
                                <p:cTn id="314" presetID="10" presetClass="entr" presetSubtype="0" fill="hold" grpId="0" nodeType="withEffect">
                                  <p:stCondLst>
                                    <p:cond delay="0"/>
                                  </p:stCondLst>
                                  <p:childTnLst>
                                    <p:set>
                                      <p:cBhvr>
                                        <p:cTn id="315" dur="1" fill="hold">
                                          <p:stCondLst>
                                            <p:cond delay="0"/>
                                          </p:stCondLst>
                                        </p:cTn>
                                        <p:tgtEl>
                                          <p:spTgt spid="24">
                                            <p:graphicEl>
                                              <a:chart seriesIdx="93" categoryIdx="-4" bldStep="series"/>
                                            </p:graphicEl>
                                          </p:spTgt>
                                        </p:tgtEl>
                                        <p:attrNameLst>
                                          <p:attrName>style.visibility</p:attrName>
                                        </p:attrNameLst>
                                      </p:cBhvr>
                                      <p:to>
                                        <p:strVal val="visible"/>
                                      </p:to>
                                    </p:set>
                                    <p:animEffect transition="in" filter="fade">
                                      <p:cBhvr>
                                        <p:cTn id="316" dur="500"/>
                                        <p:tgtEl>
                                          <p:spTgt spid="24">
                                            <p:graphicEl>
                                              <a:chart seriesIdx="93" categoryIdx="-4" bldStep="series"/>
                                            </p:graphicEl>
                                          </p:spTgt>
                                        </p:tgtEl>
                                      </p:cBhvr>
                                    </p:animEffect>
                                  </p:childTnLst>
                                </p:cTn>
                              </p:par>
                              <p:par>
                                <p:cTn id="317" presetID="10" presetClass="entr" presetSubtype="0" fill="hold" grpId="0" nodeType="withEffect">
                                  <p:stCondLst>
                                    <p:cond delay="0"/>
                                  </p:stCondLst>
                                  <p:childTnLst>
                                    <p:set>
                                      <p:cBhvr>
                                        <p:cTn id="318" dur="1" fill="hold">
                                          <p:stCondLst>
                                            <p:cond delay="0"/>
                                          </p:stCondLst>
                                        </p:cTn>
                                        <p:tgtEl>
                                          <p:spTgt spid="24">
                                            <p:graphicEl>
                                              <a:chart seriesIdx="94" categoryIdx="-4" bldStep="series"/>
                                            </p:graphicEl>
                                          </p:spTgt>
                                        </p:tgtEl>
                                        <p:attrNameLst>
                                          <p:attrName>style.visibility</p:attrName>
                                        </p:attrNameLst>
                                      </p:cBhvr>
                                      <p:to>
                                        <p:strVal val="visible"/>
                                      </p:to>
                                    </p:set>
                                    <p:animEffect transition="in" filter="fade">
                                      <p:cBhvr>
                                        <p:cTn id="319" dur="500"/>
                                        <p:tgtEl>
                                          <p:spTgt spid="24">
                                            <p:graphicEl>
                                              <a:chart seriesIdx="94" categoryIdx="-4" bldStep="series"/>
                                            </p:graphicEl>
                                          </p:spTgt>
                                        </p:tgtEl>
                                      </p:cBhvr>
                                    </p:animEffect>
                                  </p:childTnLst>
                                </p:cTn>
                              </p:par>
                              <p:par>
                                <p:cTn id="320" presetID="10" presetClass="entr" presetSubtype="0" fill="hold" grpId="0" nodeType="withEffect">
                                  <p:stCondLst>
                                    <p:cond delay="0"/>
                                  </p:stCondLst>
                                  <p:childTnLst>
                                    <p:set>
                                      <p:cBhvr>
                                        <p:cTn id="321" dur="1" fill="hold">
                                          <p:stCondLst>
                                            <p:cond delay="0"/>
                                          </p:stCondLst>
                                        </p:cTn>
                                        <p:tgtEl>
                                          <p:spTgt spid="24">
                                            <p:graphicEl>
                                              <a:chart seriesIdx="95" categoryIdx="-4" bldStep="series"/>
                                            </p:graphicEl>
                                          </p:spTgt>
                                        </p:tgtEl>
                                        <p:attrNameLst>
                                          <p:attrName>style.visibility</p:attrName>
                                        </p:attrNameLst>
                                      </p:cBhvr>
                                      <p:to>
                                        <p:strVal val="visible"/>
                                      </p:to>
                                    </p:set>
                                    <p:animEffect transition="in" filter="fade">
                                      <p:cBhvr>
                                        <p:cTn id="322" dur="500"/>
                                        <p:tgtEl>
                                          <p:spTgt spid="24">
                                            <p:graphicEl>
                                              <a:chart seriesIdx="95" categoryIdx="-4" bldStep="series"/>
                                            </p:graphicEl>
                                          </p:spTgt>
                                        </p:tgtEl>
                                      </p:cBhvr>
                                    </p:animEffect>
                                  </p:childTnLst>
                                </p:cTn>
                              </p:par>
                              <p:par>
                                <p:cTn id="323" presetID="10" presetClass="entr" presetSubtype="0" fill="hold" grpId="0" nodeType="withEffect">
                                  <p:stCondLst>
                                    <p:cond delay="0"/>
                                  </p:stCondLst>
                                  <p:childTnLst>
                                    <p:set>
                                      <p:cBhvr>
                                        <p:cTn id="324" dur="1" fill="hold">
                                          <p:stCondLst>
                                            <p:cond delay="0"/>
                                          </p:stCondLst>
                                        </p:cTn>
                                        <p:tgtEl>
                                          <p:spTgt spid="24">
                                            <p:graphicEl>
                                              <a:chart seriesIdx="96" categoryIdx="-4" bldStep="series"/>
                                            </p:graphicEl>
                                          </p:spTgt>
                                        </p:tgtEl>
                                        <p:attrNameLst>
                                          <p:attrName>style.visibility</p:attrName>
                                        </p:attrNameLst>
                                      </p:cBhvr>
                                      <p:to>
                                        <p:strVal val="visible"/>
                                      </p:to>
                                    </p:set>
                                    <p:animEffect transition="in" filter="fade">
                                      <p:cBhvr>
                                        <p:cTn id="325" dur="500"/>
                                        <p:tgtEl>
                                          <p:spTgt spid="24">
                                            <p:graphicEl>
                                              <a:chart seriesIdx="96" categoryIdx="-4" bldStep="series"/>
                                            </p:graphicEl>
                                          </p:spTgt>
                                        </p:tgtEl>
                                      </p:cBhvr>
                                    </p:animEffect>
                                  </p:childTnLst>
                                </p:cTn>
                              </p:par>
                              <p:par>
                                <p:cTn id="326" presetID="10" presetClass="entr" presetSubtype="0" fill="hold" grpId="0" nodeType="withEffect">
                                  <p:stCondLst>
                                    <p:cond delay="0"/>
                                  </p:stCondLst>
                                  <p:childTnLst>
                                    <p:set>
                                      <p:cBhvr>
                                        <p:cTn id="327" dur="1" fill="hold">
                                          <p:stCondLst>
                                            <p:cond delay="0"/>
                                          </p:stCondLst>
                                        </p:cTn>
                                        <p:tgtEl>
                                          <p:spTgt spid="24">
                                            <p:graphicEl>
                                              <a:chart seriesIdx="97" categoryIdx="-4" bldStep="series"/>
                                            </p:graphicEl>
                                          </p:spTgt>
                                        </p:tgtEl>
                                        <p:attrNameLst>
                                          <p:attrName>style.visibility</p:attrName>
                                        </p:attrNameLst>
                                      </p:cBhvr>
                                      <p:to>
                                        <p:strVal val="visible"/>
                                      </p:to>
                                    </p:set>
                                    <p:animEffect transition="in" filter="fade">
                                      <p:cBhvr>
                                        <p:cTn id="328" dur="500"/>
                                        <p:tgtEl>
                                          <p:spTgt spid="24">
                                            <p:graphicEl>
                                              <a:chart seriesIdx="97" categoryIdx="-4" bldStep="series"/>
                                            </p:graphicEl>
                                          </p:spTgt>
                                        </p:tgtEl>
                                      </p:cBhvr>
                                    </p:animEffect>
                                  </p:childTnLst>
                                </p:cTn>
                              </p:par>
                              <p:par>
                                <p:cTn id="329" presetID="10" presetClass="entr" presetSubtype="0" fill="hold" grpId="0" nodeType="withEffect">
                                  <p:stCondLst>
                                    <p:cond delay="0"/>
                                  </p:stCondLst>
                                  <p:childTnLst>
                                    <p:set>
                                      <p:cBhvr>
                                        <p:cTn id="330" dur="1" fill="hold">
                                          <p:stCondLst>
                                            <p:cond delay="0"/>
                                          </p:stCondLst>
                                        </p:cTn>
                                        <p:tgtEl>
                                          <p:spTgt spid="24">
                                            <p:graphicEl>
                                              <a:chart seriesIdx="98" categoryIdx="-4" bldStep="series"/>
                                            </p:graphicEl>
                                          </p:spTgt>
                                        </p:tgtEl>
                                        <p:attrNameLst>
                                          <p:attrName>style.visibility</p:attrName>
                                        </p:attrNameLst>
                                      </p:cBhvr>
                                      <p:to>
                                        <p:strVal val="visible"/>
                                      </p:to>
                                    </p:set>
                                    <p:animEffect transition="in" filter="fade">
                                      <p:cBhvr>
                                        <p:cTn id="331" dur="500"/>
                                        <p:tgtEl>
                                          <p:spTgt spid="24">
                                            <p:graphicEl>
                                              <a:chart seriesIdx="98" categoryIdx="-4" bldStep="series"/>
                                            </p:graphicEl>
                                          </p:spTgt>
                                        </p:tgtEl>
                                      </p:cBhvr>
                                    </p:animEffect>
                                  </p:childTnLst>
                                </p:cTn>
                              </p:par>
                              <p:par>
                                <p:cTn id="332" presetID="10" presetClass="entr" presetSubtype="0" fill="hold" grpId="0" nodeType="withEffect">
                                  <p:stCondLst>
                                    <p:cond delay="0"/>
                                  </p:stCondLst>
                                  <p:childTnLst>
                                    <p:set>
                                      <p:cBhvr>
                                        <p:cTn id="333" dur="1" fill="hold">
                                          <p:stCondLst>
                                            <p:cond delay="0"/>
                                          </p:stCondLst>
                                        </p:cTn>
                                        <p:tgtEl>
                                          <p:spTgt spid="24">
                                            <p:graphicEl>
                                              <a:chart seriesIdx="99" categoryIdx="-4" bldStep="series"/>
                                            </p:graphicEl>
                                          </p:spTgt>
                                        </p:tgtEl>
                                        <p:attrNameLst>
                                          <p:attrName>style.visibility</p:attrName>
                                        </p:attrNameLst>
                                      </p:cBhvr>
                                      <p:to>
                                        <p:strVal val="visible"/>
                                      </p:to>
                                    </p:set>
                                    <p:animEffect transition="in" filter="fade">
                                      <p:cBhvr>
                                        <p:cTn id="334" dur="500"/>
                                        <p:tgtEl>
                                          <p:spTgt spid="24">
                                            <p:graphicEl>
                                              <a:chart seriesIdx="99" categoryIdx="-4" bldStep="series"/>
                                            </p:graphicEl>
                                          </p:spTgt>
                                        </p:tgtEl>
                                      </p:cBhvr>
                                    </p:animEffect>
                                  </p:childTnLst>
                                </p:cTn>
                              </p:par>
                              <p:par>
                                <p:cTn id="335" presetID="10" presetClass="entr" presetSubtype="0" fill="hold" grpId="0" nodeType="withEffect">
                                  <p:stCondLst>
                                    <p:cond delay="0"/>
                                  </p:stCondLst>
                                  <p:childTnLst>
                                    <p:set>
                                      <p:cBhvr>
                                        <p:cTn id="336" dur="1" fill="hold">
                                          <p:stCondLst>
                                            <p:cond delay="0"/>
                                          </p:stCondLst>
                                        </p:cTn>
                                        <p:tgtEl>
                                          <p:spTgt spid="24">
                                            <p:graphicEl>
                                              <a:chart seriesIdx="100" categoryIdx="-4" bldStep="series"/>
                                            </p:graphicEl>
                                          </p:spTgt>
                                        </p:tgtEl>
                                        <p:attrNameLst>
                                          <p:attrName>style.visibility</p:attrName>
                                        </p:attrNameLst>
                                      </p:cBhvr>
                                      <p:to>
                                        <p:strVal val="visible"/>
                                      </p:to>
                                    </p:set>
                                    <p:animEffect transition="in" filter="fade">
                                      <p:cBhvr>
                                        <p:cTn id="337" dur="500"/>
                                        <p:tgtEl>
                                          <p:spTgt spid="24">
                                            <p:graphicEl>
                                              <a:chart seriesIdx="100" categoryIdx="-4" bldStep="series"/>
                                            </p:graphicEl>
                                          </p:spTgt>
                                        </p:tgtEl>
                                      </p:cBhvr>
                                    </p:animEffect>
                                  </p:childTnLst>
                                </p:cTn>
                              </p:par>
                              <p:par>
                                <p:cTn id="338" presetID="10" presetClass="entr" presetSubtype="0" fill="hold" grpId="0" nodeType="withEffect">
                                  <p:stCondLst>
                                    <p:cond delay="0"/>
                                  </p:stCondLst>
                                  <p:childTnLst>
                                    <p:set>
                                      <p:cBhvr>
                                        <p:cTn id="339" dur="1" fill="hold">
                                          <p:stCondLst>
                                            <p:cond delay="0"/>
                                          </p:stCondLst>
                                        </p:cTn>
                                        <p:tgtEl>
                                          <p:spTgt spid="24">
                                            <p:graphicEl>
                                              <a:chart seriesIdx="101" categoryIdx="-4" bldStep="series"/>
                                            </p:graphicEl>
                                          </p:spTgt>
                                        </p:tgtEl>
                                        <p:attrNameLst>
                                          <p:attrName>style.visibility</p:attrName>
                                        </p:attrNameLst>
                                      </p:cBhvr>
                                      <p:to>
                                        <p:strVal val="visible"/>
                                      </p:to>
                                    </p:set>
                                    <p:animEffect transition="in" filter="fade">
                                      <p:cBhvr>
                                        <p:cTn id="340" dur="500"/>
                                        <p:tgtEl>
                                          <p:spTgt spid="24">
                                            <p:graphicEl>
                                              <a:chart seriesIdx="101" categoryIdx="-4" bldStep="series"/>
                                            </p:graphicEl>
                                          </p:spTgt>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24">
                                            <p:graphicEl>
                                              <a:chart seriesIdx="102" categoryIdx="-4" bldStep="series"/>
                                            </p:graphicEl>
                                          </p:spTgt>
                                        </p:tgtEl>
                                        <p:attrNameLst>
                                          <p:attrName>style.visibility</p:attrName>
                                        </p:attrNameLst>
                                      </p:cBhvr>
                                      <p:to>
                                        <p:strVal val="visible"/>
                                      </p:to>
                                    </p:set>
                                    <p:animEffect transition="in" filter="fade">
                                      <p:cBhvr>
                                        <p:cTn id="343" dur="500"/>
                                        <p:tgtEl>
                                          <p:spTgt spid="24">
                                            <p:graphicEl>
                                              <a:chart seriesIdx="102" categoryIdx="-4" bldStep="series"/>
                                            </p:graphicEl>
                                          </p:spTgt>
                                        </p:tgtEl>
                                      </p:cBhvr>
                                    </p:animEffect>
                                  </p:childTnLst>
                                </p:cTn>
                              </p:par>
                              <p:par>
                                <p:cTn id="344" presetID="10" presetClass="entr" presetSubtype="0" fill="hold" grpId="0" nodeType="withEffect">
                                  <p:stCondLst>
                                    <p:cond delay="0"/>
                                  </p:stCondLst>
                                  <p:childTnLst>
                                    <p:set>
                                      <p:cBhvr>
                                        <p:cTn id="345" dur="1" fill="hold">
                                          <p:stCondLst>
                                            <p:cond delay="0"/>
                                          </p:stCondLst>
                                        </p:cTn>
                                        <p:tgtEl>
                                          <p:spTgt spid="24">
                                            <p:graphicEl>
                                              <a:chart seriesIdx="103" categoryIdx="-4" bldStep="series"/>
                                            </p:graphicEl>
                                          </p:spTgt>
                                        </p:tgtEl>
                                        <p:attrNameLst>
                                          <p:attrName>style.visibility</p:attrName>
                                        </p:attrNameLst>
                                      </p:cBhvr>
                                      <p:to>
                                        <p:strVal val="visible"/>
                                      </p:to>
                                    </p:set>
                                    <p:animEffect transition="in" filter="fade">
                                      <p:cBhvr>
                                        <p:cTn id="346" dur="500"/>
                                        <p:tgtEl>
                                          <p:spTgt spid="24">
                                            <p:graphicEl>
                                              <a:chart seriesIdx="103" categoryIdx="-4" bldStep="series"/>
                                            </p:graphicEl>
                                          </p:spTgt>
                                        </p:tgtEl>
                                      </p:cBhvr>
                                    </p:animEffect>
                                  </p:childTnLst>
                                </p:cTn>
                              </p:par>
                              <p:par>
                                <p:cTn id="347" presetID="10" presetClass="entr" presetSubtype="0" fill="hold" grpId="0" nodeType="withEffect">
                                  <p:stCondLst>
                                    <p:cond delay="0"/>
                                  </p:stCondLst>
                                  <p:childTnLst>
                                    <p:set>
                                      <p:cBhvr>
                                        <p:cTn id="348" dur="1" fill="hold">
                                          <p:stCondLst>
                                            <p:cond delay="0"/>
                                          </p:stCondLst>
                                        </p:cTn>
                                        <p:tgtEl>
                                          <p:spTgt spid="24">
                                            <p:graphicEl>
                                              <a:chart seriesIdx="104" categoryIdx="-4" bldStep="series"/>
                                            </p:graphicEl>
                                          </p:spTgt>
                                        </p:tgtEl>
                                        <p:attrNameLst>
                                          <p:attrName>style.visibility</p:attrName>
                                        </p:attrNameLst>
                                      </p:cBhvr>
                                      <p:to>
                                        <p:strVal val="visible"/>
                                      </p:to>
                                    </p:set>
                                    <p:animEffect transition="in" filter="fade">
                                      <p:cBhvr>
                                        <p:cTn id="349" dur="500"/>
                                        <p:tgtEl>
                                          <p:spTgt spid="24">
                                            <p:graphicEl>
                                              <a:chart seriesIdx="104" categoryIdx="-4" bldStep="series"/>
                                            </p:graphicEl>
                                          </p:spTgt>
                                        </p:tgtEl>
                                      </p:cBhvr>
                                    </p:animEffect>
                                  </p:childTnLst>
                                </p:cTn>
                              </p:par>
                            </p:childTnLst>
                          </p:cTn>
                        </p:par>
                        <p:par>
                          <p:cTn id="350" fill="hold">
                            <p:stCondLst>
                              <p:cond delay="5000"/>
                            </p:stCondLst>
                            <p:childTnLst>
                              <p:par>
                                <p:cTn id="351" presetID="10" presetClass="entr" presetSubtype="0" fill="hold" grpId="0" nodeType="afterEffect">
                                  <p:stCondLst>
                                    <p:cond delay="0"/>
                                  </p:stCondLst>
                                  <p:childTnLst>
                                    <p:set>
                                      <p:cBhvr>
                                        <p:cTn id="352" dur="1" fill="hold">
                                          <p:stCondLst>
                                            <p:cond delay="0"/>
                                          </p:stCondLst>
                                        </p:cTn>
                                        <p:tgtEl>
                                          <p:spTgt spid="24">
                                            <p:graphicEl>
                                              <a:chart seriesIdx="105" categoryIdx="-4" bldStep="series"/>
                                            </p:graphicEl>
                                          </p:spTgt>
                                        </p:tgtEl>
                                        <p:attrNameLst>
                                          <p:attrName>style.visibility</p:attrName>
                                        </p:attrNameLst>
                                      </p:cBhvr>
                                      <p:to>
                                        <p:strVal val="visible"/>
                                      </p:to>
                                    </p:set>
                                    <p:animEffect transition="in" filter="fade">
                                      <p:cBhvr>
                                        <p:cTn id="353" dur="500"/>
                                        <p:tgtEl>
                                          <p:spTgt spid="24">
                                            <p:graphicEl>
                                              <a:chart seriesIdx="105" categoryIdx="-4" bldStep="series"/>
                                            </p:graphicEl>
                                          </p:spTgt>
                                        </p:tgtEl>
                                      </p:cBhvr>
                                    </p:animEffect>
                                  </p:childTnLst>
                                </p:cTn>
                              </p:par>
                              <p:par>
                                <p:cTn id="354" presetID="10" presetClass="entr" presetSubtype="0" fill="hold" grpId="0" nodeType="withEffect">
                                  <p:stCondLst>
                                    <p:cond delay="0"/>
                                  </p:stCondLst>
                                  <p:childTnLst>
                                    <p:set>
                                      <p:cBhvr>
                                        <p:cTn id="355" dur="1" fill="hold">
                                          <p:stCondLst>
                                            <p:cond delay="0"/>
                                          </p:stCondLst>
                                        </p:cTn>
                                        <p:tgtEl>
                                          <p:spTgt spid="24">
                                            <p:graphicEl>
                                              <a:chart seriesIdx="106" categoryIdx="-4" bldStep="series"/>
                                            </p:graphicEl>
                                          </p:spTgt>
                                        </p:tgtEl>
                                        <p:attrNameLst>
                                          <p:attrName>style.visibility</p:attrName>
                                        </p:attrNameLst>
                                      </p:cBhvr>
                                      <p:to>
                                        <p:strVal val="visible"/>
                                      </p:to>
                                    </p:set>
                                    <p:animEffect transition="in" filter="fade">
                                      <p:cBhvr>
                                        <p:cTn id="356" dur="500"/>
                                        <p:tgtEl>
                                          <p:spTgt spid="24">
                                            <p:graphicEl>
                                              <a:chart seriesIdx="106" categoryIdx="-4" bldStep="series"/>
                                            </p:graphicEl>
                                          </p:spTgt>
                                        </p:tgtEl>
                                      </p:cBhvr>
                                    </p:animEffect>
                                  </p:childTnLst>
                                </p:cTn>
                              </p:par>
                              <p:par>
                                <p:cTn id="357" presetID="10" presetClass="entr" presetSubtype="0" fill="hold" grpId="0" nodeType="withEffect">
                                  <p:stCondLst>
                                    <p:cond delay="0"/>
                                  </p:stCondLst>
                                  <p:childTnLst>
                                    <p:set>
                                      <p:cBhvr>
                                        <p:cTn id="358" dur="1" fill="hold">
                                          <p:stCondLst>
                                            <p:cond delay="0"/>
                                          </p:stCondLst>
                                        </p:cTn>
                                        <p:tgtEl>
                                          <p:spTgt spid="24">
                                            <p:graphicEl>
                                              <a:chart seriesIdx="107" categoryIdx="-4" bldStep="series"/>
                                            </p:graphicEl>
                                          </p:spTgt>
                                        </p:tgtEl>
                                        <p:attrNameLst>
                                          <p:attrName>style.visibility</p:attrName>
                                        </p:attrNameLst>
                                      </p:cBhvr>
                                      <p:to>
                                        <p:strVal val="visible"/>
                                      </p:to>
                                    </p:set>
                                    <p:animEffect transition="in" filter="fade">
                                      <p:cBhvr>
                                        <p:cTn id="359" dur="500"/>
                                        <p:tgtEl>
                                          <p:spTgt spid="24">
                                            <p:graphicEl>
                                              <a:chart seriesIdx="107" categoryIdx="-4" bldStep="series"/>
                                            </p:graphicEl>
                                          </p:spTgt>
                                        </p:tgtEl>
                                      </p:cBhvr>
                                    </p:animEffect>
                                  </p:childTnLst>
                                </p:cTn>
                              </p:par>
                              <p:par>
                                <p:cTn id="360" presetID="10" presetClass="entr" presetSubtype="0" fill="hold" grpId="0" nodeType="withEffect">
                                  <p:stCondLst>
                                    <p:cond delay="0"/>
                                  </p:stCondLst>
                                  <p:childTnLst>
                                    <p:set>
                                      <p:cBhvr>
                                        <p:cTn id="361" dur="1" fill="hold">
                                          <p:stCondLst>
                                            <p:cond delay="0"/>
                                          </p:stCondLst>
                                        </p:cTn>
                                        <p:tgtEl>
                                          <p:spTgt spid="24">
                                            <p:graphicEl>
                                              <a:chart seriesIdx="108" categoryIdx="-4" bldStep="series"/>
                                            </p:graphicEl>
                                          </p:spTgt>
                                        </p:tgtEl>
                                        <p:attrNameLst>
                                          <p:attrName>style.visibility</p:attrName>
                                        </p:attrNameLst>
                                      </p:cBhvr>
                                      <p:to>
                                        <p:strVal val="visible"/>
                                      </p:to>
                                    </p:set>
                                    <p:animEffect transition="in" filter="fade">
                                      <p:cBhvr>
                                        <p:cTn id="362" dur="500"/>
                                        <p:tgtEl>
                                          <p:spTgt spid="24">
                                            <p:graphicEl>
                                              <a:chart seriesIdx="108" categoryIdx="-4" bldStep="series"/>
                                            </p:graphicEl>
                                          </p:spTgt>
                                        </p:tgtEl>
                                      </p:cBhvr>
                                    </p:animEffect>
                                  </p:childTnLst>
                                </p:cTn>
                              </p:par>
                              <p:par>
                                <p:cTn id="363" presetID="10" presetClass="entr" presetSubtype="0" fill="hold" grpId="0" nodeType="withEffect">
                                  <p:stCondLst>
                                    <p:cond delay="0"/>
                                  </p:stCondLst>
                                  <p:childTnLst>
                                    <p:set>
                                      <p:cBhvr>
                                        <p:cTn id="364" dur="1" fill="hold">
                                          <p:stCondLst>
                                            <p:cond delay="0"/>
                                          </p:stCondLst>
                                        </p:cTn>
                                        <p:tgtEl>
                                          <p:spTgt spid="24">
                                            <p:graphicEl>
                                              <a:chart seriesIdx="109" categoryIdx="-4" bldStep="series"/>
                                            </p:graphicEl>
                                          </p:spTgt>
                                        </p:tgtEl>
                                        <p:attrNameLst>
                                          <p:attrName>style.visibility</p:attrName>
                                        </p:attrNameLst>
                                      </p:cBhvr>
                                      <p:to>
                                        <p:strVal val="visible"/>
                                      </p:to>
                                    </p:set>
                                    <p:animEffect transition="in" filter="fade">
                                      <p:cBhvr>
                                        <p:cTn id="365" dur="500"/>
                                        <p:tgtEl>
                                          <p:spTgt spid="24">
                                            <p:graphicEl>
                                              <a:chart seriesIdx="109" categoryIdx="-4" bldStep="series"/>
                                            </p:graphicEl>
                                          </p:spTgt>
                                        </p:tgtEl>
                                      </p:cBhvr>
                                    </p:animEffect>
                                  </p:childTnLst>
                                </p:cTn>
                              </p:par>
                              <p:par>
                                <p:cTn id="366" presetID="10" presetClass="entr" presetSubtype="0" fill="hold" grpId="0" nodeType="withEffect">
                                  <p:stCondLst>
                                    <p:cond delay="0"/>
                                  </p:stCondLst>
                                  <p:childTnLst>
                                    <p:set>
                                      <p:cBhvr>
                                        <p:cTn id="367" dur="1" fill="hold">
                                          <p:stCondLst>
                                            <p:cond delay="0"/>
                                          </p:stCondLst>
                                        </p:cTn>
                                        <p:tgtEl>
                                          <p:spTgt spid="24">
                                            <p:graphicEl>
                                              <a:chart seriesIdx="110" categoryIdx="-4" bldStep="series"/>
                                            </p:graphicEl>
                                          </p:spTgt>
                                        </p:tgtEl>
                                        <p:attrNameLst>
                                          <p:attrName>style.visibility</p:attrName>
                                        </p:attrNameLst>
                                      </p:cBhvr>
                                      <p:to>
                                        <p:strVal val="visible"/>
                                      </p:to>
                                    </p:set>
                                    <p:animEffect transition="in" filter="fade">
                                      <p:cBhvr>
                                        <p:cTn id="368" dur="500"/>
                                        <p:tgtEl>
                                          <p:spTgt spid="24">
                                            <p:graphicEl>
                                              <a:chart seriesIdx="110" categoryIdx="-4" bldStep="series"/>
                                            </p:graphicEl>
                                          </p:spTgt>
                                        </p:tgtEl>
                                      </p:cBhvr>
                                    </p:animEffect>
                                  </p:childTnLst>
                                </p:cTn>
                              </p:par>
                              <p:par>
                                <p:cTn id="369" presetID="10" presetClass="entr" presetSubtype="0" fill="hold" grpId="0" nodeType="withEffect">
                                  <p:stCondLst>
                                    <p:cond delay="0"/>
                                  </p:stCondLst>
                                  <p:childTnLst>
                                    <p:set>
                                      <p:cBhvr>
                                        <p:cTn id="370" dur="1" fill="hold">
                                          <p:stCondLst>
                                            <p:cond delay="0"/>
                                          </p:stCondLst>
                                        </p:cTn>
                                        <p:tgtEl>
                                          <p:spTgt spid="24">
                                            <p:graphicEl>
                                              <a:chart seriesIdx="111" categoryIdx="-4" bldStep="series"/>
                                            </p:graphicEl>
                                          </p:spTgt>
                                        </p:tgtEl>
                                        <p:attrNameLst>
                                          <p:attrName>style.visibility</p:attrName>
                                        </p:attrNameLst>
                                      </p:cBhvr>
                                      <p:to>
                                        <p:strVal val="visible"/>
                                      </p:to>
                                    </p:set>
                                    <p:animEffect transition="in" filter="fade">
                                      <p:cBhvr>
                                        <p:cTn id="371" dur="500"/>
                                        <p:tgtEl>
                                          <p:spTgt spid="24">
                                            <p:graphicEl>
                                              <a:chart seriesIdx="111" categoryIdx="-4" bldStep="series"/>
                                            </p:graphicEl>
                                          </p:spTgt>
                                        </p:tgtEl>
                                      </p:cBhvr>
                                    </p:animEffect>
                                  </p:childTnLst>
                                </p:cTn>
                              </p:par>
                              <p:par>
                                <p:cTn id="372" presetID="10" presetClass="entr" presetSubtype="0" fill="hold" grpId="0" nodeType="withEffect">
                                  <p:stCondLst>
                                    <p:cond delay="0"/>
                                  </p:stCondLst>
                                  <p:childTnLst>
                                    <p:set>
                                      <p:cBhvr>
                                        <p:cTn id="373" dur="1" fill="hold">
                                          <p:stCondLst>
                                            <p:cond delay="0"/>
                                          </p:stCondLst>
                                        </p:cTn>
                                        <p:tgtEl>
                                          <p:spTgt spid="24">
                                            <p:graphicEl>
                                              <a:chart seriesIdx="112" categoryIdx="-4" bldStep="series"/>
                                            </p:graphicEl>
                                          </p:spTgt>
                                        </p:tgtEl>
                                        <p:attrNameLst>
                                          <p:attrName>style.visibility</p:attrName>
                                        </p:attrNameLst>
                                      </p:cBhvr>
                                      <p:to>
                                        <p:strVal val="visible"/>
                                      </p:to>
                                    </p:set>
                                    <p:animEffect transition="in" filter="fade">
                                      <p:cBhvr>
                                        <p:cTn id="374" dur="500"/>
                                        <p:tgtEl>
                                          <p:spTgt spid="24">
                                            <p:graphicEl>
                                              <a:chart seriesIdx="112" categoryIdx="-4" bldStep="series"/>
                                            </p:graphicEl>
                                          </p:spTgt>
                                        </p:tgtEl>
                                      </p:cBhvr>
                                    </p:animEffect>
                                  </p:childTnLst>
                                </p:cTn>
                              </p:par>
                              <p:par>
                                <p:cTn id="375" presetID="10" presetClass="entr" presetSubtype="0" fill="hold" grpId="0" nodeType="withEffect">
                                  <p:stCondLst>
                                    <p:cond delay="0"/>
                                  </p:stCondLst>
                                  <p:childTnLst>
                                    <p:set>
                                      <p:cBhvr>
                                        <p:cTn id="376" dur="1" fill="hold">
                                          <p:stCondLst>
                                            <p:cond delay="0"/>
                                          </p:stCondLst>
                                        </p:cTn>
                                        <p:tgtEl>
                                          <p:spTgt spid="24">
                                            <p:graphicEl>
                                              <a:chart seriesIdx="113" categoryIdx="-4" bldStep="series"/>
                                            </p:graphicEl>
                                          </p:spTgt>
                                        </p:tgtEl>
                                        <p:attrNameLst>
                                          <p:attrName>style.visibility</p:attrName>
                                        </p:attrNameLst>
                                      </p:cBhvr>
                                      <p:to>
                                        <p:strVal val="visible"/>
                                      </p:to>
                                    </p:set>
                                    <p:animEffect transition="in" filter="fade">
                                      <p:cBhvr>
                                        <p:cTn id="377" dur="500"/>
                                        <p:tgtEl>
                                          <p:spTgt spid="24">
                                            <p:graphicEl>
                                              <a:chart seriesIdx="113" categoryIdx="-4" bldStep="series"/>
                                            </p:graphicEl>
                                          </p:spTgt>
                                        </p:tgtEl>
                                      </p:cBhvr>
                                    </p:animEffect>
                                  </p:childTnLst>
                                </p:cTn>
                              </p:par>
                              <p:par>
                                <p:cTn id="378" presetID="10" presetClass="entr" presetSubtype="0" fill="hold" grpId="0" nodeType="withEffect">
                                  <p:stCondLst>
                                    <p:cond delay="0"/>
                                  </p:stCondLst>
                                  <p:childTnLst>
                                    <p:set>
                                      <p:cBhvr>
                                        <p:cTn id="379" dur="1" fill="hold">
                                          <p:stCondLst>
                                            <p:cond delay="0"/>
                                          </p:stCondLst>
                                        </p:cTn>
                                        <p:tgtEl>
                                          <p:spTgt spid="24">
                                            <p:graphicEl>
                                              <a:chart seriesIdx="114" categoryIdx="-4" bldStep="series"/>
                                            </p:graphicEl>
                                          </p:spTgt>
                                        </p:tgtEl>
                                        <p:attrNameLst>
                                          <p:attrName>style.visibility</p:attrName>
                                        </p:attrNameLst>
                                      </p:cBhvr>
                                      <p:to>
                                        <p:strVal val="visible"/>
                                      </p:to>
                                    </p:set>
                                    <p:animEffect transition="in" filter="fade">
                                      <p:cBhvr>
                                        <p:cTn id="380" dur="500"/>
                                        <p:tgtEl>
                                          <p:spTgt spid="24">
                                            <p:graphicEl>
                                              <a:chart seriesIdx="114" categoryIdx="-4" bldStep="series"/>
                                            </p:graphicEl>
                                          </p:spTgt>
                                        </p:tgtEl>
                                      </p:cBhvr>
                                    </p:animEffect>
                                  </p:childTnLst>
                                </p:cTn>
                              </p:par>
                              <p:par>
                                <p:cTn id="381" presetID="10" presetClass="entr" presetSubtype="0" fill="hold" grpId="0" nodeType="withEffect">
                                  <p:stCondLst>
                                    <p:cond delay="0"/>
                                  </p:stCondLst>
                                  <p:childTnLst>
                                    <p:set>
                                      <p:cBhvr>
                                        <p:cTn id="382" dur="1" fill="hold">
                                          <p:stCondLst>
                                            <p:cond delay="0"/>
                                          </p:stCondLst>
                                        </p:cTn>
                                        <p:tgtEl>
                                          <p:spTgt spid="24">
                                            <p:graphicEl>
                                              <a:chart seriesIdx="115" categoryIdx="-4" bldStep="series"/>
                                            </p:graphicEl>
                                          </p:spTgt>
                                        </p:tgtEl>
                                        <p:attrNameLst>
                                          <p:attrName>style.visibility</p:attrName>
                                        </p:attrNameLst>
                                      </p:cBhvr>
                                      <p:to>
                                        <p:strVal val="visible"/>
                                      </p:to>
                                    </p:set>
                                    <p:animEffect transition="in" filter="fade">
                                      <p:cBhvr>
                                        <p:cTn id="383" dur="500"/>
                                        <p:tgtEl>
                                          <p:spTgt spid="24">
                                            <p:graphicEl>
                                              <a:chart seriesIdx="115" categoryIdx="-4" bldStep="series"/>
                                            </p:graphicEl>
                                          </p:spTgt>
                                        </p:tgtEl>
                                      </p:cBhvr>
                                    </p:animEffect>
                                  </p:childTnLst>
                                </p:cTn>
                              </p:par>
                              <p:par>
                                <p:cTn id="384" presetID="10" presetClass="entr" presetSubtype="0" fill="hold" grpId="0" nodeType="withEffect">
                                  <p:stCondLst>
                                    <p:cond delay="0"/>
                                  </p:stCondLst>
                                  <p:childTnLst>
                                    <p:set>
                                      <p:cBhvr>
                                        <p:cTn id="385" dur="1" fill="hold">
                                          <p:stCondLst>
                                            <p:cond delay="0"/>
                                          </p:stCondLst>
                                        </p:cTn>
                                        <p:tgtEl>
                                          <p:spTgt spid="24">
                                            <p:graphicEl>
                                              <a:chart seriesIdx="116" categoryIdx="-4" bldStep="series"/>
                                            </p:graphicEl>
                                          </p:spTgt>
                                        </p:tgtEl>
                                        <p:attrNameLst>
                                          <p:attrName>style.visibility</p:attrName>
                                        </p:attrNameLst>
                                      </p:cBhvr>
                                      <p:to>
                                        <p:strVal val="visible"/>
                                      </p:to>
                                    </p:set>
                                    <p:animEffect transition="in" filter="fade">
                                      <p:cBhvr>
                                        <p:cTn id="386" dur="500"/>
                                        <p:tgtEl>
                                          <p:spTgt spid="24">
                                            <p:graphicEl>
                                              <a:chart seriesIdx="116" categoryIdx="-4" bldStep="series"/>
                                            </p:graphicEl>
                                          </p:spTgt>
                                        </p:tgtEl>
                                      </p:cBhvr>
                                    </p:animEffect>
                                  </p:childTnLst>
                                </p:cTn>
                              </p:par>
                              <p:par>
                                <p:cTn id="387" presetID="10" presetClass="entr" presetSubtype="0" fill="hold" grpId="0" nodeType="withEffect">
                                  <p:stCondLst>
                                    <p:cond delay="0"/>
                                  </p:stCondLst>
                                  <p:childTnLst>
                                    <p:set>
                                      <p:cBhvr>
                                        <p:cTn id="388" dur="1" fill="hold">
                                          <p:stCondLst>
                                            <p:cond delay="0"/>
                                          </p:stCondLst>
                                        </p:cTn>
                                        <p:tgtEl>
                                          <p:spTgt spid="24">
                                            <p:graphicEl>
                                              <a:chart seriesIdx="117" categoryIdx="-4" bldStep="series"/>
                                            </p:graphicEl>
                                          </p:spTgt>
                                        </p:tgtEl>
                                        <p:attrNameLst>
                                          <p:attrName>style.visibility</p:attrName>
                                        </p:attrNameLst>
                                      </p:cBhvr>
                                      <p:to>
                                        <p:strVal val="visible"/>
                                      </p:to>
                                    </p:set>
                                    <p:animEffect transition="in" filter="fade">
                                      <p:cBhvr>
                                        <p:cTn id="389" dur="500"/>
                                        <p:tgtEl>
                                          <p:spTgt spid="24">
                                            <p:graphicEl>
                                              <a:chart seriesIdx="117" categoryIdx="-4" bldStep="series"/>
                                            </p:graphicEl>
                                          </p:spTgt>
                                        </p:tgtEl>
                                      </p:cBhvr>
                                    </p:animEffect>
                                  </p:childTnLst>
                                </p:cTn>
                              </p:par>
                              <p:par>
                                <p:cTn id="390" presetID="10" presetClass="entr" presetSubtype="0" fill="hold" grpId="0" nodeType="withEffect">
                                  <p:stCondLst>
                                    <p:cond delay="0"/>
                                  </p:stCondLst>
                                  <p:childTnLst>
                                    <p:set>
                                      <p:cBhvr>
                                        <p:cTn id="391" dur="1" fill="hold">
                                          <p:stCondLst>
                                            <p:cond delay="0"/>
                                          </p:stCondLst>
                                        </p:cTn>
                                        <p:tgtEl>
                                          <p:spTgt spid="24">
                                            <p:graphicEl>
                                              <a:chart seriesIdx="118" categoryIdx="-4" bldStep="series"/>
                                            </p:graphicEl>
                                          </p:spTgt>
                                        </p:tgtEl>
                                        <p:attrNameLst>
                                          <p:attrName>style.visibility</p:attrName>
                                        </p:attrNameLst>
                                      </p:cBhvr>
                                      <p:to>
                                        <p:strVal val="visible"/>
                                      </p:to>
                                    </p:set>
                                    <p:animEffect transition="in" filter="fade">
                                      <p:cBhvr>
                                        <p:cTn id="392" dur="500"/>
                                        <p:tgtEl>
                                          <p:spTgt spid="24">
                                            <p:graphicEl>
                                              <a:chart seriesIdx="118" categoryIdx="-4" bldStep="series"/>
                                            </p:graphicEl>
                                          </p:spTgt>
                                        </p:tgtEl>
                                      </p:cBhvr>
                                    </p:animEffect>
                                  </p:childTnLst>
                                </p:cTn>
                              </p:par>
                              <p:par>
                                <p:cTn id="393" presetID="10" presetClass="entr" presetSubtype="0" fill="hold" grpId="0" nodeType="withEffect">
                                  <p:stCondLst>
                                    <p:cond delay="0"/>
                                  </p:stCondLst>
                                  <p:childTnLst>
                                    <p:set>
                                      <p:cBhvr>
                                        <p:cTn id="394" dur="1" fill="hold">
                                          <p:stCondLst>
                                            <p:cond delay="0"/>
                                          </p:stCondLst>
                                        </p:cTn>
                                        <p:tgtEl>
                                          <p:spTgt spid="24">
                                            <p:graphicEl>
                                              <a:chart seriesIdx="119" categoryIdx="-4" bldStep="series"/>
                                            </p:graphicEl>
                                          </p:spTgt>
                                        </p:tgtEl>
                                        <p:attrNameLst>
                                          <p:attrName>style.visibility</p:attrName>
                                        </p:attrNameLst>
                                      </p:cBhvr>
                                      <p:to>
                                        <p:strVal val="visible"/>
                                      </p:to>
                                    </p:set>
                                    <p:animEffect transition="in" filter="fade">
                                      <p:cBhvr>
                                        <p:cTn id="395" dur="500"/>
                                        <p:tgtEl>
                                          <p:spTgt spid="24">
                                            <p:graphicEl>
                                              <a:chart seriesIdx="119" categoryIdx="-4" bldStep="series"/>
                                            </p:graphicEl>
                                          </p:spTgt>
                                        </p:tgtEl>
                                      </p:cBhvr>
                                    </p:animEffect>
                                  </p:childTnLst>
                                </p:cTn>
                              </p:par>
                              <p:par>
                                <p:cTn id="396" presetID="10" presetClass="entr" presetSubtype="0" fill="hold" grpId="0" nodeType="withEffect">
                                  <p:stCondLst>
                                    <p:cond delay="0"/>
                                  </p:stCondLst>
                                  <p:childTnLst>
                                    <p:set>
                                      <p:cBhvr>
                                        <p:cTn id="397" dur="1" fill="hold">
                                          <p:stCondLst>
                                            <p:cond delay="0"/>
                                          </p:stCondLst>
                                        </p:cTn>
                                        <p:tgtEl>
                                          <p:spTgt spid="24">
                                            <p:graphicEl>
                                              <a:chart seriesIdx="120" categoryIdx="-4" bldStep="series"/>
                                            </p:graphicEl>
                                          </p:spTgt>
                                        </p:tgtEl>
                                        <p:attrNameLst>
                                          <p:attrName>style.visibility</p:attrName>
                                        </p:attrNameLst>
                                      </p:cBhvr>
                                      <p:to>
                                        <p:strVal val="visible"/>
                                      </p:to>
                                    </p:set>
                                    <p:animEffect transition="in" filter="fade">
                                      <p:cBhvr>
                                        <p:cTn id="398" dur="500"/>
                                        <p:tgtEl>
                                          <p:spTgt spid="24">
                                            <p:graphicEl>
                                              <a:chart seriesIdx="120" categoryIdx="-4" bldStep="series"/>
                                            </p:graphicEl>
                                          </p:spTgt>
                                        </p:tgtEl>
                                      </p:cBhvr>
                                    </p:animEffect>
                                  </p:childTnLst>
                                </p:cTn>
                              </p:par>
                              <p:par>
                                <p:cTn id="399" presetID="10" presetClass="entr" presetSubtype="0" fill="hold" grpId="0" nodeType="withEffect">
                                  <p:stCondLst>
                                    <p:cond delay="0"/>
                                  </p:stCondLst>
                                  <p:childTnLst>
                                    <p:set>
                                      <p:cBhvr>
                                        <p:cTn id="400" dur="1" fill="hold">
                                          <p:stCondLst>
                                            <p:cond delay="0"/>
                                          </p:stCondLst>
                                        </p:cTn>
                                        <p:tgtEl>
                                          <p:spTgt spid="24">
                                            <p:graphicEl>
                                              <a:chart seriesIdx="121" categoryIdx="-4" bldStep="series"/>
                                            </p:graphicEl>
                                          </p:spTgt>
                                        </p:tgtEl>
                                        <p:attrNameLst>
                                          <p:attrName>style.visibility</p:attrName>
                                        </p:attrNameLst>
                                      </p:cBhvr>
                                      <p:to>
                                        <p:strVal val="visible"/>
                                      </p:to>
                                    </p:set>
                                    <p:animEffect transition="in" filter="fade">
                                      <p:cBhvr>
                                        <p:cTn id="401" dur="500"/>
                                        <p:tgtEl>
                                          <p:spTgt spid="24">
                                            <p:graphicEl>
                                              <a:chart seriesIdx="121" categoryIdx="-4" bldStep="series"/>
                                            </p:graphicEl>
                                          </p:spTgt>
                                        </p:tgtEl>
                                      </p:cBhvr>
                                    </p:animEffect>
                                  </p:childTnLst>
                                </p:cTn>
                              </p:par>
                              <p:par>
                                <p:cTn id="402" presetID="10" presetClass="entr" presetSubtype="0" fill="hold" grpId="0" nodeType="withEffect">
                                  <p:stCondLst>
                                    <p:cond delay="0"/>
                                  </p:stCondLst>
                                  <p:childTnLst>
                                    <p:set>
                                      <p:cBhvr>
                                        <p:cTn id="403" dur="1" fill="hold">
                                          <p:stCondLst>
                                            <p:cond delay="0"/>
                                          </p:stCondLst>
                                        </p:cTn>
                                        <p:tgtEl>
                                          <p:spTgt spid="24">
                                            <p:graphicEl>
                                              <a:chart seriesIdx="122" categoryIdx="-4" bldStep="series"/>
                                            </p:graphicEl>
                                          </p:spTgt>
                                        </p:tgtEl>
                                        <p:attrNameLst>
                                          <p:attrName>style.visibility</p:attrName>
                                        </p:attrNameLst>
                                      </p:cBhvr>
                                      <p:to>
                                        <p:strVal val="visible"/>
                                      </p:to>
                                    </p:set>
                                    <p:animEffect transition="in" filter="fade">
                                      <p:cBhvr>
                                        <p:cTn id="404" dur="500"/>
                                        <p:tgtEl>
                                          <p:spTgt spid="24">
                                            <p:graphicEl>
                                              <a:chart seriesIdx="122" categoryIdx="-4" bldStep="series"/>
                                            </p:graphicEl>
                                          </p:spTgt>
                                        </p:tgtEl>
                                      </p:cBhvr>
                                    </p:animEffect>
                                  </p:childTnLst>
                                </p:cTn>
                              </p:par>
                              <p:par>
                                <p:cTn id="405" presetID="10" presetClass="entr" presetSubtype="0" fill="hold" grpId="0" nodeType="withEffect">
                                  <p:stCondLst>
                                    <p:cond delay="0"/>
                                  </p:stCondLst>
                                  <p:childTnLst>
                                    <p:set>
                                      <p:cBhvr>
                                        <p:cTn id="406" dur="1" fill="hold">
                                          <p:stCondLst>
                                            <p:cond delay="0"/>
                                          </p:stCondLst>
                                        </p:cTn>
                                        <p:tgtEl>
                                          <p:spTgt spid="24">
                                            <p:graphicEl>
                                              <a:chart seriesIdx="123" categoryIdx="-4" bldStep="series"/>
                                            </p:graphicEl>
                                          </p:spTgt>
                                        </p:tgtEl>
                                        <p:attrNameLst>
                                          <p:attrName>style.visibility</p:attrName>
                                        </p:attrNameLst>
                                      </p:cBhvr>
                                      <p:to>
                                        <p:strVal val="visible"/>
                                      </p:to>
                                    </p:set>
                                    <p:animEffect transition="in" filter="fade">
                                      <p:cBhvr>
                                        <p:cTn id="407" dur="500"/>
                                        <p:tgtEl>
                                          <p:spTgt spid="24">
                                            <p:graphicEl>
                                              <a:chart seriesIdx="123" categoryIdx="-4" bldStep="series"/>
                                            </p:graphicEl>
                                          </p:spTgt>
                                        </p:tgtEl>
                                      </p:cBhvr>
                                    </p:animEffect>
                                  </p:childTnLst>
                                </p:cTn>
                              </p:par>
                              <p:par>
                                <p:cTn id="408" presetID="10" presetClass="entr" presetSubtype="0" fill="hold" grpId="0" nodeType="withEffect">
                                  <p:stCondLst>
                                    <p:cond delay="0"/>
                                  </p:stCondLst>
                                  <p:childTnLst>
                                    <p:set>
                                      <p:cBhvr>
                                        <p:cTn id="409" dur="1" fill="hold">
                                          <p:stCondLst>
                                            <p:cond delay="0"/>
                                          </p:stCondLst>
                                        </p:cTn>
                                        <p:tgtEl>
                                          <p:spTgt spid="24">
                                            <p:graphicEl>
                                              <a:chart seriesIdx="124" categoryIdx="-4" bldStep="series"/>
                                            </p:graphicEl>
                                          </p:spTgt>
                                        </p:tgtEl>
                                        <p:attrNameLst>
                                          <p:attrName>style.visibility</p:attrName>
                                        </p:attrNameLst>
                                      </p:cBhvr>
                                      <p:to>
                                        <p:strVal val="visible"/>
                                      </p:to>
                                    </p:set>
                                    <p:animEffect transition="in" filter="fade">
                                      <p:cBhvr>
                                        <p:cTn id="410" dur="500"/>
                                        <p:tgtEl>
                                          <p:spTgt spid="24">
                                            <p:graphicEl>
                                              <a:chart seriesIdx="124" categoryIdx="-4" bldStep="series"/>
                                            </p:graphicEl>
                                          </p:spTgt>
                                        </p:tgtEl>
                                      </p:cBhvr>
                                    </p:animEffect>
                                  </p:childTnLst>
                                </p:cTn>
                              </p:par>
                              <p:par>
                                <p:cTn id="411" presetID="10" presetClass="entr" presetSubtype="0" fill="hold" grpId="0" nodeType="withEffect">
                                  <p:stCondLst>
                                    <p:cond delay="0"/>
                                  </p:stCondLst>
                                  <p:childTnLst>
                                    <p:set>
                                      <p:cBhvr>
                                        <p:cTn id="412" dur="1" fill="hold">
                                          <p:stCondLst>
                                            <p:cond delay="0"/>
                                          </p:stCondLst>
                                        </p:cTn>
                                        <p:tgtEl>
                                          <p:spTgt spid="24">
                                            <p:graphicEl>
                                              <a:chart seriesIdx="125" categoryIdx="-4" bldStep="series"/>
                                            </p:graphicEl>
                                          </p:spTgt>
                                        </p:tgtEl>
                                        <p:attrNameLst>
                                          <p:attrName>style.visibility</p:attrName>
                                        </p:attrNameLst>
                                      </p:cBhvr>
                                      <p:to>
                                        <p:strVal val="visible"/>
                                      </p:to>
                                    </p:set>
                                    <p:animEffect transition="in" filter="fade">
                                      <p:cBhvr>
                                        <p:cTn id="413" dur="500"/>
                                        <p:tgtEl>
                                          <p:spTgt spid="24">
                                            <p:graphicEl>
                                              <a:chart seriesIdx="125" categoryIdx="-4" bldStep="series"/>
                                            </p:graphicEl>
                                          </p:spTgt>
                                        </p:tgtEl>
                                      </p:cBhvr>
                                    </p:animEffect>
                                  </p:childTnLst>
                                </p:cTn>
                              </p:par>
                              <p:par>
                                <p:cTn id="414" presetID="10" presetClass="entr" presetSubtype="0" fill="hold" grpId="0" nodeType="withEffect">
                                  <p:stCondLst>
                                    <p:cond delay="0"/>
                                  </p:stCondLst>
                                  <p:childTnLst>
                                    <p:set>
                                      <p:cBhvr>
                                        <p:cTn id="415" dur="1" fill="hold">
                                          <p:stCondLst>
                                            <p:cond delay="0"/>
                                          </p:stCondLst>
                                        </p:cTn>
                                        <p:tgtEl>
                                          <p:spTgt spid="24">
                                            <p:graphicEl>
                                              <a:chart seriesIdx="126" categoryIdx="-4" bldStep="series"/>
                                            </p:graphicEl>
                                          </p:spTgt>
                                        </p:tgtEl>
                                        <p:attrNameLst>
                                          <p:attrName>style.visibility</p:attrName>
                                        </p:attrNameLst>
                                      </p:cBhvr>
                                      <p:to>
                                        <p:strVal val="visible"/>
                                      </p:to>
                                    </p:set>
                                    <p:animEffect transition="in" filter="fade">
                                      <p:cBhvr>
                                        <p:cTn id="416" dur="500"/>
                                        <p:tgtEl>
                                          <p:spTgt spid="24">
                                            <p:graphicEl>
                                              <a:chart seriesIdx="126" categoryIdx="-4" bldStep="series"/>
                                            </p:graphicEl>
                                          </p:spTgt>
                                        </p:tgtEl>
                                      </p:cBhvr>
                                    </p:animEffect>
                                  </p:childTnLst>
                                </p:cTn>
                              </p:par>
                              <p:par>
                                <p:cTn id="417" presetID="10" presetClass="entr" presetSubtype="0" fill="hold" grpId="0" nodeType="withEffect">
                                  <p:stCondLst>
                                    <p:cond delay="0"/>
                                  </p:stCondLst>
                                  <p:childTnLst>
                                    <p:set>
                                      <p:cBhvr>
                                        <p:cTn id="418" dur="1" fill="hold">
                                          <p:stCondLst>
                                            <p:cond delay="0"/>
                                          </p:stCondLst>
                                        </p:cTn>
                                        <p:tgtEl>
                                          <p:spTgt spid="24">
                                            <p:graphicEl>
                                              <a:chart seriesIdx="127" categoryIdx="-4" bldStep="series"/>
                                            </p:graphicEl>
                                          </p:spTgt>
                                        </p:tgtEl>
                                        <p:attrNameLst>
                                          <p:attrName>style.visibility</p:attrName>
                                        </p:attrNameLst>
                                      </p:cBhvr>
                                      <p:to>
                                        <p:strVal val="visible"/>
                                      </p:to>
                                    </p:set>
                                    <p:animEffect transition="in" filter="fade">
                                      <p:cBhvr>
                                        <p:cTn id="419" dur="500"/>
                                        <p:tgtEl>
                                          <p:spTgt spid="24">
                                            <p:graphicEl>
                                              <a:chart seriesIdx="127" categoryIdx="-4" bldStep="series"/>
                                            </p:graphicEl>
                                          </p:spTgt>
                                        </p:tgtEl>
                                      </p:cBhvr>
                                    </p:animEffect>
                                  </p:childTnLst>
                                </p:cTn>
                              </p:par>
                              <p:par>
                                <p:cTn id="420" presetID="10" presetClass="entr" presetSubtype="0" fill="hold" grpId="0" nodeType="withEffect">
                                  <p:stCondLst>
                                    <p:cond delay="0"/>
                                  </p:stCondLst>
                                  <p:childTnLst>
                                    <p:set>
                                      <p:cBhvr>
                                        <p:cTn id="421" dur="1" fill="hold">
                                          <p:stCondLst>
                                            <p:cond delay="0"/>
                                          </p:stCondLst>
                                        </p:cTn>
                                        <p:tgtEl>
                                          <p:spTgt spid="24">
                                            <p:graphicEl>
                                              <a:chart seriesIdx="128" categoryIdx="-4" bldStep="series"/>
                                            </p:graphicEl>
                                          </p:spTgt>
                                        </p:tgtEl>
                                        <p:attrNameLst>
                                          <p:attrName>style.visibility</p:attrName>
                                        </p:attrNameLst>
                                      </p:cBhvr>
                                      <p:to>
                                        <p:strVal val="visible"/>
                                      </p:to>
                                    </p:set>
                                    <p:animEffect transition="in" filter="fade">
                                      <p:cBhvr>
                                        <p:cTn id="422" dur="500"/>
                                        <p:tgtEl>
                                          <p:spTgt spid="24">
                                            <p:graphicEl>
                                              <a:chart seriesIdx="128" categoryIdx="-4" bldStep="series"/>
                                            </p:graphicEl>
                                          </p:spTgt>
                                        </p:tgtEl>
                                      </p:cBhvr>
                                    </p:animEffect>
                                  </p:childTnLst>
                                </p:cTn>
                              </p:par>
                              <p:par>
                                <p:cTn id="423" presetID="10" presetClass="entr" presetSubtype="0" fill="hold" grpId="0" nodeType="withEffect">
                                  <p:stCondLst>
                                    <p:cond delay="0"/>
                                  </p:stCondLst>
                                  <p:childTnLst>
                                    <p:set>
                                      <p:cBhvr>
                                        <p:cTn id="424" dur="1" fill="hold">
                                          <p:stCondLst>
                                            <p:cond delay="0"/>
                                          </p:stCondLst>
                                        </p:cTn>
                                        <p:tgtEl>
                                          <p:spTgt spid="24">
                                            <p:graphicEl>
                                              <a:chart seriesIdx="129" categoryIdx="-4" bldStep="series"/>
                                            </p:graphicEl>
                                          </p:spTgt>
                                        </p:tgtEl>
                                        <p:attrNameLst>
                                          <p:attrName>style.visibility</p:attrName>
                                        </p:attrNameLst>
                                      </p:cBhvr>
                                      <p:to>
                                        <p:strVal val="visible"/>
                                      </p:to>
                                    </p:set>
                                    <p:animEffect transition="in" filter="fade">
                                      <p:cBhvr>
                                        <p:cTn id="425" dur="500"/>
                                        <p:tgtEl>
                                          <p:spTgt spid="24">
                                            <p:graphicEl>
                                              <a:chart seriesIdx="129" categoryIdx="-4" bldStep="series"/>
                                            </p:graphicEl>
                                          </p:spTgt>
                                        </p:tgtEl>
                                      </p:cBhvr>
                                    </p:animEffect>
                                  </p:childTnLst>
                                </p:cTn>
                              </p:par>
                              <p:par>
                                <p:cTn id="426" presetID="10" presetClass="entr" presetSubtype="0" fill="hold" grpId="0" nodeType="withEffect">
                                  <p:stCondLst>
                                    <p:cond delay="0"/>
                                  </p:stCondLst>
                                  <p:childTnLst>
                                    <p:set>
                                      <p:cBhvr>
                                        <p:cTn id="427" dur="1" fill="hold">
                                          <p:stCondLst>
                                            <p:cond delay="0"/>
                                          </p:stCondLst>
                                        </p:cTn>
                                        <p:tgtEl>
                                          <p:spTgt spid="24">
                                            <p:graphicEl>
                                              <a:chart seriesIdx="130" categoryIdx="-4" bldStep="series"/>
                                            </p:graphicEl>
                                          </p:spTgt>
                                        </p:tgtEl>
                                        <p:attrNameLst>
                                          <p:attrName>style.visibility</p:attrName>
                                        </p:attrNameLst>
                                      </p:cBhvr>
                                      <p:to>
                                        <p:strVal val="visible"/>
                                      </p:to>
                                    </p:set>
                                    <p:animEffect transition="in" filter="fade">
                                      <p:cBhvr>
                                        <p:cTn id="428" dur="500"/>
                                        <p:tgtEl>
                                          <p:spTgt spid="24">
                                            <p:graphicEl>
                                              <a:chart seriesIdx="130" categoryIdx="-4" bldStep="series"/>
                                            </p:graphicEl>
                                          </p:spTgt>
                                        </p:tgtEl>
                                      </p:cBhvr>
                                    </p:animEffect>
                                  </p:childTnLst>
                                </p:cTn>
                              </p:par>
                              <p:par>
                                <p:cTn id="429" presetID="10" presetClass="entr" presetSubtype="0" fill="hold" grpId="0" nodeType="withEffect">
                                  <p:stCondLst>
                                    <p:cond delay="0"/>
                                  </p:stCondLst>
                                  <p:childTnLst>
                                    <p:set>
                                      <p:cBhvr>
                                        <p:cTn id="430" dur="1" fill="hold">
                                          <p:stCondLst>
                                            <p:cond delay="0"/>
                                          </p:stCondLst>
                                        </p:cTn>
                                        <p:tgtEl>
                                          <p:spTgt spid="26"/>
                                        </p:tgtEl>
                                        <p:attrNameLst>
                                          <p:attrName>style.visibility</p:attrName>
                                        </p:attrNameLst>
                                      </p:cBhvr>
                                      <p:to>
                                        <p:strVal val="visible"/>
                                      </p:to>
                                    </p:set>
                                    <p:animEffect transition="in" filter="fade">
                                      <p:cBhvr>
                                        <p:cTn id="431" dur="500"/>
                                        <p:tgtEl>
                                          <p:spTgt spid="26"/>
                                        </p:tgtEl>
                                      </p:cBhvr>
                                    </p:animEffect>
                                  </p:childTnLst>
                                </p:cTn>
                              </p:par>
                            </p:childTnLst>
                          </p:cTn>
                        </p:par>
                      </p:childTnLst>
                    </p:cTn>
                  </p:par>
                  <p:par>
                    <p:cTn id="432" fill="hold">
                      <p:stCondLst>
                        <p:cond delay="indefinite"/>
                      </p:stCondLst>
                      <p:childTnLst>
                        <p:par>
                          <p:cTn id="433" fill="hold">
                            <p:stCondLst>
                              <p:cond delay="0"/>
                            </p:stCondLst>
                            <p:childTnLst>
                              <p:par>
                                <p:cTn id="434" presetID="10" presetClass="entr" presetSubtype="0" fill="hold" grpId="0" nodeType="clickEffect">
                                  <p:stCondLst>
                                    <p:cond delay="0"/>
                                  </p:stCondLst>
                                  <p:childTnLst>
                                    <p:set>
                                      <p:cBhvr>
                                        <p:cTn id="435" dur="1" fill="hold">
                                          <p:stCondLst>
                                            <p:cond delay="0"/>
                                          </p:stCondLst>
                                        </p:cTn>
                                        <p:tgtEl>
                                          <p:spTgt spid="24">
                                            <p:graphicEl>
                                              <a:chart seriesIdx="131" categoryIdx="-4" bldStep="series"/>
                                            </p:graphicEl>
                                          </p:spTgt>
                                        </p:tgtEl>
                                        <p:attrNameLst>
                                          <p:attrName>style.visibility</p:attrName>
                                        </p:attrNameLst>
                                      </p:cBhvr>
                                      <p:to>
                                        <p:strVal val="visible"/>
                                      </p:to>
                                    </p:set>
                                    <p:animEffect transition="in" filter="fade">
                                      <p:cBhvr>
                                        <p:cTn id="436" dur="500"/>
                                        <p:tgtEl>
                                          <p:spTgt spid="24">
                                            <p:graphicEl>
                                              <a:chart seriesIdx="131" categoryIdx="-4" bldStep="series"/>
                                            </p:graphicEl>
                                          </p:spTgt>
                                        </p:tgtEl>
                                      </p:cBhvr>
                                    </p:animEffect>
                                  </p:childTnLst>
                                </p:cTn>
                              </p:par>
                            </p:childTnLst>
                          </p:cTn>
                        </p:par>
                      </p:childTnLst>
                    </p:cTn>
                  </p:par>
                  <p:par>
                    <p:cTn id="437" fill="hold">
                      <p:stCondLst>
                        <p:cond delay="indefinite"/>
                      </p:stCondLst>
                      <p:childTnLst>
                        <p:par>
                          <p:cTn id="438" fill="hold">
                            <p:stCondLst>
                              <p:cond delay="0"/>
                            </p:stCondLst>
                            <p:childTnLst>
                              <p:par>
                                <p:cTn id="439" presetID="10" presetClass="entr" presetSubtype="0" fill="hold" grpId="0" nodeType="clickEffect">
                                  <p:stCondLst>
                                    <p:cond delay="0"/>
                                  </p:stCondLst>
                                  <p:childTnLst>
                                    <p:set>
                                      <p:cBhvr>
                                        <p:cTn id="440" dur="1" fill="hold">
                                          <p:stCondLst>
                                            <p:cond delay="0"/>
                                          </p:stCondLst>
                                        </p:cTn>
                                        <p:tgtEl>
                                          <p:spTgt spid="24">
                                            <p:graphicEl>
                                              <a:chart seriesIdx="132" categoryIdx="-4" bldStep="series"/>
                                            </p:graphicEl>
                                          </p:spTgt>
                                        </p:tgtEl>
                                        <p:attrNameLst>
                                          <p:attrName>style.visibility</p:attrName>
                                        </p:attrNameLst>
                                      </p:cBhvr>
                                      <p:to>
                                        <p:strVal val="visible"/>
                                      </p:to>
                                    </p:set>
                                    <p:animEffect transition="in" filter="fade">
                                      <p:cBhvr>
                                        <p:cTn id="441" dur="500"/>
                                        <p:tgtEl>
                                          <p:spTgt spid="24">
                                            <p:graphicEl>
                                              <a:chart seriesIdx="132" categoryIdx="-4" bldStep="series"/>
                                            </p:graphicEl>
                                          </p:spTgt>
                                        </p:tgtEl>
                                      </p:cBhvr>
                                    </p:animEffect>
                                  </p:childTnLst>
                                </p:cTn>
                              </p:par>
                            </p:childTnLst>
                          </p:cTn>
                        </p:par>
                      </p:childTnLst>
                    </p:cTn>
                  </p:par>
                  <p:par>
                    <p:cTn id="442" fill="hold">
                      <p:stCondLst>
                        <p:cond delay="indefinite"/>
                      </p:stCondLst>
                      <p:childTnLst>
                        <p:par>
                          <p:cTn id="443" fill="hold">
                            <p:stCondLst>
                              <p:cond delay="0"/>
                            </p:stCondLst>
                            <p:childTnLst>
                              <p:par>
                                <p:cTn id="444" presetID="10" presetClass="entr" presetSubtype="0" fill="hold" grpId="0" nodeType="clickEffect">
                                  <p:stCondLst>
                                    <p:cond delay="0"/>
                                  </p:stCondLst>
                                  <p:childTnLst>
                                    <p:set>
                                      <p:cBhvr>
                                        <p:cTn id="445" dur="1" fill="hold">
                                          <p:stCondLst>
                                            <p:cond delay="0"/>
                                          </p:stCondLst>
                                        </p:cTn>
                                        <p:tgtEl>
                                          <p:spTgt spid="24">
                                            <p:graphicEl>
                                              <a:chart seriesIdx="133" categoryIdx="-4" bldStep="series"/>
                                            </p:graphicEl>
                                          </p:spTgt>
                                        </p:tgtEl>
                                        <p:attrNameLst>
                                          <p:attrName>style.visibility</p:attrName>
                                        </p:attrNameLst>
                                      </p:cBhvr>
                                      <p:to>
                                        <p:strVal val="visible"/>
                                      </p:to>
                                    </p:set>
                                    <p:animEffect transition="in" filter="fade">
                                      <p:cBhvr>
                                        <p:cTn id="446" dur="500"/>
                                        <p:tgtEl>
                                          <p:spTgt spid="24">
                                            <p:graphicEl>
                                              <a:chart seriesIdx="133" categoryIdx="-4" bldStep="series"/>
                                            </p:graphicEl>
                                          </p:spTgt>
                                        </p:tgtEl>
                                      </p:cBhvr>
                                    </p:animEffect>
                                  </p:childTnLst>
                                </p:cTn>
                              </p:par>
                            </p:childTnLst>
                          </p:cTn>
                        </p:par>
                        <p:par>
                          <p:cTn id="447" fill="hold">
                            <p:stCondLst>
                              <p:cond delay="500"/>
                            </p:stCondLst>
                            <p:childTnLst>
                              <p:par>
                                <p:cTn id="448" presetID="10" presetClass="entr" presetSubtype="0" fill="hold" grpId="0" nodeType="afterEffect">
                                  <p:stCondLst>
                                    <p:cond delay="0"/>
                                  </p:stCondLst>
                                  <p:childTnLst>
                                    <p:set>
                                      <p:cBhvr>
                                        <p:cTn id="449" dur="1" fill="hold">
                                          <p:stCondLst>
                                            <p:cond delay="0"/>
                                          </p:stCondLst>
                                        </p:cTn>
                                        <p:tgtEl>
                                          <p:spTgt spid="24">
                                            <p:graphicEl>
                                              <a:chart seriesIdx="134" categoryIdx="-4" bldStep="series"/>
                                            </p:graphicEl>
                                          </p:spTgt>
                                        </p:tgtEl>
                                        <p:attrNameLst>
                                          <p:attrName>style.visibility</p:attrName>
                                        </p:attrNameLst>
                                      </p:cBhvr>
                                      <p:to>
                                        <p:strVal val="visible"/>
                                      </p:to>
                                    </p:set>
                                    <p:animEffect transition="in" filter="fade">
                                      <p:cBhvr>
                                        <p:cTn id="450" dur="500"/>
                                        <p:tgtEl>
                                          <p:spTgt spid="24">
                                            <p:graphicEl>
                                              <a:chart seriesIdx="134" categoryIdx="-4" bldStep="series"/>
                                            </p:graphicEl>
                                          </p:spTgt>
                                        </p:tgtEl>
                                      </p:cBhvr>
                                    </p:animEffect>
                                  </p:childTnLst>
                                </p:cTn>
                              </p:par>
                            </p:childTnLst>
                          </p:cTn>
                        </p:par>
                        <p:par>
                          <p:cTn id="451" fill="hold">
                            <p:stCondLst>
                              <p:cond delay="1000"/>
                            </p:stCondLst>
                            <p:childTnLst>
                              <p:par>
                                <p:cTn id="452" presetID="10" presetClass="entr" presetSubtype="0" fill="hold" grpId="0" nodeType="afterEffect">
                                  <p:stCondLst>
                                    <p:cond delay="0"/>
                                  </p:stCondLst>
                                  <p:childTnLst>
                                    <p:set>
                                      <p:cBhvr>
                                        <p:cTn id="453" dur="1" fill="hold">
                                          <p:stCondLst>
                                            <p:cond delay="0"/>
                                          </p:stCondLst>
                                        </p:cTn>
                                        <p:tgtEl>
                                          <p:spTgt spid="24">
                                            <p:graphicEl>
                                              <a:chart seriesIdx="135" categoryIdx="-4" bldStep="series"/>
                                            </p:graphicEl>
                                          </p:spTgt>
                                        </p:tgtEl>
                                        <p:attrNameLst>
                                          <p:attrName>style.visibility</p:attrName>
                                        </p:attrNameLst>
                                      </p:cBhvr>
                                      <p:to>
                                        <p:strVal val="visible"/>
                                      </p:to>
                                    </p:set>
                                    <p:animEffect transition="in" filter="fade">
                                      <p:cBhvr>
                                        <p:cTn id="454" dur="500"/>
                                        <p:tgtEl>
                                          <p:spTgt spid="24">
                                            <p:graphicEl>
                                              <a:chart seriesIdx="135" categoryIdx="-4" bldStep="series"/>
                                            </p:graphicEl>
                                          </p:spTgt>
                                        </p:tgtEl>
                                      </p:cBhvr>
                                    </p:animEffect>
                                  </p:childTnLst>
                                </p:cTn>
                              </p:par>
                            </p:childTnLst>
                          </p:cTn>
                        </p:par>
                        <p:par>
                          <p:cTn id="455" fill="hold">
                            <p:stCondLst>
                              <p:cond delay="1500"/>
                            </p:stCondLst>
                            <p:childTnLst>
                              <p:par>
                                <p:cTn id="456" presetID="10" presetClass="entr" presetSubtype="0" fill="hold" grpId="0" nodeType="afterEffect">
                                  <p:stCondLst>
                                    <p:cond delay="0"/>
                                  </p:stCondLst>
                                  <p:childTnLst>
                                    <p:set>
                                      <p:cBhvr>
                                        <p:cTn id="457" dur="1" fill="hold">
                                          <p:stCondLst>
                                            <p:cond delay="0"/>
                                          </p:stCondLst>
                                        </p:cTn>
                                        <p:tgtEl>
                                          <p:spTgt spid="24">
                                            <p:graphicEl>
                                              <a:chart seriesIdx="136" categoryIdx="-4" bldStep="series"/>
                                            </p:graphicEl>
                                          </p:spTgt>
                                        </p:tgtEl>
                                        <p:attrNameLst>
                                          <p:attrName>style.visibility</p:attrName>
                                        </p:attrNameLst>
                                      </p:cBhvr>
                                      <p:to>
                                        <p:strVal val="visible"/>
                                      </p:to>
                                    </p:set>
                                    <p:animEffect transition="in" filter="fade">
                                      <p:cBhvr>
                                        <p:cTn id="458" dur="500"/>
                                        <p:tgtEl>
                                          <p:spTgt spid="24">
                                            <p:graphicEl>
                                              <a:chart seriesIdx="136" categoryIdx="-4" bldStep="series"/>
                                            </p:graphicEl>
                                          </p:spTgt>
                                        </p:tgtEl>
                                      </p:cBhvr>
                                    </p:animEffect>
                                  </p:childTnLst>
                                </p:cTn>
                              </p:par>
                            </p:childTnLst>
                          </p:cTn>
                        </p:par>
                        <p:par>
                          <p:cTn id="459" fill="hold">
                            <p:stCondLst>
                              <p:cond delay="2000"/>
                            </p:stCondLst>
                            <p:childTnLst>
                              <p:par>
                                <p:cTn id="460" presetID="10" presetClass="entr" presetSubtype="0" fill="hold" grpId="0" nodeType="afterEffect">
                                  <p:stCondLst>
                                    <p:cond delay="0"/>
                                  </p:stCondLst>
                                  <p:childTnLst>
                                    <p:set>
                                      <p:cBhvr>
                                        <p:cTn id="461" dur="1" fill="hold">
                                          <p:stCondLst>
                                            <p:cond delay="0"/>
                                          </p:stCondLst>
                                        </p:cTn>
                                        <p:tgtEl>
                                          <p:spTgt spid="24">
                                            <p:graphicEl>
                                              <a:chart seriesIdx="137" categoryIdx="-4" bldStep="series"/>
                                            </p:graphicEl>
                                          </p:spTgt>
                                        </p:tgtEl>
                                        <p:attrNameLst>
                                          <p:attrName>style.visibility</p:attrName>
                                        </p:attrNameLst>
                                      </p:cBhvr>
                                      <p:to>
                                        <p:strVal val="visible"/>
                                      </p:to>
                                    </p:set>
                                    <p:animEffect transition="in" filter="fade">
                                      <p:cBhvr>
                                        <p:cTn id="462" dur="500"/>
                                        <p:tgtEl>
                                          <p:spTgt spid="24">
                                            <p:graphicEl>
                                              <a:chart seriesIdx="137" categoryIdx="-4" bldStep="series"/>
                                            </p:graphicEl>
                                          </p:spTgt>
                                        </p:tgtEl>
                                      </p:cBhvr>
                                    </p:animEffect>
                                  </p:childTnLst>
                                </p:cTn>
                              </p:par>
                            </p:childTnLst>
                          </p:cTn>
                        </p:par>
                        <p:par>
                          <p:cTn id="463" fill="hold">
                            <p:stCondLst>
                              <p:cond delay="2500"/>
                            </p:stCondLst>
                            <p:childTnLst>
                              <p:par>
                                <p:cTn id="464" presetID="10" presetClass="entr" presetSubtype="0" fill="hold" grpId="0" nodeType="afterEffect">
                                  <p:stCondLst>
                                    <p:cond delay="0"/>
                                  </p:stCondLst>
                                  <p:childTnLst>
                                    <p:set>
                                      <p:cBhvr>
                                        <p:cTn id="465" dur="1" fill="hold">
                                          <p:stCondLst>
                                            <p:cond delay="0"/>
                                          </p:stCondLst>
                                        </p:cTn>
                                        <p:tgtEl>
                                          <p:spTgt spid="24">
                                            <p:graphicEl>
                                              <a:chart seriesIdx="138" categoryIdx="-4" bldStep="series"/>
                                            </p:graphicEl>
                                          </p:spTgt>
                                        </p:tgtEl>
                                        <p:attrNameLst>
                                          <p:attrName>style.visibility</p:attrName>
                                        </p:attrNameLst>
                                      </p:cBhvr>
                                      <p:to>
                                        <p:strVal val="visible"/>
                                      </p:to>
                                    </p:set>
                                    <p:animEffect transition="in" filter="fade">
                                      <p:cBhvr>
                                        <p:cTn id="466" dur="500"/>
                                        <p:tgtEl>
                                          <p:spTgt spid="24">
                                            <p:graphicEl>
                                              <a:chart seriesIdx="138" categoryIdx="-4" bldStep="series"/>
                                            </p:graphicEl>
                                          </p:spTgt>
                                        </p:tgtEl>
                                      </p:cBhvr>
                                    </p:animEffect>
                                  </p:childTnLst>
                                </p:cTn>
                              </p:par>
                              <p:par>
                                <p:cTn id="467" presetID="10" presetClass="entr" presetSubtype="0" fill="hold" grpId="0" nodeType="withEffect">
                                  <p:stCondLst>
                                    <p:cond delay="0"/>
                                  </p:stCondLst>
                                  <p:childTnLst>
                                    <p:set>
                                      <p:cBhvr>
                                        <p:cTn id="468" dur="1" fill="hold">
                                          <p:stCondLst>
                                            <p:cond delay="0"/>
                                          </p:stCondLst>
                                        </p:cTn>
                                        <p:tgtEl>
                                          <p:spTgt spid="24">
                                            <p:graphicEl>
                                              <a:chart seriesIdx="139" categoryIdx="-4" bldStep="series"/>
                                            </p:graphicEl>
                                          </p:spTgt>
                                        </p:tgtEl>
                                        <p:attrNameLst>
                                          <p:attrName>style.visibility</p:attrName>
                                        </p:attrNameLst>
                                      </p:cBhvr>
                                      <p:to>
                                        <p:strVal val="visible"/>
                                      </p:to>
                                    </p:set>
                                    <p:animEffect transition="in" filter="fade">
                                      <p:cBhvr>
                                        <p:cTn id="469" dur="500"/>
                                        <p:tgtEl>
                                          <p:spTgt spid="24">
                                            <p:graphicEl>
                                              <a:chart seriesIdx="139" categoryIdx="-4" bldStep="series"/>
                                            </p:graphicEl>
                                          </p:spTgt>
                                        </p:tgtEl>
                                      </p:cBhvr>
                                    </p:animEffect>
                                  </p:childTnLst>
                                </p:cTn>
                              </p:par>
                              <p:par>
                                <p:cTn id="470" presetID="10" presetClass="entr" presetSubtype="0" fill="hold" grpId="0" nodeType="withEffect">
                                  <p:stCondLst>
                                    <p:cond delay="0"/>
                                  </p:stCondLst>
                                  <p:childTnLst>
                                    <p:set>
                                      <p:cBhvr>
                                        <p:cTn id="471" dur="1" fill="hold">
                                          <p:stCondLst>
                                            <p:cond delay="0"/>
                                          </p:stCondLst>
                                        </p:cTn>
                                        <p:tgtEl>
                                          <p:spTgt spid="24">
                                            <p:graphicEl>
                                              <a:chart seriesIdx="140" categoryIdx="-4" bldStep="series"/>
                                            </p:graphicEl>
                                          </p:spTgt>
                                        </p:tgtEl>
                                        <p:attrNameLst>
                                          <p:attrName>style.visibility</p:attrName>
                                        </p:attrNameLst>
                                      </p:cBhvr>
                                      <p:to>
                                        <p:strVal val="visible"/>
                                      </p:to>
                                    </p:set>
                                    <p:animEffect transition="in" filter="fade">
                                      <p:cBhvr>
                                        <p:cTn id="472" dur="500"/>
                                        <p:tgtEl>
                                          <p:spTgt spid="24">
                                            <p:graphicEl>
                                              <a:chart seriesIdx="140" categoryIdx="-4" bldStep="series"/>
                                            </p:graphicEl>
                                          </p:spTgt>
                                        </p:tgtEl>
                                      </p:cBhvr>
                                    </p:animEffect>
                                  </p:childTnLst>
                                </p:cTn>
                              </p:par>
                              <p:par>
                                <p:cTn id="473" presetID="10" presetClass="entr" presetSubtype="0" fill="hold" grpId="0" nodeType="withEffect">
                                  <p:stCondLst>
                                    <p:cond delay="0"/>
                                  </p:stCondLst>
                                  <p:childTnLst>
                                    <p:set>
                                      <p:cBhvr>
                                        <p:cTn id="474" dur="1" fill="hold">
                                          <p:stCondLst>
                                            <p:cond delay="0"/>
                                          </p:stCondLst>
                                        </p:cTn>
                                        <p:tgtEl>
                                          <p:spTgt spid="24">
                                            <p:graphicEl>
                                              <a:chart seriesIdx="141" categoryIdx="-4" bldStep="series"/>
                                            </p:graphicEl>
                                          </p:spTgt>
                                        </p:tgtEl>
                                        <p:attrNameLst>
                                          <p:attrName>style.visibility</p:attrName>
                                        </p:attrNameLst>
                                      </p:cBhvr>
                                      <p:to>
                                        <p:strVal val="visible"/>
                                      </p:to>
                                    </p:set>
                                    <p:animEffect transition="in" filter="fade">
                                      <p:cBhvr>
                                        <p:cTn id="475" dur="500"/>
                                        <p:tgtEl>
                                          <p:spTgt spid="24">
                                            <p:graphicEl>
                                              <a:chart seriesIdx="141" categoryIdx="-4" bldStep="series"/>
                                            </p:graphicEl>
                                          </p:spTgt>
                                        </p:tgtEl>
                                      </p:cBhvr>
                                    </p:animEffect>
                                  </p:childTnLst>
                                </p:cTn>
                              </p:par>
                              <p:par>
                                <p:cTn id="476" presetID="10" presetClass="entr" presetSubtype="0" fill="hold" grpId="0" nodeType="withEffect">
                                  <p:stCondLst>
                                    <p:cond delay="0"/>
                                  </p:stCondLst>
                                  <p:childTnLst>
                                    <p:set>
                                      <p:cBhvr>
                                        <p:cTn id="477" dur="1" fill="hold">
                                          <p:stCondLst>
                                            <p:cond delay="0"/>
                                          </p:stCondLst>
                                        </p:cTn>
                                        <p:tgtEl>
                                          <p:spTgt spid="24">
                                            <p:graphicEl>
                                              <a:chart seriesIdx="142" categoryIdx="-4" bldStep="series"/>
                                            </p:graphicEl>
                                          </p:spTgt>
                                        </p:tgtEl>
                                        <p:attrNameLst>
                                          <p:attrName>style.visibility</p:attrName>
                                        </p:attrNameLst>
                                      </p:cBhvr>
                                      <p:to>
                                        <p:strVal val="visible"/>
                                      </p:to>
                                    </p:set>
                                    <p:animEffect transition="in" filter="fade">
                                      <p:cBhvr>
                                        <p:cTn id="478" dur="500"/>
                                        <p:tgtEl>
                                          <p:spTgt spid="24">
                                            <p:graphicEl>
                                              <a:chart seriesIdx="142" categoryIdx="-4" bldStep="series"/>
                                            </p:graphicEl>
                                          </p:spTgt>
                                        </p:tgtEl>
                                      </p:cBhvr>
                                    </p:animEffect>
                                  </p:childTnLst>
                                </p:cTn>
                              </p:par>
                              <p:par>
                                <p:cTn id="479" presetID="10" presetClass="entr" presetSubtype="0" fill="hold" grpId="0" nodeType="withEffect">
                                  <p:stCondLst>
                                    <p:cond delay="0"/>
                                  </p:stCondLst>
                                  <p:childTnLst>
                                    <p:set>
                                      <p:cBhvr>
                                        <p:cTn id="480" dur="1" fill="hold">
                                          <p:stCondLst>
                                            <p:cond delay="0"/>
                                          </p:stCondLst>
                                        </p:cTn>
                                        <p:tgtEl>
                                          <p:spTgt spid="24">
                                            <p:graphicEl>
                                              <a:chart seriesIdx="143" categoryIdx="-4" bldStep="series"/>
                                            </p:graphicEl>
                                          </p:spTgt>
                                        </p:tgtEl>
                                        <p:attrNameLst>
                                          <p:attrName>style.visibility</p:attrName>
                                        </p:attrNameLst>
                                      </p:cBhvr>
                                      <p:to>
                                        <p:strVal val="visible"/>
                                      </p:to>
                                    </p:set>
                                    <p:animEffect transition="in" filter="fade">
                                      <p:cBhvr>
                                        <p:cTn id="481" dur="500"/>
                                        <p:tgtEl>
                                          <p:spTgt spid="24">
                                            <p:graphicEl>
                                              <a:chart seriesIdx="143" categoryIdx="-4" bldStep="series"/>
                                            </p:graphicEl>
                                          </p:spTgt>
                                        </p:tgtEl>
                                      </p:cBhvr>
                                    </p:animEffect>
                                  </p:childTnLst>
                                </p:cTn>
                              </p:par>
                              <p:par>
                                <p:cTn id="482" presetID="10" presetClass="entr" presetSubtype="0" fill="hold" grpId="0" nodeType="withEffect">
                                  <p:stCondLst>
                                    <p:cond delay="0"/>
                                  </p:stCondLst>
                                  <p:childTnLst>
                                    <p:set>
                                      <p:cBhvr>
                                        <p:cTn id="483" dur="1" fill="hold">
                                          <p:stCondLst>
                                            <p:cond delay="0"/>
                                          </p:stCondLst>
                                        </p:cTn>
                                        <p:tgtEl>
                                          <p:spTgt spid="24">
                                            <p:graphicEl>
                                              <a:chart seriesIdx="144" categoryIdx="-4" bldStep="series"/>
                                            </p:graphicEl>
                                          </p:spTgt>
                                        </p:tgtEl>
                                        <p:attrNameLst>
                                          <p:attrName>style.visibility</p:attrName>
                                        </p:attrNameLst>
                                      </p:cBhvr>
                                      <p:to>
                                        <p:strVal val="visible"/>
                                      </p:to>
                                    </p:set>
                                    <p:animEffect transition="in" filter="fade">
                                      <p:cBhvr>
                                        <p:cTn id="484" dur="500"/>
                                        <p:tgtEl>
                                          <p:spTgt spid="24">
                                            <p:graphicEl>
                                              <a:chart seriesIdx="144" categoryIdx="-4" bldStep="series"/>
                                            </p:graphicEl>
                                          </p:spTgt>
                                        </p:tgtEl>
                                      </p:cBhvr>
                                    </p:animEffect>
                                  </p:childTnLst>
                                </p:cTn>
                              </p:par>
                              <p:par>
                                <p:cTn id="485" presetID="10" presetClass="entr" presetSubtype="0" fill="hold" grpId="0" nodeType="withEffect">
                                  <p:stCondLst>
                                    <p:cond delay="0"/>
                                  </p:stCondLst>
                                  <p:childTnLst>
                                    <p:set>
                                      <p:cBhvr>
                                        <p:cTn id="486" dur="1" fill="hold">
                                          <p:stCondLst>
                                            <p:cond delay="0"/>
                                          </p:stCondLst>
                                        </p:cTn>
                                        <p:tgtEl>
                                          <p:spTgt spid="24">
                                            <p:graphicEl>
                                              <a:chart seriesIdx="145" categoryIdx="-4" bldStep="series"/>
                                            </p:graphicEl>
                                          </p:spTgt>
                                        </p:tgtEl>
                                        <p:attrNameLst>
                                          <p:attrName>style.visibility</p:attrName>
                                        </p:attrNameLst>
                                      </p:cBhvr>
                                      <p:to>
                                        <p:strVal val="visible"/>
                                      </p:to>
                                    </p:set>
                                    <p:animEffect transition="in" filter="fade">
                                      <p:cBhvr>
                                        <p:cTn id="487" dur="500"/>
                                        <p:tgtEl>
                                          <p:spTgt spid="24">
                                            <p:graphicEl>
                                              <a:chart seriesIdx="145" categoryIdx="-4" bldStep="series"/>
                                            </p:graphicEl>
                                          </p:spTgt>
                                        </p:tgtEl>
                                      </p:cBhvr>
                                    </p:animEffect>
                                  </p:childTnLst>
                                </p:cTn>
                              </p:par>
                              <p:par>
                                <p:cTn id="488" presetID="10" presetClass="entr" presetSubtype="0" fill="hold" grpId="0" nodeType="withEffect">
                                  <p:stCondLst>
                                    <p:cond delay="0"/>
                                  </p:stCondLst>
                                  <p:childTnLst>
                                    <p:set>
                                      <p:cBhvr>
                                        <p:cTn id="489" dur="1" fill="hold">
                                          <p:stCondLst>
                                            <p:cond delay="0"/>
                                          </p:stCondLst>
                                        </p:cTn>
                                        <p:tgtEl>
                                          <p:spTgt spid="24">
                                            <p:graphicEl>
                                              <a:chart seriesIdx="146" categoryIdx="-4" bldStep="series"/>
                                            </p:graphicEl>
                                          </p:spTgt>
                                        </p:tgtEl>
                                        <p:attrNameLst>
                                          <p:attrName>style.visibility</p:attrName>
                                        </p:attrNameLst>
                                      </p:cBhvr>
                                      <p:to>
                                        <p:strVal val="visible"/>
                                      </p:to>
                                    </p:set>
                                    <p:animEffect transition="in" filter="fade">
                                      <p:cBhvr>
                                        <p:cTn id="490" dur="500"/>
                                        <p:tgtEl>
                                          <p:spTgt spid="24">
                                            <p:graphicEl>
                                              <a:chart seriesIdx="146" categoryIdx="-4" bldStep="series"/>
                                            </p:graphicEl>
                                          </p:spTgt>
                                        </p:tgtEl>
                                      </p:cBhvr>
                                    </p:animEffect>
                                  </p:childTnLst>
                                </p:cTn>
                              </p:par>
                            </p:childTnLst>
                          </p:cTn>
                        </p:par>
                        <p:par>
                          <p:cTn id="491" fill="hold">
                            <p:stCondLst>
                              <p:cond delay="3000"/>
                            </p:stCondLst>
                            <p:childTnLst>
                              <p:par>
                                <p:cTn id="492" presetID="10" presetClass="entr" presetSubtype="0" fill="hold" grpId="0" nodeType="afterEffect">
                                  <p:stCondLst>
                                    <p:cond delay="0"/>
                                  </p:stCondLst>
                                  <p:childTnLst>
                                    <p:set>
                                      <p:cBhvr>
                                        <p:cTn id="493" dur="1" fill="hold">
                                          <p:stCondLst>
                                            <p:cond delay="0"/>
                                          </p:stCondLst>
                                        </p:cTn>
                                        <p:tgtEl>
                                          <p:spTgt spid="24">
                                            <p:graphicEl>
                                              <a:chart seriesIdx="147" categoryIdx="-4" bldStep="series"/>
                                            </p:graphicEl>
                                          </p:spTgt>
                                        </p:tgtEl>
                                        <p:attrNameLst>
                                          <p:attrName>style.visibility</p:attrName>
                                        </p:attrNameLst>
                                      </p:cBhvr>
                                      <p:to>
                                        <p:strVal val="visible"/>
                                      </p:to>
                                    </p:set>
                                    <p:animEffect transition="in" filter="fade">
                                      <p:cBhvr>
                                        <p:cTn id="494" dur="500"/>
                                        <p:tgtEl>
                                          <p:spTgt spid="24">
                                            <p:graphicEl>
                                              <a:chart seriesIdx="147" categoryIdx="-4" bldStep="series"/>
                                            </p:graphicEl>
                                          </p:spTgt>
                                        </p:tgtEl>
                                      </p:cBhvr>
                                    </p:animEffect>
                                  </p:childTnLst>
                                </p:cTn>
                              </p:par>
                              <p:par>
                                <p:cTn id="495" presetID="10" presetClass="entr" presetSubtype="0" fill="hold" grpId="0" nodeType="withEffect">
                                  <p:stCondLst>
                                    <p:cond delay="0"/>
                                  </p:stCondLst>
                                  <p:childTnLst>
                                    <p:set>
                                      <p:cBhvr>
                                        <p:cTn id="496" dur="1" fill="hold">
                                          <p:stCondLst>
                                            <p:cond delay="0"/>
                                          </p:stCondLst>
                                        </p:cTn>
                                        <p:tgtEl>
                                          <p:spTgt spid="24">
                                            <p:graphicEl>
                                              <a:chart seriesIdx="148" categoryIdx="-4" bldStep="series"/>
                                            </p:graphicEl>
                                          </p:spTgt>
                                        </p:tgtEl>
                                        <p:attrNameLst>
                                          <p:attrName>style.visibility</p:attrName>
                                        </p:attrNameLst>
                                      </p:cBhvr>
                                      <p:to>
                                        <p:strVal val="visible"/>
                                      </p:to>
                                    </p:set>
                                    <p:animEffect transition="in" filter="fade">
                                      <p:cBhvr>
                                        <p:cTn id="497" dur="500"/>
                                        <p:tgtEl>
                                          <p:spTgt spid="24">
                                            <p:graphicEl>
                                              <a:chart seriesIdx="148" categoryIdx="-4" bldStep="series"/>
                                            </p:graphicEl>
                                          </p:spTgt>
                                        </p:tgtEl>
                                      </p:cBhvr>
                                    </p:animEffect>
                                  </p:childTnLst>
                                </p:cTn>
                              </p:par>
                              <p:par>
                                <p:cTn id="498" presetID="10" presetClass="entr" presetSubtype="0" fill="hold" grpId="0" nodeType="withEffect">
                                  <p:stCondLst>
                                    <p:cond delay="0"/>
                                  </p:stCondLst>
                                  <p:childTnLst>
                                    <p:set>
                                      <p:cBhvr>
                                        <p:cTn id="499" dur="1" fill="hold">
                                          <p:stCondLst>
                                            <p:cond delay="0"/>
                                          </p:stCondLst>
                                        </p:cTn>
                                        <p:tgtEl>
                                          <p:spTgt spid="24">
                                            <p:graphicEl>
                                              <a:chart seriesIdx="149" categoryIdx="-4" bldStep="series"/>
                                            </p:graphicEl>
                                          </p:spTgt>
                                        </p:tgtEl>
                                        <p:attrNameLst>
                                          <p:attrName>style.visibility</p:attrName>
                                        </p:attrNameLst>
                                      </p:cBhvr>
                                      <p:to>
                                        <p:strVal val="visible"/>
                                      </p:to>
                                    </p:set>
                                    <p:animEffect transition="in" filter="fade">
                                      <p:cBhvr>
                                        <p:cTn id="500" dur="500"/>
                                        <p:tgtEl>
                                          <p:spTgt spid="24">
                                            <p:graphicEl>
                                              <a:chart seriesIdx="149" categoryIdx="-4" bldStep="series"/>
                                            </p:graphicEl>
                                          </p:spTgt>
                                        </p:tgtEl>
                                      </p:cBhvr>
                                    </p:animEffect>
                                  </p:childTnLst>
                                </p:cTn>
                              </p:par>
                              <p:par>
                                <p:cTn id="501" presetID="10" presetClass="entr" presetSubtype="0" fill="hold" grpId="0" nodeType="withEffect">
                                  <p:stCondLst>
                                    <p:cond delay="0"/>
                                  </p:stCondLst>
                                  <p:childTnLst>
                                    <p:set>
                                      <p:cBhvr>
                                        <p:cTn id="502" dur="1" fill="hold">
                                          <p:stCondLst>
                                            <p:cond delay="0"/>
                                          </p:stCondLst>
                                        </p:cTn>
                                        <p:tgtEl>
                                          <p:spTgt spid="24">
                                            <p:graphicEl>
                                              <a:chart seriesIdx="150" categoryIdx="-4" bldStep="series"/>
                                            </p:graphicEl>
                                          </p:spTgt>
                                        </p:tgtEl>
                                        <p:attrNameLst>
                                          <p:attrName>style.visibility</p:attrName>
                                        </p:attrNameLst>
                                      </p:cBhvr>
                                      <p:to>
                                        <p:strVal val="visible"/>
                                      </p:to>
                                    </p:set>
                                    <p:animEffect transition="in" filter="fade">
                                      <p:cBhvr>
                                        <p:cTn id="503" dur="500"/>
                                        <p:tgtEl>
                                          <p:spTgt spid="24">
                                            <p:graphicEl>
                                              <a:chart seriesIdx="150" categoryIdx="-4" bldStep="series"/>
                                            </p:graphicEl>
                                          </p:spTgt>
                                        </p:tgtEl>
                                      </p:cBhvr>
                                    </p:animEffect>
                                  </p:childTnLst>
                                </p:cTn>
                              </p:par>
                              <p:par>
                                <p:cTn id="504" presetID="10" presetClass="entr" presetSubtype="0" fill="hold" grpId="0" nodeType="withEffect">
                                  <p:stCondLst>
                                    <p:cond delay="0"/>
                                  </p:stCondLst>
                                  <p:childTnLst>
                                    <p:set>
                                      <p:cBhvr>
                                        <p:cTn id="505" dur="1" fill="hold">
                                          <p:stCondLst>
                                            <p:cond delay="0"/>
                                          </p:stCondLst>
                                        </p:cTn>
                                        <p:tgtEl>
                                          <p:spTgt spid="24">
                                            <p:graphicEl>
                                              <a:chart seriesIdx="151" categoryIdx="-4" bldStep="series"/>
                                            </p:graphicEl>
                                          </p:spTgt>
                                        </p:tgtEl>
                                        <p:attrNameLst>
                                          <p:attrName>style.visibility</p:attrName>
                                        </p:attrNameLst>
                                      </p:cBhvr>
                                      <p:to>
                                        <p:strVal val="visible"/>
                                      </p:to>
                                    </p:set>
                                    <p:animEffect transition="in" filter="fade">
                                      <p:cBhvr>
                                        <p:cTn id="506" dur="500"/>
                                        <p:tgtEl>
                                          <p:spTgt spid="24">
                                            <p:graphicEl>
                                              <a:chart seriesIdx="151" categoryIdx="-4" bldStep="series"/>
                                            </p:graphicEl>
                                          </p:spTgt>
                                        </p:tgtEl>
                                      </p:cBhvr>
                                    </p:animEffect>
                                  </p:childTnLst>
                                </p:cTn>
                              </p:par>
                              <p:par>
                                <p:cTn id="507" presetID="10" presetClass="entr" presetSubtype="0" fill="hold" grpId="0" nodeType="withEffect">
                                  <p:stCondLst>
                                    <p:cond delay="0"/>
                                  </p:stCondLst>
                                  <p:childTnLst>
                                    <p:set>
                                      <p:cBhvr>
                                        <p:cTn id="508" dur="1" fill="hold">
                                          <p:stCondLst>
                                            <p:cond delay="0"/>
                                          </p:stCondLst>
                                        </p:cTn>
                                        <p:tgtEl>
                                          <p:spTgt spid="24">
                                            <p:graphicEl>
                                              <a:chart seriesIdx="152" categoryIdx="-4" bldStep="series"/>
                                            </p:graphicEl>
                                          </p:spTgt>
                                        </p:tgtEl>
                                        <p:attrNameLst>
                                          <p:attrName>style.visibility</p:attrName>
                                        </p:attrNameLst>
                                      </p:cBhvr>
                                      <p:to>
                                        <p:strVal val="visible"/>
                                      </p:to>
                                    </p:set>
                                    <p:animEffect transition="in" filter="fade">
                                      <p:cBhvr>
                                        <p:cTn id="509" dur="500"/>
                                        <p:tgtEl>
                                          <p:spTgt spid="24">
                                            <p:graphicEl>
                                              <a:chart seriesIdx="152" categoryIdx="-4" bldStep="series"/>
                                            </p:graphicEl>
                                          </p:spTgt>
                                        </p:tgtEl>
                                      </p:cBhvr>
                                    </p:animEffect>
                                  </p:childTnLst>
                                </p:cTn>
                              </p:par>
                              <p:par>
                                <p:cTn id="510" presetID="10" presetClass="entr" presetSubtype="0" fill="hold" grpId="0" nodeType="withEffect">
                                  <p:stCondLst>
                                    <p:cond delay="0"/>
                                  </p:stCondLst>
                                  <p:childTnLst>
                                    <p:set>
                                      <p:cBhvr>
                                        <p:cTn id="511" dur="1" fill="hold">
                                          <p:stCondLst>
                                            <p:cond delay="0"/>
                                          </p:stCondLst>
                                        </p:cTn>
                                        <p:tgtEl>
                                          <p:spTgt spid="24">
                                            <p:graphicEl>
                                              <a:chart seriesIdx="153" categoryIdx="-4" bldStep="series"/>
                                            </p:graphicEl>
                                          </p:spTgt>
                                        </p:tgtEl>
                                        <p:attrNameLst>
                                          <p:attrName>style.visibility</p:attrName>
                                        </p:attrNameLst>
                                      </p:cBhvr>
                                      <p:to>
                                        <p:strVal val="visible"/>
                                      </p:to>
                                    </p:set>
                                    <p:animEffect transition="in" filter="fade">
                                      <p:cBhvr>
                                        <p:cTn id="512" dur="500"/>
                                        <p:tgtEl>
                                          <p:spTgt spid="24">
                                            <p:graphicEl>
                                              <a:chart seriesIdx="153" categoryIdx="-4" bldStep="series"/>
                                            </p:graphicEl>
                                          </p:spTgt>
                                        </p:tgtEl>
                                      </p:cBhvr>
                                    </p:animEffect>
                                  </p:childTnLst>
                                </p:cTn>
                              </p:par>
                              <p:par>
                                <p:cTn id="513" presetID="10" presetClass="entr" presetSubtype="0" fill="hold" grpId="0" nodeType="withEffect">
                                  <p:stCondLst>
                                    <p:cond delay="0"/>
                                  </p:stCondLst>
                                  <p:childTnLst>
                                    <p:set>
                                      <p:cBhvr>
                                        <p:cTn id="514" dur="1" fill="hold">
                                          <p:stCondLst>
                                            <p:cond delay="0"/>
                                          </p:stCondLst>
                                        </p:cTn>
                                        <p:tgtEl>
                                          <p:spTgt spid="24">
                                            <p:graphicEl>
                                              <a:chart seriesIdx="154" categoryIdx="-4" bldStep="series"/>
                                            </p:graphicEl>
                                          </p:spTgt>
                                        </p:tgtEl>
                                        <p:attrNameLst>
                                          <p:attrName>style.visibility</p:attrName>
                                        </p:attrNameLst>
                                      </p:cBhvr>
                                      <p:to>
                                        <p:strVal val="visible"/>
                                      </p:to>
                                    </p:set>
                                    <p:animEffect transition="in" filter="fade">
                                      <p:cBhvr>
                                        <p:cTn id="515" dur="500"/>
                                        <p:tgtEl>
                                          <p:spTgt spid="24">
                                            <p:graphicEl>
                                              <a:chart seriesIdx="154" categoryIdx="-4" bldStep="series"/>
                                            </p:graphicEl>
                                          </p:spTgt>
                                        </p:tgtEl>
                                      </p:cBhvr>
                                    </p:animEffect>
                                  </p:childTnLst>
                                </p:cTn>
                              </p:par>
                              <p:par>
                                <p:cTn id="516" presetID="10" presetClass="entr" presetSubtype="0" fill="hold" grpId="0" nodeType="withEffect">
                                  <p:stCondLst>
                                    <p:cond delay="0"/>
                                  </p:stCondLst>
                                  <p:childTnLst>
                                    <p:set>
                                      <p:cBhvr>
                                        <p:cTn id="517" dur="1" fill="hold">
                                          <p:stCondLst>
                                            <p:cond delay="0"/>
                                          </p:stCondLst>
                                        </p:cTn>
                                        <p:tgtEl>
                                          <p:spTgt spid="24">
                                            <p:graphicEl>
                                              <a:chart seriesIdx="155" categoryIdx="-4" bldStep="series"/>
                                            </p:graphicEl>
                                          </p:spTgt>
                                        </p:tgtEl>
                                        <p:attrNameLst>
                                          <p:attrName>style.visibility</p:attrName>
                                        </p:attrNameLst>
                                      </p:cBhvr>
                                      <p:to>
                                        <p:strVal val="visible"/>
                                      </p:to>
                                    </p:set>
                                    <p:animEffect transition="in" filter="fade">
                                      <p:cBhvr>
                                        <p:cTn id="518" dur="500"/>
                                        <p:tgtEl>
                                          <p:spTgt spid="24">
                                            <p:graphicEl>
                                              <a:chart seriesIdx="155" categoryIdx="-4" bldStep="series"/>
                                            </p:graphicEl>
                                          </p:spTgt>
                                        </p:tgtEl>
                                      </p:cBhvr>
                                    </p:animEffect>
                                  </p:childTnLst>
                                </p:cTn>
                              </p:par>
                              <p:par>
                                <p:cTn id="519" presetID="10" presetClass="entr" presetSubtype="0" fill="hold" grpId="0" nodeType="withEffect">
                                  <p:stCondLst>
                                    <p:cond delay="0"/>
                                  </p:stCondLst>
                                  <p:childTnLst>
                                    <p:set>
                                      <p:cBhvr>
                                        <p:cTn id="520" dur="1" fill="hold">
                                          <p:stCondLst>
                                            <p:cond delay="0"/>
                                          </p:stCondLst>
                                        </p:cTn>
                                        <p:tgtEl>
                                          <p:spTgt spid="24">
                                            <p:graphicEl>
                                              <a:chart seriesIdx="156" categoryIdx="-4" bldStep="series"/>
                                            </p:graphicEl>
                                          </p:spTgt>
                                        </p:tgtEl>
                                        <p:attrNameLst>
                                          <p:attrName>style.visibility</p:attrName>
                                        </p:attrNameLst>
                                      </p:cBhvr>
                                      <p:to>
                                        <p:strVal val="visible"/>
                                      </p:to>
                                    </p:set>
                                    <p:animEffect transition="in" filter="fade">
                                      <p:cBhvr>
                                        <p:cTn id="521" dur="500"/>
                                        <p:tgtEl>
                                          <p:spTgt spid="24">
                                            <p:graphicEl>
                                              <a:chart seriesIdx="156" categoryIdx="-4" bldStep="series"/>
                                            </p:graphicEl>
                                          </p:spTgt>
                                        </p:tgtEl>
                                      </p:cBhvr>
                                    </p:animEffect>
                                  </p:childTnLst>
                                </p:cTn>
                              </p:par>
                              <p:par>
                                <p:cTn id="522" presetID="10" presetClass="entr" presetSubtype="0" fill="hold" grpId="0" nodeType="withEffect">
                                  <p:stCondLst>
                                    <p:cond delay="0"/>
                                  </p:stCondLst>
                                  <p:childTnLst>
                                    <p:set>
                                      <p:cBhvr>
                                        <p:cTn id="523" dur="1" fill="hold">
                                          <p:stCondLst>
                                            <p:cond delay="0"/>
                                          </p:stCondLst>
                                        </p:cTn>
                                        <p:tgtEl>
                                          <p:spTgt spid="24">
                                            <p:graphicEl>
                                              <a:chart seriesIdx="157" categoryIdx="-4" bldStep="series"/>
                                            </p:graphicEl>
                                          </p:spTgt>
                                        </p:tgtEl>
                                        <p:attrNameLst>
                                          <p:attrName>style.visibility</p:attrName>
                                        </p:attrNameLst>
                                      </p:cBhvr>
                                      <p:to>
                                        <p:strVal val="visible"/>
                                      </p:to>
                                    </p:set>
                                    <p:animEffect transition="in" filter="fade">
                                      <p:cBhvr>
                                        <p:cTn id="524" dur="500"/>
                                        <p:tgtEl>
                                          <p:spTgt spid="24">
                                            <p:graphicEl>
                                              <a:chart seriesIdx="157" categoryIdx="-4" bldStep="series"/>
                                            </p:graphicEl>
                                          </p:spTgt>
                                        </p:tgtEl>
                                      </p:cBhvr>
                                    </p:animEffect>
                                  </p:childTnLst>
                                </p:cTn>
                              </p:par>
                              <p:par>
                                <p:cTn id="525" presetID="10" presetClass="entr" presetSubtype="0" fill="hold" grpId="0" nodeType="withEffect">
                                  <p:stCondLst>
                                    <p:cond delay="0"/>
                                  </p:stCondLst>
                                  <p:childTnLst>
                                    <p:set>
                                      <p:cBhvr>
                                        <p:cTn id="526" dur="1" fill="hold">
                                          <p:stCondLst>
                                            <p:cond delay="0"/>
                                          </p:stCondLst>
                                        </p:cTn>
                                        <p:tgtEl>
                                          <p:spTgt spid="24">
                                            <p:graphicEl>
                                              <a:chart seriesIdx="158" categoryIdx="-4" bldStep="series"/>
                                            </p:graphicEl>
                                          </p:spTgt>
                                        </p:tgtEl>
                                        <p:attrNameLst>
                                          <p:attrName>style.visibility</p:attrName>
                                        </p:attrNameLst>
                                      </p:cBhvr>
                                      <p:to>
                                        <p:strVal val="visible"/>
                                      </p:to>
                                    </p:set>
                                    <p:animEffect transition="in" filter="fade">
                                      <p:cBhvr>
                                        <p:cTn id="527" dur="500"/>
                                        <p:tgtEl>
                                          <p:spTgt spid="24">
                                            <p:graphicEl>
                                              <a:chart seriesIdx="158" categoryIdx="-4" bldStep="series"/>
                                            </p:graphicEl>
                                          </p:spTgt>
                                        </p:tgtEl>
                                      </p:cBhvr>
                                    </p:animEffect>
                                  </p:childTnLst>
                                </p:cTn>
                              </p:par>
                              <p:par>
                                <p:cTn id="528" presetID="10" presetClass="entr" presetSubtype="0" fill="hold" grpId="0" nodeType="withEffect">
                                  <p:stCondLst>
                                    <p:cond delay="0"/>
                                  </p:stCondLst>
                                  <p:childTnLst>
                                    <p:set>
                                      <p:cBhvr>
                                        <p:cTn id="529" dur="1" fill="hold">
                                          <p:stCondLst>
                                            <p:cond delay="0"/>
                                          </p:stCondLst>
                                        </p:cTn>
                                        <p:tgtEl>
                                          <p:spTgt spid="24">
                                            <p:graphicEl>
                                              <a:chart seriesIdx="159" categoryIdx="-4" bldStep="series"/>
                                            </p:graphicEl>
                                          </p:spTgt>
                                        </p:tgtEl>
                                        <p:attrNameLst>
                                          <p:attrName>style.visibility</p:attrName>
                                        </p:attrNameLst>
                                      </p:cBhvr>
                                      <p:to>
                                        <p:strVal val="visible"/>
                                      </p:to>
                                    </p:set>
                                    <p:animEffect transition="in" filter="fade">
                                      <p:cBhvr>
                                        <p:cTn id="530" dur="500"/>
                                        <p:tgtEl>
                                          <p:spTgt spid="24">
                                            <p:graphicEl>
                                              <a:chart seriesIdx="159" categoryIdx="-4" bldStep="series"/>
                                            </p:graphicEl>
                                          </p:spTgt>
                                        </p:tgtEl>
                                      </p:cBhvr>
                                    </p:animEffect>
                                  </p:childTnLst>
                                </p:cTn>
                              </p:par>
                              <p:par>
                                <p:cTn id="531" presetID="10" presetClass="entr" presetSubtype="0" fill="hold" grpId="0" nodeType="withEffect">
                                  <p:stCondLst>
                                    <p:cond delay="0"/>
                                  </p:stCondLst>
                                  <p:childTnLst>
                                    <p:set>
                                      <p:cBhvr>
                                        <p:cTn id="532" dur="1" fill="hold">
                                          <p:stCondLst>
                                            <p:cond delay="0"/>
                                          </p:stCondLst>
                                        </p:cTn>
                                        <p:tgtEl>
                                          <p:spTgt spid="24">
                                            <p:graphicEl>
                                              <a:chart seriesIdx="160" categoryIdx="-4" bldStep="series"/>
                                            </p:graphicEl>
                                          </p:spTgt>
                                        </p:tgtEl>
                                        <p:attrNameLst>
                                          <p:attrName>style.visibility</p:attrName>
                                        </p:attrNameLst>
                                      </p:cBhvr>
                                      <p:to>
                                        <p:strVal val="visible"/>
                                      </p:to>
                                    </p:set>
                                    <p:animEffect transition="in" filter="fade">
                                      <p:cBhvr>
                                        <p:cTn id="533" dur="500"/>
                                        <p:tgtEl>
                                          <p:spTgt spid="24">
                                            <p:graphicEl>
                                              <a:chart seriesIdx="160" categoryIdx="-4" bldStep="series"/>
                                            </p:graphicEl>
                                          </p:spTgt>
                                        </p:tgtEl>
                                      </p:cBhvr>
                                    </p:animEffect>
                                  </p:childTnLst>
                                </p:cTn>
                              </p:par>
                            </p:childTnLst>
                          </p:cTn>
                        </p:par>
                        <p:par>
                          <p:cTn id="534" fill="hold">
                            <p:stCondLst>
                              <p:cond delay="3500"/>
                            </p:stCondLst>
                            <p:childTnLst>
                              <p:par>
                                <p:cTn id="535" presetID="10" presetClass="entr" presetSubtype="0" fill="hold" grpId="0" nodeType="afterEffect">
                                  <p:stCondLst>
                                    <p:cond delay="0"/>
                                  </p:stCondLst>
                                  <p:childTnLst>
                                    <p:set>
                                      <p:cBhvr>
                                        <p:cTn id="536" dur="1" fill="hold">
                                          <p:stCondLst>
                                            <p:cond delay="0"/>
                                          </p:stCondLst>
                                        </p:cTn>
                                        <p:tgtEl>
                                          <p:spTgt spid="24">
                                            <p:graphicEl>
                                              <a:chart seriesIdx="161" categoryIdx="-4" bldStep="series"/>
                                            </p:graphicEl>
                                          </p:spTgt>
                                        </p:tgtEl>
                                        <p:attrNameLst>
                                          <p:attrName>style.visibility</p:attrName>
                                        </p:attrNameLst>
                                      </p:cBhvr>
                                      <p:to>
                                        <p:strVal val="visible"/>
                                      </p:to>
                                    </p:set>
                                    <p:animEffect transition="in" filter="fade">
                                      <p:cBhvr>
                                        <p:cTn id="537" dur="500"/>
                                        <p:tgtEl>
                                          <p:spTgt spid="24">
                                            <p:graphicEl>
                                              <a:chart seriesIdx="161" categoryIdx="-4" bldStep="series"/>
                                            </p:graphicEl>
                                          </p:spTgt>
                                        </p:tgtEl>
                                      </p:cBhvr>
                                    </p:animEffect>
                                  </p:childTnLst>
                                </p:cTn>
                              </p:par>
                              <p:par>
                                <p:cTn id="538" presetID="10" presetClass="entr" presetSubtype="0" fill="hold" grpId="0" nodeType="withEffect">
                                  <p:stCondLst>
                                    <p:cond delay="0"/>
                                  </p:stCondLst>
                                  <p:childTnLst>
                                    <p:set>
                                      <p:cBhvr>
                                        <p:cTn id="539" dur="1" fill="hold">
                                          <p:stCondLst>
                                            <p:cond delay="0"/>
                                          </p:stCondLst>
                                        </p:cTn>
                                        <p:tgtEl>
                                          <p:spTgt spid="24">
                                            <p:graphicEl>
                                              <a:chart seriesIdx="162" categoryIdx="-4" bldStep="series"/>
                                            </p:graphicEl>
                                          </p:spTgt>
                                        </p:tgtEl>
                                        <p:attrNameLst>
                                          <p:attrName>style.visibility</p:attrName>
                                        </p:attrNameLst>
                                      </p:cBhvr>
                                      <p:to>
                                        <p:strVal val="visible"/>
                                      </p:to>
                                    </p:set>
                                    <p:animEffect transition="in" filter="fade">
                                      <p:cBhvr>
                                        <p:cTn id="540" dur="500"/>
                                        <p:tgtEl>
                                          <p:spTgt spid="24">
                                            <p:graphicEl>
                                              <a:chart seriesIdx="162" categoryIdx="-4" bldStep="series"/>
                                            </p:graphicEl>
                                          </p:spTgt>
                                        </p:tgtEl>
                                      </p:cBhvr>
                                    </p:animEffect>
                                  </p:childTnLst>
                                </p:cTn>
                              </p:par>
                              <p:par>
                                <p:cTn id="541" presetID="10" presetClass="entr" presetSubtype="0" fill="hold" grpId="0" nodeType="withEffect">
                                  <p:stCondLst>
                                    <p:cond delay="0"/>
                                  </p:stCondLst>
                                  <p:childTnLst>
                                    <p:set>
                                      <p:cBhvr>
                                        <p:cTn id="542" dur="1" fill="hold">
                                          <p:stCondLst>
                                            <p:cond delay="0"/>
                                          </p:stCondLst>
                                        </p:cTn>
                                        <p:tgtEl>
                                          <p:spTgt spid="24">
                                            <p:graphicEl>
                                              <a:chart seriesIdx="163" categoryIdx="-4" bldStep="series"/>
                                            </p:graphicEl>
                                          </p:spTgt>
                                        </p:tgtEl>
                                        <p:attrNameLst>
                                          <p:attrName>style.visibility</p:attrName>
                                        </p:attrNameLst>
                                      </p:cBhvr>
                                      <p:to>
                                        <p:strVal val="visible"/>
                                      </p:to>
                                    </p:set>
                                    <p:animEffect transition="in" filter="fade">
                                      <p:cBhvr>
                                        <p:cTn id="543" dur="500"/>
                                        <p:tgtEl>
                                          <p:spTgt spid="24">
                                            <p:graphicEl>
                                              <a:chart seriesIdx="163" categoryIdx="-4" bldStep="series"/>
                                            </p:graphicEl>
                                          </p:spTgt>
                                        </p:tgtEl>
                                      </p:cBhvr>
                                    </p:animEffect>
                                  </p:childTnLst>
                                </p:cTn>
                              </p:par>
                              <p:par>
                                <p:cTn id="544" presetID="10" presetClass="entr" presetSubtype="0" fill="hold" grpId="0" nodeType="withEffect">
                                  <p:stCondLst>
                                    <p:cond delay="0"/>
                                  </p:stCondLst>
                                  <p:childTnLst>
                                    <p:set>
                                      <p:cBhvr>
                                        <p:cTn id="545" dur="1" fill="hold">
                                          <p:stCondLst>
                                            <p:cond delay="0"/>
                                          </p:stCondLst>
                                        </p:cTn>
                                        <p:tgtEl>
                                          <p:spTgt spid="24">
                                            <p:graphicEl>
                                              <a:chart seriesIdx="164" categoryIdx="-4" bldStep="series"/>
                                            </p:graphicEl>
                                          </p:spTgt>
                                        </p:tgtEl>
                                        <p:attrNameLst>
                                          <p:attrName>style.visibility</p:attrName>
                                        </p:attrNameLst>
                                      </p:cBhvr>
                                      <p:to>
                                        <p:strVal val="visible"/>
                                      </p:to>
                                    </p:set>
                                    <p:animEffect transition="in" filter="fade">
                                      <p:cBhvr>
                                        <p:cTn id="546" dur="500"/>
                                        <p:tgtEl>
                                          <p:spTgt spid="24">
                                            <p:graphicEl>
                                              <a:chart seriesIdx="164" categoryIdx="-4" bldStep="series"/>
                                            </p:graphicEl>
                                          </p:spTgt>
                                        </p:tgtEl>
                                      </p:cBhvr>
                                    </p:animEffect>
                                  </p:childTnLst>
                                </p:cTn>
                              </p:par>
                              <p:par>
                                <p:cTn id="547" presetID="10" presetClass="entr" presetSubtype="0" fill="hold" grpId="0" nodeType="withEffect">
                                  <p:stCondLst>
                                    <p:cond delay="0"/>
                                  </p:stCondLst>
                                  <p:childTnLst>
                                    <p:set>
                                      <p:cBhvr>
                                        <p:cTn id="548" dur="1" fill="hold">
                                          <p:stCondLst>
                                            <p:cond delay="0"/>
                                          </p:stCondLst>
                                        </p:cTn>
                                        <p:tgtEl>
                                          <p:spTgt spid="24">
                                            <p:graphicEl>
                                              <a:chart seriesIdx="165" categoryIdx="-4" bldStep="series"/>
                                            </p:graphicEl>
                                          </p:spTgt>
                                        </p:tgtEl>
                                        <p:attrNameLst>
                                          <p:attrName>style.visibility</p:attrName>
                                        </p:attrNameLst>
                                      </p:cBhvr>
                                      <p:to>
                                        <p:strVal val="visible"/>
                                      </p:to>
                                    </p:set>
                                    <p:animEffect transition="in" filter="fade">
                                      <p:cBhvr>
                                        <p:cTn id="549" dur="500"/>
                                        <p:tgtEl>
                                          <p:spTgt spid="24">
                                            <p:graphicEl>
                                              <a:chart seriesIdx="165" categoryIdx="-4" bldStep="series"/>
                                            </p:graphicEl>
                                          </p:spTgt>
                                        </p:tgtEl>
                                      </p:cBhvr>
                                    </p:animEffect>
                                  </p:childTnLst>
                                </p:cTn>
                              </p:par>
                              <p:par>
                                <p:cTn id="550" presetID="10" presetClass="entr" presetSubtype="0" fill="hold" grpId="0" nodeType="withEffect">
                                  <p:stCondLst>
                                    <p:cond delay="0"/>
                                  </p:stCondLst>
                                  <p:childTnLst>
                                    <p:set>
                                      <p:cBhvr>
                                        <p:cTn id="551" dur="1" fill="hold">
                                          <p:stCondLst>
                                            <p:cond delay="0"/>
                                          </p:stCondLst>
                                        </p:cTn>
                                        <p:tgtEl>
                                          <p:spTgt spid="24">
                                            <p:graphicEl>
                                              <a:chart seriesIdx="166" categoryIdx="-4" bldStep="series"/>
                                            </p:graphicEl>
                                          </p:spTgt>
                                        </p:tgtEl>
                                        <p:attrNameLst>
                                          <p:attrName>style.visibility</p:attrName>
                                        </p:attrNameLst>
                                      </p:cBhvr>
                                      <p:to>
                                        <p:strVal val="visible"/>
                                      </p:to>
                                    </p:set>
                                    <p:animEffect transition="in" filter="fade">
                                      <p:cBhvr>
                                        <p:cTn id="552" dur="500"/>
                                        <p:tgtEl>
                                          <p:spTgt spid="24">
                                            <p:graphicEl>
                                              <a:chart seriesIdx="166" categoryIdx="-4" bldStep="series"/>
                                            </p:graphicEl>
                                          </p:spTgt>
                                        </p:tgtEl>
                                      </p:cBhvr>
                                    </p:animEffect>
                                  </p:childTnLst>
                                </p:cTn>
                              </p:par>
                              <p:par>
                                <p:cTn id="553" presetID="10" presetClass="entr" presetSubtype="0" fill="hold" grpId="0" nodeType="withEffect">
                                  <p:stCondLst>
                                    <p:cond delay="0"/>
                                  </p:stCondLst>
                                  <p:childTnLst>
                                    <p:set>
                                      <p:cBhvr>
                                        <p:cTn id="554" dur="1" fill="hold">
                                          <p:stCondLst>
                                            <p:cond delay="0"/>
                                          </p:stCondLst>
                                        </p:cTn>
                                        <p:tgtEl>
                                          <p:spTgt spid="24">
                                            <p:graphicEl>
                                              <a:chart seriesIdx="167" categoryIdx="-4" bldStep="series"/>
                                            </p:graphicEl>
                                          </p:spTgt>
                                        </p:tgtEl>
                                        <p:attrNameLst>
                                          <p:attrName>style.visibility</p:attrName>
                                        </p:attrNameLst>
                                      </p:cBhvr>
                                      <p:to>
                                        <p:strVal val="visible"/>
                                      </p:to>
                                    </p:set>
                                    <p:animEffect transition="in" filter="fade">
                                      <p:cBhvr>
                                        <p:cTn id="555" dur="500"/>
                                        <p:tgtEl>
                                          <p:spTgt spid="24">
                                            <p:graphicEl>
                                              <a:chart seriesIdx="167" categoryIdx="-4" bldStep="series"/>
                                            </p:graphicEl>
                                          </p:spTgt>
                                        </p:tgtEl>
                                      </p:cBhvr>
                                    </p:animEffect>
                                  </p:childTnLst>
                                </p:cTn>
                              </p:par>
                              <p:par>
                                <p:cTn id="556" presetID="10" presetClass="entr" presetSubtype="0" fill="hold" grpId="0" nodeType="withEffect">
                                  <p:stCondLst>
                                    <p:cond delay="0"/>
                                  </p:stCondLst>
                                  <p:childTnLst>
                                    <p:set>
                                      <p:cBhvr>
                                        <p:cTn id="557" dur="1" fill="hold">
                                          <p:stCondLst>
                                            <p:cond delay="0"/>
                                          </p:stCondLst>
                                        </p:cTn>
                                        <p:tgtEl>
                                          <p:spTgt spid="24">
                                            <p:graphicEl>
                                              <a:chart seriesIdx="168" categoryIdx="-4" bldStep="series"/>
                                            </p:graphicEl>
                                          </p:spTgt>
                                        </p:tgtEl>
                                        <p:attrNameLst>
                                          <p:attrName>style.visibility</p:attrName>
                                        </p:attrNameLst>
                                      </p:cBhvr>
                                      <p:to>
                                        <p:strVal val="visible"/>
                                      </p:to>
                                    </p:set>
                                    <p:animEffect transition="in" filter="fade">
                                      <p:cBhvr>
                                        <p:cTn id="558" dur="500"/>
                                        <p:tgtEl>
                                          <p:spTgt spid="24">
                                            <p:graphicEl>
                                              <a:chart seriesIdx="168" categoryIdx="-4" bldStep="series"/>
                                            </p:graphicEl>
                                          </p:spTgt>
                                        </p:tgtEl>
                                      </p:cBhvr>
                                    </p:animEffect>
                                  </p:childTnLst>
                                </p:cTn>
                              </p:par>
                              <p:par>
                                <p:cTn id="559" presetID="10" presetClass="entr" presetSubtype="0" fill="hold" grpId="0" nodeType="withEffect">
                                  <p:stCondLst>
                                    <p:cond delay="0"/>
                                  </p:stCondLst>
                                  <p:childTnLst>
                                    <p:set>
                                      <p:cBhvr>
                                        <p:cTn id="560" dur="1" fill="hold">
                                          <p:stCondLst>
                                            <p:cond delay="0"/>
                                          </p:stCondLst>
                                        </p:cTn>
                                        <p:tgtEl>
                                          <p:spTgt spid="24">
                                            <p:graphicEl>
                                              <a:chart seriesIdx="169" categoryIdx="-4" bldStep="series"/>
                                            </p:graphicEl>
                                          </p:spTgt>
                                        </p:tgtEl>
                                        <p:attrNameLst>
                                          <p:attrName>style.visibility</p:attrName>
                                        </p:attrNameLst>
                                      </p:cBhvr>
                                      <p:to>
                                        <p:strVal val="visible"/>
                                      </p:to>
                                    </p:set>
                                    <p:animEffect transition="in" filter="fade">
                                      <p:cBhvr>
                                        <p:cTn id="561" dur="500"/>
                                        <p:tgtEl>
                                          <p:spTgt spid="24">
                                            <p:graphicEl>
                                              <a:chart seriesIdx="169" categoryIdx="-4" bldStep="series"/>
                                            </p:graphicEl>
                                          </p:spTgt>
                                        </p:tgtEl>
                                      </p:cBhvr>
                                    </p:animEffect>
                                  </p:childTnLst>
                                </p:cTn>
                              </p:par>
                              <p:par>
                                <p:cTn id="562" presetID="10" presetClass="entr" presetSubtype="0" fill="hold" grpId="0" nodeType="withEffect">
                                  <p:stCondLst>
                                    <p:cond delay="0"/>
                                  </p:stCondLst>
                                  <p:childTnLst>
                                    <p:set>
                                      <p:cBhvr>
                                        <p:cTn id="563" dur="1" fill="hold">
                                          <p:stCondLst>
                                            <p:cond delay="0"/>
                                          </p:stCondLst>
                                        </p:cTn>
                                        <p:tgtEl>
                                          <p:spTgt spid="24">
                                            <p:graphicEl>
                                              <a:chart seriesIdx="170" categoryIdx="-4" bldStep="series"/>
                                            </p:graphicEl>
                                          </p:spTgt>
                                        </p:tgtEl>
                                        <p:attrNameLst>
                                          <p:attrName>style.visibility</p:attrName>
                                        </p:attrNameLst>
                                      </p:cBhvr>
                                      <p:to>
                                        <p:strVal val="visible"/>
                                      </p:to>
                                    </p:set>
                                    <p:animEffect transition="in" filter="fade">
                                      <p:cBhvr>
                                        <p:cTn id="564" dur="500"/>
                                        <p:tgtEl>
                                          <p:spTgt spid="24">
                                            <p:graphicEl>
                                              <a:chart seriesIdx="170" categoryIdx="-4" bldStep="series"/>
                                            </p:graphicEl>
                                          </p:spTgt>
                                        </p:tgtEl>
                                      </p:cBhvr>
                                    </p:animEffect>
                                  </p:childTnLst>
                                </p:cTn>
                              </p:par>
                              <p:par>
                                <p:cTn id="565" presetID="10" presetClass="entr" presetSubtype="0" fill="hold" grpId="0" nodeType="withEffect">
                                  <p:stCondLst>
                                    <p:cond delay="0"/>
                                  </p:stCondLst>
                                  <p:childTnLst>
                                    <p:set>
                                      <p:cBhvr>
                                        <p:cTn id="566" dur="1" fill="hold">
                                          <p:stCondLst>
                                            <p:cond delay="0"/>
                                          </p:stCondLst>
                                        </p:cTn>
                                        <p:tgtEl>
                                          <p:spTgt spid="24">
                                            <p:graphicEl>
                                              <a:chart seriesIdx="171" categoryIdx="-4" bldStep="series"/>
                                            </p:graphicEl>
                                          </p:spTgt>
                                        </p:tgtEl>
                                        <p:attrNameLst>
                                          <p:attrName>style.visibility</p:attrName>
                                        </p:attrNameLst>
                                      </p:cBhvr>
                                      <p:to>
                                        <p:strVal val="visible"/>
                                      </p:to>
                                    </p:set>
                                    <p:animEffect transition="in" filter="fade">
                                      <p:cBhvr>
                                        <p:cTn id="567" dur="500"/>
                                        <p:tgtEl>
                                          <p:spTgt spid="24">
                                            <p:graphicEl>
                                              <a:chart seriesIdx="171" categoryIdx="-4" bldStep="series"/>
                                            </p:graphicEl>
                                          </p:spTgt>
                                        </p:tgtEl>
                                      </p:cBhvr>
                                    </p:animEffect>
                                  </p:childTnLst>
                                </p:cTn>
                              </p:par>
                              <p:par>
                                <p:cTn id="568" presetID="10" presetClass="entr" presetSubtype="0" fill="hold" grpId="0" nodeType="withEffect">
                                  <p:stCondLst>
                                    <p:cond delay="0"/>
                                  </p:stCondLst>
                                  <p:childTnLst>
                                    <p:set>
                                      <p:cBhvr>
                                        <p:cTn id="569" dur="1" fill="hold">
                                          <p:stCondLst>
                                            <p:cond delay="0"/>
                                          </p:stCondLst>
                                        </p:cTn>
                                        <p:tgtEl>
                                          <p:spTgt spid="24">
                                            <p:graphicEl>
                                              <a:chart seriesIdx="172" categoryIdx="-4" bldStep="series"/>
                                            </p:graphicEl>
                                          </p:spTgt>
                                        </p:tgtEl>
                                        <p:attrNameLst>
                                          <p:attrName>style.visibility</p:attrName>
                                        </p:attrNameLst>
                                      </p:cBhvr>
                                      <p:to>
                                        <p:strVal val="visible"/>
                                      </p:to>
                                    </p:set>
                                    <p:animEffect transition="in" filter="fade">
                                      <p:cBhvr>
                                        <p:cTn id="570" dur="500"/>
                                        <p:tgtEl>
                                          <p:spTgt spid="24">
                                            <p:graphicEl>
                                              <a:chart seriesIdx="172" categoryIdx="-4" bldStep="series"/>
                                            </p:graphicEl>
                                          </p:spTgt>
                                        </p:tgtEl>
                                      </p:cBhvr>
                                    </p:animEffect>
                                  </p:childTnLst>
                                </p:cTn>
                              </p:par>
                              <p:par>
                                <p:cTn id="571" presetID="10" presetClass="entr" presetSubtype="0" fill="hold" grpId="0" nodeType="withEffect">
                                  <p:stCondLst>
                                    <p:cond delay="0"/>
                                  </p:stCondLst>
                                  <p:childTnLst>
                                    <p:set>
                                      <p:cBhvr>
                                        <p:cTn id="572" dur="1" fill="hold">
                                          <p:stCondLst>
                                            <p:cond delay="0"/>
                                          </p:stCondLst>
                                        </p:cTn>
                                        <p:tgtEl>
                                          <p:spTgt spid="24">
                                            <p:graphicEl>
                                              <a:chart seriesIdx="173" categoryIdx="-4" bldStep="series"/>
                                            </p:graphicEl>
                                          </p:spTgt>
                                        </p:tgtEl>
                                        <p:attrNameLst>
                                          <p:attrName>style.visibility</p:attrName>
                                        </p:attrNameLst>
                                      </p:cBhvr>
                                      <p:to>
                                        <p:strVal val="visible"/>
                                      </p:to>
                                    </p:set>
                                    <p:animEffect transition="in" filter="fade">
                                      <p:cBhvr>
                                        <p:cTn id="573" dur="500"/>
                                        <p:tgtEl>
                                          <p:spTgt spid="24">
                                            <p:graphicEl>
                                              <a:chart seriesIdx="17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Graphic spid="24" grpId="0" uiExpand="1">
        <p:bldSub>
          <a:bldChart bld="series"/>
        </p:bldSub>
      </p:bldGraphic>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8774" name="think-cell Slide" r:id="rId5" imgW="353" imgH="353" progId="TCLayout.ActiveDocument.1">
                  <p:embed/>
                </p:oleObj>
              </mc:Choice>
              <mc:Fallback>
                <p:oleObj name="think-cell Slide" r:id="rId5" imgW="353" imgH="353"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Rectangle 12"/>
          <p:cNvSpPr/>
          <p:nvPr/>
        </p:nvSpPr>
        <p:spPr bwMode="auto">
          <a:xfrm>
            <a:off x="0" y="1553533"/>
            <a:ext cx="12192000" cy="4685342"/>
          </a:xfrm>
          <a:prstGeom prst="rect">
            <a:avLst/>
          </a:prstGeom>
          <a:solidFill>
            <a:schemeClr val="accent5">
              <a:lumMod val="20000"/>
              <a:lumOff val="80000"/>
            </a:schemeClr>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4" name="Text Placeholder 3"/>
          <p:cNvSpPr>
            <a:spLocks noGrp="1"/>
          </p:cNvSpPr>
          <p:nvPr>
            <p:ph type="body" sz="quarter" idx="12"/>
          </p:nvPr>
        </p:nvSpPr>
        <p:spPr/>
        <p:txBody>
          <a:bodyPr/>
          <a:lstStyle/>
          <a:p>
            <a:r>
              <a:rPr lang="en-US" dirty="0"/>
              <a:t>Results with 10000 simulations</a:t>
            </a:r>
          </a:p>
        </p:txBody>
      </p:sp>
      <p:sp>
        <p:nvSpPr>
          <p:cNvPr id="5" name="Slide Number Placeholder 4"/>
          <p:cNvSpPr>
            <a:spLocks noGrp="1"/>
          </p:cNvSpPr>
          <p:nvPr>
            <p:ph type="sldNum" sz="quarter" idx="11"/>
          </p:nvPr>
        </p:nvSpPr>
        <p:spPr/>
        <p:txBody>
          <a:bodyPr/>
          <a:lstStyle/>
          <a:p>
            <a:pPr>
              <a:defRPr/>
            </a:pPr>
            <a:fld id="{85D77248-F92F-47C9-97FD-9CF7B39594FC}" type="slidenum">
              <a:rPr lang="en-GB" smtClean="0"/>
              <a:pPr>
                <a:defRPr/>
              </a:pPr>
              <a:t>23</a:t>
            </a:fld>
            <a:endParaRPr lang="en-GB" dirty="0"/>
          </a:p>
        </p:txBody>
      </p:sp>
      <p:sp>
        <p:nvSpPr>
          <p:cNvPr id="6" name="Title 5"/>
          <p:cNvSpPr>
            <a:spLocks noGrp="1"/>
          </p:cNvSpPr>
          <p:nvPr>
            <p:ph type="title"/>
          </p:nvPr>
        </p:nvSpPr>
        <p:spPr/>
        <p:txBody>
          <a:bodyPr/>
          <a:lstStyle/>
          <a:p>
            <a:r>
              <a:rPr lang="en-US" dirty="0"/>
              <a:t>Monte Carlo method</a:t>
            </a:r>
          </a:p>
        </p:txBody>
      </p:sp>
      <p:sp>
        <p:nvSpPr>
          <p:cNvPr id="7" name="TextBox 6"/>
          <p:cNvSpPr txBox="1"/>
          <p:nvPr/>
        </p:nvSpPr>
        <p:spPr>
          <a:xfrm>
            <a:off x="5413948" y="6318712"/>
            <a:ext cx="562131" cy="415196"/>
          </a:xfrm>
          <a:prstGeom prst="rect">
            <a:avLst/>
          </a:prstGeom>
          <a:noFill/>
        </p:spPr>
        <p:txBody>
          <a:bodyPr wrap="square" lIns="0" tIns="0" rIns="0" bIns="0" rtlCol="0">
            <a:normAutofit/>
          </a:bodyPr>
          <a:lstStyle/>
          <a:p>
            <a:r>
              <a:rPr lang="en-US" dirty="0">
                <a:solidFill>
                  <a:schemeClr val="tx1"/>
                </a:solidFill>
              </a:rPr>
              <a:t>-37k</a:t>
            </a:r>
          </a:p>
        </p:txBody>
      </p:sp>
      <p:graphicFrame>
        <p:nvGraphicFramePr>
          <p:cNvPr id="22" name="Chart 21"/>
          <p:cNvGraphicFramePr>
            <a:graphicFrameLocks/>
          </p:cNvGraphicFramePr>
          <p:nvPr>
            <p:extLst>
              <p:ext uri="{D42A27DB-BD31-4B8C-83A1-F6EECF244321}">
                <p14:modId xmlns:p14="http://schemas.microsoft.com/office/powerpoint/2010/main" val="3829228743"/>
              </p:ext>
            </p:extLst>
          </p:nvPr>
        </p:nvGraphicFramePr>
        <p:xfrm>
          <a:off x="2042821" y="1147769"/>
          <a:ext cx="8871366" cy="5135649"/>
        </p:xfrm>
        <a:graphic>
          <a:graphicData uri="http://schemas.openxmlformats.org/drawingml/2006/chart">
            <c:chart xmlns:c="http://schemas.openxmlformats.org/drawingml/2006/chart" xmlns:r="http://schemas.openxmlformats.org/officeDocument/2006/relationships" r:id="rId7"/>
          </a:graphicData>
        </a:graphic>
      </p:graphicFrame>
      <p:cxnSp>
        <p:nvCxnSpPr>
          <p:cNvPr id="24" name="Straight Arrow Connector 23"/>
          <p:cNvCxnSpPr/>
          <p:nvPr/>
        </p:nvCxnSpPr>
        <p:spPr bwMode="auto">
          <a:xfrm flipH="1">
            <a:off x="5576342" y="1902146"/>
            <a:ext cx="1" cy="4137286"/>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6" name="Straight Arrow Connector 25"/>
          <p:cNvCxnSpPr/>
          <p:nvPr/>
        </p:nvCxnSpPr>
        <p:spPr bwMode="auto">
          <a:xfrm>
            <a:off x="4047344" y="4975130"/>
            <a:ext cx="1528998" cy="0"/>
          </a:xfrm>
          <a:prstGeom prst="straightConnector1">
            <a:avLst/>
          </a:prstGeom>
          <a:noFill/>
          <a:ln w="9525" cap="flat" cmpd="sng" algn="ctr">
            <a:solidFill>
              <a:schemeClr val="tx1"/>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Straight Arrow Connector 26"/>
          <p:cNvCxnSpPr/>
          <p:nvPr/>
        </p:nvCxnSpPr>
        <p:spPr bwMode="auto">
          <a:xfrm>
            <a:off x="4033275" y="4975130"/>
            <a:ext cx="0" cy="1034144"/>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8" name="Rectangular Callout 27"/>
          <p:cNvSpPr/>
          <p:nvPr/>
        </p:nvSpPr>
        <p:spPr bwMode="auto">
          <a:xfrm>
            <a:off x="2451960" y="5020012"/>
            <a:ext cx="1086787" cy="472190"/>
          </a:xfrm>
          <a:prstGeom prst="wedgeRectCallout">
            <a:avLst>
              <a:gd name="adj1" fmla="val 92960"/>
              <a:gd name="adj2" fmla="val -50199"/>
            </a:avLst>
          </a:prstGeom>
          <a:ln/>
          <a:extLst/>
        </p:spPr>
        <p:style>
          <a:lnRef idx="2">
            <a:schemeClr val="accent1"/>
          </a:lnRef>
          <a:fillRef idx="1">
            <a:schemeClr val="lt1"/>
          </a:fillRef>
          <a:effectRef idx="0">
            <a:schemeClr val="accent1"/>
          </a:effectRef>
          <a:fontRef idx="minor">
            <a:schemeClr val="dk1"/>
          </a:fontRef>
        </p:style>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a:ln>
                  <a:noFill/>
                </a:ln>
                <a:solidFill>
                  <a:schemeClr val="tx1"/>
                </a:solidFill>
                <a:effectLst/>
                <a:latin typeface="Arial" charset="0"/>
                <a:ea typeface="ＭＳ Ｐゴシック" charset="0"/>
              </a:rPr>
              <a:t>-270k</a:t>
            </a:r>
          </a:p>
        </p:txBody>
      </p:sp>
    </p:spTree>
    <p:extLst>
      <p:ext uri="{BB962C8B-B14F-4D97-AF65-F5344CB8AC3E}">
        <p14:creationId xmlns:p14="http://schemas.microsoft.com/office/powerpoint/2010/main" val="276313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Graphic spid="22" grpId="0">
        <p:bldAsOne/>
      </p:bldGraphic>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p:cNvPicPr>
            <a:picLocks noGrp="1" noChangeAspect="1"/>
          </p:cNvPicPr>
          <p:nvPr>
            <p:ph idx="1"/>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a:off x="-147882" y="-183742"/>
            <a:ext cx="12319150" cy="8556035"/>
          </a:xfrm>
        </p:spPr>
      </p:pic>
      <p:sp>
        <p:nvSpPr>
          <p:cNvPr id="5" name="Slide Number Placeholder 4"/>
          <p:cNvSpPr>
            <a:spLocks noGrp="1"/>
          </p:cNvSpPr>
          <p:nvPr>
            <p:ph type="sldNum" sz="quarter" idx="11"/>
          </p:nvPr>
        </p:nvSpPr>
        <p:spPr/>
        <p:txBody>
          <a:bodyPr/>
          <a:lstStyle/>
          <a:p>
            <a:pPr>
              <a:defRPr/>
            </a:pPr>
            <a:fld id="{85D77248-F92F-47C9-97FD-9CF7B39594FC}" type="slidenum">
              <a:rPr lang="en-GB">
                <a:solidFill>
                  <a:schemeClr val="bg1"/>
                </a:solidFill>
              </a:rPr>
              <a:pPr>
                <a:defRPr/>
              </a:pPr>
              <a:t>24</a:t>
            </a:fld>
            <a:endParaRPr lang="en-GB" dirty="0">
              <a:solidFill>
                <a:schemeClr val="bg1"/>
              </a:solidFill>
            </a:endParaRPr>
          </a:p>
        </p:txBody>
      </p:sp>
      <p:sp>
        <p:nvSpPr>
          <p:cNvPr id="12" name="TextBox 11"/>
          <p:cNvSpPr txBox="1"/>
          <p:nvPr/>
        </p:nvSpPr>
        <p:spPr>
          <a:xfrm>
            <a:off x="4260537" y="157105"/>
            <a:ext cx="1083630" cy="584775"/>
          </a:xfrm>
          <a:prstGeom prst="rect">
            <a:avLst/>
          </a:prstGeom>
          <a:noFill/>
        </p:spPr>
        <p:txBody>
          <a:bodyPr wrap="none" lIns="0" tIns="0" rIns="0" bIns="0" rtlCol="0">
            <a:spAutoFit/>
          </a:bodyPr>
          <a:lstStyle/>
          <a:p>
            <a:r>
              <a:rPr lang="en-US" sz="3800" b="1" dirty="0"/>
              <a:t>Pros</a:t>
            </a:r>
          </a:p>
        </p:txBody>
      </p:sp>
      <p:sp>
        <p:nvSpPr>
          <p:cNvPr id="13" name="TextBox 12"/>
          <p:cNvSpPr txBox="1"/>
          <p:nvPr/>
        </p:nvSpPr>
        <p:spPr>
          <a:xfrm>
            <a:off x="7835275" y="157105"/>
            <a:ext cx="1219886" cy="584775"/>
          </a:xfrm>
          <a:prstGeom prst="rect">
            <a:avLst/>
          </a:prstGeom>
          <a:noFill/>
        </p:spPr>
        <p:txBody>
          <a:bodyPr wrap="none" lIns="0" tIns="0" rIns="0" bIns="0" rtlCol="0">
            <a:spAutoFit/>
          </a:bodyPr>
          <a:lstStyle/>
          <a:p>
            <a:r>
              <a:rPr lang="en-US" sz="3800" b="1" dirty="0"/>
              <a:t>Cons</a:t>
            </a:r>
          </a:p>
        </p:txBody>
      </p:sp>
      <p:sp>
        <p:nvSpPr>
          <p:cNvPr id="14" name="TextBox 13"/>
          <p:cNvSpPr txBox="1"/>
          <p:nvPr/>
        </p:nvSpPr>
        <p:spPr>
          <a:xfrm>
            <a:off x="770825" y="157105"/>
            <a:ext cx="1732847" cy="584775"/>
          </a:xfrm>
          <a:prstGeom prst="rect">
            <a:avLst/>
          </a:prstGeom>
          <a:noFill/>
        </p:spPr>
        <p:txBody>
          <a:bodyPr wrap="none" lIns="0" tIns="0" rIns="0" bIns="0" rtlCol="0">
            <a:spAutoFit/>
          </a:bodyPr>
          <a:lstStyle/>
          <a:p>
            <a:r>
              <a:rPr lang="en-US" sz="3800" b="1" dirty="0"/>
              <a:t>Method</a:t>
            </a:r>
          </a:p>
        </p:txBody>
      </p:sp>
      <p:cxnSp>
        <p:nvCxnSpPr>
          <p:cNvPr id="33" name="Straight Connector 32"/>
          <p:cNvCxnSpPr/>
          <p:nvPr/>
        </p:nvCxnSpPr>
        <p:spPr bwMode="auto">
          <a:xfrm>
            <a:off x="776167" y="852924"/>
            <a:ext cx="10691933" cy="0"/>
          </a:xfrm>
          <a:prstGeom prst="line">
            <a:avLst/>
          </a:prstGeom>
          <a:noFill/>
          <a:ln w="3810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1" name="Straight Connector 40"/>
          <p:cNvCxnSpPr/>
          <p:nvPr/>
        </p:nvCxnSpPr>
        <p:spPr bwMode="auto">
          <a:xfrm>
            <a:off x="770825" y="3002940"/>
            <a:ext cx="10697275" cy="0"/>
          </a:xfrm>
          <a:prstGeom prst="line">
            <a:avLst/>
          </a:prstGeom>
          <a:noFill/>
          <a:ln w="9525" cap="flat" cmpd="sng" algn="ctr">
            <a:solidFill>
              <a:srgbClr val="FFFFFF"/>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5" name="Straight Connector 44"/>
          <p:cNvCxnSpPr/>
          <p:nvPr/>
        </p:nvCxnSpPr>
        <p:spPr bwMode="auto">
          <a:xfrm>
            <a:off x="777632" y="4956595"/>
            <a:ext cx="10697275" cy="0"/>
          </a:xfrm>
          <a:prstGeom prst="line">
            <a:avLst/>
          </a:prstGeom>
          <a:noFill/>
          <a:ln w="9525" cap="flat" cmpd="sng" algn="ctr">
            <a:solidFill>
              <a:srgbClr val="FFFFFF"/>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4" name="TextBox 33"/>
          <p:cNvSpPr txBox="1"/>
          <p:nvPr/>
        </p:nvSpPr>
        <p:spPr>
          <a:xfrm>
            <a:off x="4045960" y="1633615"/>
            <a:ext cx="3654896" cy="1190981"/>
          </a:xfrm>
          <a:prstGeom prst="rect">
            <a:avLst/>
          </a:prstGeom>
          <a:noFill/>
        </p:spPr>
        <p:txBody>
          <a:bodyPr wrap="none" lIns="0" tIns="0" rIns="0" bIns="0" rtlCol="0">
            <a:noAutofit/>
          </a:bodyPr>
          <a:lstStyle/>
          <a:p>
            <a:pPr marL="285750" indent="-285750">
              <a:buFont typeface="Arial" panose="020B0604020202020204" pitchFamily="34" charset="0"/>
              <a:buChar char="•"/>
            </a:pPr>
            <a:r>
              <a:rPr lang="en-US" sz="2400" dirty="0"/>
              <a:t>Simple</a:t>
            </a:r>
          </a:p>
          <a:p>
            <a:pPr marL="285750" indent="-285750">
              <a:buFont typeface="Arial" panose="020B0604020202020204" pitchFamily="34" charset="0"/>
              <a:buChar char="•"/>
            </a:pPr>
            <a:r>
              <a:rPr lang="en-US" sz="2400" dirty="0"/>
              <a:t>Fact-based</a:t>
            </a:r>
          </a:p>
        </p:txBody>
      </p:sp>
      <p:sp>
        <p:nvSpPr>
          <p:cNvPr id="35" name="TextBox 34"/>
          <p:cNvSpPr txBox="1"/>
          <p:nvPr/>
        </p:nvSpPr>
        <p:spPr>
          <a:xfrm>
            <a:off x="7708639" y="1674997"/>
            <a:ext cx="3654896" cy="1190981"/>
          </a:xfrm>
          <a:prstGeom prst="rect">
            <a:avLst/>
          </a:prstGeom>
          <a:noFill/>
        </p:spPr>
        <p:txBody>
          <a:bodyPr wrap="none" lIns="0" tIns="0" rIns="0" bIns="0" rtlCol="0">
            <a:noAutofit/>
          </a:bodyPr>
          <a:lstStyle/>
          <a:p>
            <a:pPr marL="285750" indent="-285750">
              <a:buFont typeface="Arial" panose="020B0604020202020204" pitchFamily="34" charset="0"/>
              <a:buChar char="•"/>
            </a:pPr>
            <a:r>
              <a:rPr lang="en-US" sz="2400" dirty="0"/>
              <a:t>Will history repeat?</a:t>
            </a:r>
          </a:p>
        </p:txBody>
      </p:sp>
      <p:sp>
        <p:nvSpPr>
          <p:cNvPr id="36" name="TextBox 35"/>
          <p:cNvSpPr txBox="1"/>
          <p:nvPr/>
        </p:nvSpPr>
        <p:spPr>
          <a:xfrm>
            <a:off x="4045960" y="3568104"/>
            <a:ext cx="3654896" cy="1190981"/>
          </a:xfrm>
          <a:prstGeom prst="rect">
            <a:avLst/>
          </a:prstGeom>
          <a:noFill/>
        </p:spPr>
        <p:txBody>
          <a:bodyPr wrap="none" lIns="0" tIns="0" rIns="0" bIns="0" rtlCol="0">
            <a:noAutofit/>
          </a:bodyPr>
          <a:lstStyle/>
          <a:p>
            <a:pPr marL="285750" indent="-285750">
              <a:buFont typeface="Arial" panose="020B0604020202020204" pitchFamily="34" charset="0"/>
              <a:buChar char="•"/>
            </a:pPr>
            <a:r>
              <a:rPr lang="en-US" sz="2400" dirty="0"/>
              <a:t>Simple</a:t>
            </a:r>
          </a:p>
          <a:p>
            <a:pPr marL="285750" indent="-285750">
              <a:buFont typeface="Arial" panose="020B0604020202020204" pitchFamily="34" charset="0"/>
              <a:buChar char="•"/>
            </a:pPr>
            <a:r>
              <a:rPr lang="en-US" sz="2400" dirty="0"/>
              <a:t>One formula</a:t>
            </a:r>
          </a:p>
        </p:txBody>
      </p:sp>
      <p:sp>
        <p:nvSpPr>
          <p:cNvPr id="38" name="TextBox 37"/>
          <p:cNvSpPr txBox="1"/>
          <p:nvPr/>
        </p:nvSpPr>
        <p:spPr>
          <a:xfrm>
            <a:off x="7708639" y="3570578"/>
            <a:ext cx="3654896" cy="1190981"/>
          </a:xfrm>
          <a:prstGeom prst="rect">
            <a:avLst/>
          </a:prstGeom>
          <a:noFill/>
        </p:spPr>
        <p:txBody>
          <a:bodyPr wrap="none" lIns="0" tIns="0" rIns="0" bIns="0" rtlCol="0">
            <a:noAutofit/>
          </a:bodyPr>
          <a:lstStyle/>
          <a:p>
            <a:pPr marL="285750" indent="-285750">
              <a:buFont typeface="Arial" panose="020B0604020202020204" pitchFamily="34" charset="0"/>
              <a:buChar char="•"/>
            </a:pPr>
            <a:r>
              <a:rPr lang="en-US" sz="2400" dirty="0"/>
              <a:t>Limited to linear returns</a:t>
            </a:r>
          </a:p>
          <a:p>
            <a:pPr marL="285750" indent="-285750">
              <a:buFont typeface="Arial" panose="020B0604020202020204" pitchFamily="34" charset="0"/>
              <a:buChar char="•"/>
            </a:pPr>
            <a:r>
              <a:rPr lang="en-US" sz="2400" dirty="0"/>
              <a:t>Path-independent</a:t>
            </a:r>
          </a:p>
        </p:txBody>
      </p:sp>
      <p:sp>
        <p:nvSpPr>
          <p:cNvPr id="39" name="TextBox 38"/>
          <p:cNvSpPr txBox="1"/>
          <p:nvPr/>
        </p:nvSpPr>
        <p:spPr>
          <a:xfrm>
            <a:off x="4045960" y="5553999"/>
            <a:ext cx="3654896" cy="1190981"/>
          </a:xfrm>
          <a:prstGeom prst="rect">
            <a:avLst/>
          </a:prstGeom>
          <a:noFill/>
        </p:spPr>
        <p:txBody>
          <a:bodyPr wrap="none" lIns="0" tIns="0" rIns="0" bIns="0" rtlCol="0">
            <a:noAutofit/>
          </a:bodyPr>
          <a:lstStyle/>
          <a:p>
            <a:pPr marL="285750" indent="-285750">
              <a:buFont typeface="Arial" panose="020B0604020202020204" pitchFamily="34" charset="0"/>
              <a:buChar char="•"/>
            </a:pPr>
            <a:r>
              <a:rPr lang="en-US" sz="2400" dirty="0"/>
              <a:t>Powerful</a:t>
            </a:r>
          </a:p>
          <a:p>
            <a:pPr marL="285750" indent="-285750">
              <a:buFont typeface="Arial" panose="020B0604020202020204" pitchFamily="34" charset="0"/>
              <a:buChar char="•"/>
            </a:pPr>
            <a:r>
              <a:rPr lang="en-US" sz="2400" dirty="0"/>
              <a:t>Can model scenarios</a:t>
            </a:r>
          </a:p>
        </p:txBody>
      </p:sp>
      <p:sp>
        <p:nvSpPr>
          <p:cNvPr id="40" name="TextBox 39"/>
          <p:cNvSpPr txBox="1"/>
          <p:nvPr/>
        </p:nvSpPr>
        <p:spPr>
          <a:xfrm>
            <a:off x="7708639" y="5556473"/>
            <a:ext cx="3654896" cy="1190981"/>
          </a:xfrm>
          <a:prstGeom prst="rect">
            <a:avLst/>
          </a:prstGeom>
          <a:noFill/>
        </p:spPr>
        <p:txBody>
          <a:bodyPr wrap="none" lIns="0" tIns="0" rIns="0" bIns="0" rtlCol="0">
            <a:noAutofit/>
          </a:bodyPr>
          <a:lstStyle/>
          <a:p>
            <a:pPr marL="285750" indent="-285750">
              <a:buFont typeface="Arial" panose="020B0604020202020204" pitchFamily="34" charset="0"/>
              <a:buChar char="•"/>
            </a:pPr>
            <a:r>
              <a:rPr lang="en-US" sz="2400" dirty="0"/>
              <a:t>Difficult to implement</a:t>
            </a:r>
          </a:p>
          <a:p>
            <a:pPr marL="285750" indent="-285750">
              <a:buFont typeface="Arial" panose="020B0604020202020204" pitchFamily="34" charset="0"/>
              <a:buChar char="•"/>
            </a:pPr>
            <a:r>
              <a:rPr lang="en-US" sz="2400" dirty="0"/>
              <a:t>Resource heavy</a:t>
            </a:r>
          </a:p>
        </p:txBody>
      </p:sp>
      <p:pic>
        <p:nvPicPr>
          <p:cNvPr id="3" name="Picture 2"/>
          <p:cNvPicPr>
            <a:picLocks noChangeAspect="1"/>
          </p:cNvPicPr>
          <p:nvPr/>
        </p:nvPicPr>
        <p:blipFill>
          <a:blip r:embed="rId5">
            <a:biLevel thresh="25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081102" y="1443851"/>
            <a:ext cx="1194920" cy="1109568"/>
          </a:xfrm>
          <a:prstGeom prst="rect">
            <a:avLst/>
          </a:prstGeom>
        </p:spPr>
      </p:pic>
      <p:pic>
        <p:nvPicPr>
          <p:cNvPr id="42" name="Picture 41"/>
          <p:cNvPicPr>
            <a:picLocks noChangeAspect="1"/>
          </p:cNvPicPr>
          <p:nvPr/>
        </p:nvPicPr>
        <p:blipFill>
          <a:blip r:embed="rId7">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75978" y="3396125"/>
            <a:ext cx="1205167" cy="1205167"/>
          </a:xfrm>
          <a:prstGeom prst="rect">
            <a:avLst/>
          </a:prstGeom>
        </p:spPr>
      </p:pic>
      <p:pic>
        <p:nvPicPr>
          <p:cNvPr id="43" name="Picture 42" descr="Rolling &lt;strong&gt;dice icon&lt;/strong&gt; | Game-&lt;strong&gt;icons&lt;/strong&gt;.net"/>
          <p:cNvPicPr>
            <a:picLocks noChangeAspect="1"/>
          </p:cNvPicPr>
          <p:nvPr/>
        </p:nvPicPr>
        <p:blipFill>
          <a:blip r:embed="rId9">
            <a:biLevel thresh="25000"/>
            <a:extLst>
              <a:ext uri="{BEBA8EAE-BF5A-486C-A8C5-ECC9F3942E4B}">
                <a14:imgProps xmlns:a14="http://schemas.microsoft.com/office/drawing/2010/main">
                  <a14:imgLayer r:embed="rId10">
                    <a14:imgEffect>
                      <a14:artisticPhotocopy/>
                    </a14:imgEffect>
                    <a14:imgEffect>
                      <a14:colorTemperature colorTemp="115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75978" y="5319015"/>
            <a:ext cx="1327157" cy="1327157"/>
          </a:xfrm>
          <a:prstGeom prst="rect">
            <a:avLst/>
          </a:prstGeom>
        </p:spPr>
      </p:pic>
    </p:spTree>
    <p:extLst>
      <p:ext uri="{BB962C8B-B14F-4D97-AF65-F5344CB8AC3E}">
        <p14:creationId xmlns:p14="http://schemas.microsoft.com/office/powerpoint/2010/main" val="124354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anim calcmode="lin" valueType="num">
                                      <p:cBhvr>
                                        <p:cTn id="18" dur="1000" fill="hold"/>
                                        <p:tgtEl>
                                          <p:spTgt spid="43"/>
                                        </p:tgtEl>
                                        <p:attrNameLst>
                                          <p:attrName>ppt_x</p:attrName>
                                        </p:attrNameLst>
                                      </p:cBhvr>
                                      <p:tavLst>
                                        <p:tav tm="0">
                                          <p:val>
                                            <p:strVal val="#ppt_x"/>
                                          </p:val>
                                        </p:tav>
                                        <p:tav tm="100000">
                                          <p:val>
                                            <p:strVal val="#ppt_x"/>
                                          </p:val>
                                        </p:tav>
                                      </p:tavLst>
                                    </p:anim>
                                    <p:anim calcmode="lin" valueType="num">
                                      <p:cBhvr>
                                        <p:cTn id="1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8" grpId="0"/>
      <p:bldP spid="39"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extLst>
              <p:ext uri="{D42A27DB-BD31-4B8C-83A1-F6EECF244321}">
                <p14:modId xmlns:p14="http://schemas.microsoft.com/office/powerpoint/2010/main" val="2951026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5717" name="think-cell Slide" r:id="rId5" imgW="353" imgH="353" progId="TCLayout.ActiveDocument.1">
                  <p:embed/>
                </p:oleObj>
              </mc:Choice>
              <mc:Fallback>
                <p:oleObj name="think-cell Slide" r:id="rId5" imgW="353" imgH="353"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5" name="Picture 4"/>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57200" y="-296798"/>
            <a:ext cx="13318761" cy="7491803"/>
          </a:xfrm>
          <a:prstGeom prst="rect">
            <a:avLst/>
          </a:prstGeom>
        </p:spPr>
      </p:pic>
      <p:sp>
        <p:nvSpPr>
          <p:cNvPr id="4" name="Slide Number Placeholder 3"/>
          <p:cNvSpPr>
            <a:spLocks noGrp="1"/>
          </p:cNvSpPr>
          <p:nvPr>
            <p:ph type="sldNum" sz="quarter" idx="4294967295"/>
          </p:nvPr>
        </p:nvSpPr>
        <p:spPr>
          <a:xfrm>
            <a:off x="11710988" y="6426200"/>
            <a:ext cx="481012" cy="287338"/>
          </a:xfrm>
        </p:spPr>
        <p:txBody>
          <a:bodyPr/>
          <a:lstStyle/>
          <a:p>
            <a:pPr>
              <a:defRPr/>
            </a:pPr>
            <a:fld id="{9DA1F94B-54E6-4DB9-98AE-FAFD4FAF9E51}" type="slidenum">
              <a:rPr lang="en-US" smtClean="0"/>
              <a:pPr>
                <a:defRPr/>
              </a:pPr>
              <a:t>25</a:t>
            </a:fld>
            <a:endParaRPr lang="en-US" dirty="0"/>
          </a:p>
        </p:txBody>
      </p:sp>
      <p:sp>
        <p:nvSpPr>
          <p:cNvPr id="3" name="Footer Placeholder 2"/>
          <p:cNvSpPr>
            <a:spLocks noGrp="1"/>
          </p:cNvSpPr>
          <p:nvPr>
            <p:ph type="ftr" sz="quarter" idx="4294967295"/>
          </p:nvPr>
        </p:nvSpPr>
        <p:spPr>
          <a:xfrm>
            <a:off x="7394575" y="6426200"/>
            <a:ext cx="4797425" cy="287338"/>
          </a:xfrm>
        </p:spPr>
        <p:txBody>
          <a:bodyPr/>
          <a:lstStyle/>
          <a:p>
            <a:pPr>
              <a:defRPr/>
            </a:pPr>
            <a:r>
              <a:rPr lang="en-US"/>
              <a:t>Project Bird</a:t>
            </a:r>
            <a:endParaRPr lang="en-US" dirty="0"/>
          </a:p>
        </p:txBody>
      </p:sp>
      <p:sp>
        <p:nvSpPr>
          <p:cNvPr id="8" name="Rectangle 7"/>
          <p:cNvSpPr/>
          <p:nvPr/>
        </p:nvSpPr>
        <p:spPr bwMode="auto">
          <a:xfrm>
            <a:off x="3896258" y="2857875"/>
            <a:ext cx="4611844" cy="1182455"/>
          </a:xfrm>
          <a:prstGeom prst="rect">
            <a:avLst/>
          </a:prstGeom>
          <a:solidFill>
            <a:schemeClr val="tx1">
              <a:alpha val="62000"/>
            </a:schemeClr>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sz="3600" b="0" i="0" u="sng" strike="noStrike" cap="none" normalizeH="0" baseline="0" dirty="0">
                <a:ln>
                  <a:noFill/>
                </a:ln>
                <a:effectLst/>
                <a:latin typeface="Arial" charset="0"/>
                <a:ea typeface="ＭＳ Ｐゴシック" charset="0"/>
              </a:rPr>
              <a:t>Appendix</a:t>
            </a:r>
          </a:p>
        </p:txBody>
      </p:sp>
    </p:spTree>
    <p:extLst>
      <p:ext uri="{BB962C8B-B14F-4D97-AF65-F5344CB8AC3E}">
        <p14:creationId xmlns:p14="http://schemas.microsoft.com/office/powerpoint/2010/main" val="229290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extLst>
              <p:ext uri="{D42A27DB-BD31-4B8C-83A1-F6EECF244321}">
                <p14:modId xmlns:p14="http://schemas.microsoft.com/office/powerpoint/2010/main" val="39030361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0619"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 Placeholder 6"/>
          <p:cNvSpPr>
            <a:spLocks noGrp="1"/>
          </p:cNvSpPr>
          <p:nvPr>
            <p:ph type="body" sz="quarter" idx="12"/>
          </p:nvPr>
        </p:nvSpPr>
        <p:spPr/>
        <p:txBody>
          <a:bodyPr>
            <a:normAutofit/>
          </a:bodyPr>
          <a:lstStyle/>
          <a:p>
            <a:r>
              <a:rPr lang="en-US" dirty="0">
                <a:solidFill>
                  <a:schemeClr val="accent5">
                    <a:lumMod val="40000"/>
                    <a:lumOff val="60000"/>
                  </a:schemeClr>
                </a:solidFill>
              </a:rPr>
              <a:t>Inputs</a:t>
            </a:r>
          </a:p>
        </p:txBody>
      </p:sp>
      <p:sp>
        <p:nvSpPr>
          <p:cNvPr id="5" name="Slide Number Placeholder 4"/>
          <p:cNvSpPr>
            <a:spLocks noGrp="1"/>
          </p:cNvSpPr>
          <p:nvPr>
            <p:ph type="sldNum" sz="quarter" idx="11"/>
          </p:nvPr>
        </p:nvSpPr>
        <p:spPr/>
        <p:txBody>
          <a:bodyPr/>
          <a:lstStyle/>
          <a:p>
            <a:pPr>
              <a:defRPr/>
            </a:pPr>
            <a:fld id="{675C36F0-03E1-4B3F-B4DD-5437808DA8AE}" type="slidenum">
              <a:rPr lang="en-US" smtClean="0"/>
              <a:pPr>
                <a:defRPr/>
              </a:pPr>
              <a:t>26</a:t>
            </a:fld>
            <a:endParaRPr lang="en-US"/>
          </a:p>
        </p:txBody>
      </p:sp>
      <p:sp>
        <p:nvSpPr>
          <p:cNvPr id="2" name="Title 1"/>
          <p:cNvSpPr>
            <a:spLocks noGrp="1"/>
          </p:cNvSpPr>
          <p:nvPr>
            <p:ph type="title"/>
          </p:nvPr>
        </p:nvSpPr>
        <p:spPr/>
        <p:txBody>
          <a:bodyPr/>
          <a:lstStyle/>
          <a:p>
            <a:r>
              <a:rPr lang="en-US" dirty="0">
                <a:solidFill>
                  <a:schemeClr val="bg1"/>
                </a:solidFill>
              </a:rPr>
              <a:t>Low cost solution</a:t>
            </a:r>
          </a:p>
        </p:txBody>
      </p:sp>
      <p:sp>
        <p:nvSpPr>
          <p:cNvPr id="3" name="TextBox 2"/>
          <p:cNvSpPr txBox="1"/>
          <p:nvPr/>
        </p:nvSpPr>
        <p:spPr>
          <a:xfrm>
            <a:off x="2579354" y="1808441"/>
            <a:ext cx="5777033" cy="1104900"/>
          </a:xfrm>
          <a:prstGeom prst="rect">
            <a:avLst/>
          </a:prstGeom>
          <a:noFill/>
        </p:spPr>
        <p:txBody>
          <a:bodyPr wrap="square" lIns="0" tIns="0" rIns="0" bIns="0" rtlCol="0">
            <a:normAutofit/>
          </a:bodyPr>
          <a:lstStyle/>
          <a:p>
            <a:r>
              <a:rPr lang="en-US" sz="3300" dirty="0">
                <a:latin typeface="Georgia" panose="02040502050405020303" pitchFamily="18" charset="0"/>
              </a:rPr>
              <a:t>FX returns</a:t>
            </a:r>
          </a:p>
        </p:txBody>
      </p:sp>
      <p:sp>
        <p:nvSpPr>
          <p:cNvPr id="11" name="TextBox 10"/>
          <p:cNvSpPr txBox="1"/>
          <p:nvPr/>
        </p:nvSpPr>
        <p:spPr>
          <a:xfrm>
            <a:off x="2579355" y="5780097"/>
            <a:ext cx="5777033" cy="1104900"/>
          </a:xfrm>
          <a:prstGeom prst="rect">
            <a:avLst/>
          </a:prstGeom>
          <a:noFill/>
        </p:spPr>
        <p:txBody>
          <a:bodyPr wrap="square" lIns="0" tIns="0" rIns="0" bIns="0" rtlCol="0">
            <a:normAutofit/>
          </a:bodyPr>
          <a:lstStyle/>
          <a:p>
            <a:r>
              <a:rPr lang="en-US" sz="3300" dirty="0">
                <a:latin typeface="Georgia" panose="02040502050405020303" pitchFamily="18" charset="0"/>
              </a:rPr>
              <a:t>Volatility</a:t>
            </a:r>
          </a:p>
        </p:txBody>
      </p:sp>
      <p:sp>
        <p:nvSpPr>
          <p:cNvPr id="12" name="TextBox 11"/>
          <p:cNvSpPr txBox="1"/>
          <p:nvPr/>
        </p:nvSpPr>
        <p:spPr>
          <a:xfrm>
            <a:off x="2579355" y="3652985"/>
            <a:ext cx="5777033" cy="1104900"/>
          </a:xfrm>
          <a:prstGeom prst="rect">
            <a:avLst/>
          </a:prstGeom>
          <a:noFill/>
        </p:spPr>
        <p:txBody>
          <a:bodyPr wrap="square" lIns="0" tIns="0" rIns="0" bIns="0" rtlCol="0">
            <a:normAutofit/>
          </a:bodyPr>
          <a:lstStyle/>
          <a:p>
            <a:r>
              <a:rPr lang="en-US" sz="3300" dirty="0">
                <a:latin typeface="Georgia" panose="02040502050405020303" pitchFamily="18" charset="0"/>
              </a:rPr>
              <a:t>Drift</a:t>
            </a:r>
          </a:p>
        </p:txBody>
      </p:sp>
      <mc:AlternateContent xmlns:mc="http://schemas.openxmlformats.org/markup-compatibility/2006" xmlns:a14="http://schemas.microsoft.com/office/drawing/2010/main">
        <mc:Choice Requires="a14">
          <p:sp>
            <p:nvSpPr>
              <p:cNvPr id="20" name="TextBox 19"/>
              <p:cNvSpPr txBox="1"/>
              <p:nvPr/>
            </p:nvSpPr>
            <p:spPr>
              <a:xfrm>
                <a:off x="6574895" y="1832825"/>
                <a:ext cx="5433402" cy="821933"/>
              </a:xfrm>
              <a:prstGeom prst="rect">
                <a:avLst/>
              </a:prstGeom>
              <a:noFill/>
            </p:spPr>
            <p:txBody>
              <a:bodyPr wrap="square" lIns="0" tIns="0" rIns="0" bIns="0" rtlCol="0">
                <a:noAutofit/>
              </a:bodyPr>
              <a:lstStyle/>
              <a:p>
                <a:pPr>
                  <a:spcBef>
                    <a:spcPts val="600"/>
                  </a:spcBef>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𝑅𝑒𝑡𝑢𝑟𝑛</m:t>
                      </m:r>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i="1">
                              <a:latin typeface="Cambria Math" panose="02040503050406030204" pitchFamily="18" charset="0"/>
                            </a:rPr>
                            <m:t>𝑡</m:t>
                          </m:r>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𝑡</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𝑆</m:t>
                              </m:r>
                            </m:e>
                            <m:sub>
                              <m:r>
                                <a:rPr lang="en-US" sz="2000" b="0" i="1" smtClean="0">
                                  <a:latin typeface="Cambria Math" panose="02040503050406030204" pitchFamily="18" charset="0"/>
                                </a:rPr>
                                <m:t>𝑡</m:t>
                              </m:r>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𝑡</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𝑆</m:t>
                              </m:r>
                            </m:e>
                            <m:sub>
                              <m:r>
                                <a:rPr lang="en-US" sz="2000" b="0" i="1" smtClean="0">
                                  <a:latin typeface="Cambria Math" panose="02040503050406030204" pitchFamily="18" charset="0"/>
                                </a:rPr>
                                <m:t>𝑡</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𝑆</m:t>
                              </m:r>
                            </m:e>
                            <m:sub>
                              <m:r>
                                <a:rPr lang="en-US" sz="2000" b="0" i="1" smtClean="0">
                                  <a:latin typeface="Cambria Math" panose="02040503050406030204" pitchFamily="18" charset="0"/>
                                </a:rPr>
                                <m:t>𝑡</m:t>
                              </m:r>
                            </m:sub>
                          </m:sSub>
                        </m:den>
                      </m:f>
                    </m:oMath>
                  </m:oMathPara>
                </a14:m>
                <a:endParaRPr lang="en-US" sz="2000" dirty="0"/>
              </a:p>
            </p:txBody>
          </p:sp>
        </mc:Choice>
        <mc:Fallback xmlns="">
          <p:sp>
            <p:nvSpPr>
              <p:cNvPr id="20" name="TextBox 19"/>
              <p:cNvSpPr txBox="1">
                <a:spLocks noRot="1" noChangeAspect="1" noMove="1" noResize="1" noEditPoints="1" noAdjustHandles="1" noChangeArrowheads="1" noChangeShapeType="1" noTextEdit="1"/>
              </p:cNvSpPr>
              <p:nvPr/>
            </p:nvSpPr>
            <p:spPr>
              <a:xfrm>
                <a:off x="6574895" y="1832825"/>
                <a:ext cx="5433402" cy="82193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7625304" y="3671258"/>
                <a:ext cx="4001396" cy="1374316"/>
              </a:xfrm>
              <a:prstGeom prst="rect">
                <a:avLst/>
              </a:prstGeom>
              <a:noFill/>
            </p:spPr>
            <p:txBody>
              <a:bodyPr wrap="square" lIns="0" tIns="0" rIns="0" bIns="0" rtlCol="0">
                <a:noAutofit/>
              </a:bodyPr>
              <a:lstStyle>
                <a:defPPr>
                  <a:defRPr lang="en-US"/>
                </a:defPPr>
                <a:lvl1pPr marL="171450" indent="-171450">
                  <a:spcBef>
                    <a:spcPts val="600"/>
                  </a:spcBef>
                  <a:buFont typeface="Arial" panose="020B0604020202020204" pitchFamily="34" charset="0"/>
                  <a:buChar char="•"/>
                  <a:defRPr sz="1500"/>
                </a:lvl1pPr>
              </a:lstStyle>
              <a:p>
                <a14:m>
                  <m:oMath xmlns:m="http://schemas.openxmlformats.org/officeDocument/2006/math">
                    <m:r>
                      <a:rPr lang="en-US" sz="2000" b="0" i="1" smtClean="0">
                        <a:latin typeface="Cambria Math" panose="02040503050406030204" pitchFamily="18" charset="0"/>
                        <a:ea typeface="Cambria Math" panose="02040503050406030204" pitchFamily="18" charset="0"/>
                      </a:rPr>
                      <m:t>𝐴𝑣𝑒𝑟𝑎𝑔𝑒</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𝑟𝑒𝑡𝑢𝑟𝑛</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𝑜𝑛</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𝑡h𝑒</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𝑝𝑒𝑟𝑖𝑜𝑑</m:t>
                    </m:r>
                  </m:oMath>
                </a14:m>
                <a:endParaRPr lang="en-US" sz="2000" b="0" i="1" dirty="0">
                  <a:latin typeface="Cambria Math" panose="02040503050406030204" pitchFamily="18" charset="0"/>
                  <a:ea typeface="Cambria Math" panose="02040503050406030204" pitchFamily="18" charset="0"/>
                </a:endParaRPr>
              </a:p>
              <a:p>
                <a14:m>
                  <m:oMath xmlns:m="http://schemas.openxmlformats.org/officeDocument/2006/math">
                    <m:r>
                      <a:rPr lang="en-US" sz="2000" i="1" smtClean="0">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m:t>
                    </m:r>
                    <m:rad>
                      <m:radPr>
                        <m:ctrlPr>
                          <a:rPr lang="en-US" sz="2000" i="1" smtClean="0">
                            <a:latin typeface="Cambria Math" panose="02040503050406030204" pitchFamily="18" charset="0"/>
                          </a:rPr>
                        </m:ctrlPr>
                      </m:radPr>
                      <m:deg>
                        <m:r>
                          <m:rPr>
                            <m:brk m:alnAt="7"/>
                          </m:rPr>
                          <a:rPr lang="en-US" sz="2000" b="0" i="1" smtClean="0">
                            <a:latin typeface="Cambria Math" panose="02040503050406030204" pitchFamily="18" charset="0"/>
                          </a:rPr>
                          <m:t>𝑛</m:t>
                        </m:r>
                      </m:deg>
                      <m:e>
                        <m:nary>
                          <m:naryPr>
                            <m:chr m:val="∏"/>
                            <m:ctrlPr>
                              <a:rPr lang="en-US" sz="2000" i="1" smtClean="0">
                                <a:latin typeface="Cambria Math" panose="02040503050406030204" pitchFamily="18" charset="0"/>
                              </a:rPr>
                            </m:ctrlPr>
                          </m:naryPr>
                          <m:sub>
                            <m:r>
                              <m:rPr>
                                <m:brk m:alnAt="23"/>
                              </m:rPr>
                              <a:rPr lang="en-US" sz="2000" b="0" i="1" smtClean="0">
                                <a:latin typeface="Cambria Math" panose="02040503050406030204" pitchFamily="18" charset="0"/>
                              </a:rPr>
                              <m:t>1</m:t>
                            </m:r>
                          </m:sub>
                          <m:sup>
                            <m:r>
                              <a:rPr lang="en-US" sz="2000" b="0" i="1" smtClean="0">
                                <a:latin typeface="Cambria Math" panose="02040503050406030204" pitchFamily="18" charset="0"/>
                              </a:rPr>
                              <m:t>𝑛</m:t>
                            </m:r>
                          </m:sup>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m:t>
                                </m:r>
                                <m:r>
                                  <a:rPr lang="en-US" sz="2000" b="0" i="1" smtClean="0">
                                    <a:latin typeface="Cambria Math" panose="02040503050406030204" pitchFamily="18" charset="0"/>
                                  </a:rPr>
                                  <m:t>𝑟</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+1)</m:t>
                            </m:r>
                          </m:e>
                        </m:nary>
                      </m:e>
                    </m:rad>
                    <m:r>
                      <a:rPr lang="en-US" sz="2000" b="0" i="1" smtClean="0">
                        <a:latin typeface="Cambria Math" panose="02040503050406030204" pitchFamily="18" charset="0"/>
                      </a:rPr>
                      <m:t>−1</m:t>
                    </m:r>
                  </m:oMath>
                </a14:m>
                <a:endParaRPr lang="en-US" sz="2000" dirty="0"/>
              </a:p>
              <a:p>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7625304" y="3671258"/>
                <a:ext cx="4001396" cy="1374316"/>
              </a:xfrm>
              <a:prstGeom prst="rect">
                <a:avLst/>
              </a:prstGeom>
              <a:blipFill>
                <a:blip r:embed="rId8"/>
                <a:stretch>
                  <a:fillRect l="-3659" t="-7522" b="-10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7625303" y="5568846"/>
                <a:ext cx="4366353" cy="864767"/>
              </a:xfrm>
              <a:prstGeom prst="rect">
                <a:avLst/>
              </a:prstGeom>
              <a:noFill/>
            </p:spPr>
            <p:txBody>
              <a:bodyPr wrap="square" lIns="0" tIns="0" rIns="0" bIns="0" rtlCol="0">
                <a:noAutofit/>
              </a:bodyPr>
              <a:lstStyle>
                <a:defPPr>
                  <a:defRPr lang="en-US"/>
                </a:defPPr>
                <a:lvl1pPr marL="171450" indent="-171450">
                  <a:spcBef>
                    <a:spcPts val="600"/>
                  </a:spcBef>
                  <a:buFont typeface="Arial" panose="020B0604020202020204" pitchFamily="34" charset="0"/>
                  <a:buChar char="•"/>
                  <a:defRPr sz="1500"/>
                </a:lvl1pPr>
              </a:lstStyle>
              <a:p>
                <a14:m>
                  <m:oMath xmlns:m="http://schemas.openxmlformats.org/officeDocument/2006/math">
                    <m:r>
                      <a:rPr lang="en-US" sz="2000" b="0" i="1" smtClean="0">
                        <a:latin typeface="Cambria Math" panose="02040503050406030204" pitchFamily="18" charset="0"/>
                      </a:rPr>
                      <m:t>𝑆𝑡𝑎𝑛𝑑𝑎𝑟𝑑</m:t>
                    </m:r>
                    <m:r>
                      <a:rPr lang="en-US" sz="2000" b="0" i="1" smtClean="0">
                        <a:latin typeface="Cambria Math" panose="02040503050406030204" pitchFamily="18" charset="0"/>
                      </a:rPr>
                      <m:t> </m:t>
                    </m:r>
                    <m:r>
                      <a:rPr lang="en-US" sz="2000" b="0" i="1" smtClean="0">
                        <a:latin typeface="Cambria Math" panose="02040503050406030204" pitchFamily="18" charset="0"/>
                      </a:rPr>
                      <m:t>𝑑𝑒𝑣𝑖𝑎𝑡𝑖𝑜𝑛</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0" i="1" smtClean="0">
                        <a:latin typeface="Cambria Math" panose="02040503050406030204" pitchFamily="18" charset="0"/>
                      </a:rPr>
                      <m:t>𝑟𝑒𝑡𝑢𝑟𝑛𝑠</m:t>
                    </m:r>
                  </m:oMath>
                </a14:m>
                <a:endParaRPr lang="en-US" sz="2000" dirty="0"/>
              </a:p>
              <a:p>
                <a14:m>
                  <m:oMath xmlns:m="http://schemas.openxmlformats.org/officeDocument/2006/math">
                    <m:r>
                      <a:rPr lang="en-US" sz="2000" i="1" smtClean="0">
                        <a:latin typeface="Cambria Math" panose="02040503050406030204" pitchFamily="18" charset="0"/>
                        <a:ea typeface="Cambria Math" panose="02040503050406030204" pitchFamily="18" charset="0"/>
                      </a:rPr>
                      <m:t>𝜎</m:t>
                    </m:r>
                    <m:r>
                      <a:rPr lang="en-US" sz="2000" b="0" i="1" smtClean="0">
                        <a:latin typeface="Cambria Math" panose="02040503050406030204" pitchFamily="18" charset="0"/>
                        <a:ea typeface="Cambria Math" panose="02040503050406030204" pitchFamily="18" charset="0"/>
                      </a:rPr>
                      <m:t>=</m:t>
                    </m:r>
                    <m:rad>
                      <m:radPr>
                        <m:degHide m:val="on"/>
                        <m:ctrlPr>
                          <a:rPr lang="en-US" sz="2000" b="0" i="1" smtClean="0">
                            <a:latin typeface="Cambria Math" panose="02040503050406030204" pitchFamily="18" charset="0"/>
                            <a:ea typeface="Cambria Math" panose="02040503050406030204" pitchFamily="18" charset="0"/>
                          </a:rPr>
                        </m:ctrlPr>
                      </m:radPr>
                      <m:deg/>
                      <m:e>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r>
                              <a:rPr lang="en-US" sz="2000" b="0" i="1" smtClean="0">
                                <a:latin typeface="Cambria Math" panose="02040503050406030204" pitchFamily="18" charset="0"/>
                                <a:ea typeface="Cambria Math" panose="02040503050406030204" pitchFamily="18" charset="0"/>
                              </a:rPr>
                              <m:t>𝑛</m:t>
                            </m:r>
                            <m:r>
                              <a:rPr lang="en-US" sz="2000" b="0" i="1" smtClean="0">
                                <a:latin typeface="Cambria Math" panose="02040503050406030204" pitchFamily="18" charset="0"/>
                                <a:ea typeface="Cambria Math" panose="02040503050406030204" pitchFamily="18" charset="0"/>
                              </a:rPr>
                              <m:t>−1</m:t>
                            </m:r>
                          </m:den>
                        </m:f>
                        <m:nary>
                          <m:naryPr>
                            <m:chr m:val="∑"/>
                            <m:ctrlPr>
                              <a:rPr lang="en-US" sz="2000" i="1">
                                <a:latin typeface="Cambria Math" panose="02040503050406030204" pitchFamily="18" charset="0"/>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1</m:t>
                            </m:r>
                          </m:sub>
                          <m:sup>
                            <m:r>
                              <a:rPr lang="en-US" sz="2000" i="1">
                                <a:latin typeface="Cambria Math" panose="02040503050406030204" pitchFamily="18" charset="0"/>
                                <a:ea typeface="Cambria Math" panose="02040503050406030204" pitchFamily="18" charset="0"/>
                              </a:rPr>
                              <m:t>𝑛</m:t>
                            </m:r>
                          </m:sup>
                          <m:e>
                            <m:sSup>
                              <m:sSupPr>
                                <m:ctrlPr>
                                  <a:rPr lang="en-US" sz="2000" b="0" i="1" smtClean="0">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𝑟</m:t>
                                    </m:r>
                                  </m:e>
                                  <m:sub>
                                    <m:r>
                                      <a:rPr lang="en-US" sz="2000" i="1">
                                        <a:latin typeface="Cambria Math" panose="02040503050406030204" pitchFamily="18" charset="0"/>
                                        <a:ea typeface="Cambria Math" panose="02040503050406030204" pitchFamily="18" charset="0"/>
                                      </a:rPr>
                                      <m:t>𝑖</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𝜇</m:t>
                                </m:r>
                                <m:r>
                                  <a:rPr lang="en-US" sz="2000" i="1">
                                    <a:latin typeface="Cambria Math" panose="02040503050406030204" pitchFamily="18" charset="0"/>
                                    <a:ea typeface="Cambria Math" panose="02040503050406030204" pitchFamily="18" charset="0"/>
                                  </a:rPr>
                                  <m:t>)</m:t>
                                </m:r>
                              </m:e>
                              <m:sup>
                                <m:r>
                                  <a:rPr lang="en-US" sz="2000" b="0" i="1" smtClean="0">
                                    <a:latin typeface="Cambria Math" panose="02040503050406030204" pitchFamily="18" charset="0"/>
                                    <a:ea typeface="Cambria Math" panose="02040503050406030204" pitchFamily="18" charset="0"/>
                                  </a:rPr>
                                  <m:t>2</m:t>
                                </m:r>
                              </m:sup>
                            </m:sSup>
                          </m:e>
                        </m:nary>
                      </m:e>
                    </m:rad>
                  </m:oMath>
                </a14:m>
                <a:endParaRPr lang="en-US" sz="2000" dirty="0"/>
              </a:p>
            </p:txBody>
          </p:sp>
        </mc:Choice>
        <mc:Fallback xmlns="">
          <p:sp>
            <p:nvSpPr>
              <p:cNvPr id="26" name="TextBox 25"/>
              <p:cNvSpPr txBox="1">
                <a:spLocks noRot="1" noChangeAspect="1" noMove="1" noResize="1" noEditPoints="1" noAdjustHandles="1" noChangeArrowheads="1" noChangeShapeType="1" noTextEdit="1"/>
              </p:cNvSpPr>
              <p:nvPr/>
            </p:nvSpPr>
            <p:spPr>
              <a:xfrm>
                <a:off x="7625303" y="5568846"/>
                <a:ext cx="4366353" cy="864767"/>
              </a:xfrm>
              <a:prstGeom prst="rect">
                <a:avLst/>
              </a:prstGeom>
              <a:blipFill>
                <a:blip r:embed="rId9"/>
                <a:stretch>
                  <a:fillRect l="-3352" t="-7092" b="-17021"/>
                </a:stretch>
              </a:blipFill>
            </p:spPr>
            <p:txBody>
              <a:bodyPr/>
              <a:lstStyle/>
              <a:p>
                <a:r>
                  <a:rPr lang="en-US">
                    <a:noFill/>
                  </a:rPr>
                  <a:t> </a:t>
                </a:r>
              </a:p>
            </p:txBody>
          </p:sp>
        </mc:Fallback>
      </mc:AlternateContent>
      <p:cxnSp>
        <p:nvCxnSpPr>
          <p:cNvPr id="27" name="Straight Connector 26"/>
          <p:cNvCxnSpPr/>
          <p:nvPr/>
        </p:nvCxnSpPr>
        <p:spPr bwMode="auto">
          <a:xfrm>
            <a:off x="915866" y="2973822"/>
            <a:ext cx="10637505" cy="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 name="Straight Connector 28"/>
          <p:cNvCxnSpPr/>
          <p:nvPr/>
        </p:nvCxnSpPr>
        <p:spPr bwMode="auto">
          <a:xfrm>
            <a:off x="904499" y="5083821"/>
            <a:ext cx="10637505" cy="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17" name="Picture 16"/>
          <p:cNvPicPr>
            <a:picLocks noChangeAspect="1"/>
          </p:cNvPicPr>
          <p:nvPr/>
        </p:nvPicPr>
        <p:blipFill>
          <a:blip r:embed="rId10">
            <a:duotone>
              <a:schemeClr val="accent4">
                <a:shade val="45000"/>
                <a:satMod val="135000"/>
              </a:schemeClr>
              <a:prstClr val="white"/>
            </a:duotone>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tretch>
            <a:fillRect/>
          </a:stretch>
        </p:blipFill>
        <p:spPr>
          <a:xfrm>
            <a:off x="915866" y="1599778"/>
            <a:ext cx="967923" cy="967923"/>
          </a:xfrm>
          <a:prstGeom prst="rect">
            <a:avLst/>
          </a:prstGeom>
        </p:spPr>
      </p:pic>
      <p:pic>
        <p:nvPicPr>
          <p:cNvPr id="8" name="Picture 7" descr="&lt;strong&gt;Sound Wave Icon&lt;/strong&gt; Png | www.galleryhip.com - The Hippest Pics"/>
          <p:cNvPicPr>
            <a:picLocks noChangeAspect="1"/>
          </p:cNvPicPr>
          <p:nvPr/>
        </p:nvPicPr>
        <p:blipFill>
          <a:blip r:embed="rId12">
            <a:duotone>
              <a:schemeClr val="accent4">
                <a:shade val="45000"/>
                <a:satMod val="135000"/>
              </a:schemeClr>
              <a:prstClr val="white"/>
            </a:duotone>
            <a:extLst>
              <a:ext uri="{BEBA8EAE-BF5A-486C-A8C5-ECC9F3942E4B}">
                <a14:imgProps xmlns:a14="http://schemas.microsoft.com/office/drawing/2010/main">
                  <a14:imgLayer r:embed="rId13">
                    <a14:imgEffect>
                      <a14:backgroundRemoval t="10000" b="90000" l="10000" r="90000"/>
                    </a14:imgEffect>
                    <a14:imgEffect>
                      <a14:brightnessContrast bright="80000" contrast="-40000"/>
                    </a14:imgEffect>
                  </a14:imgLayer>
                </a14:imgProps>
              </a:ext>
              <a:ext uri="{28A0092B-C50C-407E-A947-70E740481C1C}">
                <a14:useLocalDpi xmlns:a14="http://schemas.microsoft.com/office/drawing/2010/main" val="0"/>
              </a:ext>
            </a:extLst>
          </a:blip>
          <a:stretch>
            <a:fillRect/>
          </a:stretch>
        </p:blipFill>
        <p:spPr>
          <a:xfrm>
            <a:off x="0" y="5045574"/>
            <a:ext cx="2823765" cy="1879264"/>
          </a:xfrm>
          <a:prstGeom prst="rect">
            <a:avLst/>
          </a:prstGeom>
        </p:spPr>
      </p:pic>
      <p:cxnSp>
        <p:nvCxnSpPr>
          <p:cNvPr id="13" name="Straight Arrow Connector 12"/>
          <p:cNvCxnSpPr/>
          <p:nvPr/>
        </p:nvCxnSpPr>
        <p:spPr bwMode="auto">
          <a:xfrm flipV="1">
            <a:off x="1004341" y="3891669"/>
            <a:ext cx="996846" cy="244274"/>
          </a:xfrm>
          <a:prstGeom prst="straightConnector1">
            <a:avLst/>
          </a:prstGeom>
          <a:noFill/>
          <a:ln w="57150" cap="flat" cmpd="sng" algn="ctr">
            <a:solidFill>
              <a:srgbClr val="D1EBE4"/>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162515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20" grpId="0"/>
      <p:bldP spid="25"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extLst>
              <p:ext uri="{D42A27DB-BD31-4B8C-83A1-F6EECF244321}">
                <p14:modId xmlns:p14="http://schemas.microsoft.com/office/powerpoint/2010/main" val="39030361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3674" name="think-cell Slide" r:id="rId5" imgW="270" imgH="270" progId="TCLayout.ActiveDocument.1">
                  <p:embed/>
                </p:oleObj>
              </mc:Choice>
              <mc:Fallback>
                <p:oleObj name="think-cell Slide" r:id="rId5" imgW="270" imgH="270" progId="TCLayout.ActiveDocument.1">
                  <p:embed/>
                  <p:pic>
                    <p:nvPicPr>
                      <p:cNvPr id="15" name="Object 1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 Placeholder 6"/>
          <p:cNvSpPr>
            <a:spLocks noGrp="1"/>
          </p:cNvSpPr>
          <p:nvPr>
            <p:ph type="body" sz="quarter" idx="12"/>
          </p:nvPr>
        </p:nvSpPr>
        <p:spPr/>
        <p:txBody>
          <a:bodyPr>
            <a:normAutofit/>
          </a:bodyPr>
          <a:lstStyle/>
          <a:p>
            <a:r>
              <a:rPr lang="en-US" dirty="0">
                <a:solidFill>
                  <a:schemeClr val="accent5">
                    <a:lumMod val="40000"/>
                    <a:lumOff val="60000"/>
                  </a:schemeClr>
                </a:solidFill>
              </a:rPr>
              <a:t>In Excel</a:t>
            </a:r>
          </a:p>
        </p:txBody>
      </p:sp>
      <p:sp>
        <p:nvSpPr>
          <p:cNvPr id="5" name="Slide Number Placeholder 4"/>
          <p:cNvSpPr>
            <a:spLocks noGrp="1"/>
          </p:cNvSpPr>
          <p:nvPr>
            <p:ph type="sldNum" sz="quarter" idx="11"/>
          </p:nvPr>
        </p:nvSpPr>
        <p:spPr/>
        <p:txBody>
          <a:bodyPr/>
          <a:lstStyle/>
          <a:p>
            <a:pPr>
              <a:defRPr/>
            </a:pPr>
            <a:fld id="{675C36F0-03E1-4B3F-B4DD-5437808DA8AE}" type="slidenum">
              <a:rPr lang="en-US" smtClean="0"/>
              <a:pPr>
                <a:defRPr/>
              </a:pPr>
              <a:t>27</a:t>
            </a:fld>
            <a:endParaRPr lang="en-US"/>
          </a:p>
        </p:txBody>
      </p:sp>
      <p:sp>
        <p:nvSpPr>
          <p:cNvPr id="2" name="Title 1"/>
          <p:cNvSpPr>
            <a:spLocks noGrp="1"/>
          </p:cNvSpPr>
          <p:nvPr>
            <p:ph type="title"/>
          </p:nvPr>
        </p:nvSpPr>
        <p:spPr/>
        <p:txBody>
          <a:bodyPr/>
          <a:lstStyle/>
          <a:p>
            <a:r>
              <a:rPr lang="en-US" dirty="0">
                <a:solidFill>
                  <a:schemeClr val="bg1"/>
                </a:solidFill>
              </a:rPr>
              <a:t>Low cost solution</a:t>
            </a:r>
          </a:p>
        </p:txBody>
      </p:sp>
      <p:sp>
        <p:nvSpPr>
          <p:cNvPr id="3" name="TextBox 2"/>
          <p:cNvSpPr txBox="1"/>
          <p:nvPr/>
        </p:nvSpPr>
        <p:spPr>
          <a:xfrm>
            <a:off x="2579354" y="1808441"/>
            <a:ext cx="5777033" cy="1104900"/>
          </a:xfrm>
          <a:prstGeom prst="rect">
            <a:avLst/>
          </a:prstGeom>
          <a:noFill/>
        </p:spPr>
        <p:txBody>
          <a:bodyPr wrap="square" lIns="0" tIns="0" rIns="0" bIns="0" rtlCol="0">
            <a:normAutofit/>
          </a:bodyPr>
          <a:lstStyle/>
          <a:p>
            <a:r>
              <a:rPr lang="en-US" sz="3300" dirty="0">
                <a:latin typeface="Georgia" panose="02040502050405020303" pitchFamily="18" charset="0"/>
              </a:rPr>
              <a:t>FX returns</a:t>
            </a:r>
          </a:p>
        </p:txBody>
      </p:sp>
      <p:sp>
        <p:nvSpPr>
          <p:cNvPr id="11" name="TextBox 10"/>
          <p:cNvSpPr txBox="1"/>
          <p:nvPr/>
        </p:nvSpPr>
        <p:spPr>
          <a:xfrm>
            <a:off x="2579355" y="5780097"/>
            <a:ext cx="5777033" cy="1104900"/>
          </a:xfrm>
          <a:prstGeom prst="rect">
            <a:avLst/>
          </a:prstGeom>
          <a:noFill/>
        </p:spPr>
        <p:txBody>
          <a:bodyPr wrap="square" lIns="0" tIns="0" rIns="0" bIns="0" rtlCol="0">
            <a:normAutofit/>
          </a:bodyPr>
          <a:lstStyle/>
          <a:p>
            <a:r>
              <a:rPr lang="en-US" sz="3300" dirty="0">
                <a:latin typeface="Georgia" panose="02040502050405020303" pitchFamily="18" charset="0"/>
              </a:rPr>
              <a:t>Volatility</a:t>
            </a:r>
          </a:p>
        </p:txBody>
      </p:sp>
      <p:sp>
        <p:nvSpPr>
          <p:cNvPr id="12" name="TextBox 11"/>
          <p:cNvSpPr txBox="1"/>
          <p:nvPr/>
        </p:nvSpPr>
        <p:spPr>
          <a:xfrm>
            <a:off x="2579355" y="3652985"/>
            <a:ext cx="5777033" cy="1104900"/>
          </a:xfrm>
          <a:prstGeom prst="rect">
            <a:avLst/>
          </a:prstGeom>
          <a:noFill/>
        </p:spPr>
        <p:txBody>
          <a:bodyPr wrap="square" lIns="0" tIns="0" rIns="0" bIns="0" rtlCol="0">
            <a:normAutofit/>
          </a:bodyPr>
          <a:lstStyle/>
          <a:p>
            <a:r>
              <a:rPr lang="en-US" sz="3300" dirty="0">
                <a:latin typeface="Georgia" panose="02040502050405020303" pitchFamily="18" charset="0"/>
              </a:rPr>
              <a:t>Drift</a:t>
            </a:r>
          </a:p>
        </p:txBody>
      </p:sp>
      <p:sp>
        <p:nvSpPr>
          <p:cNvPr id="20" name="TextBox 19"/>
          <p:cNvSpPr txBox="1"/>
          <p:nvPr/>
        </p:nvSpPr>
        <p:spPr>
          <a:xfrm>
            <a:off x="5261549" y="1808441"/>
            <a:ext cx="7842129" cy="821933"/>
          </a:xfrm>
          <a:prstGeom prst="rect">
            <a:avLst/>
          </a:prstGeom>
          <a:noFill/>
        </p:spPr>
        <p:txBody>
          <a:bodyPr wrap="square" lIns="0" tIns="0" rIns="0" bIns="0" rtlCol="0">
            <a:noAutofit/>
          </a:bodyPr>
          <a:lstStyle/>
          <a:p>
            <a:pPr marL="342900" indent="-342900">
              <a:spcBef>
                <a:spcPts val="600"/>
              </a:spcBef>
              <a:buFont typeface="Arial" panose="020B0604020202020204" pitchFamily="34" charset="0"/>
              <a:buChar char="•"/>
            </a:pPr>
            <a:r>
              <a:rPr lang="en-US" sz="2000" dirty="0"/>
              <a:t>In cell </a:t>
            </a:r>
            <a:r>
              <a:rPr lang="en-US" sz="2000" dirty="0">
                <a:solidFill>
                  <a:srgbClr val="FF0000"/>
                </a:solidFill>
              </a:rPr>
              <a:t>B2</a:t>
            </a:r>
            <a:r>
              <a:rPr lang="en-US" sz="2000" dirty="0"/>
              <a:t> : “=(A2-A1)/A1”</a:t>
            </a:r>
          </a:p>
          <a:p>
            <a:pPr marL="342900" indent="-342900">
              <a:spcBef>
                <a:spcPts val="600"/>
              </a:spcBef>
              <a:buFont typeface="Arial" panose="020B0604020202020204" pitchFamily="34" charset="0"/>
              <a:buChar char="•"/>
            </a:pPr>
            <a:r>
              <a:rPr lang="en-US" sz="2000" dirty="0"/>
              <a:t>Drag formula until B10</a:t>
            </a:r>
          </a:p>
        </p:txBody>
      </p:sp>
      <p:sp>
        <p:nvSpPr>
          <p:cNvPr id="25" name="TextBox 24"/>
          <p:cNvSpPr txBox="1"/>
          <p:nvPr/>
        </p:nvSpPr>
        <p:spPr>
          <a:xfrm>
            <a:off x="5261549" y="3671258"/>
            <a:ext cx="6730108" cy="1374316"/>
          </a:xfrm>
          <a:prstGeom prst="rect">
            <a:avLst/>
          </a:prstGeom>
          <a:noFill/>
        </p:spPr>
        <p:txBody>
          <a:bodyPr wrap="square" lIns="0" tIns="0" rIns="0" bIns="0" rtlCol="0">
            <a:noAutofit/>
          </a:bodyPr>
          <a:lstStyle>
            <a:defPPr>
              <a:defRPr lang="en-US"/>
            </a:defPPr>
            <a:lvl1pPr marL="171450" indent="-171450">
              <a:spcBef>
                <a:spcPts val="600"/>
              </a:spcBef>
              <a:buFont typeface="Arial" panose="020B0604020202020204" pitchFamily="34" charset="0"/>
              <a:buChar char="•"/>
              <a:defRPr sz="1500"/>
            </a:lvl1pPr>
          </a:lstStyle>
          <a:p>
            <a:r>
              <a:rPr lang="en-US" sz="2000" dirty="0"/>
              <a:t>In cell </a:t>
            </a:r>
            <a:r>
              <a:rPr lang="en-US" sz="2000" dirty="0">
                <a:solidFill>
                  <a:srgbClr val="FFC000"/>
                </a:solidFill>
              </a:rPr>
              <a:t>C2</a:t>
            </a:r>
            <a:r>
              <a:rPr lang="en-US" sz="2000" dirty="0"/>
              <a:t> : “=</a:t>
            </a:r>
            <a:r>
              <a:rPr lang="en-US" sz="2000" dirty="0">
                <a:solidFill>
                  <a:srgbClr val="FF0000"/>
                </a:solidFill>
              </a:rPr>
              <a:t>B2</a:t>
            </a:r>
            <a:r>
              <a:rPr lang="en-US" sz="2000" dirty="0"/>
              <a:t>+1” and drag to C10</a:t>
            </a:r>
          </a:p>
          <a:p>
            <a:r>
              <a:rPr lang="en-US" sz="2000" dirty="0"/>
              <a:t>In cell </a:t>
            </a:r>
            <a:r>
              <a:rPr lang="en-US" sz="2000" dirty="0">
                <a:solidFill>
                  <a:schemeClr val="accent2"/>
                </a:solidFill>
              </a:rPr>
              <a:t>E2</a:t>
            </a:r>
            <a:r>
              <a:rPr lang="en-US" sz="2000" dirty="0"/>
              <a:t> : “=PRODUCT(</a:t>
            </a:r>
            <a:r>
              <a:rPr lang="en-US" sz="2000" dirty="0">
                <a:solidFill>
                  <a:srgbClr val="FFC000"/>
                </a:solidFill>
              </a:rPr>
              <a:t>C2:C10</a:t>
            </a:r>
            <a:r>
              <a:rPr lang="en-US" sz="2000" dirty="0"/>
              <a:t>)^(1/COUNT(</a:t>
            </a:r>
            <a:r>
              <a:rPr lang="en-US" sz="2000" dirty="0">
                <a:solidFill>
                  <a:srgbClr val="FFC000"/>
                </a:solidFill>
              </a:rPr>
              <a:t>C2:C10</a:t>
            </a:r>
            <a:r>
              <a:rPr lang="en-US" sz="2000" dirty="0"/>
              <a:t>))-1 </a:t>
            </a:r>
          </a:p>
          <a:p>
            <a:endParaRPr lang="en-US" dirty="0"/>
          </a:p>
        </p:txBody>
      </p:sp>
      <p:cxnSp>
        <p:nvCxnSpPr>
          <p:cNvPr id="27" name="Straight Connector 26"/>
          <p:cNvCxnSpPr/>
          <p:nvPr/>
        </p:nvCxnSpPr>
        <p:spPr bwMode="auto">
          <a:xfrm>
            <a:off x="915866" y="2973822"/>
            <a:ext cx="10637505" cy="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 name="Straight Connector 28"/>
          <p:cNvCxnSpPr/>
          <p:nvPr/>
        </p:nvCxnSpPr>
        <p:spPr bwMode="auto">
          <a:xfrm>
            <a:off x="904499" y="5083821"/>
            <a:ext cx="10637505" cy="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17" name="Picture 16"/>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915866" y="1599778"/>
            <a:ext cx="967923" cy="967923"/>
          </a:xfrm>
          <a:prstGeom prst="rect">
            <a:avLst/>
          </a:prstGeom>
        </p:spPr>
      </p:pic>
      <p:pic>
        <p:nvPicPr>
          <p:cNvPr id="8" name="Picture 7" descr="&lt;strong&gt;Sound Wave Icon&lt;/strong&gt; Png | www.galleryhip.com - The Hippest Pics"/>
          <p:cNvPicPr>
            <a:picLocks noChangeAspect="1"/>
          </p:cNvPicPr>
          <p:nvPr/>
        </p:nvPicPr>
        <p:blipFill>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10000" b="90000" l="10000" r="90000"/>
                    </a14:imgEffect>
                    <a14:imgEffect>
                      <a14:brightnessContrast bright="80000" contrast="-40000"/>
                    </a14:imgEffect>
                  </a14:imgLayer>
                </a14:imgProps>
              </a:ext>
              <a:ext uri="{28A0092B-C50C-407E-A947-70E740481C1C}">
                <a14:useLocalDpi xmlns:a14="http://schemas.microsoft.com/office/drawing/2010/main" val="0"/>
              </a:ext>
            </a:extLst>
          </a:blip>
          <a:stretch>
            <a:fillRect/>
          </a:stretch>
        </p:blipFill>
        <p:spPr>
          <a:xfrm>
            <a:off x="0" y="5045574"/>
            <a:ext cx="2823765" cy="1879264"/>
          </a:xfrm>
          <a:prstGeom prst="rect">
            <a:avLst/>
          </a:prstGeom>
        </p:spPr>
      </p:pic>
      <p:cxnSp>
        <p:nvCxnSpPr>
          <p:cNvPr id="13" name="Straight Arrow Connector 12"/>
          <p:cNvCxnSpPr/>
          <p:nvPr/>
        </p:nvCxnSpPr>
        <p:spPr bwMode="auto">
          <a:xfrm flipV="1">
            <a:off x="1004341" y="3891669"/>
            <a:ext cx="996846" cy="244274"/>
          </a:xfrm>
          <a:prstGeom prst="straightConnector1">
            <a:avLst/>
          </a:prstGeom>
          <a:noFill/>
          <a:ln w="57150" cap="flat" cmpd="sng" algn="ctr">
            <a:solidFill>
              <a:srgbClr val="D1EBE4"/>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8" name="TextBox 17"/>
          <p:cNvSpPr txBox="1"/>
          <p:nvPr/>
        </p:nvSpPr>
        <p:spPr>
          <a:xfrm>
            <a:off x="5261550" y="5550522"/>
            <a:ext cx="6684302" cy="1374316"/>
          </a:xfrm>
          <a:prstGeom prst="rect">
            <a:avLst/>
          </a:prstGeom>
          <a:noFill/>
        </p:spPr>
        <p:txBody>
          <a:bodyPr wrap="square" lIns="0" tIns="0" rIns="0" bIns="0" rtlCol="0">
            <a:noAutofit/>
          </a:bodyPr>
          <a:lstStyle>
            <a:defPPr>
              <a:defRPr lang="en-US"/>
            </a:defPPr>
            <a:lvl1pPr marL="171450" indent="-171450">
              <a:spcBef>
                <a:spcPts val="600"/>
              </a:spcBef>
              <a:buFont typeface="Arial" panose="020B0604020202020204" pitchFamily="34" charset="0"/>
              <a:buChar char="•"/>
              <a:defRPr sz="1500"/>
            </a:lvl1pPr>
          </a:lstStyle>
          <a:p>
            <a:r>
              <a:rPr lang="en-US" sz="2000" dirty="0"/>
              <a:t>In cell </a:t>
            </a:r>
            <a:r>
              <a:rPr lang="en-US" sz="2000" dirty="0">
                <a:solidFill>
                  <a:srgbClr val="FF66CC"/>
                </a:solidFill>
              </a:rPr>
              <a:t>D2</a:t>
            </a:r>
            <a:r>
              <a:rPr lang="en-US" sz="2000" dirty="0"/>
              <a:t> : “=(</a:t>
            </a:r>
            <a:r>
              <a:rPr lang="en-US" sz="2000" dirty="0">
                <a:solidFill>
                  <a:srgbClr val="FFC000"/>
                </a:solidFill>
              </a:rPr>
              <a:t>C2</a:t>
            </a:r>
            <a:r>
              <a:rPr lang="en-US" sz="2000" dirty="0"/>
              <a:t>-</a:t>
            </a:r>
            <a:r>
              <a:rPr lang="en-US" sz="2000" dirty="0">
                <a:solidFill>
                  <a:schemeClr val="accent2"/>
                </a:solidFill>
              </a:rPr>
              <a:t>$E$2)</a:t>
            </a:r>
            <a:r>
              <a:rPr lang="en-US" sz="2000" dirty="0"/>
              <a:t>^2” and drag to D10 </a:t>
            </a:r>
          </a:p>
          <a:p>
            <a:r>
              <a:rPr lang="en-US" sz="2000" dirty="0"/>
              <a:t>In cell F2 =“SQRT(SUM(</a:t>
            </a:r>
            <a:r>
              <a:rPr lang="en-US" sz="2000" dirty="0">
                <a:solidFill>
                  <a:srgbClr val="FF66CC"/>
                </a:solidFill>
              </a:rPr>
              <a:t>D2:D10</a:t>
            </a:r>
            <a:r>
              <a:rPr lang="en-US" sz="2000" dirty="0"/>
              <a:t>)/(COUNT(</a:t>
            </a:r>
            <a:r>
              <a:rPr lang="en-US" sz="2000" dirty="0">
                <a:solidFill>
                  <a:srgbClr val="FF66CC"/>
                </a:solidFill>
              </a:rPr>
              <a:t>D2:D10</a:t>
            </a:r>
            <a:r>
              <a:rPr lang="en-US" sz="2000" dirty="0"/>
              <a:t>)-1))</a:t>
            </a:r>
          </a:p>
          <a:p>
            <a:endParaRPr lang="en-US" dirty="0"/>
          </a:p>
        </p:txBody>
      </p:sp>
    </p:spTree>
    <p:extLst>
      <p:ext uri="{BB962C8B-B14F-4D97-AF65-F5344CB8AC3E}">
        <p14:creationId xmlns:p14="http://schemas.microsoft.com/office/powerpoint/2010/main" val="270934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20" grpId="0"/>
      <p:bldP spid="25"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6735" name="think-cell Slide" r:id="rId5" imgW="353" imgH="353" progId="TCLayout.ActiveDocument.1">
                  <p:embed/>
                </p:oleObj>
              </mc:Choice>
              <mc:Fallback>
                <p:oleObj name="think-cell Slide" r:id="rId5" imgW="353" imgH="353"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Rectangle 12"/>
          <p:cNvSpPr/>
          <p:nvPr/>
        </p:nvSpPr>
        <p:spPr bwMode="auto">
          <a:xfrm>
            <a:off x="0" y="1578936"/>
            <a:ext cx="12192000" cy="4685342"/>
          </a:xfrm>
          <a:prstGeom prst="rect">
            <a:avLst/>
          </a:prstGeom>
          <a:solidFill>
            <a:schemeClr val="accent5">
              <a:lumMod val="20000"/>
              <a:lumOff val="80000"/>
            </a:schemeClr>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4" name="Text Placeholder 3"/>
          <p:cNvSpPr>
            <a:spLocks noGrp="1"/>
          </p:cNvSpPr>
          <p:nvPr>
            <p:ph type="body" sz="quarter" idx="12"/>
          </p:nvPr>
        </p:nvSpPr>
        <p:spPr/>
        <p:txBody>
          <a:bodyPr/>
          <a:lstStyle/>
          <a:p>
            <a:r>
              <a:rPr lang="en-US" dirty="0"/>
              <a:t>Multi asset portfolio</a:t>
            </a:r>
          </a:p>
        </p:txBody>
      </p:sp>
      <p:sp>
        <p:nvSpPr>
          <p:cNvPr id="5" name="Slide Number Placeholder 4"/>
          <p:cNvSpPr>
            <a:spLocks noGrp="1"/>
          </p:cNvSpPr>
          <p:nvPr>
            <p:ph type="sldNum" sz="quarter" idx="11"/>
          </p:nvPr>
        </p:nvSpPr>
        <p:spPr/>
        <p:txBody>
          <a:bodyPr/>
          <a:lstStyle/>
          <a:p>
            <a:pPr>
              <a:defRPr/>
            </a:pPr>
            <a:fld id="{85D77248-F92F-47C9-97FD-9CF7B39594FC}" type="slidenum">
              <a:rPr lang="en-GB" smtClean="0"/>
              <a:pPr>
                <a:defRPr/>
              </a:pPr>
              <a:t>28</a:t>
            </a:fld>
            <a:endParaRPr lang="en-GB" dirty="0"/>
          </a:p>
        </p:txBody>
      </p:sp>
      <p:sp>
        <p:nvSpPr>
          <p:cNvPr id="6" name="Title 5"/>
          <p:cNvSpPr>
            <a:spLocks noGrp="1"/>
          </p:cNvSpPr>
          <p:nvPr>
            <p:ph type="title"/>
          </p:nvPr>
        </p:nvSpPr>
        <p:spPr/>
        <p:txBody>
          <a:bodyPr/>
          <a:lstStyle/>
          <a:p>
            <a:r>
              <a:rPr lang="en-US" dirty="0"/>
              <a:t>Parametric method</a:t>
            </a:r>
          </a:p>
        </p:txBody>
      </p:sp>
      <mc:AlternateContent xmlns:mc="http://schemas.openxmlformats.org/markup-compatibility/2006" xmlns:a14="http://schemas.microsoft.com/office/drawing/2010/main">
        <mc:Choice Requires="a14">
          <p:sp>
            <p:nvSpPr>
              <p:cNvPr id="14" name="Rectangle 13"/>
              <p:cNvSpPr/>
              <p:nvPr/>
            </p:nvSpPr>
            <p:spPr>
              <a:xfrm>
                <a:off x="776167" y="2010988"/>
                <a:ext cx="6495176"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400" i="1" smtClean="0">
                          <a:solidFill>
                            <a:srgbClr val="4E5E67"/>
                          </a:solidFill>
                          <a:latin typeface="Cambria Math"/>
                        </a:rPr>
                        <m:t>𝐶𝐹𝑎𝑅</m:t>
                      </m:r>
                      <m:r>
                        <a:rPr lang="en-US" sz="4400" i="1">
                          <a:solidFill>
                            <a:srgbClr val="4E5E67"/>
                          </a:solidFill>
                          <a:latin typeface="Cambria Math"/>
                        </a:rPr>
                        <m:t>=(</m:t>
                      </m:r>
                      <m:r>
                        <a:rPr lang="en-US" sz="4400" i="1">
                          <a:solidFill>
                            <a:srgbClr val="4E5E67"/>
                          </a:solidFill>
                          <a:latin typeface="Cambria Math"/>
                          <a:ea typeface="Cambria Math"/>
                        </a:rPr>
                        <m:t>𝜇</m:t>
                      </m:r>
                      <m:r>
                        <a:rPr lang="en-US" sz="4400" b="0" i="1" smtClean="0">
                          <a:solidFill>
                            <a:srgbClr val="4E5E67"/>
                          </a:solidFill>
                          <a:latin typeface="Cambria Math" panose="02040503050406030204" pitchFamily="18" charset="0"/>
                          <a:ea typeface="Cambria Math"/>
                        </a:rPr>
                        <m:t>−</m:t>
                      </m:r>
                      <m:sSub>
                        <m:sSubPr>
                          <m:ctrlPr>
                            <a:rPr lang="en-US" sz="4400" i="1">
                              <a:solidFill>
                                <a:srgbClr val="4E5E67"/>
                              </a:solidFill>
                              <a:latin typeface="Cambria Math" panose="02040503050406030204" pitchFamily="18" charset="0"/>
                              <a:ea typeface="Cambria Math"/>
                            </a:rPr>
                          </m:ctrlPr>
                        </m:sSubPr>
                        <m:e>
                          <m:r>
                            <a:rPr lang="en-US" sz="4400" i="1">
                              <a:solidFill>
                                <a:srgbClr val="4E5E67"/>
                              </a:solidFill>
                              <a:latin typeface="Cambria Math"/>
                              <a:ea typeface="Cambria Math"/>
                            </a:rPr>
                            <m:t>𝑧</m:t>
                          </m:r>
                        </m:e>
                        <m:sub>
                          <m:r>
                            <a:rPr lang="en-US" sz="4400" i="1">
                              <a:solidFill>
                                <a:srgbClr val="4E5E67"/>
                              </a:solidFill>
                              <a:latin typeface="Cambria Math"/>
                              <a:ea typeface="Cambria Math"/>
                            </a:rPr>
                            <m:t>𝛼</m:t>
                          </m:r>
                        </m:sub>
                      </m:sSub>
                      <m:r>
                        <a:rPr lang="en-US" sz="4400" i="1">
                          <a:solidFill>
                            <a:srgbClr val="4E5E67"/>
                          </a:solidFill>
                          <a:latin typeface="Cambria Math"/>
                          <a:ea typeface="Cambria Math"/>
                        </a:rPr>
                        <m:t>×</m:t>
                      </m:r>
                      <m:r>
                        <a:rPr lang="en-US" sz="4400" i="1">
                          <a:solidFill>
                            <a:srgbClr val="4E5E67"/>
                          </a:solidFill>
                          <a:latin typeface="Cambria Math"/>
                          <a:ea typeface="Cambria Math"/>
                        </a:rPr>
                        <m:t>𝜎</m:t>
                      </m:r>
                      <m:r>
                        <a:rPr lang="en-US" sz="4400" i="1">
                          <a:solidFill>
                            <a:srgbClr val="4E5E67"/>
                          </a:solidFill>
                          <a:latin typeface="Cambria Math"/>
                          <a:ea typeface="Cambria Math"/>
                        </a:rPr>
                        <m:t>)×</m:t>
                      </m:r>
                      <m:r>
                        <a:rPr lang="en-US" sz="4400" i="1">
                          <a:solidFill>
                            <a:srgbClr val="4E5E67"/>
                          </a:solidFill>
                          <a:latin typeface="Cambria Math"/>
                          <a:ea typeface="Cambria Math"/>
                        </a:rPr>
                        <m:t>𝑃</m:t>
                      </m:r>
                    </m:oMath>
                  </m:oMathPara>
                </a14:m>
                <a:endParaRPr lang="en-US" sz="4400" dirty="0">
                  <a:solidFill>
                    <a:srgbClr val="4E5E67"/>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776167" y="2010988"/>
                <a:ext cx="6495176" cy="7694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8047510" y="1592174"/>
                <a:ext cx="4043597" cy="1787577"/>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en-US" sz="4400" i="1" smtClean="0">
                          <a:solidFill>
                            <a:srgbClr val="4E5E67"/>
                          </a:solidFill>
                          <a:latin typeface="Cambria Math" panose="02040503050406030204" pitchFamily="18" charset="0"/>
                          <a:ea typeface="Cambria Math" panose="02040503050406030204" pitchFamily="18" charset="0"/>
                        </a:rPr>
                        <m:t>𝜇</m:t>
                      </m:r>
                      <m:r>
                        <a:rPr lang="en-US" sz="4400" b="0" i="1" smtClean="0">
                          <a:solidFill>
                            <a:srgbClr val="4E5E67"/>
                          </a:solidFill>
                          <a:latin typeface="Cambria Math" panose="02040503050406030204" pitchFamily="18" charset="0"/>
                          <a:ea typeface="Cambria Math" panose="02040503050406030204" pitchFamily="18" charset="0"/>
                        </a:rPr>
                        <m:t>= </m:t>
                      </m:r>
                      <m:nary>
                        <m:naryPr>
                          <m:chr m:val="∑"/>
                          <m:subHide m:val="on"/>
                          <m:supHide m:val="on"/>
                          <m:ctrlPr>
                            <a:rPr lang="en-US" sz="4400" b="0" i="1" smtClean="0">
                              <a:solidFill>
                                <a:srgbClr val="4E5E67"/>
                              </a:solidFill>
                              <a:latin typeface="Cambria Math" panose="02040503050406030204" pitchFamily="18" charset="0"/>
                              <a:ea typeface="Cambria Math" panose="02040503050406030204" pitchFamily="18" charset="0"/>
                            </a:rPr>
                          </m:ctrlPr>
                        </m:naryPr>
                        <m:sub/>
                        <m:sup/>
                        <m:e>
                          <m:sSub>
                            <m:sSubPr>
                              <m:ctrlPr>
                                <a:rPr lang="en-US" sz="4400" b="0" i="1" smtClean="0">
                                  <a:solidFill>
                                    <a:srgbClr val="4E5E67"/>
                                  </a:solidFill>
                                  <a:latin typeface="Cambria Math" panose="02040503050406030204" pitchFamily="18" charset="0"/>
                                  <a:ea typeface="Cambria Math" panose="02040503050406030204" pitchFamily="18" charset="0"/>
                                </a:rPr>
                              </m:ctrlPr>
                            </m:sSubPr>
                            <m:e>
                              <m:r>
                                <a:rPr lang="en-US" sz="4400" b="0" i="1" smtClean="0">
                                  <a:solidFill>
                                    <a:srgbClr val="4E5E67"/>
                                  </a:solidFill>
                                  <a:latin typeface="Cambria Math" panose="02040503050406030204" pitchFamily="18" charset="0"/>
                                  <a:ea typeface="Cambria Math" panose="02040503050406030204" pitchFamily="18" charset="0"/>
                                </a:rPr>
                                <m:t>𝑤</m:t>
                              </m:r>
                            </m:e>
                            <m:sub>
                              <m:r>
                                <a:rPr lang="en-US" sz="4400" b="0" i="1" smtClean="0">
                                  <a:solidFill>
                                    <a:srgbClr val="4E5E67"/>
                                  </a:solidFill>
                                  <a:latin typeface="Cambria Math" panose="02040503050406030204" pitchFamily="18" charset="0"/>
                                  <a:ea typeface="Cambria Math" panose="02040503050406030204" pitchFamily="18" charset="0"/>
                                </a:rPr>
                                <m:t>𝑖</m:t>
                              </m:r>
                            </m:sub>
                          </m:sSub>
                          <m:sSub>
                            <m:sSubPr>
                              <m:ctrlPr>
                                <a:rPr lang="en-US" sz="4400" b="0" i="1" smtClean="0">
                                  <a:solidFill>
                                    <a:srgbClr val="4E5E67"/>
                                  </a:solidFill>
                                  <a:latin typeface="Cambria Math" panose="02040503050406030204" pitchFamily="18" charset="0"/>
                                  <a:ea typeface="Cambria Math" panose="02040503050406030204" pitchFamily="18" charset="0"/>
                                </a:rPr>
                              </m:ctrlPr>
                            </m:sSubPr>
                            <m:e>
                              <m:r>
                                <a:rPr lang="en-US" sz="4400" b="0" i="1" smtClean="0">
                                  <a:solidFill>
                                    <a:srgbClr val="4E5E67"/>
                                  </a:solidFill>
                                  <a:latin typeface="Cambria Math" panose="02040503050406030204" pitchFamily="18" charset="0"/>
                                  <a:ea typeface="Cambria Math" panose="02040503050406030204" pitchFamily="18" charset="0"/>
                                </a:rPr>
                                <m:t>𝜇</m:t>
                              </m:r>
                            </m:e>
                            <m:sub>
                              <m:r>
                                <a:rPr lang="en-US" sz="4400" b="0" i="1" smtClean="0">
                                  <a:solidFill>
                                    <a:srgbClr val="4E5E67"/>
                                  </a:solidFill>
                                  <a:latin typeface="Cambria Math" panose="02040503050406030204" pitchFamily="18" charset="0"/>
                                  <a:ea typeface="Cambria Math" panose="02040503050406030204" pitchFamily="18" charset="0"/>
                                </a:rPr>
                                <m:t>𝑖</m:t>
                              </m:r>
                            </m:sub>
                          </m:sSub>
                        </m:e>
                      </m:nary>
                    </m:oMath>
                  </m:oMathPara>
                </a14:m>
                <a:endParaRPr lang="en-US" sz="4400" dirty="0">
                  <a:solidFill>
                    <a:srgbClr val="4E5E67"/>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8047510" y="1592174"/>
                <a:ext cx="4043597" cy="17875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215558" y="3171365"/>
                <a:ext cx="4043597" cy="1787577"/>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en-US" sz="3200" i="1" smtClean="0">
                          <a:solidFill>
                            <a:srgbClr val="4E5E67"/>
                          </a:solidFill>
                          <a:latin typeface="Cambria Math" panose="02040503050406030204" pitchFamily="18" charset="0"/>
                          <a:ea typeface="Cambria Math" panose="02040503050406030204" pitchFamily="18" charset="0"/>
                        </a:rPr>
                        <m:t>𝜎</m:t>
                      </m:r>
                      <m:r>
                        <a:rPr lang="en-US" sz="3200" b="0" i="1" smtClean="0">
                          <a:solidFill>
                            <a:srgbClr val="4E5E67"/>
                          </a:solidFill>
                          <a:latin typeface="Cambria Math" panose="02040503050406030204" pitchFamily="18" charset="0"/>
                          <a:ea typeface="Cambria Math" panose="02040503050406030204" pitchFamily="18" charset="0"/>
                        </a:rPr>
                        <m:t>=</m:t>
                      </m:r>
                      <m:rad>
                        <m:radPr>
                          <m:degHide m:val="on"/>
                          <m:ctrlPr>
                            <a:rPr lang="en-US" sz="3200" b="0" i="1" smtClean="0">
                              <a:solidFill>
                                <a:srgbClr val="4E5E67"/>
                              </a:solidFill>
                              <a:latin typeface="Cambria Math" panose="02040503050406030204" pitchFamily="18" charset="0"/>
                              <a:ea typeface="Cambria Math" panose="02040503050406030204" pitchFamily="18" charset="0"/>
                            </a:rPr>
                          </m:ctrlPr>
                        </m:radPr>
                        <m:deg/>
                        <m:e>
                          <m:d>
                            <m:dPr>
                              <m:begChr m:val="["/>
                              <m:endChr m:val="]"/>
                              <m:ctrlPr>
                                <a:rPr lang="en-US" sz="3200" i="1">
                                  <a:solidFill>
                                    <a:srgbClr val="4E5E67"/>
                                  </a:solidFill>
                                  <a:latin typeface="Cambria Math" panose="02040503050406030204" pitchFamily="18" charset="0"/>
                                  <a:ea typeface="Cambria Math" panose="02040503050406030204" pitchFamily="18" charset="0"/>
                                </a:rPr>
                              </m:ctrlPr>
                            </m:dPr>
                            <m:e>
                              <m:m>
                                <m:mPr>
                                  <m:mcs>
                                    <m:mc>
                                      <m:mcPr>
                                        <m:count m:val="3"/>
                                        <m:mcJc m:val="center"/>
                                      </m:mcPr>
                                    </m:mc>
                                  </m:mcs>
                                  <m:ctrlPr>
                                    <a:rPr lang="en-US" sz="3200" i="1">
                                      <a:solidFill>
                                        <a:srgbClr val="4E5E67"/>
                                      </a:solidFill>
                                      <a:latin typeface="Cambria Math" panose="02040503050406030204" pitchFamily="18" charset="0"/>
                                      <a:ea typeface="Cambria Math" panose="02040503050406030204" pitchFamily="18" charset="0"/>
                                    </a:rPr>
                                  </m:ctrlPr>
                                </m:mPr>
                                <m:mr>
                                  <m:e>
                                    <m:sSub>
                                      <m:sSubPr>
                                        <m:ctrlPr>
                                          <a:rPr lang="en-US" sz="3200" i="1">
                                            <a:solidFill>
                                              <a:srgbClr val="4E5E67"/>
                                            </a:solidFill>
                                            <a:latin typeface="Cambria Math" panose="02040503050406030204" pitchFamily="18" charset="0"/>
                                            <a:ea typeface="Cambria Math" panose="02040503050406030204" pitchFamily="18" charset="0"/>
                                          </a:rPr>
                                        </m:ctrlPr>
                                      </m:sSubPr>
                                      <m:e>
                                        <m:r>
                                          <a:rPr lang="en-US" sz="3200" i="1">
                                            <a:solidFill>
                                              <a:srgbClr val="4E5E67"/>
                                            </a:solidFill>
                                            <a:latin typeface="Cambria Math" panose="02040503050406030204" pitchFamily="18" charset="0"/>
                                            <a:ea typeface="Cambria Math" panose="02040503050406030204" pitchFamily="18" charset="0"/>
                                          </a:rPr>
                                          <m:t>𝑤</m:t>
                                        </m:r>
                                      </m:e>
                                      <m:sub>
                                        <m:r>
                                          <a:rPr lang="en-US" sz="3200" i="1">
                                            <a:solidFill>
                                              <a:srgbClr val="4E5E67"/>
                                            </a:solidFill>
                                            <a:latin typeface="Cambria Math" panose="02040503050406030204" pitchFamily="18" charset="0"/>
                                            <a:ea typeface="Cambria Math" panose="02040503050406030204" pitchFamily="18" charset="0"/>
                                          </a:rPr>
                                          <m:t>1</m:t>
                                        </m:r>
                                      </m:sub>
                                    </m:sSub>
                                  </m:e>
                                  <m:e>
                                    <m:r>
                                      <a:rPr lang="en-US" sz="3200" i="1">
                                        <a:solidFill>
                                          <a:srgbClr val="4E5E67"/>
                                        </a:solidFill>
                                        <a:latin typeface="Cambria Math" panose="02040503050406030204" pitchFamily="18" charset="0"/>
                                        <a:ea typeface="Cambria Math" panose="02040503050406030204" pitchFamily="18" charset="0"/>
                                      </a:rPr>
                                      <m:t>…</m:t>
                                    </m:r>
                                  </m:e>
                                  <m:e>
                                    <m:sSub>
                                      <m:sSubPr>
                                        <m:ctrlPr>
                                          <a:rPr lang="en-US" sz="3200" i="1">
                                            <a:solidFill>
                                              <a:srgbClr val="4E5E67"/>
                                            </a:solidFill>
                                            <a:latin typeface="Cambria Math" panose="02040503050406030204" pitchFamily="18" charset="0"/>
                                            <a:ea typeface="Cambria Math" panose="02040503050406030204" pitchFamily="18" charset="0"/>
                                          </a:rPr>
                                        </m:ctrlPr>
                                      </m:sSubPr>
                                      <m:e>
                                        <m:r>
                                          <a:rPr lang="en-US" sz="3200" i="1">
                                            <a:solidFill>
                                              <a:srgbClr val="4E5E67"/>
                                            </a:solidFill>
                                            <a:latin typeface="Cambria Math" panose="02040503050406030204" pitchFamily="18" charset="0"/>
                                            <a:ea typeface="Cambria Math" panose="02040503050406030204" pitchFamily="18" charset="0"/>
                                          </a:rPr>
                                          <m:t>𝑤</m:t>
                                        </m:r>
                                      </m:e>
                                      <m:sub>
                                        <m:r>
                                          <a:rPr lang="en-US" sz="3200" i="1">
                                            <a:solidFill>
                                              <a:srgbClr val="4E5E67"/>
                                            </a:solidFill>
                                            <a:latin typeface="Cambria Math" panose="02040503050406030204" pitchFamily="18" charset="0"/>
                                            <a:ea typeface="Cambria Math" panose="02040503050406030204" pitchFamily="18" charset="0"/>
                                          </a:rPr>
                                          <m:t>𝑛</m:t>
                                        </m:r>
                                      </m:sub>
                                    </m:sSub>
                                  </m:e>
                                </m:mr>
                              </m:m>
                            </m:e>
                          </m:d>
                          <m:d>
                            <m:dPr>
                              <m:begChr m:val="["/>
                              <m:endChr m:val="]"/>
                              <m:ctrlPr>
                                <a:rPr lang="en-US" sz="3200" i="1">
                                  <a:solidFill>
                                    <a:srgbClr val="4E5E67"/>
                                  </a:solidFill>
                                  <a:latin typeface="Cambria Math" panose="02040503050406030204" pitchFamily="18" charset="0"/>
                                  <a:ea typeface="Cambria Math" panose="02040503050406030204" pitchFamily="18" charset="0"/>
                                </a:rPr>
                              </m:ctrlPr>
                            </m:dPr>
                            <m:e>
                              <m:m>
                                <m:mPr>
                                  <m:mcs>
                                    <m:mc>
                                      <m:mcPr>
                                        <m:count m:val="3"/>
                                        <m:mcJc m:val="center"/>
                                      </m:mcPr>
                                    </m:mc>
                                  </m:mcs>
                                  <m:ctrlPr>
                                    <a:rPr lang="en-US" sz="3200" i="1">
                                      <a:solidFill>
                                        <a:srgbClr val="4E5E67"/>
                                      </a:solidFill>
                                      <a:latin typeface="Cambria Math" panose="02040503050406030204" pitchFamily="18" charset="0"/>
                                      <a:ea typeface="Cambria Math" panose="02040503050406030204" pitchFamily="18" charset="0"/>
                                    </a:rPr>
                                  </m:ctrlPr>
                                </m:mPr>
                                <m:mr>
                                  <m:e>
                                    <m:sSub>
                                      <m:sSubPr>
                                        <m:ctrlPr>
                                          <a:rPr lang="en-US" sz="3200" i="1">
                                            <a:solidFill>
                                              <a:srgbClr val="4E5E67"/>
                                            </a:solidFill>
                                            <a:latin typeface="Cambria Math" panose="02040503050406030204" pitchFamily="18" charset="0"/>
                                            <a:ea typeface="Cambria Math" panose="02040503050406030204" pitchFamily="18" charset="0"/>
                                          </a:rPr>
                                        </m:ctrlPr>
                                      </m:sSubPr>
                                      <m:e>
                                        <m:r>
                                          <a:rPr lang="en-US" sz="3200" i="1">
                                            <a:solidFill>
                                              <a:srgbClr val="4E5E67"/>
                                            </a:solidFill>
                                            <a:latin typeface="Cambria Math" panose="02040503050406030204" pitchFamily="18" charset="0"/>
                                            <a:ea typeface="Cambria Math" panose="02040503050406030204" pitchFamily="18" charset="0"/>
                                          </a:rPr>
                                          <m:t>𝜎</m:t>
                                        </m:r>
                                      </m:e>
                                      <m:sub>
                                        <m:r>
                                          <a:rPr lang="en-US" sz="3200" i="1">
                                            <a:solidFill>
                                              <a:srgbClr val="4E5E67"/>
                                            </a:solidFill>
                                            <a:latin typeface="Cambria Math" panose="02040503050406030204" pitchFamily="18" charset="0"/>
                                            <a:ea typeface="Cambria Math" panose="02040503050406030204" pitchFamily="18" charset="0"/>
                                          </a:rPr>
                                          <m:t>1</m:t>
                                        </m:r>
                                      </m:sub>
                                    </m:sSub>
                                  </m:e>
                                  <m:e>
                                    <m:r>
                                      <a:rPr lang="en-US" sz="3200" i="1">
                                        <a:solidFill>
                                          <a:srgbClr val="4E5E67"/>
                                        </a:solidFill>
                                        <a:latin typeface="Cambria Math" panose="02040503050406030204" pitchFamily="18" charset="0"/>
                                        <a:ea typeface="Cambria Math" panose="02040503050406030204" pitchFamily="18" charset="0"/>
                                      </a:rPr>
                                      <m:t>0</m:t>
                                    </m:r>
                                  </m:e>
                                  <m:e>
                                    <m:r>
                                      <a:rPr lang="en-US" sz="3200" i="1">
                                        <a:solidFill>
                                          <a:srgbClr val="4E5E67"/>
                                        </a:solidFill>
                                        <a:latin typeface="Cambria Math" panose="02040503050406030204" pitchFamily="18" charset="0"/>
                                        <a:ea typeface="Cambria Math" panose="02040503050406030204" pitchFamily="18" charset="0"/>
                                      </a:rPr>
                                      <m:t>0</m:t>
                                    </m:r>
                                  </m:e>
                                </m:mr>
                                <m:mr>
                                  <m:e>
                                    <m:r>
                                      <a:rPr lang="en-US" sz="3200" i="1">
                                        <a:solidFill>
                                          <a:srgbClr val="4E5E67"/>
                                        </a:solidFill>
                                        <a:latin typeface="Cambria Math" panose="02040503050406030204" pitchFamily="18" charset="0"/>
                                        <a:ea typeface="Cambria Math" panose="02040503050406030204" pitchFamily="18" charset="0"/>
                                      </a:rPr>
                                      <m:t>0</m:t>
                                    </m:r>
                                  </m:e>
                                  <m:e>
                                    <m:r>
                                      <a:rPr lang="en-US" sz="3200" i="1">
                                        <a:solidFill>
                                          <a:srgbClr val="4E5E67"/>
                                        </a:solidFill>
                                        <a:latin typeface="Cambria Math" panose="02040503050406030204" pitchFamily="18" charset="0"/>
                                        <a:ea typeface="Cambria Math" panose="02040503050406030204" pitchFamily="18" charset="0"/>
                                      </a:rPr>
                                      <m:t>⋱</m:t>
                                    </m:r>
                                  </m:e>
                                  <m:e>
                                    <m:r>
                                      <a:rPr lang="en-US" sz="3200" i="1">
                                        <a:solidFill>
                                          <a:srgbClr val="4E5E67"/>
                                        </a:solidFill>
                                        <a:latin typeface="Cambria Math" panose="02040503050406030204" pitchFamily="18" charset="0"/>
                                        <a:ea typeface="Cambria Math" panose="02040503050406030204" pitchFamily="18" charset="0"/>
                                      </a:rPr>
                                      <m:t>0</m:t>
                                    </m:r>
                                  </m:e>
                                </m:mr>
                                <m:mr>
                                  <m:e>
                                    <m:r>
                                      <a:rPr lang="en-US" sz="3200" i="1">
                                        <a:solidFill>
                                          <a:srgbClr val="4E5E67"/>
                                        </a:solidFill>
                                        <a:latin typeface="Cambria Math" panose="02040503050406030204" pitchFamily="18" charset="0"/>
                                        <a:ea typeface="Cambria Math" panose="02040503050406030204" pitchFamily="18" charset="0"/>
                                      </a:rPr>
                                      <m:t>0</m:t>
                                    </m:r>
                                  </m:e>
                                  <m:e>
                                    <m:r>
                                      <a:rPr lang="en-US" sz="3200" i="1">
                                        <a:solidFill>
                                          <a:srgbClr val="4E5E67"/>
                                        </a:solidFill>
                                        <a:latin typeface="Cambria Math" panose="02040503050406030204" pitchFamily="18" charset="0"/>
                                        <a:ea typeface="Cambria Math" panose="02040503050406030204" pitchFamily="18" charset="0"/>
                                      </a:rPr>
                                      <m:t>0</m:t>
                                    </m:r>
                                  </m:e>
                                  <m:e>
                                    <m:sSub>
                                      <m:sSubPr>
                                        <m:ctrlPr>
                                          <a:rPr lang="en-US" sz="3200" i="1">
                                            <a:solidFill>
                                              <a:srgbClr val="4E5E67"/>
                                            </a:solidFill>
                                            <a:latin typeface="Cambria Math" panose="02040503050406030204" pitchFamily="18" charset="0"/>
                                            <a:ea typeface="Cambria Math" panose="02040503050406030204" pitchFamily="18" charset="0"/>
                                          </a:rPr>
                                        </m:ctrlPr>
                                      </m:sSubPr>
                                      <m:e>
                                        <m:r>
                                          <a:rPr lang="en-US" sz="3200" i="1">
                                            <a:solidFill>
                                              <a:srgbClr val="4E5E67"/>
                                            </a:solidFill>
                                            <a:latin typeface="Cambria Math" panose="02040503050406030204" pitchFamily="18" charset="0"/>
                                            <a:ea typeface="Cambria Math" panose="02040503050406030204" pitchFamily="18" charset="0"/>
                                          </a:rPr>
                                          <m:t>𝜎</m:t>
                                        </m:r>
                                      </m:e>
                                      <m:sub>
                                        <m:r>
                                          <a:rPr lang="en-US" sz="3200" i="1">
                                            <a:solidFill>
                                              <a:srgbClr val="4E5E67"/>
                                            </a:solidFill>
                                            <a:latin typeface="Cambria Math" panose="02040503050406030204" pitchFamily="18" charset="0"/>
                                            <a:ea typeface="Cambria Math" panose="02040503050406030204" pitchFamily="18" charset="0"/>
                                          </a:rPr>
                                          <m:t>𝑛</m:t>
                                        </m:r>
                                      </m:sub>
                                    </m:sSub>
                                  </m:e>
                                </m:mr>
                              </m:m>
                            </m:e>
                          </m:d>
                          <m:d>
                            <m:dPr>
                              <m:begChr m:val="["/>
                              <m:endChr m:val="]"/>
                              <m:ctrlPr>
                                <a:rPr lang="en-US" sz="3200" i="1">
                                  <a:solidFill>
                                    <a:srgbClr val="4E5E67"/>
                                  </a:solidFill>
                                  <a:latin typeface="Cambria Math" panose="02040503050406030204" pitchFamily="18" charset="0"/>
                                  <a:ea typeface="Cambria Math" panose="02040503050406030204" pitchFamily="18" charset="0"/>
                                </a:rPr>
                              </m:ctrlPr>
                            </m:dPr>
                            <m:e>
                              <m:m>
                                <m:mPr>
                                  <m:mcs>
                                    <m:mc>
                                      <m:mcPr>
                                        <m:count m:val="3"/>
                                        <m:mcJc m:val="center"/>
                                      </m:mcPr>
                                    </m:mc>
                                  </m:mcs>
                                  <m:ctrlPr>
                                    <a:rPr lang="en-US" sz="3200" i="1">
                                      <a:solidFill>
                                        <a:srgbClr val="4E5E67"/>
                                      </a:solidFill>
                                      <a:latin typeface="Cambria Math" panose="02040503050406030204" pitchFamily="18" charset="0"/>
                                      <a:ea typeface="Cambria Math" panose="02040503050406030204" pitchFamily="18" charset="0"/>
                                    </a:rPr>
                                  </m:ctrlPr>
                                </m:mPr>
                                <m:mr>
                                  <m:e>
                                    <m:r>
                                      <m:rPr>
                                        <m:brk m:alnAt="7"/>
                                      </m:rPr>
                                      <a:rPr lang="en-US" sz="3200" i="1">
                                        <a:solidFill>
                                          <a:srgbClr val="4E5E67"/>
                                        </a:solidFill>
                                        <a:latin typeface="Cambria Math" panose="02040503050406030204" pitchFamily="18" charset="0"/>
                                        <a:ea typeface="Cambria Math" panose="02040503050406030204" pitchFamily="18" charset="0"/>
                                      </a:rPr>
                                      <m:t>1</m:t>
                                    </m:r>
                                  </m:e>
                                  <m:e>
                                    <m:r>
                                      <a:rPr lang="en-US" sz="3200" i="1">
                                        <a:solidFill>
                                          <a:srgbClr val="4E5E67"/>
                                        </a:solidFill>
                                        <a:latin typeface="Cambria Math" panose="02040503050406030204" pitchFamily="18" charset="0"/>
                                        <a:ea typeface="Cambria Math" panose="02040503050406030204" pitchFamily="18" charset="0"/>
                                      </a:rPr>
                                      <m:t>…</m:t>
                                    </m:r>
                                  </m:e>
                                  <m:e>
                                    <m:sSub>
                                      <m:sSubPr>
                                        <m:ctrlPr>
                                          <a:rPr lang="en-US" sz="3200" i="1">
                                            <a:solidFill>
                                              <a:srgbClr val="4E5E67"/>
                                            </a:solidFill>
                                            <a:latin typeface="Cambria Math" panose="02040503050406030204" pitchFamily="18" charset="0"/>
                                            <a:ea typeface="Cambria Math" panose="02040503050406030204" pitchFamily="18" charset="0"/>
                                          </a:rPr>
                                        </m:ctrlPr>
                                      </m:sSubPr>
                                      <m:e>
                                        <m:r>
                                          <a:rPr lang="en-US" sz="3200" i="1">
                                            <a:solidFill>
                                              <a:srgbClr val="4E5E67"/>
                                            </a:solidFill>
                                            <a:latin typeface="Cambria Math" panose="02040503050406030204" pitchFamily="18" charset="0"/>
                                            <a:ea typeface="Cambria Math" panose="02040503050406030204" pitchFamily="18" charset="0"/>
                                          </a:rPr>
                                          <m:t>𝜌</m:t>
                                        </m:r>
                                      </m:e>
                                      <m:sub>
                                        <m:r>
                                          <a:rPr lang="en-US" sz="3200" i="1">
                                            <a:solidFill>
                                              <a:srgbClr val="4E5E67"/>
                                            </a:solidFill>
                                            <a:latin typeface="Cambria Math" panose="02040503050406030204" pitchFamily="18" charset="0"/>
                                            <a:ea typeface="Cambria Math" panose="02040503050406030204" pitchFamily="18" charset="0"/>
                                          </a:rPr>
                                          <m:t>𝑛</m:t>
                                        </m:r>
                                        <m:r>
                                          <a:rPr lang="en-US" sz="3200" i="1">
                                            <a:solidFill>
                                              <a:srgbClr val="4E5E67"/>
                                            </a:solidFill>
                                            <a:latin typeface="Cambria Math" panose="02040503050406030204" pitchFamily="18" charset="0"/>
                                            <a:ea typeface="Cambria Math" panose="02040503050406030204" pitchFamily="18" charset="0"/>
                                          </a:rPr>
                                          <m:t>,1</m:t>
                                        </m:r>
                                      </m:sub>
                                    </m:sSub>
                                  </m:e>
                                </m:mr>
                                <m:mr>
                                  <m:e>
                                    <m:r>
                                      <a:rPr lang="en-US" sz="3200" i="1">
                                        <a:solidFill>
                                          <a:srgbClr val="4E5E67"/>
                                        </a:solidFill>
                                        <a:latin typeface="Cambria Math" panose="02040503050406030204" pitchFamily="18" charset="0"/>
                                        <a:ea typeface="Cambria Math" panose="02040503050406030204" pitchFamily="18" charset="0"/>
                                      </a:rPr>
                                      <m:t>⋮</m:t>
                                    </m:r>
                                  </m:e>
                                  <m:e>
                                    <m:r>
                                      <a:rPr lang="en-US" sz="3200" i="1">
                                        <a:solidFill>
                                          <a:srgbClr val="4E5E67"/>
                                        </a:solidFill>
                                        <a:latin typeface="Cambria Math" panose="02040503050406030204" pitchFamily="18" charset="0"/>
                                        <a:ea typeface="Cambria Math" panose="02040503050406030204" pitchFamily="18" charset="0"/>
                                      </a:rPr>
                                      <m:t>1</m:t>
                                    </m:r>
                                  </m:e>
                                  <m:e>
                                    <m:r>
                                      <a:rPr lang="en-US" sz="3200" i="1">
                                        <a:solidFill>
                                          <a:srgbClr val="4E5E67"/>
                                        </a:solidFill>
                                        <a:latin typeface="Cambria Math" panose="02040503050406030204" pitchFamily="18" charset="0"/>
                                        <a:ea typeface="Cambria Math" panose="02040503050406030204" pitchFamily="18" charset="0"/>
                                      </a:rPr>
                                      <m:t>⋮</m:t>
                                    </m:r>
                                  </m:e>
                                </m:mr>
                                <m:mr>
                                  <m:e>
                                    <m:sSub>
                                      <m:sSubPr>
                                        <m:ctrlPr>
                                          <a:rPr lang="en-US" sz="3200" i="1">
                                            <a:solidFill>
                                              <a:srgbClr val="4E5E67"/>
                                            </a:solidFill>
                                            <a:latin typeface="Cambria Math" panose="02040503050406030204" pitchFamily="18" charset="0"/>
                                            <a:ea typeface="Cambria Math" panose="02040503050406030204" pitchFamily="18" charset="0"/>
                                          </a:rPr>
                                        </m:ctrlPr>
                                      </m:sSubPr>
                                      <m:e>
                                        <m:r>
                                          <a:rPr lang="en-US" sz="3200" i="1">
                                            <a:solidFill>
                                              <a:srgbClr val="4E5E67"/>
                                            </a:solidFill>
                                            <a:latin typeface="Cambria Math" panose="02040503050406030204" pitchFamily="18" charset="0"/>
                                            <a:ea typeface="Cambria Math" panose="02040503050406030204" pitchFamily="18" charset="0"/>
                                          </a:rPr>
                                          <m:t>𝜌</m:t>
                                        </m:r>
                                      </m:e>
                                      <m:sub>
                                        <m:r>
                                          <a:rPr lang="en-US" sz="3200" i="1">
                                            <a:solidFill>
                                              <a:srgbClr val="4E5E67"/>
                                            </a:solidFill>
                                            <a:latin typeface="Cambria Math" panose="02040503050406030204" pitchFamily="18" charset="0"/>
                                            <a:ea typeface="Cambria Math" panose="02040503050406030204" pitchFamily="18" charset="0"/>
                                          </a:rPr>
                                          <m:t>1,</m:t>
                                        </m:r>
                                        <m:r>
                                          <a:rPr lang="en-US" sz="3200" i="1">
                                            <a:solidFill>
                                              <a:srgbClr val="4E5E67"/>
                                            </a:solidFill>
                                            <a:latin typeface="Cambria Math" panose="02040503050406030204" pitchFamily="18" charset="0"/>
                                            <a:ea typeface="Cambria Math" panose="02040503050406030204" pitchFamily="18" charset="0"/>
                                          </a:rPr>
                                          <m:t>𝑛</m:t>
                                        </m:r>
                                      </m:sub>
                                    </m:sSub>
                                  </m:e>
                                  <m:e>
                                    <m:r>
                                      <a:rPr lang="en-US" sz="3200" i="1">
                                        <a:solidFill>
                                          <a:srgbClr val="4E5E67"/>
                                        </a:solidFill>
                                        <a:latin typeface="Cambria Math" panose="02040503050406030204" pitchFamily="18" charset="0"/>
                                        <a:ea typeface="Cambria Math" panose="02040503050406030204" pitchFamily="18" charset="0"/>
                                      </a:rPr>
                                      <m:t>⋯</m:t>
                                    </m:r>
                                  </m:e>
                                  <m:e>
                                    <m:r>
                                      <a:rPr lang="en-US" sz="3200" i="1">
                                        <a:solidFill>
                                          <a:srgbClr val="4E5E67"/>
                                        </a:solidFill>
                                        <a:latin typeface="Cambria Math" panose="02040503050406030204" pitchFamily="18" charset="0"/>
                                        <a:ea typeface="Cambria Math" panose="02040503050406030204" pitchFamily="18" charset="0"/>
                                      </a:rPr>
                                      <m:t>1</m:t>
                                    </m:r>
                                  </m:e>
                                </m:mr>
                              </m:m>
                            </m:e>
                          </m:d>
                          <m:d>
                            <m:dPr>
                              <m:begChr m:val="["/>
                              <m:endChr m:val="]"/>
                              <m:ctrlPr>
                                <a:rPr lang="en-US" sz="3200" i="1">
                                  <a:solidFill>
                                    <a:srgbClr val="4E5E67"/>
                                  </a:solidFill>
                                  <a:latin typeface="Cambria Math" panose="02040503050406030204" pitchFamily="18" charset="0"/>
                                  <a:ea typeface="Cambria Math" panose="02040503050406030204" pitchFamily="18" charset="0"/>
                                </a:rPr>
                              </m:ctrlPr>
                            </m:dPr>
                            <m:e>
                              <m:m>
                                <m:mPr>
                                  <m:mcs>
                                    <m:mc>
                                      <m:mcPr>
                                        <m:count m:val="3"/>
                                        <m:mcJc m:val="center"/>
                                      </m:mcPr>
                                    </m:mc>
                                  </m:mcs>
                                  <m:ctrlPr>
                                    <a:rPr lang="en-US" sz="3200" i="1">
                                      <a:solidFill>
                                        <a:srgbClr val="4E5E67"/>
                                      </a:solidFill>
                                      <a:latin typeface="Cambria Math" panose="02040503050406030204" pitchFamily="18" charset="0"/>
                                      <a:ea typeface="Cambria Math" panose="02040503050406030204" pitchFamily="18" charset="0"/>
                                    </a:rPr>
                                  </m:ctrlPr>
                                </m:mPr>
                                <m:mr>
                                  <m:e>
                                    <m:sSub>
                                      <m:sSubPr>
                                        <m:ctrlPr>
                                          <a:rPr lang="en-US" sz="3200" i="1">
                                            <a:solidFill>
                                              <a:srgbClr val="4E5E67"/>
                                            </a:solidFill>
                                            <a:latin typeface="Cambria Math" panose="02040503050406030204" pitchFamily="18" charset="0"/>
                                            <a:ea typeface="Cambria Math" panose="02040503050406030204" pitchFamily="18" charset="0"/>
                                          </a:rPr>
                                        </m:ctrlPr>
                                      </m:sSubPr>
                                      <m:e>
                                        <m:r>
                                          <a:rPr lang="en-US" sz="3200" i="1">
                                            <a:solidFill>
                                              <a:srgbClr val="4E5E67"/>
                                            </a:solidFill>
                                            <a:latin typeface="Cambria Math" panose="02040503050406030204" pitchFamily="18" charset="0"/>
                                            <a:ea typeface="Cambria Math" panose="02040503050406030204" pitchFamily="18" charset="0"/>
                                          </a:rPr>
                                          <m:t>𝜎</m:t>
                                        </m:r>
                                      </m:e>
                                      <m:sub>
                                        <m:r>
                                          <a:rPr lang="en-US" sz="3200" i="1">
                                            <a:solidFill>
                                              <a:srgbClr val="4E5E67"/>
                                            </a:solidFill>
                                            <a:latin typeface="Cambria Math" panose="02040503050406030204" pitchFamily="18" charset="0"/>
                                            <a:ea typeface="Cambria Math" panose="02040503050406030204" pitchFamily="18" charset="0"/>
                                          </a:rPr>
                                          <m:t>1</m:t>
                                        </m:r>
                                      </m:sub>
                                    </m:sSub>
                                  </m:e>
                                  <m:e>
                                    <m:r>
                                      <a:rPr lang="en-US" sz="3200" i="1">
                                        <a:solidFill>
                                          <a:srgbClr val="4E5E67"/>
                                        </a:solidFill>
                                        <a:latin typeface="Cambria Math" panose="02040503050406030204" pitchFamily="18" charset="0"/>
                                        <a:ea typeface="Cambria Math" panose="02040503050406030204" pitchFamily="18" charset="0"/>
                                      </a:rPr>
                                      <m:t>0</m:t>
                                    </m:r>
                                  </m:e>
                                  <m:e>
                                    <m:r>
                                      <a:rPr lang="en-US" sz="3200" i="1">
                                        <a:solidFill>
                                          <a:srgbClr val="4E5E67"/>
                                        </a:solidFill>
                                        <a:latin typeface="Cambria Math" panose="02040503050406030204" pitchFamily="18" charset="0"/>
                                        <a:ea typeface="Cambria Math" panose="02040503050406030204" pitchFamily="18" charset="0"/>
                                      </a:rPr>
                                      <m:t>0</m:t>
                                    </m:r>
                                  </m:e>
                                </m:mr>
                                <m:mr>
                                  <m:e>
                                    <m:r>
                                      <a:rPr lang="en-US" sz="3200" i="1">
                                        <a:solidFill>
                                          <a:srgbClr val="4E5E67"/>
                                        </a:solidFill>
                                        <a:latin typeface="Cambria Math" panose="02040503050406030204" pitchFamily="18" charset="0"/>
                                        <a:ea typeface="Cambria Math" panose="02040503050406030204" pitchFamily="18" charset="0"/>
                                      </a:rPr>
                                      <m:t>0</m:t>
                                    </m:r>
                                  </m:e>
                                  <m:e>
                                    <m:r>
                                      <a:rPr lang="en-US" sz="3200" i="1">
                                        <a:solidFill>
                                          <a:srgbClr val="4E5E67"/>
                                        </a:solidFill>
                                        <a:latin typeface="Cambria Math" panose="02040503050406030204" pitchFamily="18" charset="0"/>
                                        <a:ea typeface="Cambria Math" panose="02040503050406030204" pitchFamily="18" charset="0"/>
                                      </a:rPr>
                                      <m:t>⋱</m:t>
                                    </m:r>
                                  </m:e>
                                  <m:e>
                                    <m:r>
                                      <a:rPr lang="en-US" sz="3200" i="1">
                                        <a:solidFill>
                                          <a:srgbClr val="4E5E67"/>
                                        </a:solidFill>
                                        <a:latin typeface="Cambria Math" panose="02040503050406030204" pitchFamily="18" charset="0"/>
                                        <a:ea typeface="Cambria Math" panose="02040503050406030204" pitchFamily="18" charset="0"/>
                                      </a:rPr>
                                      <m:t>0</m:t>
                                    </m:r>
                                  </m:e>
                                </m:mr>
                                <m:mr>
                                  <m:e>
                                    <m:r>
                                      <a:rPr lang="en-US" sz="3200" i="1">
                                        <a:solidFill>
                                          <a:srgbClr val="4E5E67"/>
                                        </a:solidFill>
                                        <a:latin typeface="Cambria Math" panose="02040503050406030204" pitchFamily="18" charset="0"/>
                                        <a:ea typeface="Cambria Math" panose="02040503050406030204" pitchFamily="18" charset="0"/>
                                      </a:rPr>
                                      <m:t>0</m:t>
                                    </m:r>
                                  </m:e>
                                  <m:e>
                                    <m:r>
                                      <a:rPr lang="en-US" sz="3200" i="1">
                                        <a:solidFill>
                                          <a:srgbClr val="4E5E67"/>
                                        </a:solidFill>
                                        <a:latin typeface="Cambria Math" panose="02040503050406030204" pitchFamily="18" charset="0"/>
                                        <a:ea typeface="Cambria Math" panose="02040503050406030204" pitchFamily="18" charset="0"/>
                                      </a:rPr>
                                      <m:t>0</m:t>
                                    </m:r>
                                  </m:e>
                                  <m:e>
                                    <m:sSub>
                                      <m:sSubPr>
                                        <m:ctrlPr>
                                          <a:rPr lang="en-US" sz="3200" i="1">
                                            <a:solidFill>
                                              <a:srgbClr val="4E5E67"/>
                                            </a:solidFill>
                                            <a:latin typeface="Cambria Math" panose="02040503050406030204" pitchFamily="18" charset="0"/>
                                            <a:ea typeface="Cambria Math" panose="02040503050406030204" pitchFamily="18" charset="0"/>
                                          </a:rPr>
                                        </m:ctrlPr>
                                      </m:sSubPr>
                                      <m:e>
                                        <m:r>
                                          <a:rPr lang="en-US" sz="3200" i="1">
                                            <a:solidFill>
                                              <a:srgbClr val="4E5E67"/>
                                            </a:solidFill>
                                            <a:latin typeface="Cambria Math" panose="02040503050406030204" pitchFamily="18" charset="0"/>
                                            <a:ea typeface="Cambria Math" panose="02040503050406030204" pitchFamily="18" charset="0"/>
                                          </a:rPr>
                                          <m:t>𝜎</m:t>
                                        </m:r>
                                      </m:e>
                                      <m:sub>
                                        <m:r>
                                          <a:rPr lang="en-US" sz="3200" i="1">
                                            <a:solidFill>
                                              <a:srgbClr val="4E5E67"/>
                                            </a:solidFill>
                                            <a:latin typeface="Cambria Math" panose="02040503050406030204" pitchFamily="18" charset="0"/>
                                            <a:ea typeface="Cambria Math" panose="02040503050406030204" pitchFamily="18" charset="0"/>
                                          </a:rPr>
                                          <m:t>𝑛</m:t>
                                        </m:r>
                                      </m:sub>
                                    </m:sSub>
                                  </m:e>
                                </m:mr>
                              </m:m>
                            </m:e>
                          </m:d>
                          <m:d>
                            <m:dPr>
                              <m:begChr m:val="["/>
                              <m:endChr m:val="]"/>
                              <m:ctrlPr>
                                <a:rPr lang="en-US" sz="3200" i="1">
                                  <a:solidFill>
                                    <a:srgbClr val="4E5E67"/>
                                  </a:solidFill>
                                  <a:latin typeface="Cambria Math" panose="02040503050406030204" pitchFamily="18" charset="0"/>
                                  <a:ea typeface="Cambria Math" panose="02040503050406030204" pitchFamily="18" charset="0"/>
                                </a:rPr>
                              </m:ctrlPr>
                            </m:dPr>
                            <m:e>
                              <m:m>
                                <m:mPr>
                                  <m:mcs>
                                    <m:mc>
                                      <m:mcPr>
                                        <m:count m:val="1"/>
                                        <m:mcJc m:val="center"/>
                                      </m:mcPr>
                                    </m:mc>
                                  </m:mcs>
                                  <m:ctrlPr>
                                    <a:rPr lang="en-US" sz="3200" i="1">
                                      <a:solidFill>
                                        <a:srgbClr val="4E5E67"/>
                                      </a:solidFill>
                                      <a:latin typeface="Cambria Math" panose="02040503050406030204" pitchFamily="18" charset="0"/>
                                      <a:ea typeface="Cambria Math" panose="02040503050406030204" pitchFamily="18" charset="0"/>
                                    </a:rPr>
                                  </m:ctrlPr>
                                </m:mPr>
                                <m:mr>
                                  <m:e>
                                    <m:sSub>
                                      <m:sSubPr>
                                        <m:ctrlPr>
                                          <a:rPr lang="en-US" sz="3200" i="1">
                                            <a:solidFill>
                                              <a:srgbClr val="4E5E67"/>
                                            </a:solidFill>
                                            <a:latin typeface="Cambria Math" panose="02040503050406030204" pitchFamily="18" charset="0"/>
                                            <a:ea typeface="Cambria Math" panose="02040503050406030204" pitchFamily="18" charset="0"/>
                                          </a:rPr>
                                        </m:ctrlPr>
                                      </m:sSubPr>
                                      <m:e>
                                        <m:r>
                                          <a:rPr lang="en-US" sz="3200" i="1">
                                            <a:solidFill>
                                              <a:srgbClr val="4E5E67"/>
                                            </a:solidFill>
                                            <a:latin typeface="Cambria Math" panose="02040503050406030204" pitchFamily="18" charset="0"/>
                                            <a:ea typeface="Cambria Math" panose="02040503050406030204" pitchFamily="18" charset="0"/>
                                          </a:rPr>
                                          <m:t>𝑤</m:t>
                                        </m:r>
                                      </m:e>
                                      <m:sub>
                                        <m:r>
                                          <a:rPr lang="en-US" sz="3200" i="1">
                                            <a:solidFill>
                                              <a:srgbClr val="4E5E67"/>
                                            </a:solidFill>
                                            <a:latin typeface="Cambria Math" panose="02040503050406030204" pitchFamily="18" charset="0"/>
                                            <a:ea typeface="Cambria Math" panose="02040503050406030204" pitchFamily="18" charset="0"/>
                                          </a:rPr>
                                          <m:t>1</m:t>
                                        </m:r>
                                      </m:sub>
                                    </m:sSub>
                                  </m:e>
                                </m:mr>
                                <m:mr>
                                  <m:e>
                                    <m:r>
                                      <a:rPr lang="en-US" sz="3200" i="1">
                                        <a:solidFill>
                                          <a:srgbClr val="4E5E67"/>
                                        </a:solidFill>
                                        <a:latin typeface="Cambria Math" panose="02040503050406030204" pitchFamily="18" charset="0"/>
                                        <a:ea typeface="Cambria Math" panose="02040503050406030204" pitchFamily="18" charset="0"/>
                                      </a:rPr>
                                      <m:t>⋮</m:t>
                                    </m:r>
                                  </m:e>
                                </m:mr>
                                <m:mr>
                                  <m:e>
                                    <m:sSub>
                                      <m:sSubPr>
                                        <m:ctrlPr>
                                          <a:rPr lang="en-US" sz="3200" i="1">
                                            <a:solidFill>
                                              <a:srgbClr val="4E5E67"/>
                                            </a:solidFill>
                                            <a:latin typeface="Cambria Math" panose="02040503050406030204" pitchFamily="18" charset="0"/>
                                            <a:ea typeface="Cambria Math" panose="02040503050406030204" pitchFamily="18" charset="0"/>
                                          </a:rPr>
                                        </m:ctrlPr>
                                      </m:sSubPr>
                                      <m:e>
                                        <m:r>
                                          <a:rPr lang="en-US" sz="3200" i="1">
                                            <a:solidFill>
                                              <a:srgbClr val="4E5E67"/>
                                            </a:solidFill>
                                            <a:latin typeface="Cambria Math" panose="02040503050406030204" pitchFamily="18" charset="0"/>
                                            <a:ea typeface="Cambria Math" panose="02040503050406030204" pitchFamily="18" charset="0"/>
                                          </a:rPr>
                                          <m:t>𝑤</m:t>
                                        </m:r>
                                      </m:e>
                                      <m:sub>
                                        <m:r>
                                          <a:rPr lang="en-US" sz="3200" i="1">
                                            <a:solidFill>
                                              <a:srgbClr val="4E5E67"/>
                                            </a:solidFill>
                                            <a:latin typeface="Cambria Math" panose="02040503050406030204" pitchFamily="18" charset="0"/>
                                            <a:ea typeface="Cambria Math" panose="02040503050406030204" pitchFamily="18" charset="0"/>
                                          </a:rPr>
                                          <m:t>𝑛</m:t>
                                        </m:r>
                                      </m:sub>
                                    </m:sSub>
                                  </m:e>
                                </m:mr>
                              </m:m>
                            </m:e>
                          </m:d>
                        </m:e>
                      </m:rad>
                    </m:oMath>
                  </m:oMathPara>
                </a14:m>
                <a:endParaRPr lang="en-US" sz="3200" dirty="0">
                  <a:solidFill>
                    <a:srgbClr val="4E5E67"/>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15558" y="3171365"/>
                <a:ext cx="4043597" cy="1787577"/>
              </a:xfrm>
              <a:prstGeom prst="rect">
                <a:avLst/>
              </a:prstGeom>
              <a:blipFill>
                <a:blip r:embed="rId9"/>
                <a:stretch>
                  <a:fillRect r="-190512" b="-6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822798" y="5349878"/>
                <a:ext cx="8528820" cy="914400"/>
              </a:xfrm>
              <a:prstGeom prst="rect">
                <a:avLst/>
              </a:prstGeom>
              <a:noFill/>
            </p:spPr>
            <p:txBody>
              <a:bodyPr wrap="none" lIns="0" tIns="0" rIns="0" bIns="0" rtlCol="0">
                <a:norm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4E5E67"/>
                          </a:solidFill>
                          <a:latin typeface="Cambria Math" panose="02040503050406030204" pitchFamily="18" charset="0"/>
                        </a:rPr>
                        <m:t>𝑤𝑖𝑡h</m:t>
                      </m:r>
                      <m:r>
                        <a:rPr lang="en-US" sz="2400" b="0" i="1" smtClean="0">
                          <a:solidFill>
                            <a:srgbClr val="4E5E67"/>
                          </a:solidFill>
                          <a:latin typeface="Cambria Math" panose="02040503050406030204" pitchFamily="18" charset="0"/>
                        </a:rPr>
                        <m:t> </m:t>
                      </m:r>
                      <m:sSub>
                        <m:sSubPr>
                          <m:ctrlPr>
                            <a:rPr lang="en-US" sz="2400" b="0" i="1" smtClean="0">
                              <a:solidFill>
                                <a:srgbClr val="4E5E67"/>
                              </a:solidFill>
                              <a:latin typeface="Cambria Math" panose="02040503050406030204" pitchFamily="18" charset="0"/>
                            </a:rPr>
                          </m:ctrlPr>
                        </m:sSubPr>
                        <m:e>
                          <m:r>
                            <a:rPr lang="en-US" sz="2400" b="0" i="1" smtClean="0">
                              <a:solidFill>
                                <a:srgbClr val="4E5E67"/>
                              </a:solidFill>
                              <a:latin typeface="Cambria Math" panose="02040503050406030204" pitchFamily="18" charset="0"/>
                            </a:rPr>
                            <m:t>𝑤</m:t>
                          </m:r>
                        </m:e>
                        <m:sub>
                          <m:r>
                            <a:rPr lang="en-US" sz="2400" b="0" i="1" smtClean="0">
                              <a:solidFill>
                                <a:srgbClr val="4E5E67"/>
                              </a:solidFill>
                              <a:latin typeface="Cambria Math" panose="02040503050406030204" pitchFamily="18" charset="0"/>
                            </a:rPr>
                            <m:t>𝑖</m:t>
                          </m:r>
                        </m:sub>
                      </m:sSub>
                      <m:r>
                        <a:rPr lang="en-US" sz="2400" b="0" i="1" smtClean="0">
                          <a:solidFill>
                            <a:srgbClr val="4E5E67"/>
                          </a:solidFill>
                          <a:latin typeface="Cambria Math" panose="02040503050406030204" pitchFamily="18" charset="0"/>
                        </a:rPr>
                        <m:t> </m:t>
                      </m:r>
                      <m:r>
                        <a:rPr lang="en-US" sz="2400" b="0" i="1" smtClean="0">
                          <a:solidFill>
                            <a:srgbClr val="4E5E67"/>
                          </a:solidFill>
                          <a:latin typeface="Cambria Math" panose="02040503050406030204" pitchFamily="18" charset="0"/>
                        </a:rPr>
                        <m:t>𝑡h𝑒</m:t>
                      </m:r>
                      <m:r>
                        <a:rPr lang="en-US" sz="2400" b="0" i="1" smtClean="0">
                          <a:solidFill>
                            <a:srgbClr val="4E5E67"/>
                          </a:solidFill>
                          <a:latin typeface="Cambria Math" panose="02040503050406030204" pitchFamily="18" charset="0"/>
                        </a:rPr>
                        <m:t> </m:t>
                      </m:r>
                      <m:r>
                        <a:rPr lang="en-US" sz="2400" b="0" i="1" smtClean="0">
                          <a:solidFill>
                            <a:srgbClr val="4E5E67"/>
                          </a:solidFill>
                          <a:latin typeface="Cambria Math" panose="02040503050406030204" pitchFamily="18" charset="0"/>
                        </a:rPr>
                        <m:t>𝑤𝑒𝑖𝑔h𝑡</m:t>
                      </m:r>
                      <m:r>
                        <a:rPr lang="en-US" sz="2400" b="0" i="1" smtClean="0">
                          <a:solidFill>
                            <a:srgbClr val="4E5E67"/>
                          </a:solidFill>
                          <a:latin typeface="Cambria Math" panose="02040503050406030204" pitchFamily="18" charset="0"/>
                        </a:rPr>
                        <m:t> </m:t>
                      </m:r>
                      <m:r>
                        <a:rPr lang="en-US" sz="2400" b="0" i="1" smtClean="0">
                          <a:solidFill>
                            <a:srgbClr val="4E5E67"/>
                          </a:solidFill>
                          <a:latin typeface="Cambria Math" panose="02040503050406030204" pitchFamily="18" charset="0"/>
                        </a:rPr>
                        <m:t>𝑜𝑓</m:t>
                      </m:r>
                      <m:r>
                        <a:rPr lang="en-US" sz="2400" b="0" i="1" smtClean="0">
                          <a:solidFill>
                            <a:srgbClr val="4E5E67"/>
                          </a:solidFill>
                          <a:latin typeface="Cambria Math" panose="02040503050406030204" pitchFamily="18" charset="0"/>
                        </a:rPr>
                        <m:t> </m:t>
                      </m:r>
                      <m:r>
                        <a:rPr lang="en-US" sz="2400" b="0" i="1" smtClean="0">
                          <a:solidFill>
                            <a:srgbClr val="4E5E67"/>
                          </a:solidFill>
                          <a:latin typeface="Cambria Math" panose="02040503050406030204" pitchFamily="18" charset="0"/>
                        </a:rPr>
                        <m:t>𝑡h𝑒</m:t>
                      </m:r>
                      <m:r>
                        <a:rPr lang="en-US" sz="2400" b="0" i="1" smtClean="0">
                          <a:solidFill>
                            <a:srgbClr val="4E5E67"/>
                          </a:solidFill>
                          <a:latin typeface="Cambria Math" panose="02040503050406030204" pitchFamily="18" charset="0"/>
                        </a:rPr>
                        <m:t> </m:t>
                      </m:r>
                      <m:r>
                        <a:rPr lang="en-US" sz="2400" b="0" i="1" smtClean="0">
                          <a:solidFill>
                            <a:srgbClr val="4E5E67"/>
                          </a:solidFill>
                          <a:latin typeface="Cambria Math" panose="02040503050406030204" pitchFamily="18" charset="0"/>
                        </a:rPr>
                        <m:t>𝑖</m:t>
                      </m:r>
                      <m:r>
                        <a:rPr lang="en-US" sz="2400" b="0" i="1" smtClean="0">
                          <a:solidFill>
                            <a:srgbClr val="4E5E67"/>
                          </a:solidFill>
                          <a:latin typeface="Cambria Math" panose="02040503050406030204" pitchFamily="18" charset="0"/>
                        </a:rPr>
                        <m:t>−</m:t>
                      </m:r>
                      <m:r>
                        <a:rPr lang="en-US" sz="2400" b="0" i="1" smtClean="0">
                          <a:solidFill>
                            <a:srgbClr val="4E5E67"/>
                          </a:solidFill>
                          <a:latin typeface="Cambria Math" panose="02040503050406030204" pitchFamily="18" charset="0"/>
                        </a:rPr>
                        <m:t>𝑡h</m:t>
                      </m:r>
                      <m:r>
                        <a:rPr lang="en-US" sz="2400" b="0" i="1" smtClean="0">
                          <a:solidFill>
                            <a:srgbClr val="4E5E67"/>
                          </a:solidFill>
                          <a:latin typeface="Cambria Math" panose="02040503050406030204" pitchFamily="18" charset="0"/>
                        </a:rPr>
                        <m:t> </m:t>
                      </m:r>
                      <m:r>
                        <a:rPr lang="en-US" sz="2400" b="0" i="1" smtClean="0">
                          <a:solidFill>
                            <a:srgbClr val="4E5E67"/>
                          </a:solidFill>
                          <a:latin typeface="Cambria Math" panose="02040503050406030204" pitchFamily="18" charset="0"/>
                        </a:rPr>
                        <m:t>𝑎𝑠𝑠𝑒𝑡</m:t>
                      </m:r>
                      <m:r>
                        <a:rPr lang="en-US" sz="2400" b="0" i="1" smtClean="0">
                          <a:solidFill>
                            <a:srgbClr val="4E5E67"/>
                          </a:solidFill>
                          <a:latin typeface="Cambria Math" panose="02040503050406030204" pitchFamily="18" charset="0"/>
                        </a:rPr>
                        <m:t> </m:t>
                      </m:r>
                      <m:r>
                        <a:rPr lang="en-US" sz="2400" b="0" i="1" smtClean="0">
                          <a:solidFill>
                            <a:srgbClr val="4E5E67"/>
                          </a:solidFill>
                          <a:latin typeface="Cambria Math" panose="02040503050406030204" pitchFamily="18" charset="0"/>
                        </a:rPr>
                        <m:t>𝑜𝑓</m:t>
                      </m:r>
                      <m:r>
                        <a:rPr lang="en-US" sz="2400" b="0" i="1" smtClean="0">
                          <a:solidFill>
                            <a:srgbClr val="4E5E67"/>
                          </a:solidFill>
                          <a:latin typeface="Cambria Math" panose="02040503050406030204" pitchFamily="18" charset="0"/>
                        </a:rPr>
                        <m:t> </m:t>
                      </m:r>
                      <m:r>
                        <a:rPr lang="en-US" sz="2400" b="0" i="1" smtClean="0">
                          <a:solidFill>
                            <a:srgbClr val="4E5E67"/>
                          </a:solidFill>
                          <a:latin typeface="Cambria Math" panose="02040503050406030204" pitchFamily="18" charset="0"/>
                        </a:rPr>
                        <m:t>𝑡h𝑒</m:t>
                      </m:r>
                      <m:r>
                        <a:rPr lang="en-US" sz="2400" b="0" i="1" smtClean="0">
                          <a:solidFill>
                            <a:srgbClr val="4E5E67"/>
                          </a:solidFill>
                          <a:latin typeface="Cambria Math" panose="02040503050406030204" pitchFamily="18" charset="0"/>
                        </a:rPr>
                        <m:t> </m:t>
                      </m:r>
                      <m:r>
                        <a:rPr lang="en-US" sz="2400" b="0" i="1" smtClean="0">
                          <a:solidFill>
                            <a:srgbClr val="4E5E67"/>
                          </a:solidFill>
                          <a:latin typeface="Cambria Math" panose="02040503050406030204" pitchFamily="18" charset="0"/>
                        </a:rPr>
                        <m:t>𝑝𝑜𝑟𝑡𝑓𝑜𝑙𝑖𝑜</m:t>
                      </m:r>
                    </m:oMath>
                  </m:oMathPara>
                </a14:m>
                <a:endParaRPr lang="en-US" sz="2400" b="0" dirty="0">
                  <a:solidFill>
                    <a:srgbClr val="4E5E67"/>
                  </a:solidFill>
                </a:endParaRPr>
              </a:p>
              <a:p>
                <a:pPr/>
                <a14:m>
                  <m:oMathPara xmlns:m="http://schemas.openxmlformats.org/officeDocument/2006/math">
                    <m:oMathParaPr>
                      <m:jc m:val="centerGroup"/>
                    </m:oMathParaPr>
                    <m:oMath xmlns:m="http://schemas.openxmlformats.org/officeDocument/2006/math">
                      <m:r>
                        <a:rPr lang="en-US" sz="2400" b="0" i="1" smtClean="0">
                          <a:solidFill>
                            <a:srgbClr val="4E5E67"/>
                          </a:solidFill>
                          <a:latin typeface="Cambria Math" panose="02040503050406030204" pitchFamily="18" charset="0"/>
                        </a:rPr>
                        <m:t>𝑎𝑛𝑑</m:t>
                      </m:r>
                      <m:r>
                        <a:rPr lang="en-US" sz="2400" b="0" i="1" smtClean="0">
                          <a:solidFill>
                            <a:srgbClr val="4E5E67"/>
                          </a:solidFill>
                          <a:latin typeface="Cambria Math" panose="02040503050406030204" pitchFamily="18" charset="0"/>
                        </a:rPr>
                        <m:t> </m:t>
                      </m:r>
                      <m:sSub>
                        <m:sSubPr>
                          <m:ctrlPr>
                            <a:rPr lang="en-US" sz="2400" b="0" i="1" smtClean="0">
                              <a:solidFill>
                                <a:srgbClr val="4E5E67"/>
                              </a:solidFill>
                              <a:latin typeface="Cambria Math" panose="02040503050406030204" pitchFamily="18" charset="0"/>
                            </a:rPr>
                          </m:ctrlPr>
                        </m:sSubPr>
                        <m:e>
                          <m:r>
                            <a:rPr lang="en-US" sz="2400" b="0" i="1" smtClean="0">
                              <a:solidFill>
                                <a:srgbClr val="4E5E67"/>
                              </a:solidFill>
                              <a:latin typeface="Cambria Math" panose="02040503050406030204" pitchFamily="18" charset="0"/>
                              <a:ea typeface="Cambria Math" panose="02040503050406030204" pitchFamily="18" charset="0"/>
                            </a:rPr>
                            <m:t>𝜌</m:t>
                          </m:r>
                        </m:e>
                        <m:sub>
                          <m:r>
                            <a:rPr lang="en-US" sz="2400" b="0" i="1" smtClean="0">
                              <a:solidFill>
                                <a:srgbClr val="4E5E67"/>
                              </a:solidFill>
                              <a:latin typeface="Cambria Math" panose="02040503050406030204" pitchFamily="18" charset="0"/>
                            </a:rPr>
                            <m:t>𝑖</m:t>
                          </m:r>
                          <m:r>
                            <a:rPr lang="en-US" sz="2400" b="0" i="1" smtClean="0">
                              <a:solidFill>
                                <a:srgbClr val="4E5E67"/>
                              </a:solidFill>
                              <a:latin typeface="Cambria Math" panose="02040503050406030204" pitchFamily="18" charset="0"/>
                            </a:rPr>
                            <m:t>,</m:t>
                          </m:r>
                          <m:r>
                            <a:rPr lang="en-US" sz="2400" b="0" i="1" smtClean="0">
                              <a:solidFill>
                                <a:srgbClr val="4E5E67"/>
                              </a:solidFill>
                              <a:latin typeface="Cambria Math" panose="02040503050406030204" pitchFamily="18" charset="0"/>
                            </a:rPr>
                            <m:t>𝑗</m:t>
                          </m:r>
                        </m:sub>
                      </m:sSub>
                      <m:r>
                        <a:rPr lang="en-US" sz="2400" b="0" i="1" smtClean="0">
                          <a:solidFill>
                            <a:srgbClr val="4E5E67"/>
                          </a:solidFill>
                          <a:latin typeface="Cambria Math" panose="02040503050406030204" pitchFamily="18" charset="0"/>
                        </a:rPr>
                        <m:t> </m:t>
                      </m:r>
                      <m:r>
                        <a:rPr lang="en-US" sz="2400" b="0" i="1" smtClean="0">
                          <a:solidFill>
                            <a:srgbClr val="4E5E67"/>
                          </a:solidFill>
                          <a:latin typeface="Cambria Math" panose="02040503050406030204" pitchFamily="18" charset="0"/>
                        </a:rPr>
                        <m:t>𝑡h𝑒</m:t>
                      </m:r>
                      <m:r>
                        <a:rPr lang="en-US" sz="2400" b="0" i="1" smtClean="0">
                          <a:solidFill>
                            <a:srgbClr val="4E5E67"/>
                          </a:solidFill>
                          <a:latin typeface="Cambria Math" panose="02040503050406030204" pitchFamily="18" charset="0"/>
                        </a:rPr>
                        <m:t> </m:t>
                      </m:r>
                      <m:r>
                        <a:rPr lang="en-US" sz="2400" b="0" i="1" smtClean="0">
                          <a:solidFill>
                            <a:srgbClr val="4E5E67"/>
                          </a:solidFill>
                          <a:latin typeface="Cambria Math" panose="02040503050406030204" pitchFamily="18" charset="0"/>
                        </a:rPr>
                        <m:t>𝑐𝑜𝑟𝑟𝑒𝑙𝑎𝑡𝑖𝑜𝑛</m:t>
                      </m:r>
                      <m:r>
                        <a:rPr lang="en-US" sz="2400" b="0" i="1" smtClean="0">
                          <a:solidFill>
                            <a:srgbClr val="4E5E67"/>
                          </a:solidFill>
                          <a:latin typeface="Cambria Math" panose="02040503050406030204" pitchFamily="18" charset="0"/>
                        </a:rPr>
                        <m:t> </m:t>
                      </m:r>
                      <m:r>
                        <a:rPr lang="en-US" sz="2400" b="0" i="1" smtClean="0">
                          <a:solidFill>
                            <a:srgbClr val="4E5E67"/>
                          </a:solidFill>
                          <a:latin typeface="Cambria Math" panose="02040503050406030204" pitchFamily="18" charset="0"/>
                        </a:rPr>
                        <m:t>𝑏𝑒𝑡𝑤𝑒𝑒𝑛</m:t>
                      </m:r>
                      <m:r>
                        <a:rPr lang="en-US" sz="2400" b="0" i="1" smtClean="0">
                          <a:solidFill>
                            <a:srgbClr val="4E5E67"/>
                          </a:solidFill>
                          <a:latin typeface="Cambria Math" panose="02040503050406030204" pitchFamily="18" charset="0"/>
                        </a:rPr>
                        <m:t> </m:t>
                      </m:r>
                      <m:r>
                        <a:rPr lang="en-US" sz="2400" b="0" i="1" smtClean="0">
                          <a:solidFill>
                            <a:srgbClr val="4E5E67"/>
                          </a:solidFill>
                          <a:latin typeface="Cambria Math" panose="02040503050406030204" pitchFamily="18" charset="0"/>
                        </a:rPr>
                        <m:t>𝑖</m:t>
                      </m:r>
                      <m:r>
                        <a:rPr lang="en-US" sz="2400" b="0" i="1" smtClean="0">
                          <a:solidFill>
                            <a:srgbClr val="4E5E67"/>
                          </a:solidFill>
                          <a:latin typeface="Cambria Math" panose="02040503050406030204" pitchFamily="18" charset="0"/>
                        </a:rPr>
                        <m:t>−</m:t>
                      </m:r>
                      <m:r>
                        <a:rPr lang="en-US" sz="2400" b="0" i="1" smtClean="0">
                          <a:solidFill>
                            <a:srgbClr val="4E5E67"/>
                          </a:solidFill>
                          <a:latin typeface="Cambria Math" panose="02040503050406030204" pitchFamily="18" charset="0"/>
                        </a:rPr>
                        <m:t>𝑡h</m:t>
                      </m:r>
                      <m:r>
                        <a:rPr lang="en-US" sz="2400" b="0" i="1" smtClean="0">
                          <a:solidFill>
                            <a:srgbClr val="4E5E67"/>
                          </a:solidFill>
                          <a:latin typeface="Cambria Math" panose="02040503050406030204" pitchFamily="18" charset="0"/>
                        </a:rPr>
                        <m:t> </m:t>
                      </m:r>
                      <m:r>
                        <a:rPr lang="en-US" sz="2400" b="0" i="1" smtClean="0">
                          <a:solidFill>
                            <a:srgbClr val="4E5E67"/>
                          </a:solidFill>
                          <a:latin typeface="Cambria Math" panose="02040503050406030204" pitchFamily="18" charset="0"/>
                        </a:rPr>
                        <m:t>𝑎𝑛𝑑</m:t>
                      </m:r>
                      <m:r>
                        <a:rPr lang="en-US" sz="2400" b="0" i="1" smtClean="0">
                          <a:solidFill>
                            <a:srgbClr val="4E5E67"/>
                          </a:solidFill>
                          <a:latin typeface="Cambria Math" panose="02040503050406030204" pitchFamily="18" charset="0"/>
                        </a:rPr>
                        <m:t> </m:t>
                      </m:r>
                      <m:r>
                        <a:rPr lang="en-US" sz="2400" b="0" i="1" smtClean="0">
                          <a:solidFill>
                            <a:srgbClr val="4E5E67"/>
                          </a:solidFill>
                          <a:latin typeface="Cambria Math" panose="02040503050406030204" pitchFamily="18" charset="0"/>
                        </a:rPr>
                        <m:t>𝑗</m:t>
                      </m:r>
                      <m:r>
                        <a:rPr lang="en-US" sz="2400" b="0" i="1" smtClean="0">
                          <a:solidFill>
                            <a:srgbClr val="4E5E67"/>
                          </a:solidFill>
                          <a:latin typeface="Cambria Math" panose="02040503050406030204" pitchFamily="18" charset="0"/>
                        </a:rPr>
                        <m:t>−</m:t>
                      </m:r>
                      <m:r>
                        <a:rPr lang="en-US" sz="2400" b="0" i="1" smtClean="0">
                          <a:solidFill>
                            <a:srgbClr val="4E5E67"/>
                          </a:solidFill>
                          <a:latin typeface="Cambria Math" panose="02040503050406030204" pitchFamily="18" charset="0"/>
                        </a:rPr>
                        <m:t>𝑡h</m:t>
                      </m:r>
                      <m:r>
                        <a:rPr lang="en-US" sz="2400" b="0" i="1" smtClean="0">
                          <a:solidFill>
                            <a:srgbClr val="4E5E67"/>
                          </a:solidFill>
                          <a:latin typeface="Cambria Math" panose="02040503050406030204" pitchFamily="18" charset="0"/>
                        </a:rPr>
                        <m:t> </m:t>
                      </m:r>
                      <m:r>
                        <a:rPr lang="en-US" sz="2400" b="0" i="1" smtClean="0">
                          <a:solidFill>
                            <a:srgbClr val="4E5E67"/>
                          </a:solidFill>
                          <a:latin typeface="Cambria Math" panose="02040503050406030204" pitchFamily="18" charset="0"/>
                        </a:rPr>
                        <m:t>𝑎𝑠𝑠𝑒𝑡𝑠</m:t>
                      </m:r>
                    </m:oMath>
                  </m:oMathPara>
                </a14:m>
                <a:endParaRPr lang="en-US" sz="2400" dirty="0">
                  <a:solidFill>
                    <a:srgbClr val="4E5E67"/>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822798" y="5349878"/>
                <a:ext cx="8528820" cy="914400"/>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6224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57760" name="think-cell Slide" r:id="rId5" imgW="353" imgH="353" progId="TCLayout.ActiveDocument.1">
                  <p:embed/>
                </p:oleObj>
              </mc:Choice>
              <mc:Fallback>
                <p:oleObj name="think-cell Slide" r:id="rId5" imgW="353" imgH="353"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Rectangle 12"/>
          <p:cNvSpPr/>
          <p:nvPr/>
        </p:nvSpPr>
        <p:spPr bwMode="auto">
          <a:xfrm>
            <a:off x="0" y="1578936"/>
            <a:ext cx="12192000" cy="4685342"/>
          </a:xfrm>
          <a:prstGeom prst="rect">
            <a:avLst/>
          </a:prstGeom>
          <a:solidFill>
            <a:schemeClr val="accent5">
              <a:lumMod val="20000"/>
              <a:lumOff val="80000"/>
            </a:schemeClr>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Arial" charset="0"/>
              <a:ea typeface="ＭＳ Ｐゴシック" charset="0"/>
            </a:endParaRPr>
          </a:p>
        </p:txBody>
      </p:sp>
      <p:sp>
        <p:nvSpPr>
          <p:cNvPr id="4" name="Text Placeholder 3"/>
          <p:cNvSpPr>
            <a:spLocks noGrp="1"/>
          </p:cNvSpPr>
          <p:nvPr>
            <p:ph type="body" sz="quarter" idx="12"/>
          </p:nvPr>
        </p:nvSpPr>
        <p:spPr/>
        <p:txBody>
          <a:bodyPr/>
          <a:lstStyle/>
          <a:p>
            <a:r>
              <a:rPr lang="en-US" dirty="0"/>
              <a:t>Multi asset portfolio</a:t>
            </a:r>
          </a:p>
        </p:txBody>
      </p:sp>
      <p:sp>
        <p:nvSpPr>
          <p:cNvPr id="5" name="Slide Number Placeholder 4"/>
          <p:cNvSpPr>
            <a:spLocks noGrp="1"/>
          </p:cNvSpPr>
          <p:nvPr>
            <p:ph type="sldNum" sz="quarter" idx="11"/>
          </p:nvPr>
        </p:nvSpPr>
        <p:spPr/>
        <p:txBody>
          <a:bodyPr/>
          <a:lstStyle/>
          <a:p>
            <a:pPr>
              <a:defRPr/>
            </a:pPr>
            <a:fld id="{85D77248-F92F-47C9-97FD-9CF7B39594FC}" type="slidenum">
              <a:rPr lang="en-GB" smtClean="0"/>
              <a:pPr>
                <a:defRPr/>
              </a:pPr>
              <a:t>29</a:t>
            </a:fld>
            <a:endParaRPr lang="en-GB" dirty="0"/>
          </a:p>
        </p:txBody>
      </p:sp>
      <p:sp>
        <p:nvSpPr>
          <p:cNvPr id="6" name="Title 5"/>
          <p:cNvSpPr>
            <a:spLocks noGrp="1"/>
          </p:cNvSpPr>
          <p:nvPr>
            <p:ph type="title"/>
          </p:nvPr>
        </p:nvSpPr>
        <p:spPr/>
        <p:txBody>
          <a:bodyPr/>
          <a:lstStyle/>
          <a:p>
            <a:r>
              <a:rPr lang="en-US" dirty="0"/>
              <a:t>Monte Carlo method</a:t>
            </a:r>
          </a:p>
        </p:txBody>
      </p:sp>
      <mc:AlternateContent xmlns:mc="http://schemas.openxmlformats.org/markup-compatibility/2006" xmlns:a14="http://schemas.microsoft.com/office/drawing/2010/main">
        <mc:Choice Requires="a14">
          <p:sp>
            <p:nvSpPr>
              <p:cNvPr id="2" name="TextBox 1"/>
              <p:cNvSpPr txBox="1"/>
              <p:nvPr/>
            </p:nvSpPr>
            <p:spPr>
              <a:xfrm>
                <a:off x="776167" y="1578936"/>
                <a:ext cx="10768133" cy="4685342"/>
              </a:xfrm>
              <a:prstGeom prst="rect">
                <a:avLst/>
              </a:prstGeom>
              <a:noFill/>
            </p:spPr>
            <p:txBody>
              <a:bodyPr wrap="none" lIns="0" tIns="0" rIns="0" bIns="0" rtlCol="0">
                <a:norm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4E5E67"/>
                          </a:solidFill>
                          <a:latin typeface="Cambria Math" panose="02040503050406030204" pitchFamily="18" charset="0"/>
                        </a:rPr>
                        <m:t>𝐶h𝑜𝑙𝑒𝑠𝑘𝑦</m:t>
                      </m:r>
                      <m:r>
                        <a:rPr lang="en-US" sz="2800" b="0" i="1" smtClean="0">
                          <a:solidFill>
                            <a:srgbClr val="4E5E67"/>
                          </a:solidFill>
                          <a:latin typeface="Cambria Math" panose="02040503050406030204" pitchFamily="18" charset="0"/>
                        </a:rPr>
                        <m:t> </m:t>
                      </m:r>
                      <m:r>
                        <a:rPr lang="en-US" sz="2800" b="0" i="1" smtClean="0">
                          <a:solidFill>
                            <a:srgbClr val="4E5E67"/>
                          </a:solidFill>
                          <a:latin typeface="Cambria Math" panose="02040503050406030204" pitchFamily="18" charset="0"/>
                        </a:rPr>
                        <m:t>𝑑𝑒𝑐𝑜𝑚𝑝𝑜𝑠𝑖𝑡𝑖𝑜𝑛</m:t>
                      </m:r>
                      <m:r>
                        <a:rPr lang="en-US" sz="2800" b="0" i="1" smtClean="0">
                          <a:solidFill>
                            <a:srgbClr val="4E5E67"/>
                          </a:solidFill>
                          <a:latin typeface="Cambria Math" panose="02040503050406030204" pitchFamily="18" charset="0"/>
                        </a:rPr>
                        <m:t> </m:t>
                      </m:r>
                      <m:r>
                        <a:rPr lang="en-US" sz="2800" b="0" i="1" smtClean="0">
                          <a:solidFill>
                            <a:srgbClr val="4E5E67"/>
                          </a:solidFill>
                          <a:latin typeface="Cambria Math" panose="02040503050406030204" pitchFamily="18" charset="0"/>
                        </a:rPr>
                        <m:t>𝑜𝑓</m:t>
                      </m:r>
                      <m:r>
                        <a:rPr lang="en-US" sz="2800" b="0" i="1" smtClean="0">
                          <a:solidFill>
                            <a:srgbClr val="4E5E67"/>
                          </a:solidFill>
                          <a:latin typeface="Cambria Math" panose="02040503050406030204" pitchFamily="18" charset="0"/>
                        </a:rPr>
                        <m:t> </m:t>
                      </m:r>
                      <m:r>
                        <a:rPr lang="en-US" sz="2800" b="0" i="1" smtClean="0">
                          <a:solidFill>
                            <a:srgbClr val="4E5E67"/>
                          </a:solidFill>
                          <a:latin typeface="Cambria Math" panose="02040503050406030204" pitchFamily="18" charset="0"/>
                        </a:rPr>
                        <m:t>𝐶𝑜𝑟𝑟𝑒𝑙𝑎𝑡𝑖𝑜𝑛</m:t>
                      </m:r>
                      <m:r>
                        <a:rPr lang="en-US" sz="2800" b="0" i="1" smtClean="0">
                          <a:solidFill>
                            <a:srgbClr val="4E5E67"/>
                          </a:solidFill>
                          <a:latin typeface="Cambria Math" panose="02040503050406030204" pitchFamily="18" charset="0"/>
                        </a:rPr>
                        <m:t> </m:t>
                      </m:r>
                      <m:r>
                        <a:rPr lang="en-US" sz="2800" b="0" i="1" smtClean="0">
                          <a:solidFill>
                            <a:srgbClr val="4E5E67"/>
                          </a:solidFill>
                          <a:latin typeface="Cambria Math" panose="02040503050406030204" pitchFamily="18" charset="0"/>
                        </a:rPr>
                        <m:t>𝑀𝑎𝑡𝑟𝑖𝑥</m:t>
                      </m:r>
                      <m:r>
                        <a:rPr lang="en-US" sz="2800" b="0" i="1" smtClean="0">
                          <a:solidFill>
                            <a:srgbClr val="4E5E67"/>
                          </a:solidFill>
                          <a:latin typeface="Cambria Math" panose="02040503050406030204" pitchFamily="18" charset="0"/>
                        </a:rPr>
                        <m:t> </m:t>
                      </m:r>
                      <m:r>
                        <a:rPr lang="en-US" sz="2800" b="0" i="1" smtClean="0">
                          <a:solidFill>
                            <a:srgbClr val="4E5E67"/>
                          </a:solidFill>
                          <a:latin typeface="Cambria Math" panose="02040503050406030204" pitchFamily="18" charset="0"/>
                        </a:rPr>
                        <m:t>𝑀</m:t>
                      </m:r>
                      <m:r>
                        <a:rPr lang="en-US" sz="2800" b="0" i="1" smtClean="0">
                          <a:solidFill>
                            <a:srgbClr val="4E5E67"/>
                          </a:solidFill>
                          <a:latin typeface="Cambria Math" panose="02040503050406030204" pitchFamily="18" charset="0"/>
                        </a:rPr>
                        <m:t>=</m:t>
                      </m:r>
                      <m:r>
                        <a:rPr lang="en-US" sz="2800" b="0" i="1" smtClean="0">
                          <a:solidFill>
                            <a:srgbClr val="4E5E67"/>
                          </a:solidFill>
                          <a:latin typeface="Cambria Math" panose="02040503050406030204" pitchFamily="18" charset="0"/>
                        </a:rPr>
                        <m:t>𝐿</m:t>
                      </m:r>
                      <m:sSup>
                        <m:sSupPr>
                          <m:ctrlPr>
                            <a:rPr lang="en-US" sz="2800" b="0" i="1" smtClean="0">
                              <a:solidFill>
                                <a:srgbClr val="4E5E67"/>
                              </a:solidFill>
                              <a:latin typeface="Cambria Math" panose="02040503050406030204" pitchFamily="18" charset="0"/>
                            </a:rPr>
                          </m:ctrlPr>
                        </m:sSupPr>
                        <m:e>
                          <m:r>
                            <a:rPr lang="en-US" sz="2800" b="0" i="1" smtClean="0">
                              <a:solidFill>
                                <a:srgbClr val="4E5E67"/>
                              </a:solidFill>
                              <a:latin typeface="Cambria Math" panose="02040503050406030204" pitchFamily="18" charset="0"/>
                            </a:rPr>
                            <m:t>𝐿</m:t>
                          </m:r>
                        </m:e>
                        <m:sup>
                          <m:r>
                            <a:rPr lang="en-US" sz="2800" b="0" i="1" smtClean="0">
                              <a:solidFill>
                                <a:srgbClr val="4E5E67"/>
                              </a:solidFill>
                              <a:latin typeface="Cambria Math" panose="02040503050406030204" pitchFamily="18" charset="0"/>
                            </a:rPr>
                            <m:t>∗</m:t>
                          </m:r>
                        </m:sup>
                      </m:sSup>
                    </m:oMath>
                  </m:oMathPara>
                </a14:m>
                <a:endParaRPr lang="en-US" sz="2800" b="0" dirty="0">
                  <a:solidFill>
                    <a:srgbClr val="4E5E67"/>
                  </a:solidFill>
                </a:endParaRPr>
              </a:p>
              <a:p>
                <a:pPr/>
                <a14:m>
                  <m:oMathPara xmlns:m="http://schemas.openxmlformats.org/officeDocument/2006/math">
                    <m:oMathParaPr>
                      <m:jc m:val="centerGroup"/>
                    </m:oMathParaPr>
                    <m:oMath xmlns:m="http://schemas.openxmlformats.org/officeDocument/2006/math">
                      <m:r>
                        <a:rPr lang="en-US" sz="2800" b="0" i="1" smtClean="0">
                          <a:solidFill>
                            <a:srgbClr val="4E5E67"/>
                          </a:solidFill>
                          <a:latin typeface="Cambria Math" panose="02040503050406030204" pitchFamily="18" charset="0"/>
                        </a:rPr>
                        <m:t>𝑀</m:t>
                      </m:r>
                      <m:r>
                        <a:rPr lang="en-US" sz="2800" b="0" i="1" smtClean="0">
                          <a:solidFill>
                            <a:srgbClr val="4E5E67"/>
                          </a:solidFill>
                          <a:latin typeface="Cambria Math" panose="02040503050406030204" pitchFamily="18" charset="0"/>
                        </a:rPr>
                        <m:t>=</m:t>
                      </m:r>
                      <m:r>
                        <a:rPr lang="en-US" sz="2800" i="1">
                          <a:solidFill>
                            <a:srgbClr val="4E5E67"/>
                          </a:solidFill>
                          <a:latin typeface="Cambria Math" panose="02040503050406030204" pitchFamily="18" charset="0"/>
                        </a:rPr>
                        <m:t>𝐿</m:t>
                      </m:r>
                      <m:sSup>
                        <m:sSupPr>
                          <m:ctrlPr>
                            <a:rPr lang="en-US" sz="2800" i="1">
                              <a:solidFill>
                                <a:srgbClr val="4E5E67"/>
                              </a:solidFill>
                              <a:latin typeface="Cambria Math" panose="02040503050406030204" pitchFamily="18" charset="0"/>
                            </a:rPr>
                          </m:ctrlPr>
                        </m:sSupPr>
                        <m:e>
                          <m:r>
                            <a:rPr lang="en-US" sz="2800" i="1">
                              <a:solidFill>
                                <a:srgbClr val="4E5E67"/>
                              </a:solidFill>
                              <a:latin typeface="Cambria Math" panose="02040503050406030204" pitchFamily="18" charset="0"/>
                            </a:rPr>
                            <m:t>𝐿</m:t>
                          </m:r>
                        </m:e>
                        <m:sup>
                          <m:r>
                            <a:rPr lang="en-US" sz="2800" i="1">
                              <a:solidFill>
                                <a:srgbClr val="4E5E67"/>
                              </a:solidFill>
                              <a:latin typeface="Cambria Math" panose="02040503050406030204" pitchFamily="18" charset="0"/>
                            </a:rPr>
                            <m:t>∗</m:t>
                          </m:r>
                        </m:sup>
                      </m:sSup>
                      <m:r>
                        <a:rPr lang="en-US" sz="2800" i="1">
                          <a:solidFill>
                            <a:srgbClr val="4E5E67"/>
                          </a:solidFill>
                          <a:latin typeface="Cambria Math" panose="02040503050406030204" pitchFamily="18" charset="0"/>
                        </a:rPr>
                        <m:t>⇔</m:t>
                      </m:r>
                      <m:d>
                        <m:dPr>
                          <m:begChr m:val="["/>
                          <m:endChr m:val="]"/>
                          <m:ctrlPr>
                            <a:rPr lang="en-US" sz="2800" i="1">
                              <a:solidFill>
                                <a:srgbClr val="4E5E67"/>
                              </a:solidFill>
                              <a:latin typeface="Cambria Math" panose="02040503050406030204" pitchFamily="18" charset="0"/>
                              <a:ea typeface="Cambria Math" panose="02040503050406030204" pitchFamily="18" charset="0"/>
                            </a:rPr>
                          </m:ctrlPr>
                        </m:dPr>
                        <m:e>
                          <m:m>
                            <m:mPr>
                              <m:mcs>
                                <m:mc>
                                  <m:mcPr>
                                    <m:count m:val="3"/>
                                    <m:mcJc m:val="center"/>
                                  </m:mcPr>
                                </m:mc>
                              </m:mcs>
                              <m:ctrlPr>
                                <a:rPr lang="en-US" sz="2800" i="1">
                                  <a:solidFill>
                                    <a:srgbClr val="4E5E67"/>
                                  </a:solidFill>
                                  <a:latin typeface="Cambria Math" panose="02040503050406030204" pitchFamily="18" charset="0"/>
                                  <a:ea typeface="Cambria Math" panose="02040503050406030204" pitchFamily="18" charset="0"/>
                                </a:rPr>
                              </m:ctrlPr>
                            </m:mPr>
                            <m:mr>
                              <m:e>
                                <m:r>
                                  <m:rPr>
                                    <m:brk m:alnAt="7"/>
                                  </m:rPr>
                                  <a:rPr lang="en-US" sz="2800" i="1">
                                    <a:solidFill>
                                      <a:srgbClr val="4E5E67"/>
                                    </a:solidFill>
                                    <a:latin typeface="Cambria Math" panose="02040503050406030204" pitchFamily="18" charset="0"/>
                                    <a:ea typeface="Cambria Math" panose="02040503050406030204" pitchFamily="18" charset="0"/>
                                  </a:rPr>
                                  <m:t>1</m:t>
                                </m:r>
                              </m:e>
                              <m:e>
                                <m:r>
                                  <a:rPr lang="en-US" sz="2800" i="1">
                                    <a:solidFill>
                                      <a:srgbClr val="4E5E67"/>
                                    </a:solidFill>
                                    <a:latin typeface="Cambria Math" panose="02040503050406030204" pitchFamily="18" charset="0"/>
                                    <a:ea typeface="Cambria Math" panose="02040503050406030204" pitchFamily="18" charset="0"/>
                                  </a:rPr>
                                  <m:t>…</m:t>
                                </m:r>
                              </m:e>
                              <m:e>
                                <m:sSub>
                                  <m:sSubPr>
                                    <m:ctrlPr>
                                      <a:rPr lang="en-US" sz="2800" i="1">
                                        <a:solidFill>
                                          <a:srgbClr val="4E5E67"/>
                                        </a:solidFill>
                                        <a:latin typeface="Cambria Math" panose="02040503050406030204" pitchFamily="18" charset="0"/>
                                        <a:ea typeface="Cambria Math" panose="02040503050406030204" pitchFamily="18" charset="0"/>
                                      </a:rPr>
                                    </m:ctrlPr>
                                  </m:sSubPr>
                                  <m:e>
                                    <m:r>
                                      <a:rPr lang="en-US" sz="2800" i="1">
                                        <a:solidFill>
                                          <a:srgbClr val="4E5E67"/>
                                        </a:solidFill>
                                        <a:latin typeface="Cambria Math" panose="02040503050406030204" pitchFamily="18" charset="0"/>
                                        <a:ea typeface="Cambria Math" panose="02040503050406030204" pitchFamily="18" charset="0"/>
                                      </a:rPr>
                                      <m:t>𝜌</m:t>
                                    </m:r>
                                  </m:e>
                                  <m:sub>
                                    <m:r>
                                      <a:rPr lang="en-US" sz="2800" i="1">
                                        <a:solidFill>
                                          <a:srgbClr val="4E5E67"/>
                                        </a:solidFill>
                                        <a:latin typeface="Cambria Math" panose="02040503050406030204" pitchFamily="18" charset="0"/>
                                        <a:ea typeface="Cambria Math" panose="02040503050406030204" pitchFamily="18" charset="0"/>
                                      </a:rPr>
                                      <m:t>𝑛</m:t>
                                    </m:r>
                                    <m:r>
                                      <a:rPr lang="en-US" sz="2800" i="1">
                                        <a:solidFill>
                                          <a:srgbClr val="4E5E67"/>
                                        </a:solidFill>
                                        <a:latin typeface="Cambria Math" panose="02040503050406030204" pitchFamily="18" charset="0"/>
                                        <a:ea typeface="Cambria Math" panose="02040503050406030204" pitchFamily="18" charset="0"/>
                                      </a:rPr>
                                      <m:t>,1</m:t>
                                    </m:r>
                                  </m:sub>
                                </m:sSub>
                              </m:e>
                            </m:mr>
                            <m:mr>
                              <m:e>
                                <m:r>
                                  <a:rPr lang="en-US" sz="2800" i="1">
                                    <a:solidFill>
                                      <a:srgbClr val="4E5E67"/>
                                    </a:solidFill>
                                    <a:latin typeface="Cambria Math" panose="02040503050406030204" pitchFamily="18" charset="0"/>
                                    <a:ea typeface="Cambria Math" panose="02040503050406030204" pitchFamily="18" charset="0"/>
                                  </a:rPr>
                                  <m:t>⋮</m:t>
                                </m:r>
                              </m:e>
                              <m:e>
                                <m:r>
                                  <a:rPr lang="en-US" sz="2800" i="1">
                                    <a:solidFill>
                                      <a:srgbClr val="4E5E67"/>
                                    </a:solidFill>
                                    <a:latin typeface="Cambria Math" panose="02040503050406030204" pitchFamily="18" charset="0"/>
                                    <a:ea typeface="Cambria Math" panose="02040503050406030204" pitchFamily="18" charset="0"/>
                                  </a:rPr>
                                  <m:t>1</m:t>
                                </m:r>
                              </m:e>
                              <m:e>
                                <m:r>
                                  <a:rPr lang="en-US" sz="2800" i="1">
                                    <a:solidFill>
                                      <a:srgbClr val="4E5E67"/>
                                    </a:solidFill>
                                    <a:latin typeface="Cambria Math" panose="02040503050406030204" pitchFamily="18" charset="0"/>
                                    <a:ea typeface="Cambria Math" panose="02040503050406030204" pitchFamily="18" charset="0"/>
                                  </a:rPr>
                                  <m:t>⋮</m:t>
                                </m:r>
                              </m:e>
                            </m:mr>
                            <m:mr>
                              <m:e>
                                <m:sSub>
                                  <m:sSubPr>
                                    <m:ctrlPr>
                                      <a:rPr lang="en-US" sz="2800" i="1">
                                        <a:solidFill>
                                          <a:srgbClr val="4E5E67"/>
                                        </a:solidFill>
                                        <a:latin typeface="Cambria Math" panose="02040503050406030204" pitchFamily="18" charset="0"/>
                                        <a:ea typeface="Cambria Math" panose="02040503050406030204" pitchFamily="18" charset="0"/>
                                      </a:rPr>
                                    </m:ctrlPr>
                                  </m:sSubPr>
                                  <m:e>
                                    <m:r>
                                      <a:rPr lang="en-US" sz="2800" i="1">
                                        <a:solidFill>
                                          <a:srgbClr val="4E5E67"/>
                                        </a:solidFill>
                                        <a:latin typeface="Cambria Math" panose="02040503050406030204" pitchFamily="18" charset="0"/>
                                        <a:ea typeface="Cambria Math" panose="02040503050406030204" pitchFamily="18" charset="0"/>
                                      </a:rPr>
                                      <m:t>𝜌</m:t>
                                    </m:r>
                                  </m:e>
                                  <m:sub>
                                    <m:r>
                                      <a:rPr lang="en-US" sz="2800" i="1">
                                        <a:solidFill>
                                          <a:srgbClr val="4E5E67"/>
                                        </a:solidFill>
                                        <a:latin typeface="Cambria Math" panose="02040503050406030204" pitchFamily="18" charset="0"/>
                                        <a:ea typeface="Cambria Math" panose="02040503050406030204" pitchFamily="18" charset="0"/>
                                      </a:rPr>
                                      <m:t>1,</m:t>
                                    </m:r>
                                    <m:r>
                                      <a:rPr lang="en-US" sz="2800" i="1">
                                        <a:solidFill>
                                          <a:srgbClr val="4E5E67"/>
                                        </a:solidFill>
                                        <a:latin typeface="Cambria Math" panose="02040503050406030204" pitchFamily="18" charset="0"/>
                                        <a:ea typeface="Cambria Math" panose="02040503050406030204" pitchFamily="18" charset="0"/>
                                      </a:rPr>
                                      <m:t>𝑛</m:t>
                                    </m:r>
                                  </m:sub>
                                </m:sSub>
                              </m:e>
                              <m:e>
                                <m:r>
                                  <a:rPr lang="en-US" sz="2800" i="1">
                                    <a:solidFill>
                                      <a:srgbClr val="4E5E67"/>
                                    </a:solidFill>
                                    <a:latin typeface="Cambria Math" panose="02040503050406030204" pitchFamily="18" charset="0"/>
                                    <a:ea typeface="Cambria Math" panose="02040503050406030204" pitchFamily="18" charset="0"/>
                                  </a:rPr>
                                  <m:t>⋯</m:t>
                                </m:r>
                              </m:e>
                              <m:e>
                                <m:r>
                                  <a:rPr lang="en-US" sz="2800" i="1">
                                    <a:solidFill>
                                      <a:srgbClr val="4E5E67"/>
                                    </a:solidFill>
                                    <a:latin typeface="Cambria Math" panose="02040503050406030204" pitchFamily="18" charset="0"/>
                                    <a:ea typeface="Cambria Math" panose="02040503050406030204" pitchFamily="18" charset="0"/>
                                  </a:rPr>
                                  <m:t>1</m:t>
                                </m:r>
                              </m:e>
                            </m:mr>
                          </m:m>
                        </m:e>
                      </m:d>
                      <m:r>
                        <a:rPr lang="en-US" sz="2800" b="0" i="1" smtClean="0">
                          <a:solidFill>
                            <a:srgbClr val="4E5E67"/>
                          </a:solidFill>
                          <a:latin typeface="Cambria Math" panose="02040503050406030204" pitchFamily="18" charset="0"/>
                        </a:rPr>
                        <m:t>=</m:t>
                      </m:r>
                      <m:d>
                        <m:dPr>
                          <m:begChr m:val="["/>
                          <m:endChr m:val="]"/>
                          <m:ctrlPr>
                            <a:rPr lang="en-US" sz="2800" b="0" i="1" smtClean="0">
                              <a:solidFill>
                                <a:srgbClr val="4E5E67"/>
                              </a:solidFill>
                              <a:latin typeface="Cambria Math" panose="02040503050406030204" pitchFamily="18" charset="0"/>
                            </a:rPr>
                          </m:ctrlPr>
                        </m:dPr>
                        <m:e>
                          <m:m>
                            <m:mPr>
                              <m:mcs>
                                <m:mc>
                                  <m:mcPr>
                                    <m:count m:val="3"/>
                                    <m:mcJc m:val="center"/>
                                  </m:mcPr>
                                </m:mc>
                              </m:mcs>
                              <m:ctrlPr>
                                <a:rPr lang="en-US" sz="2800" b="0" i="1" smtClean="0">
                                  <a:solidFill>
                                    <a:srgbClr val="4E5E67"/>
                                  </a:solidFill>
                                  <a:latin typeface="Cambria Math" panose="02040503050406030204" pitchFamily="18" charset="0"/>
                                </a:rPr>
                              </m:ctrlPr>
                            </m:mPr>
                            <m:mr>
                              <m:e>
                                <m:sSub>
                                  <m:sSubPr>
                                    <m:ctrlPr>
                                      <a:rPr lang="en-US" sz="2800" b="0" i="1" smtClean="0">
                                        <a:solidFill>
                                          <a:srgbClr val="4E5E67"/>
                                        </a:solidFill>
                                        <a:latin typeface="Cambria Math" panose="02040503050406030204" pitchFamily="18" charset="0"/>
                                      </a:rPr>
                                    </m:ctrlPr>
                                  </m:sSubPr>
                                  <m:e>
                                    <m:r>
                                      <a:rPr lang="en-US" sz="2800" b="0" i="1" smtClean="0">
                                        <a:solidFill>
                                          <a:srgbClr val="4E5E67"/>
                                        </a:solidFill>
                                        <a:latin typeface="Cambria Math" panose="02040503050406030204" pitchFamily="18" charset="0"/>
                                      </a:rPr>
                                      <m:t>𝐿</m:t>
                                    </m:r>
                                  </m:e>
                                  <m:sub>
                                    <m:r>
                                      <a:rPr lang="en-US" sz="2800" b="0" i="1" smtClean="0">
                                        <a:solidFill>
                                          <a:srgbClr val="4E5E67"/>
                                        </a:solidFill>
                                        <a:latin typeface="Cambria Math" panose="02040503050406030204" pitchFamily="18" charset="0"/>
                                      </a:rPr>
                                      <m:t>1,1</m:t>
                                    </m:r>
                                  </m:sub>
                                </m:sSub>
                              </m:e>
                              <m:e>
                                <m:r>
                                  <a:rPr lang="en-US" sz="2800" b="0" i="1" smtClean="0">
                                    <a:solidFill>
                                      <a:srgbClr val="4E5E67"/>
                                    </a:solidFill>
                                    <a:latin typeface="Cambria Math" panose="02040503050406030204" pitchFamily="18" charset="0"/>
                                  </a:rPr>
                                  <m:t>0</m:t>
                                </m:r>
                              </m:e>
                              <m:e>
                                <m:r>
                                  <a:rPr lang="en-US" sz="2800" b="0" i="1" smtClean="0">
                                    <a:solidFill>
                                      <a:srgbClr val="4E5E67"/>
                                    </a:solidFill>
                                    <a:latin typeface="Cambria Math" panose="02040503050406030204" pitchFamily="18" charset="0"/>
                                  </a:rPr>
                                  <m:t>0</m:t>
                                </m:r>
                              </m:e>
                            </m:mr>
                            <m:mr>
                              <m:e>
                                <m:r>
                                  <a:rPr lang="en-US" sz="2800" b="0" i="1" smtClean="0">
                                    <a:solidFill>
                                      <a:srgbClr val="4E5E67"/>
                                    </a:solidFill>
                                    <a:latin typeface="Cambria Math" panose="02040503050406030204" pitchFamily="18" charset="0"/>
                                  </a:rPr>
                                  <m:t>⋮</m:t>
                                </m:r>
                              </m:e>
                              <m:e>
                                <m:sSub>
                                  <m:sSubPr>
                                    <m:ctrlPr>
                                      <a:rPr lang="en-US" sz="2800" i="1">
                                        <a:solidFill>
                                          <a:srgbClr val="4E5E67"/>
                                        </a:solidFill>
                                        <a:latin typeface="Cambria Math" panose="02040503050406030204" pitchFamily="18" charset="0"/>
                                      </a:rPr>
                                    </m:ctrlPr>
                                  </m:sSubPr>
                                  <m:e>
                                    <m:r>
                                      <a:rPr lang="en-US" sz="2800" i="1">
                                        <a:solidFill>
                                          <a:srgbClr val="4E5E67"/>
                                        </a:solidFill>
                                        <a:latin typeface="Cambria Math" panose="02040503050406030204" pitchFamily="18" charset="0"/>
                                      </a:rPr>
                                      <m:t>𝐿</m:t>
                                    </m:r>
                                  </m:e>
                                  <m:sub>
                                    <m:r>
                                      <a:rPr lang="en-US" sz="2800" b="0" i="1" smtClean="0">
                                        <a:solidFill>
                                          <a:srgbClr val="4E5E67"/>
                                        </a:solidFill>
                                        <a:latin typeface="Cambria Math" panose="02040503050406030204" pitchFamily="18" charset="0"/>
                                      </a:rPr>
                                      <m:t>𝑖</m:t>
                                    </m:r>
                                    <m:r>
                                      <a:rPr lang="en-US" sz="2800" i="1">
                                        <a:solidFill>
                                          <a:srgbClr val="4E5E67"/>
                                        </a:solidFill>
                                        <a:latin typeface="Cambria Math" panose="02040503050406030204" pitchFamily="18" charset="0"/>
                                      </a:rPr>
                                      <m:t>,</m:t>
                                    </m:r>
                                    <m:r>
                                      <a:rPr lang="en-US" sz="2800" b="0" i="1" smtClean="0">
                                        <a:solidFill>
                                          <a:srgbClr val="4E5E67"/>
                                        </a:solidFill>
                                        <a:latin typeface="Cambria Math" panose="02040503050406030204" pitchFamily="18" charset="0"/>
                                      </a:rPr>
                                      <m:t>𝑖</m:t>
                                    </m:r>
                                  </m:sub>
                                </m:sSub>
                              </m:e>
                              <m:e>
                                <m:r>
                                  <a:rPr lang="en-US" sz="2800" b="0" i="1" smtClean="0">
                                    <a:solidFill>
                                      <a:srgbClr val="4E5E67"/>
                                    </a:solidFill>
                                    <a:latin typeface="Cambria Math" panose="02040503050406030204" pitchFamily="18" charset="0"/>
                                  </a:rPr>
                                  <m:t>0</m:t>
                                </m:r>
                              </m:e>
                            </m:mr>
                            <m:mr>
                              <m:e>
                                <m:sSub>
                                  <m:sSubPr>
                                    <m:ctrlPr>
                                      <a:rPr lang="en-US" sz="2800" i="1">
                                        <a:solidFill>
                                          <a:srgbClr val="4E5E67"/>
                                        </a:solidFill>
                                        <a:latin typeface="Cambria Math" panose="02040503050406030204" pitchFamily="18" charset="0"/>
                                      </a:rPr>
                                    </m:ctrlPr>
                                  </m:sSubPr>
                                  <m:e>
                                    <m:r>
                                      <a:rPr lang="en-US" sz="2800" i="1">
                                        <a:solidFill>
                                          <a:srgbClr val="4E5E67"/>
                                        </a:solidFill>
                                        <a:latin typeface="Cambria Math" panose="02040503050406030204" pitchFamily="18" charset="0"/>
                                      </a:rPr>
                                      <m:t>𝐿</m:t>
                                    </m:r>
                                  </m:e>
                                  <m:sub>
                                    <m:r>
                                      <a:rPr lang="en-US" sz="2800" b="0" i="1" smtClean="0">
                                        <a:solidFill>
                                          <a:srgbClr val="4E5E67"/>
                                        </a:solidFill>
                                        <a:latin typeface="Cambria Math" panose="02040503050406030204" pitchFamily="18" charset="0"/>
                                      </a:rPr>
                                      <m:t>𝑛</m:t>
                                    </m:r>
                                    <m:r>
                                      <a:rPr lang="en-US" sz="2800" i="1">
                                        <a:solidFill>
                                          <a:srgbClr val="4E5E67"/>
                                        </a:solidFill>
                                        <a:latin typeface="Cambria Math" panose="02040503050406030204" pitchFamily="18" charset="0"/>
                                      </a:rPr>
                                      <m:t>,1</m:t>
                                    </m:r>
                                  </m:sub>
                                </m:sSub>
                              </m:e>
                              <m:e>
                                <m:r>
                                  <a:rPr lang="en-US" sz="2800" b="0" i="1" smtClean="0">
                                    <a:solidFill>
                                      <a:srgbClr val="4E5E67"/>
                                    </a:solidFill>
                                    <a:latin typeface="Cambria Math" panose="02040503050406030204" pitchFamily="18" charset="0"/>
                                  </a:rPr>
                                  <m:t>⋯</m:t>
                                </m:r>
                              </m:e>
                              <m:e>
                                <m:sSub>
                                  <m:sSubPr>
                                    <m:ctrlPr>
                                      <a:rPr lang="en-US" sz="2800" i="1">
                                        <a:solidFill>
                                          <a:srgbClr val="4E5E67"/>
                                        </a:solidFill>
                                        <a:latin typeface="Cambria Math" panose="02040503050406030204" pitchFamily="18" charset="0"/>
                                      </a:rPr>
                                    </m:ctrlPr>
                                  </m:sSubPr>
                                  <m:e>
                                    <m:r>
                                      <a:rPr lang="en-US" sz="2800" i="1">
                                        <a:solidFill>
                                          <a:srgbClr val="4E5E67"/>
                                        </a:solidFill>
                                        <a:latin typeface="Cambria Math" panose="02040503050406030204" pitchFamily="18" charset="0"/>
                                      </a:rPr>
                                      <m:t>𝐿</m:t>
                                    </m:r>
                                  </m:e>
                                  <m:sub>
                                    <m:r>
                                      <a:rPr lang="en-US" sz="2800" b="0" i="1" smtClean="0">
                                        <a:solidFill>
                                          <a:srgbClr val="4E5E67"/>
                                        </a:solidFill>
                                        <a:latin typeface="Cambria Math" panose="02040503050406030204" pitchFamily="18" charset="0"/>
                                      </a:rPr>
                                      <m:t>𝑛</m:t>
                                    </m:r>
                                    <m:r>
                                      <a:rPr lang="en-US" sz="2800" i="1">
                                        <a:solidFill>
                                          <a:srgbClr val="4E5E67"/>
                                        </a:solidFill>
                                        <a:latin typeface="Cambria Math" panose="02040503050406030204" pitchFamily="18" charset="0"/>
                                      </a:rPr>
                                      <m:t>,</m:t>
                                    </m:r>
                                    <m:r>
                                      <a:rPr lang="en-US" sz="2800" b="0" i="1" smtClean="0">
                                        <a:solidFill>
                                          <a:srgbClr val="4E5E67"/>
                                        </a:solidFill>
                                        <a:latin typeface="Cambria Math" panose="02040503050406030204" pitchFamily="18" charset="0"/>
                                      </a:rPr>
                                      <m:t>𝑛</m:t>
                                    </m:r>
                                  </m:sub>
                                </m:sSub>
                              </m:e>
                            </m:mr>
                          </m:m>
                        </m:e>
                      </m:d>
                      <m:d>
                        <m:dPr>
                          <m:begChr m:val="["/>
                          <m:endChr m:val="]"/>
                          <m:ctrlPr>
                            <a:rPr lang="en-US" sz="2800" i="1">
                              <a:solidFill>
                                <a:srgbClr val="4E5E67"/>
                              </a:solidFill>
                              <a:latin typeface="Cambria Math" panose="02040503050406030204" pitchFamily="18" charset="0"/>
                            </a:rPr>
                          </m:ctrlPr>
                        </m:dPr>
                        <m:e>
                          <m:m>
                            <m:mPr>
                              <m:mcs>
                                <m:mc>
                                  <m:mcPr>
                                    <m:count m:val="3"/>
                                    <m:mcJc m:val="center"/>
                                  </m:mcPr>
                                </m:mc>
                              </m:mcs>
                              <m:ctrlPr>
                                <a:rPr lang="en-US" sz="2800" i="1">
                                  <a:solidFill>
                                    <a:srgbClr val="4E5E67"/>
                                  </a:solidFill>
                                  <a:latin typeface="Cambria Math" panose="02040503050406030204" pitchFamily="18" charset="0"/>
                                </a:rPr>
                              </m:ctrlPr>
                            </m:mPr>
                            <m:mr>
                              <m:e>
                                <m:sSub>
                                  <m:sSubPr>
                                    <m:ctrlPr>
                                      <a:rPr lang="en-US" sz="2800" i="1">
                                        <a:solidFill>
                                          <a:srgbClr val="4E5E67"/>
                                        </a:solidFill>
                                        <a:latin typeface="Cambria Math" panose="02040503050406030204" pitchFamily="18" charset="0"/>
                                      </a:rPr>
                                    </m:ctrlPr>
                                  </m:sSubPr>
                                  <m:e>
                                    <m:r>
                                      <a:rPr lang="en-US" sz="2800" i="1">
                                        <a:solidFill>
                                          <a:srgbClr val="4E5E67"/>
                                        </a:solidFill>
                                        <a:latin typeface="Cambria Math" panose="02040503050406030204" pitchFamily="18" charset="0"/>
                                      </a:rPr>
                                      <m:t>𝐿</m:t>
                                    </m:r>
                                  </m:e>
                                  <m:sub>
                                    <m:r>
                                      <a:rPr lang="en-US" sz="2800" i="1">
                                        <a:solidFill>
                                          <a:srgbClr val="4E5E67"/>
                                        </a:solidFill>
                                        <a:latin typeface="Cambria Math" panose="02040503050406030204" pitchFamily="18" charset="0"/>
                                      </a:rPr>
                                      <m:t>1,1</m:t>
                                    </m:r>
                                  </m:sub>
                                </m:sSub>
                              </m:e>
                              <m:e>
                                <m:r>
                                  <a:rPr lang="en-US" sz="2800" i="1">
                                    <a:solidFill>
                                      <a:srgbClr val="4E5E67"/>
                                    </a:solidFill>
                                    <a:latin typeface="Cambria Math" panose="02040503050406030204" pitchFamily="18" charset="0"/>
                                  </a:rPr>
                                  <m:t>⋯</m:t>
                                </m:r>
                              </m:e>
                              <m:e>
                                <m:sSub>
                                  <m:sSubPr>
                                    <m:ctrlPr>
                                      <a:rPr lang="en-US" sz="2800" i="1">
                                        <a:solidFill>
                                          <a:srgbClr val="4E5E67"/>
                                        </a:solidFill>
                                        <a:latin typeface="Cambria Math" panose="02040503050406030204" pitchFamily="18" charset="0"/>
                                      </a:rPr>
                                    </m:ctrlPr>
                                  </m:sSubPr>
                                  <m:e>
                                    <m:r>
                                      <a:rPr lang="en-US" sz="2800" i="1">
                                        <a:solidFill>
                                          <a:srgbClr val="4E5E67"/>
                                        </a:solidFill>
                                        <a:latin typeface="Cambria Math" panose="02040503050406030204" pitchFamily="18" charset="0"/>
                                      </a:rPr>
                                      <m:t>𝐿</m:t>
                                    </m:r>
                                  </m:e>
                                  <m:sub>
                                    <m:r>
                                      <a:rPr lang="en-US" sz="2800" b="0" i="1" smtClean="0">
                                        <a:solidFill>
                                          <a:srgbClr val="4E5E67"/>
                                        </a:solidFill>
                                        <a:latin typeface="Cambria Math" panose="02040503050406030204" pitchFamily="18" charset="0"/>
                                      </a:rPr>
                                      <m:t>𝑛</m:t>
                                    </m:r>
                                    <m:r>
                                      <a:rPr lang="en-US" sz="2800" i="1">
                                        <a:solidFill>
                                          <a:srgbClr val="4E5E67"/>
                                        </a:solidFill>
                                        <a:latin typeface="Cambria Math" panose="02040503050406030204" pitchFamily="18" charset="0"/>
                                      </a:rPr>
                                      <m:t>,1</m:t>
                                    </m:r>
                                  </m:sub>
                                </m:sSub>
                              </m:e>
                            </m:mr>
                            <m:mr>
                              <m:e>
                                <m:r>
                                  <a:rPr lang="en-US" sz="2800" b="0" i="1" smtClean="0">
                                    <a:solidFill>
                                      <a:srgbClr val="4E5E67"/>
                                    </a:solidFill>
                                    <a:latin typeface="Cambria Math" panose="02040503050406030204" pitchFamily="18" charset="0"/>
                                  </a:rPr>
                                  <m:t>0</m:t>
                                </m:r>
                              </m:e>
                              <m:e>
                                <m:sSub>
                                  <m:sSubPr>
                                    <m:ctrlPr>
                                      <a:rPr lang="en-US" sz="2800" i="1">
                                        <a:solidFill>
                                          <a:srgbClr val="4E5E67"/>
                                        </a:solidFill>
                                        <a:latin typeface="Cambria Math" panose="02040503050406030204" pitchFamily="18" charset="0"/>
                                      </a:rPr>
                                    </m:ctrlPr>
                                  </m:sSubPr>
                                  <m:e>
                                    <m:r>
                                      <a:rPr lang="en-US" sz="2800" i="1">
                                        <a:solidFill>
                                          <a:srgbClr val="4E5E67"/>
                                        </a:solidFill>
                                        <a:latin typeface="Cambria Math" panose="02040503050406030204" pitchFamily="18" charset="0"/>
                                      </a:rPr>
                                      <m:t>𝐿</m:t>
                                    </m:r>
                                  </m:e>
                                  <m:sub>
                                    <m:r>
                                      <a:rPr lang="en-US" sz="2800" b="0" i="1" smtClean="0">
                                        <a:solidFill>
                                          <a:srgbClr val="4E5E67"/>
                                        </a:solidFill>
                                        <a:latin typeface="Cambria Math" panose="02040503050406030204" pitchFamily="18" charset="0"/>
                                      </a:rPr>
                                      <m:t>𝑖</m:t>
                                    </m:r>
                                    <m:r>
                                      <a:rPr lang="en-US" sz="2800" i="1">
                                        <a:solidFill>
                                          <a:srgbClr val="4E5E67"/>
                                        </a:solidFill>
                                        <a:latin typeface="Cambria Math" panose="02040503050406030204" pitchFamily="18" charset="0"/>
                                      </a:rPr>
                                      <m:t>,</m:t>
                                    </m:r>
                                    <m:r>
                                      <a:rPr lang="en-US" sz="2800" b="0" i="1" smtClean="0">
                                        <a:solidFill>
                                          <a:srgbClr val="4E5E67"/>
                                        </a:solidFill>
                                        <a:latin typeface="Cambria Math" panose="02040503050406030204" pitchFamily="18" charset="0"/>
                                      </a:rPr>
                                      <m:t>𝑖</m:t>
                                    </m:r>
                                  </m:sub>
                                </m:sSub>
                              </m:e>
                              <m:e>
                                <m:r>
                                  <a:rPr lang="en-US" sz="2800" i="1">
                                    <a:solidFill>
                                      <a:srgbClr val="4E5E67"/>
                                    </a:solidFill>
                                    <a:latin typeface="Cambria Math" panose="02040503050406030204" pitchFamily="18" charset="0"/>
                                  </a:rPr>
                                  <m:t>⋮</m:t>
                                </m:r>
                              </m:e>
                            </m:mr>
                            <m:mr>
                              <m:e>
                                <m:r>
                                  <a:rPr lang="en-US" sz="2800" b="0" i="1" smtClean="0">
                                    <a:solidFill>
                                      <a:srgbClr val="4E5E67"/>
                                    </a:solidFill>
                                    <a:latin typeface="Cambria Math" panose="02040503050406030204" pitchFamily="18" charset="0"/>
                                  </a:rPr>
                                  <m:t>0</m:t>
                                </m:r>
                              </m:e>
                              <m:e>
                                <m:r>
                                  <a:rPr lang="en-US" sz="2800" b="0" i="1" smtClean="0">
                                    <a:solidFill>
                                      <a:srgbClr val="4E5E67"/>
                                    </a:solidFill>
                                    <a:latin typeface="Cambria Math" panose="02040503050406030204" pitchFamily="18" charset="0"/>
                                  </a:rPr>
                                  <m:t>0</m:t>
                                </m:r>
                              </m:e>
                              <m:e>
                                <m:sSub>
                                  <m:sSubPr>
                                    <m:ctrlPr>
                                      <a:rPr lang="en-US" sz="2800" i="1">
                                        <a:solidFill>
                                          <a:srgbClr val="4E5E67"/>
                                        </a:solidFill>
                                        <a:latin typeface="Cambria Math" panose="02040503050406030204" pitchFamily="18" charset="0"/>
                                      </a:rPr>
                                    </m:ctrlPr>
                                  </m:sSubPr>
                                  <m:e>
                                    <m:r>
                                      <a:rPr lang="en-US" sz="2800" i="1">
                                        <a:solidFill>
                                          <a:srgbClr val="4E5E67"/>
                                        </a:solidFill>
                                        <a:latin typeface="Cambria Math" panose="02040503050406030204" pitchFamily="18" charset="0"/>
                                      </a:rPr>
                                      <m:t>𝐿</m:t>
                                    </m:r>
                                  </m:e>
                                  <m:sub>
                                    <m:r>
                                      <a:rPr lang="en-US" sz="2800" b="0" i="1" smtClean="0">
                                        <a:solidFill>
                                          <a:srgbClr val="4E5E67"/>
                                        </a:solidFill>
                                        <a:latin typeface="Cambria Math" panose="02040503050406030204" pitchFamily="18" charset="0"/>
                                      </a:rPr>
                                      <m:t>𝑛</m:t>
                                    </m:r>
                                    <m:r>
                                      <a:rPr lang="en-US" sz="2800" i="1">
                                        <a:solidFill>
                                          <a:srgbClr val="4E5E67"/>
                                        </a:solidFill>
                                        <a:latin typeface="Cambria Math" panose="02040503050406030204" pitchFamily="18" charset="0"/>
                                      </a:rPr>
                                      <m:t>,</m:t>
                                    </m:r>
                                    <m:r>
                                      <a:rPr lang="en-US" sz="2800" b="0" i="1" smtClean="0">
                                        <a:solidFill>
                                          <a:srgbClr val="4E5E67"/>
                                        </a:solidFill>
                                        <a:latin typeface="Cambria Math" panose="02040503050406030204" pitchFamily="18" charset="0"/>
                                      </a:rPr>
                                      <m:t>𝑛</m:t>
                                    </m:r>
                                  </m:sub>
                                </m:sSub>
                              </m:e>
                            </m:mr>
                          </m:m>
                        </m:e>
                      </m:d>
                    </m:oMath>
                  </m:oMathPara>
                </a14:m>
                <a:endParaRPr lang="en-US" sz="2800" b="0" dirty="0">
                  <a:solidFill>
                    <a:srgbClr val="4E5E67"/>
                  </a:solidFill>
                </a:endParaRPr>
              </a:p>
              <a:p>
                <a:endParaRPr lang="en-US" sz="2800" dirty="0">
                  <a:solidFill>
                    <a:srgbClr val="4E5E67"/>
                  </a:solidFill>
                </a:endParaRPr>
              </a:p>
              <a:p>
                <a:pPr/>
                <a14:m>
                  <m:oMathPara xmlns:m="http://schemas.openxmlformats.org/officeDocument/2006/math">
                    <m:oMathParaPr>
                      <m:jc m:val="centerGroup"/>
                    </m:oMathParaPr>
                    <m:oMath xmlns:m="http://schemas.openxmlformats.org/officeDocument/2006/math">
                      <m:sSub>
                        <m:sSubPr>
                          <m:ctrlPr>
                            <a:rPr lang="en-US" sz="2800" i="1">
                              <a:solidFill>
                                <a:srgbClr val="4E5E67"/>
                              </a:solidFill>
                              <a:latin typeface="Cambria Math" panose="02040503050406030204" pitchFamily="18" charset="0"/>
                            </a:rPr>
                          </m:ctrlPr>
                        </m:sSubPr>
                        <m:e>
                          <m:r>
                            <a:rPr lang="en-US" sz="2800" i="1">
                              <a:solidFill>
                                <a:srgbClr val="4E5E67"/>
                              </a:solidFill>
                              <a:latin typeface="Cambria Math" panose="02040503050406030204" pitchFamily="18" charset="0"/>
                              <a:ea typeface="Cambria Math" panose="02040503050406030204" pitchFamily="18" charset="0"/>
                            </a:rPr>
                            <m:t>𝜀</m:t>
                          </m:r>
                        </m:e>
                        <m:sub>
                          <m:r>
                            <a:rPr lang="en-US" sz="2800" b="0" i="1" smtClean="0">
                              <a:solidFill>
                                <a:srgbClr val="4E5E67"/>
                              </a:solidFill>
                              <a:latin typeface="Cambria Math" panose="02040503050406030204" pitchFamily="18" charset="0"/>
                            </a:rPr>
                            <m:t>𝑡</m:t>
                          </m:r>
                        </m:sub>
                      </m:sSub>
                      <m:r>
                        <a:rPr lang="en-US" sz="2800" b="0" i="1" smtClean="0">
                          <a:solidFill>
                            <a:srgbClr val="4E5E67"/>
                          </a:solidFill>
                          <a:latin typeface="Cambria Math" panose="02040503050406030204" pitchFamily="18" charset="0"/>
                        </a:rPr>
                        <m:t>=</m:t>
                      </m:r>
                      <m:d>
                        <m:dPr>
                          <m:begChr m:val="["/>
                          <m:endChr m:val="]"/>
                          <m:ctrlPr>
                            <a:rPr lang="en-US" sz="2800" b="0" i="1" smtClean="0">
                              <a:solidFill>
                                <a:srgbClr val="4E5E67"/>
                              </a:solidFill>
                              <a:latin typeface="Cambria Math" panose="02040503050406030204" pitchFamily="18" charset="0"/>
                            </a:rPr>
                          </m:ctrlPr>
                        </m:dPr>
                        <m:e>
                          <m:m>
                            <m:mPr>
                              <m:mcs>
                                <m:mc>
                                  <m:mcPr>
                                    <m:count m:val="3"/>
                                    <m:mcJc m:val="center"/>
                                  </m:mcPr>
                                </m:mc>
                              </m:mcs>
                              <m:ctrlPr>
                                <a:rPr lang="en-US" sz="2800" b="0" i="1" smtClean="0">
                                  <a:solidFill>
                                    <a:srgbClr val="4E5E67"/>
                                  </a:solidFill>
                                  <a:latin typeface="Cambria Math" panose="02040503050406030204" pitchFamily="18" charset="0"/>
                                </a:rPr>
                              </m:ctrlPr>
                            </m:mPr>
                            <m:mr>
                              <m:e>
                                <m:sSub>
                                  <m:sSubPr>
                                    <m:ctrlPr>
                                      <a:rPr lang="en-US" sz="2800" b="0" i="1" smtClean="0">
                                        <a:solidFill>
                                          <a:srgbClr val="4E5E67"/>
                                        </a:solidFill>
                                        <a:latin typeface="Cambria Math" panose="02040503050406030204" pitchFamily="18" charset="0"/>
                                      </a:rPr>
                                    </m:ctrlPr>
                                  </m:sSubPr>
                                  <m:e>
                                    <m:r>
                                      <a:rPr lang="en-US" sz="2800" b="0" i="1" smtClean="0">
                                        <a:solidFill>
                                          <a:srgbClr val="4E5E67"/>
                                        </a:solidFill>
                                        <a:latin typeface="Cambria Math" panose="02040503050406030204" pitchFamily="18" charset="0"/>
                                        <a:ea typeface="Cambria Math" panose="02040503050406030204" pitchFamily="18" charset="0"/>
                                      </a:rPr>
                                      <m:t>𝜀</m:t>
                                    </m:r>
                                  </m:e>
                                  <m:sub>
                                    <m:r>
                                      <a:rPr lang="en-US" sz="2800" b="0" i="1" smtClean="0">
                                        <a:solidFill>
                                          <a:srgbClr val="4E5E67"/>
                                        </a:solidFill>
                                        <a:latin typeface="Cambria Math" panose="02040503050406030204" pitchFamily="18" charset="0"/>
                                      </a:rPr>
                                      <m:t>𝐸𝑈𝑅</m:t>
                                    </m:r>
                                    <m:r>
                                      <a:rPr lang="en-US" sz="2800" b="0" i="1" smtClean="0">
                                        <a:solidFill>
                                          <a:srgbClr val="4E5E67"/>
                                        </a:solidFill>
                                        <a:latin typeface="Cambria Math" panose="02040503050406030204" pitchFamily="18" charset="0"/>
                                      </a:rPr>
                                      <m:t>,</m:t>
                                    </m:r>
                                    <m:r>
                                      <a:rPr lang="en-US" sz="2800" b="0" i="1" smtClean="0">
                                        <a:solidFill>
                                          <a:srgbClr val="4E5E67"/>
                                        </a:solidFill>
                                        <a:latin typeface="Cambria Math" panose="02040503050406030204" pitchFamily="18" charset="0"/>
                                      </a:rPr>
                                      <m:t>𝑡</m:t>
                                    </m:r>
                                  </m:sub>
                                </m:sSub>
                              </m:e>
                              <m:e>
                                <m:r>
                                  <a:rPr lang="en-US" sz="2800" b="0" i="1" smtClean="0">
                                    <a:solidFill>
                                      <a:srgbClr val="4E5E67"/>
                                    </a:solidFill>
                                    <a:latin typeface="Cambria Math" panose="02040503050406030204" pitchFamily="18" charset="0"/>
                                  </a:rPr>
                                  <m:t>…</m:t>
                                </m:r>
                              </m:e>
                              <m:e>
                                <m:sSub>
                                  <m:sSubPr>
                                    <m:ctrlPr>
                                      <a:rPr lang="en-US" sz="2800" b="0" i="1" smtClean="0">
                                        <a:solidFill>
                                          <a:srgbClr val="4E5E67"/>
                                        </a:solidFill>
                                        <a:latin typeface="Cambria Math" panose="02040503050406030204" pitchFamily="18" charset="0"/>
                                        <a:ea typeface="Cambria Math" panose="02040503050406030204" pitchFamily="18" charset="0"/>
                                      </a:rPr>
                                    </m:ctrlPr>
                                  </m:sSubPr>
                                  <m:e>
                                    <m:r>
                                      <a:rPr lang="en-US" sz="2800" b="0" i="1" smtClean="0">
                                        <a:solidFill>
                                          <a:srgbClr val="4E5E67"/>
                                        </a:solidFill>
                                        <a:latin typeface="Cambria Math" panose="02040503050406030204" pitchFamily="18" charset="0"/>
                                        <a:ea typeface="Cambria Math" panose="02040503050406030204" pitchFamily="18" charset="0"/>
                                      </a:rPr>
                                      <m:t>𝜀</m:t>
                                    </m:r>
                                  </m:e>
                                  <m:sub>
                                    <m:r>
                                      <a:rPr lang="en-US" sz="2800" b="0" i="1" smtClean="0">
                                        <a:solidFill>
                                          <a:srgbClr val="4E5E67"/>
                                        </a:solidFill>
                                        <a:latin typeface="Cambria Math" panose="02040503050406030204" pitchFamily="18" charset="0"/>
                                        <a:ea typeface="Cambria Math" panose="02040503050406030204" pitchFamily="18" charset="0"/>
                                      </a:rPr>
                                      <m:t>𝑈𝑆𝐷</m:t>
                                    </m:r>
                                    <m:r>
                                      <a:rPr lang="en-US" sz="2800" b="0" i="1" smtClean="0">
                                        <a:solidFill>
                                          <a:srgbClr val="4E5E67"/>
                                        </a:solidFill>
                                        <a:latin typeface="Cambria Math" panose="02040503050406030204" pitchFamily="18" charset="0"/>
                                        <a:ea typeface="Cambria Math" panose="02040503050406030204" pitchFamily="18" charset="0"/>
                                      </a:rPr>
                                      <m:t>,</m:t>
                                    </m:r>
                                    <m:r>
                                      <a:rPr lang="en-US" sz="2800" b="0" i="1" smtClean="0">
                                        <a:solidFill>
                                          <a:srgbClr val="4E5E67"/>
                                        </a:solidFill>
                                        <a:latin typeface="Cambria Math" panose="02040503050406030204" pitchFamily="18" charset="0"/>
                                        <a:ea typeface="Cambria Math" panose="02040503050406030204" pitchFamily="18" charset="0"/>
                                      </a:rPr>
                                      <m:t>𝑡</m:t>
                                    </m:r>
                                  </m:sub>
                                </m:sSub>
                              </m:e>
                            </m:mr>
                          </m:m>
                        </m:e>
                      </m:d>
                      <m:r>
                        <a:rPr lang="en-US" sz="2800" i="1">
                          <a:solidFill>
                            <a:srgbClr val="4E5E67"/>
                          </a:solidFill>
                          <a:latin typeface="Cambria Math" panose="02040503050406030204" pitchFamily="18" charset="0"/>
                        </a:rPr>
                        <m:t>=</m:t>
                      </m:r>
                      <m:d>
                        <m:dPr>
                          <m:begChr m:val="["/>
                          <m:endChr m:val="]"/>
                          <m:ctrlPr>
                            <a:rPr lang="en-US" sz="2800" b="0" i="1" smtClean="0">
                              <a:solidFill>
                                <a:srgbClr val="4E5E67"/>
                              </a:solidFill>
                              <a:latin typeface="Cambria Math" panose="02040503050406030204" pitchFamily="18" charset="0"/>
                              <a:ea typeface="Cambria Math" panose="02040503050406030204" pitchFamily="18" charset="0"/>
                            </a:rPr>
                          </m:ctrlPr>
                        </m:dPr>
                        <m:e>
                          <m:m>
                            <m:mPr>
                              <m:mcs>
                                <m:mc>
                                  <m:mcPr>
                                    <m:count m:val="3"/>
                                    <m:mcJc m:val="center"/>
                                  </m:mcPr>
                                </m:mc>
                              </m:mcs>
                              <m:ctrlPr>
                                <a:rPr lang="en-US" sz="2800" i="1" smtClean="0">
                                  <a:solidFill>
                                    <a:srgbClr val="4E5E67"/>
                                  </a:solidFill>
                                  <a:latin typeface="Cambria Math" panose="02040503050406030204" pitchFamily="18" charset="0"/>
                                  <a:ea typeface="Cambria Math" panose="02040503050406030204" pitchFamily="18" charset="0"/>
                                </a:rPr>
                              </m:ctrlPr>
                            </m:mPr>
                            <m:mr>
                              <m:e>
                                <m:sSub>
                                  <m:sSubPr>
                                    <m:ctrlPr>
                                      <a:rPr lang="en-US" sz="2800" i="1" smtClean="0">
                                        <a:solidFill>
                                          <a:srgbClr val="4E5E67"/>
                                        </a:solidFill>
                                        <a:latin typeface="Cambria Math" panose="02040503050406030204" pitchFamily="18" charset="0"/>
                                        <a:ea typeface="Cambria Math" panose="02040503050406030204" pitchFamily="18" charset="0"/>
                                      </a:rPr>
                                    </m:ctrlPr>
                                  </m:sSubPr>
                                  <m:e>
                                    <m:r>
                                      <a:rPr lang="en-US" sz="2800" i="1" smtClean="0">
                                        <a:solidFill>
                                          <a:srgbClr val="4E5E67"/>
                                        </a:solidFill>
                                        <a:latin typeface="Cambria Math" panose="02040503050406030204" pitchFamily="18" charset="0"/>
                                        <a:ea typeface="Cambria Math" panose="02040503050406030204" pitchFamily="18" charset="0"/>
                                      </a:rPr>
                                      <m:t>𝛼</m:t>
                                    </m:r>
                                  </m:e>
                                  <m:sub>
                                    <m:r>
                                      <a:rPr lang="en-US" sz="2800" b="0" i="1" smtClean="0">
                                        <a:solidFill>
                                          <a:srgbClr val="4E5E67"/>
                                        </a:solidFill>
                                        <a:latin typeface="Cambria Math" panose="02040503050406030204" pitchFamily="18" charset="0"/>
                                        <a:ea typeface="Cambria Math" panose="02040503050406030204" pitchFamily="18" charset="0"/>
                                      </a:rPr>
                                      <m:t>1</m:t>
                                    </m:r>
                                  </m:sub>
                                </m:sSub>
                              </m:e>
                              <m:e>
                                <m:r>
                                  <a:rPr lang="en-US" sz="2800" i="1" smtClean="0">
                                    <a:solidFill>
                                      <a:srgbClr val="4E5E67"/>
                                    </a:solidFill>
                                    <a:latin typeface="Cambria Math" panose="02040503050406030204" pitchFamily="18" charset="0"/>
                                    <a:ea typeface="Cambria Math" panose="02040503050406030204" pitchFamily="18" charset="0"/>
                                  </a:rPr>
                                  <m:t>…</m:t>
                                </m:r>
                              </m:e>
                              <m:e>
                                <m:sSub>
                                  <m:sSubPr>
                                    <m:ctrlPr>
                                      <a:rPr lang="en-US" sz="2800" i="1" smtClean="0">
                                        <a:solidFill>
                                          <a:srgbClr val="4E5E67"/>
                                        </a:solidFill>
                                        <a:latin typeface="Cambria Math" panose="02040503050406030204" pitchFamily="18" charset="0"/>
                                        <a:ea typeface="Cambria Math" panose="02040503050406030204" pitchFamily="18" charset="0"/>
                                      </a:rPr>
                                    </m:ctrlPr>
                                  </m:sSubPr>
                                  <m:e>
                                    <m:r>
                                      <a:rPr lang="en-US" sz="2800" i="1" smtClean="0">
                                        <a:solidFill>
                                          <a:srgbClr val="4E5E67"/>
                                        </a:solidFill>
                                        <a:latin typeface="Cambria Math" panose="02040503050406030204" pitchFamily="18" charset="0"/>
                                        <a:ea typeface="Cambria Math" panose="02040503050406030204" pitchFamily="18" charset="0"/>
                                      </a:rPr>
                                      <m:t>𝛼</m:t>
                                    </m:r>
                                  </m:e>
                                  <m:sub>
                                    <m:r>
                                      <a:rPr lang="en-US" sz="2800" b="0" i="1" smtClean="0">
                                        <a:solidFill>
                                          <a:srgbClr val="4E5E67"/>
                                        </a:solidFill>
                                        <a:latin typeface="Cambria Math" panose="02040503050406030204" pitchFamily="18" charset="0"/>
                                        <a:ea typeface="Cambria Math" panose="02040503050406030204" pitchFamily="18" charset="0"/>
                                      </a:rPr>
                                      <m:t>𝑛</m:t>
                                    </m:r>
                                  </m:sub>
                                </m:sSub>
                              </m:e>
                            </m:mr>
                          </m:m>
                        </m:e>
                      </m:d>
                      <m:r>
                        <a:rPr lang="en-US" sz="2800" b="0" i="1" smtClean="0">
                          <a:solidFill>
                            <a:srgbClr val="4E5E67"/>
                          </a:solidFill>
                          <a:latin typeface="Cambria Math" panose="02040503050406030204" pitchFamily="18" charset="0"/>
                        </a:rPr>
                        <m:t>𝐿</m:t>
                      </m:r>
                      <m:r>
                        <a:rPr lang="en-US" sz="2800" b="0" i="1" smtClean="0">
                          <a:solidFill>
                            <a:srgbClr val="4E5E67"/>
                          </a:solidFill>
                          <a:latin typeface="Cambria Math" panose="02040503050406030204" pitchFamily="18" charset="0"/>
                        </a:rPr>
                        <m:t> </m:t>
                      </m:r>
                    </m:oMath>
                  </m:oMathPara>
                </a14:m>
                <a:endParaRPr lang="en-US" sz="2800" b="0" i="1" dirty="0">
                  <a:solidFill>
                    <a:srgbClr val="4E5E67"/>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solidFill>
                            <a:srgbClr val="4E5E67"/>
                          </a:solidFill>
                          <a:latin typeface="Cambria Math" panose="02040503050406030204" pitchFamily="18" charset="0"/>
                        </a:rPr>
                        <m:t>𝑤𝑖𝑡h</m:t>
                      </m:r>
                      <m:r>
                        <a:rPr lang="en-US" sz="2800" b="0" i="1" smtClean="0">
                          <a:solidFill>
                            <a:srgbClr val="4E5E67"/>
                          </a:solidFill>
                          <a:latin typeface="Cambria Math" panose="02040503050406030204" pitchFamily="18" charset="0"/>
                        </a:rPr>
                        <m:t> </m:t>
                      </m:r>
                      <m:sSub>
                        <m:sSubPr>
                          <m:ctrlPr>
                            <a:rPr lang="en-US" sz="2800" b="0" i="1" smtClean="0">
                              <a:solidFill>
                                <a:srgbClr val="4E5E67"/>
                              </a:solidFill>
                              <a:latin typeface="Cambria Math" panose="02040503050406030204" pitchFamily="18" charset="0"/>
                            </a:rPr>
                          </m:ctrlPr>
                        </m:sSubPr>
                        <m:e>
                          <m:r>
                            <a:rPr lang="en-US" sz="2800" b="0" i="1" smtClean="0">
                              <a:solidFill>
                                <a:srgbClr val="4E5E67"/>
                              </a:solidFill>
                              <a:latin typeface="Cambria Math" panose="02040503050406030204" pitchFamily="18" charset="0"/>
                              <a:ea typeface="Cambria Math" panose="02040503050406030204" pitchFamily="18" charset="0"/>
                            </a:rPr>
                            <m:t>𝛼</m:t>
                          </m:r>
                        </m:e>
                        <m:sub>
                          <m:r>
                            <a:rPr lang="en-US" sz="2800" b="0" i="1" smtClean="0">
                              <a:solidFill>
                                <a:srgbClr val="4E5E67"/>
                              </a:solidFill>
                              <a:latin typeface="Cambria Math" panose="02040503050406030204" pitchFamily="18" charset="0"/>
                            </a:rPr>
                            <m:t>𝑖</m:t>
                          </m:r>
                        </m:sub>
                      </m:sSub>
                      <m:r>
                        <a:rPr lang="en-US" sz="2800" b="0" i="1" smtClean="0">
                          <a:solidFill>
                            <a:srgbClr val="4E5E67"/>
                          </a:solidFill>
                          <a:latin typeface="Cambria Math" panose="02040503050406030204" pitchFamily="18" charset="0"/>
                        </a:rPr>
                        <m:t>=</m:t>
                      </m:r>
                      <m:r>
                        <a:rPr lang="en-US" sz="2800" i="1">
                          <a:solidFill>
                            <a:srgbClr val="4E5E67"/>
                          </a:solidFill>
                          <a:latin typeface="Cambria Math" panose="02040503050406030204" pitchFamily="18" charset="0"/>
                        </a:rPr>
                        <m:t>𝑁𝑂𝑅𝑀𝐼𝑁𝑉</m:t>
                      </m:r>
                      <m:d>
                        <m:dPr>
                          <m:ctrlPr>
                            <a:rPr lang="en-US" sz="2800" i="1">
                              <a:solidFill>
                                <a:srgbClr val="4E5E67"/>
                              </a:solidFill>
                              <a:latin typeface="Cambria Math" panose="02040503050406030204" pitchFamily="18" charset="0"/>
                            </a:rPr>
                          </m:ctrlPr>
                        </m:dPr>
                        <m:e>
                          <m:r>
                            <a:rPr lang="en-US" sz="2800" i="1">
                              <a:solidFill>
                                <a:srgbClr val="4E5E67"/>
                              </a:solidFill>
                              <a:latin typeface="Cambria Math" panose="02040503050406030204" pitchFamily="18" charset="0"/>
                            </a:rPr>
                            <m:t>𝑅𝐴𝑁𝐷</m:t>
                          </m:r>
                          <m:r>
                            <a:rPr lang="en-US" sz="2800" b="0" i="1" smtClean="0">
                              <a:solidFill>
                                <a:srgbClr val="4E5E67"/>
                              </a:solidFill>
                              <a:latin typeface="Cambria Math" panose="02040503050406030204" pitchFamily="18" charset="0"/>
                            </a:rPr>
                            <m:t>()</m:t>
                          </m:r>
                          <m:r>
                            <a:rPr lang="en-US" sz="2800" i="1">
                              <a:solidFill>
                                <a:srgbClr val="4E5E67"/>
                              </a:solidFill>
                              <a:latin typeface="Cambria Math" panose="02040503050406030204" pitchFamily="18" charset="0"/>
                            </a:rPr>
                            <m:t>,0,1</m:t>
                          </m:r>
                        </m:e>
                      </m:d>
                    </m:oMath>
                  </m:oMathPara>
                </a14:m>
                <a:endParaRPr lang="en-US" sz="2800" dirty="0"/>
              </a:p>
              <a:p>
                <a:endParaRPr lang="en-US" sz="2800" dirty="0"/>
              </a:p>
              <a:p>
                <a:pPr/>
                <a14:m>
                  <m:oMathPara xmlns:m="http://schemas.openxmlformats.org/officeDocument/2006/math">
                    <m:oMathParaPr>
                      <m:jc m:val="centerGroup"/>
                    </m:oMathParaPr>
                    <m:oMath xmlns:m="http://schemas.openxmlformats.org/officeDocument/2006/math">
                      <m:sSub>
                        <m:sSubPr>
                          <m:ctrlPr>
                            <a:rPr lang="en-US" sz="2800" i="1">
                              <a:solidFill>
                                <a:srgbClr val="4E5E67"/>
                              </a:solidFill>
                              <a:latin typeface="Cambria Math" panose="02040503050406030204" pitchFamily="18" charset="0"/>
                            </a:rPr>
                          </m:ctrlPr>
                        </m:sSubPr>
                        <m:e>
                          <m:r>
                            <a:rPr lang="fr-CH" sz="2800" i="1">
                              <a:solidFill>
                                <a:srgbClr val="4E5E67"/>
                              </a:solidFill>
                              <a:latin typeface="Cambria Math" panose="02040503050406030204" pitchFamily="18" charset="0"/>
                            </a:rPr>
                            <m:t>𝑆</m:t>
                          </m:r>
                        </m:e>
                        <m:sub>
                          <m:r>
                            <a:rPr lang="fr-CH" sz="2800" i="1">
                              <a:solidFill>
                                <a:srgbClr val="4E5E67"/>
                              </a:solidFill>
                              <a:latin typeface="Cambria Math" panose="02040503050406030204" pitchFamily="18" charset="0"/>
                            </a:rPr>
                            <m:t>𝑡</m:t>
                          </m:r>
                          <m:r>
                            <a:rPr lang="fr-CH" sz="2800" i="1">
                              <a:solidFill>
                                <a:srgbClr val="4E5E67"/>
                              </a:solidFill>
                              <a:latin typeface="Cambria Math" panose="02040503050406030204" pitchFamily="18" charset="0"/>
                            </a:rPr>
                            <m:t>+∆</m:t>
                          </m:r>
                          <m:r>
                            <a:rPr lang="fr-CH" sz="2800" i="1">
                              <a:solidFill>
                                <a:srgbClr val="4E5E67"/>
                              </a:solidFill>
                              <a:latin typeface="Cambria Math" panose="02040503050406030204" pitchFamily="18" charset="0"/>
                              <a:ea typeface="Cambria Math" panose="02040503050406030204" pitchFamily="18" charset="0"/>
                            </a:rPr>
                            <m:t>𝑡</m:t>
                          </m:r>
                        </m:sub>
                      </m:sSub>
                      <m:r>
                        <a:rPr lang="fr-CH" sz="2800" i="1">
                          <a:solidFill>
                            <a:srgbClr val="4E5E67"/>
                          </a:solidFill>
                          <a:latin typeface="Cambria Math" panose="02040503050406030204" pitchFamily="18" charset="0"/>
                        </a:rPr>
                        <m:t>=</m:t>
                      </m:r>
                      <m:sSub>
                        <m:sSubPr>
                          <m:ctrlPr>
                            <a:rPr lang="en-US" sz="2800" i="1">
                              <a:solidFill>
                                <a:srgbClr val="4E5E67"/>
                              </a:solidFill>
                              <a:latin typeface="Cambria Math" panose="02040503050406030204" pitchFamily="18" charset="0"/>
                            </a:rPr>
                          </m:ctrlPr>
                        </m:sSubPr>
                        <m:e>
                          <m:r>
                            <a:rPr lang="fr-CH" sz="2800" i="1">
                              <a:solidFill>
                                <a:srgbClr val="4E5E67"/>
                              </a:solidFill>
                              <a:latin typeface="Cambria Math" panose="02040503050406030204" pitchFamily="18" charset="0"/>
                            </a:rPr>
                            <m:t>𝑆</m:t>
                          </m:r>
                        </m:e>
                        <m:sub>
                          <m:r>
                            <a:rPr lang="fr-CH" sz="2800" i="1">
                              <a:solidFill>
                                <a:srgbClr val="4E5E67"/>
                              </a:solidFill>
                              <a:latin typeface="Cambria Math" panose="02040503050406030204" pitchFamily="18" charset="0"/>
                            </a:rPr>
                            <m:t>𝑡</m:t>
                          </m:r>
                        </m:sub>
                      </m:sSub>
                      <m:sSup>
                        <m:sSupPr>
                          <m:ctrlPr>
                            <a:rPr lang="fr-CH" sz="2800" i="1">
                              <a:solidFill>
                                <a:srgbClr val="4E5E67"/>
                              </a:solidFill>
                              <a:latin typeface="Cambria Math" panose="02040503050406030204" pitchFamily="18" charset="0"/>
                              <a:ea typeface="Cambria Math" panose="02040503050406030204" pitchFamily="18" charset="0"/>
                            </a:rPr>
                          </m:ctrlPr>
                        </m:sSupPr>
                        <m:e>
                          <m:r>
                            <a:rPr lang="fr-CH" sz="2800" i="1">
                              <a:solidFill>
                                <a:srgbClr val="4E5E67"/>
                              </a:solidFill>
                              <a:latin typeface="Cambria Math" panose="02040503050406030204" pitchFamily="18" charset="0"/>
                              <a:ea typeface="Cambria Math" panose="02040503050406030204" pitchFamily="18" charset="0"/>
                            </a:rPr>
                            <m:t>𝑒</m:t>
                          </m:r>
                        </m:e>
                        <m:sup>
                          <m:r>
                            <a:rPr lang="fr-CH" sz="2800" i="1">
                              <a:solidFill>
                                <a:srgbClr val="4E5E67"/>
                              </a:solidFill>
                              <a:latin typeface="Cambria Math" panose="02040503050406030204" pitchFamily="18" charset="0"/>
                              <a:ea typeface="Cambria Math" panose="02040503050406030204" pitchFamily="18" charset="0"/>
                            </a:rPr>
                            <m:t>(</m:t>
                          </m:r>
                          <m:r>
                            <a:rPr lang="en-US" sz="2800" i="1">
                              <a:solidFill>
                                <a:srgbClr val="4E5E67"/>
                              </a:solidFill>
                              <a:latin typeface="Cambria Math" panose="02040503050406030204" pitchFamily="18" charset="0"/>
                              <a:ea typeface="Cambria Math" panose="02040503050406030204" pitchFamily="18" charset="0"/>
                            </a:rPr>
                            <m:t>𝜇</m:t>
                          </m:r>
                          <m:r>
                            <a:rPr lang="fr-CH" sz="2800" i="1">
                              <a:solidFill>
                                <a:srgbClr val="4E5E67"/>
                              </a:solidFill>
                              <a:latin typeface="Cambria Math" panose="02040503050406030204" pitchFamily="18" charset="0"/>
                              <a:ea typeface="Cambria Math" panose="02040503050406030204" pitchFamily="18" charset="0"/>
                            </a:rPr>
                            <m:t>−</m:t>
                          </m:r>
                          <m:f>
                            <m:fPr>
                              <m:ctrlPr>
                                <a:rPr lang="fr-CH" sz="2800" i="1">
                                  <a:solidFill>
                                    <a:srgbClr val="4E5E67"/>
                                  </a:solidFill>
                                  <a:latin typeface="Cambria Math" panose="02040503050406030204" pitchFamily="18" charset="0"/>
                                  <a:ea typeface="Cambria Math" panose="02040503050406030204" pitchFamily="18" charset="0"/>
                                </a:rPr>
                              </m:ctrlPr>
                            </m:fPr>
                            <m:num>
                              <m:sSup>
                                <m:sSupPr>
                                  <m:ctrlPr>
                                    <a:rPr lang="fr-CH" sz="2800" i="1">
                                      <a:solidFill>
                                        <a:srgbClr val="4E5E67"/>
                                      </a:solidFill>
                                      <a:latin typeface="Cambria Math" panose="02040503050406030204" pitchFamily="18" charset="0"/>
                                      <a:ea typeface="Cambria Math" panose="02040503050406030204" pitchFamily="18" charset="0"/>
                                    </a:rPr>
                                  </m:ctrlPr>
                                </m:sSupPr>
                                <m:e>
                                  <m:r>
                                    <a:rPr lang="fr-CH" sz="2800" i="1">
                                      <a:solidFill>
                                        <a:srgbClr val="4E5E67"/>
                                      </a:solidFill>
                                      <a:latin typeface="Cambria Math" panose="02040503050406030204" pitchFamily="18" charset="0"/>
                                      <a:ea typeface="Cambria Math" panose="02040503050406030204" pitchFamily="18" charset="0"/>
                                    </a:rPr>
                                    <m:t>𝜎</m:t>
                                  </m:r>
                                </m:e>
                                <m:sup>
                                  <m:r>
                                    <a:rPr lang="fr-CH" sz="2800" i="1">
                                      <a:solidFill>
                                        <a:srgbClr val="4E5E67"/>
                                      </a:solidFill>
                                      <a:latin typeface="Cambria Math" panose="02040503050406030204" pitchFamily="18" charset="0"/>
                                      <a:ea typeface="Cambria Math" panose="02040503050406030204" pitchFamily="18" charset="0"/>
                                    </a:rPr>
                                    <m:t>2</m:t>
                                  </m:r>
                                </m:sup>
                              </m:sSup>
                            </m:num>
                            <m:den>
                              <m:r>
                                <a:rPr lang="fr-CH" sz="2800" i="1">
                                  <a:solidFill>
                                    <a:srgbClr val="4E5E67"/>
                                  </a:solidFill>
                                  <a:latin typeface="Cambria Math" panose="02040503050406030204" pitchFamily="18" charset="0"/>
                                  <a:ea typeface="Cambria Math" panose="02040503050406030204" pitchFamily="18" charset="0"/>
                                </a:rPr>
                                <m:t>2</m:t>
                              </m:r>
                            </m:den>
                          </m:f>
                          <m:r>
                            <a:rPr lang="fr-CH" sz="2800" i="1">
                              <a:solidFill>
                                <a:srgbClr val="4E5E67"/>
                              </a:solidFill>
                              <a:latin typeface="Cambria Math" panose="02040503050406030204" pitchFamily="18" charset="0"/>
                              <a:ea typeface="Cambria Math" panose="02040503050406030204" pitchFamily="18" charset="0"/>
                            </a:rPr>
                            <m:t>+</m:t>
                          </m:r>
                          <m:r>
                            <a:rPr lang="fr-CH" sz="2800" i="1">
                              <a:solidFill>
                                <a:srgbClr val="4E5E67"/>
                              </a:solidFill>
                              <a:latin typeface="Cambria Math" panose="02040503050406030204" pitchFamily="18" charset="0"/>
                              <a:ea typeface="Cambria Math" panose="02040503050406030204" pitchFamily="18" charset="0"/>
                            </a:rPr>
                            <m:t>𝜎</m:t>
                          </m:r>
                          <m:sSub>
                            <m:sSubPr>
                              <m:ctrlPr>
                                <a:rPr lang="fr-CH" sz="2800" i="1" smtClean="0">
                                  <a:solidFill>
                                    <a:srgbClr val="4E5E67"/>
                                  </a:solidFill>
                                  <a:latin typeface="Cambria Math" panose="02040503050406030204" pitchFamily="18" charset="0"/>
                                  <a:ea typeface="Cambria Math" panose="02040503050406030204" pitchFamily="18" charset="0"/>
                                </a:rPr>
                              </m:ctrlPr>
                            </m:sSubPr>
                            <m:e>
                              <m:r>
                                <a:rPr lang="fr-CH" sz="2800" i="1" smtClean="0">
                                  <a:solidFill>
                                    <a:srgbClr val="4E5E67"/>
                                  </a:solidFill>
                                  <a:latin typeface="Cambria Math" panose="02040503050406030204" pitchFamily="18" charset="0"/>
                                  <a:ea typeface="Cambria Math" panose="02040503050406030204" pitchFamily="18" charset="0"/>
                                </a:rPr>
                                <m:t>𝜀</m:t>
                              </m:r>
                            </m:e>
                            <m:sub>
                              <m:r>
                                <a:rPr lang="en-US" sz="2800" b="0" i="1" smtClean="0">
                                  <a:solidFill>
                                    <a:srgbClr val="4E5E67"/>
                                  </a:solidFill>
                                  <a:latin typeface="Cambria Math" panose="02040503050406030204" pitchFamily="18" charset="0"/>
                                  <a:ea typeface="Cambria Math" panose="02040503050406030204" pitchFamily="18" charset="0"/>
                                </a:rPr>
                                <m:t>𝑐𝑢𝑟𝑟𝑒𝑛𝑐𝑦</m:t>
                              </m:r>
                              <m:r>
                                <a:rPr lang="en-US" sz="2800" b="0" i="1" smtClean="0">
                                  <a:solidFill>
                                    <a:srgbClr val="4E5E67"/>
                                  </a:solidFill>
                                  <a:latin typeface="Cambria Math" panose="02040503050406030204" pitchFamily="18" charset="0"/>
                                  <a:ea typeface="Cambria Math" panose="02040503050406030204" pitchFamily="18" charset="0"/>
                                </a:rPr>
                                <m:t>,</m:t>
                              </m:r>
                              <m:r>
                                <a:rPr lang="en-US" sz="2800" b="0" i="1" smtClean="0">
                                  <a:solidFill>
                                    <a:srgbClr val="4E5E67"/>
                                  </a:solidFill>
                                  <a:latin typeface="Cambria Math" panose="02040503050406030204" pitchFamily="18" charset="0"/>
                                  <a:ea typeface="Cambria Math" panose="02040503050406030204" pitchFamily="18" charset="0"/>
                                </a:rPr>
                                <m:t>𝑡</m:t>
                              </m:r>
                            </m:sub>
                          </m:sSub>
                          <m:r>
                            <a:rPr lang="en-US" sz="2800" b="0" i="1" smtClean="0">
                              <a:solidFill>
                                <a:srgbClr val="4E5E67"/>
                              </a:solidFill>
                              <a:latin typeface="Cambria Math" panose="02040503050406030204" pitchFamily="18" charset="0"/>
                              <a:ea typeface="Cambria Math" panose="02040503050406030204" pitchFamily="18" charset="0"/>
                            </a:rPr>
                            <m:t>)</m:t>
                          </m:r>
                        </m:sup>
                      </m:sSup>
                    </m:oMath>
                  </m:oMathPara>
                </a14:m>
                <a:endParaRPr lang="en-US" sz="2800" dirty="0"/>
              </a:p>
            </p:txBody>
          </p:sp>
        </mc:Choice>
        <mc:Fallback xmlns="">
          <p:sp>
            <p:nvSpPr>
              <p:cNvPr id="2" name="TextBox 1"/>
              <p:cNvSpPr txBox="1">
                <a:spLocks noRot="1" noChangeAspect="1" noMove="1" noResize="1" noEditPoints="1" noAdjustHandles="1" noChangeArrowheads="1" noChangeShapeType="1" noTextEdit="1"/>
              </p:cNvSpPr>
              <p:nvPr/>
            </p:nvSpPr>
            <p:spPr>
              <a:xfrm>
                <a:off x="776167" y="1578936"/>
                <a:ext cx="10768133" cy="468534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825540" y="199867"/>
                <a:ext cx="6096000" cy="797654"/>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sz="4400" i="1" smtClean="0">
                              <a:solidFill>
                                <a:srgbClr val="4E5E67"/>
                              </a:solidFill>
                              <a:latin typeface="Cambria Math" panose="02040503050406030204" pitchFamily="18" charset="0"/>
                            </a:rPr>
                          </m:ctrlPr>
                        </m:sSubPr>
                        <m:e>
                          <m:r>
                            <a:rPr lang="fr-CH" sz="4400" b="0" i="1" smtClean="0">
                              <a:solidFill>
                                <a:srgbClr val="4E5E67"/>
                              </a:solidFill>
                              <a:latin typeface="Cambria Math" panose="02040503050406030204" pitchFamily="18" charset="0"/>
                            </a:rPr>
                            <m:t>𝑆</m:t>
                          </m:r>
                        </m:e>
                        <m:sub>
                          <m:r>
                            <a:rPr lang="fr-CH" sz="4400" b="0" i="1" smtClean="0">
                              <a:solidFill>
                                <a:srgbClr val="4E5E67"/>
                              </a:solidFill>
                              <a:latin typeface="Cambria Math" panose="02040503050406030204" pitchFamily="18" charset="0"/>
                            </a:rPr>
                            <m:t>𝑡</m:t>
                          </m:r>
                          <m:r>
                            <a:rPr lang="fr-CH" sz="4400" b="0" i="1" smtClean="0">
                              <a:solidFill>
                                <a:srgbClr val="4E5E67"/>
                              </a:solidFill>
                              <a:latin typeface="Cambria Math" panose="02040503050406030204" pitchFamily="18" charset="0"/>
                            </a:rPr>
                            <m:t>+∆</m:t>
                          </m:r>
                          <m:r>
                            <a:rPr lang="fr-CH" sz="4400" b="0" i="1" smtClean="0">
                              <a:solidFill>
                                <a:srgbClr val="4E5E67"/>
                              </a:solidFill>
                              <a:latin typeface="Cambria Math" panose="02040503050406030204" pitchFamily="18" charset="0"/>
                              <a:ea typeface="Cambria Math" panose="02040503050406030204" pitchFamily="18" charset="0"/>
                            </a:rPr>
                            <m:t>𝑡</m:t>
                          </m:r>
                        </m:sub>
                      </m:sSub>
                      <m:r>
                        <a:rPr lang="fr-CH" sz="4400" b="0" i="1" smtClean="0">
                          <a:solidFill>
                            <a:srgbClr val="4E5E67"/>
                          </a:solidFill>
                          <a:latin typeface="Cambria Math" panose="02040503050406030204" pitchFamily="18" charset="0"/>
                        </a:rPr>
                        <m:t>=</m:t>
                      </m:r>
                      <m:sSub>
                        <m:sSubPr>
                          <m:ctrlPr>
                            <a:rPr lang="en-US" sz="4400" i="1" smtClean="0">
                              <a:solidFill>
                                <a:srgbClr val="4E5E67"/>
                              </a:solidFill>
                              <a:latin typeface="Cambria Math" panose="02040503050406030204" pitchFamily="18" charset="0"/>
                            </a:rPr>
                          </m:ctrlPr>
                        </m:sSubPr>
                        <m:e>
                          <m:r>
                            <a:rPr lang="fr-CH" sz="4400" i="1">
                              <a:solidFill>
                                <a:srgbClr val="4E5E67"/>
                              </a:solidFill>
                              <a:latin typeface="Cambria Math" panose="02040503050406030204" pitchFamily="18" charset="0"/>
                            </a:rPr>
                            <m:t>𝑆</m:t>
                          </m:r>
                        </m:e>
                        <m:sub>
                          <m:r>
                            <a:rPr lang="fr-CH" sz="4400" i="1">
                              <a:solidFill>
                                <a:srgbClr val="4E5E67"/>
                              </a:solidFill>
                              <a:latin typeface="Cambria Math" panose="02040503050406030204" pitchFamily="18" charset="0"/>
                            </a:rPr>
                            <m:t>𝑡</m:t>
                          </m:r>
                        </m:sub>
                      </m:sSub>
                      <m:sSup>
                        <m:sSupPr>
                          <m:ctrlPr>
                            <a:rPr lang="fr-CH" sz="4400" i="1" smtClean="0">
                              <a:solidFill>
                                <a:srgbClr val="4E5E67"/>
                              </a:solidFill>
                              <a:latin typeface="Cambria Math" panose="02040503050406030204" pitchFamily="18" charset="0"/>
                              <a:ea typeface="Cambria Math" panose="02040503050406030204" pitchFamily="18" charset="0"/>
                            </a:rPr>
                          </m:ctrlPr>
                        </m:sSupPr>
                        <m:e>
                          <m:r>
                            <a:rPr lang="fr-CH" sz="4400" i="1" smtClean="0">
                              <a:solidFill>
                                <a:srgbClr val="4E5E67"/>
                              </a:solidFill>
                              <a:latin typeface="Cambria Math" panose="02040503050406030204" pitchFamily="18" charset="0"/>
                              <a:ea typeface="Cambria Math" panose="02040503050406030204" pitchFamily="18" charset="0"/>
                            </a:rPr>
                            <m:t>𝑒</m:t>
                          </m:r>
                        </m:e>
                        <m:sup>
                          <m:r>
                            <a:rPr lang="fr-CH" sz="4400" b="0" i="1" smtClean="0">
                              <a:solidFill>
                                <a:srgbClr val="4E5E67"/>
                              </a:solidFill>
                              <a:latin typeface="Cambria Math" panose="02040503050406030204" pitchFamily="18" charset="0"/>
                              <a:ea typeface="Cambria Math" panose="02040503050406030204" pitchFamily="18" charset="0"/>
                            </a:rPr>
                            <m:t>(</m:t>
                          </m:r>
                          <m:r>
                            <a:rPr lang="fr-CH" sz="4400" b="0" i="1" smtClean="0">
                              <a:solidFill>
                                <a:srgbClr val="4E5E67"/>
                              </a:solidFill>
                              <a:latin typeface="Cambria Math" panose="02040503050406030204" pitchFamily="18" charset="0"/>
                              <a:ea typeface="Cambria Math" panose="02040503050406030204" pitchFamily="18" charset="0"/>
                            </a:rPr>
                            <m:t>𝑘</m:t>
                          </m:r>
                          <m:r>
                            <a:rPr lang="fr-CH" sz="4400" b="0" i="1" smtClean="0">
                              <a:solidFill>
                                <a:srgbClr val="4E5E67"/>
                              </a:solidFill>
                              <a:latin typeface="Cambria Math" panose="02040503050406030204" pitchFamily="18" charset="0"/>
                              <a:ea typeface="Cambria Math" panose="02040503050406030204" pitchFamily="18" charset="0"/>
                            </a:rPr>
                            <m:t>+</m:t>
                          </m:r>
                          <m:r>
                            <a:rPr lang="fr-CH" sz="4400" b="0" i="1" smtClean="0">
                              <a:solidFill>
                                <a:srgbClr val="4E5E67"/>
                              </a:solidFill>
                              <a:latin typeface="Cambria Math" panose="02040503050406030204" pitchFamily="18" charset="0"/>
                              <a:ea typeface="Cambria Math" panose="02040503050406030204" pitchFamily="18" charset="0"/>
                            </a:rPr>
                            <m:t>𝜎</m:t>
                          </m:r>
                          <m:sSub>
                            <m:sSubPr>
                              <m:ctrlPr>
                                <a:rPr lang="fr-CH" sz="4400" b="0" i="1" smtClean="0">
                                  <a:solidFill>
                                    <a:srgbClr val="4E5E67"/>
                                  </a:solidFill>
                                  <a:latin typeface="Cambria Math" panose="02040503050406030204" pitchFamily="18" charset="0"/>
                                  <a:ea typeface="Cambria Math" panose="02040503050406030204" pitchFamily="18" charset="0"/>
                                </a:rPr>
                              </m:ctrlPr>
                            </m:sSubPr>
                            <m:e>
                              <m:r>
                                <a:rPr lang="fr-CH" sz="4400" b="0" i="1" smtClean="0">
                                  <a:solidFill>
                                    <a:srgbClr val="4E5E67"/>
                                  </a:solidFill>
                                  <a:latin typeface="Cambria Math" panose="02040503050406030204" pitchFamily="18" charset="0"/>
                                  <a:ea typeface="Cambria Math" panose="02040503050406030204" pitchFamily="18" charset="0"/>
                                </a:rPr>
                                <m:t>𝜀</m:t>
                              </m:r>
                            </m:e>
                            <m:sub>
                              <m:r>
                                <a:rPr lang="fr-CH" sz="4400" b="0" i="1" smtClean="0">
                                  <a:solidFill>
                                    <a:srgbClr val="4E5E67"/>
                                  </a:solidFill>
                                  <a:latin typeface="Cambria Math" panose="02040503050406030204" pitchFamily="18" charset="0"/>
                                  <a:ea typeface="Cambria Math" panose="02040503050406030204" pitchFamily="18" charset="0"/>
                                </a:rPr>
                                <m:t>𝑡</m:t>
                              </m:r>
                            </m:sub>
                          </m:sSub>
                          <m:r>
                            <a:rPr lang="fr-CH" sz="4400" b="0" i="1" smtClean="0">
                              <a:solidFill>
                                <a:srgbClr val="4E5E67"/>
                              </a:solidFill>
                              <a:latin typeface="Cambria Math" panose="02040503050406030204" pitchFamily="18" charset="0"/>
                              <a:ea typeface="Cambria Math" panose="02040503050406030204" pitchFamily="18" charset="0"/>
                            </a:rPr>
                            <m:t>)</m:t>
                          </m:r>
                        </m:sup>
                      </m:sSup>
                    </m:oMath>
                  </m:oMathPara>
                </a14:m>
                <a:endParaRPr lang="en-US" sz="4400" dirty="0">
                  <a:solidFill>
                    <a:srgbClr val="4E5E67"/>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5825540" y="199867"/>
                <a:ext cx="6096000" cy="797654"/>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9147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Bild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3123" y="3201277"/>
            <a:ext cx="3031713" cy="814388"/>
          </a:xfrm>
          <a:prstGeom prst="rect">
            <a:avLst/>
          </a:prstGeom>
        </p:spPr>
      </p:pic>
      <p:pic>
        <p:nvPicPr>
          <p:cNvPr id="38" name="Bild 37" descr="ptt_pharm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169" y="4401322"/>
            <a:ext cx="894786" cy="816540"/>
          </a:xfrm>
          <a:prstGeom prst="rect">
            <a:avLst/>
          </a:prstGeom>
        </p:spPr>
      </p:pic>
      <p:pic>
        <p:nvPicPr>
          <p:cNvPr id="44" name="Bild 43" descr="ptt_pharma0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1421" y="4387140"/>
            <a:ext cx="1593671" cy="824498"/>
          </a:xfrm>
          <a:prstGeom prst="rect">
            <a:avLst/>
          </a:prstGeom>
        </p:spPr>
      </p:pic>
      <p:sp>
        <p:nvSpPr>
          <p:cNvPr id="3" name="Inhaltsplatzhalter 2"/>
          <p:cNvSpPr>
            <a:spLocks noGrp="1"/>
          </p:cNvSpPr>
          <p:nvPr>
            <p:ph sz="half" idx="1"/>
          </p:nvPr>
        </p:nvSpPr>
        <p:spPr>
          <a:xfrm>
            <a:off x="1774826" y="1984375"/>
            <a:ext cx="4695663" cy="3904028"/>
          </a:xfrm>
        </p:spPr>
        <p:txBody>
          <a:bodyPr>
            <a:normAutofit/>
          </a:bodyPr>
          <a:lstStyle/>
          <a:p>
            <a:pPr lvl="1">
              <a:spcBef>
                <a:spcPts val="1536"/>
              </a:spcBef>
            </a:pPr>
            <a:r>
              <a:rPr lang="en-US" dirty="0"/>
              <a:t>JT was established in 1985</a:t>
            </a:r>
          </a:p>
          <a:p>
            <a:pPr lvl="1">
              <a:spcBef>
                <a:spcPts val="1536"/>
              </a:spcBef>
            </a:pPr>
            <a:r>
              <a:rPr lang="en-US" dirty="0"/>
              <a:t>In 1999 JT becomes global with the purchase of the i</a:t>
            </a:r>
            <a:r>
              <a:rPr lang="en-US" dirty="0">
                <a:solidFill>
                  <a:srgbClr val="122632"/>
                </a:solidFill>
              </a:rPr>
              <a:t>nternational operations of R.J. Reynolds</a:t>
            </a:r>
            <a:endParaRPr lang="de-DE" dirty="0">
              <a:solidFill>
                <a:srgbClr val="122632"/>
              </a:solidFill>
            </a:endParaRPr>
          </a:p>
          <a:p>
            <a:pPr lvl="1">
              <a:spcBef>
                <a:spcPts val="1536"/>
              </a:spcBef>
            </a:pPr>
            <a:r>
              <a:rPr lang="en-US" dirty="0"/>
              <a:t>JT Group includes Japan’s domestic tobacco market, as well as seasonings, processed foods and pharmaceutical businesses</a:t>
            </a:r>
          </a:p>
          <a:p>
            <a:pPr lvl="1">
              <a:spcBef>
                <a:spcPts val="1536"/>
              </a:spcBef>
            </a:pPr>
            <a:r>
              <a:rPr lang="en-US" dirty="0"/>
              <a:t>JT Group has 44,667 employees worldwide, </a:t>
            </a:r>
            <a:br>
              <a:rPr lang="en-US" dirty="0"/>
            </a:br>
            <a:r>
              <a:rPr lang="en-US" dirty="0"/>
              <a:t>including JTI</a:t>
            </a:r>
          </a:p>
          <a:p>
            <a:pPr lvl="1">
              <a:spcBef>
                <a:spcPts val="1536"/>
              </a:spcBef>
            </a:pPr>
            <a:r>
              <a:rPr lang="en-US" dirty="0"/>
              <a:t>Around 33% owned by the Japanese government, </a:t>
            </a:r>
            <a:br>
              <a:rPr lang="en-US" dirty="0"/>
            </a:br>
            <a:r>
              <a:rPr lang="en-US" dirty="0"/>
              <a:t>making it the largest shareholder</a:t>
            </a:r>
          </a:p>
          <a:p>
            <a:pPr marL="1587" lvl="1" indent="0">
              <a:spcBef>
                <a:spcPts val="1536"/>
              </a:spcBef>
              <a:buNone/>
            </a:pPr>
            <a:endParaRPr lang="en-US" dirty="0"/>
          </a:p>
          <a:p>
            <a:endParaRPr lang="en-US" sz="1100" b="1" baseline="30000" dirty="0"/>
          </a:p>
          <a:p>
            <a:endParaRPr lang="en-US" sz="1100" b="1" baseline="30000" dirty="0">
              <a:solidFill>
                <a:srgbClr val="FF0000"/>
              </a:solidFill>
            </a:endParaRPr>
          </a:p>
          <a:p>
            <a:endParaRPr lang="en-US" sz="1100" b="1" baseline="30000" dirty="0">
              <a:solidFill>
                <a:srgbClr val="FF0000"/>
              </a:solidFill>
            </a:endParaRPr>
          </a:p>
        </p:txBody>
      </p:sp>
      <p:sp>
        <p:nvSpPr>
          <p:cNvPr id="5" name="Fußzeilenplatzhalter 4"/>
          <p:cNvSpPr>
            <a:spLocks noGrp="1"/>
          </p:cNvSpPr>
          <p:nvPr>
            <p:ph type="ftr" sz="quarter" idx="10"/>
          </p:nvPr>
        </p:nvSpPr>
        <p:spPr/>
        <p:txBody>
          <a:bodyPr/>
          <a:lstStyle/>
          <a:p>
            <a:pPr>
              <a:defRPr/>
            </a:pPr>
            <a:r>
              <a:rPr lang="en-US"/>
              <a:t>JTI at a glance</a:t>
            </a:r>
            <a:endParaRPr lang="en-US" dirty="0"/>
          </a:p>
        </p:txBody>
      </p:sp>
      <p:sp>
        <p:nvSpPr>
          <p:cNvPr id="6" name="Foliennummernplatzhalter 5"/>
          <p:cNvSpPr>
            <a:spLocks noGrp="1"/>
          </p:cNvSpPr>
          <p:nvPr>
            <p:ph type="sldNum" sz="quarter" idx="11"/>
          </p:nvPr>
        </p:nvSpPr>
        <p:spPr/>
        <p:txBody>
          <a:bodyPr/>
          <a:lstStyle/>
          <a:p>
            <a:pPr>
              <a:defRPr/>
            </a:pPr>
            <a:fld id="{85D77248-F92F-47C9-97FD-9CF7B39594FC}" type="slidenum">
              <a:rPr lang="en-GB" smtClean="0"/>
              <a:pPr>
                <a:defRPr/>
              </a:pPr>
              <a:t>3</a:t>
            </a:fld>
            <a:endParaRPr lang="en-GB" dirty="0"/>
          </a:p>
        </p:txBody>
      </p:sp>
      <p:sp>
        <p:nvSpPr>
          <p:cNvPr id="8" name="Text Placeholder 7"/>
          <p:cNvSpPr>
            <a:spLocks noGrp="1"/>
          </p:cNvSpPr>
          <p:nvPr>
            <p:ph type="body" sz="quarter" idx="12"/>
          </p:nvPr>
        </p:nvSpPr>
        <p:spPr/>
        <p:txBody>
          <a:bodyPr/>
          <a:lstStyle/>
          <a:p>
            <a:r>
              <a:rPr lang="en-US" dirty="0"/>
              <a:t>Our parent company</a:t>
            </a:r>
          </a:p>
        </p:txBody>
      </p:sp>
      <p:sp>
        <p:nvSpPr>
          <p:cNvPr id="2" name="Titel 1"/>
          <p:cNvSpPr>
            <a:spLocks noGrp="1"/>
          </p:cNvSpPr>
          <p:nvPr>
            <p:ph type="title"/>
          </p:nvPr>
        </p:nvSpPr>
        <p:spPr/>
        <p:txBody>
          <a:bodyPr/>
          <a:lstStyle/>
          <a:p>
            <a:r>
              <a:rPr lang="en-US" dirty="0"/>
              <a:t>The JT Group</a:t>
            </a:r>
            <a:br>
              <a:rPr lang="en-US" dirty="0"/>
            </a:br>
            <a:endParaRPr lang="de-DE" dirty="0"/>
          </a:p>
        </p:txBody>
      </p:sp>
      <p:sp>
        <p:nvSpPr>
          <p:cNvPr id="11" name="Textfeld 104"/>
          <p:cNvSpPr txBox="1"/>
          <p:nvPr/>
        </p:nvSpPr>
        <p:spPr>
          <a:xfrm>
            <a:off x="6743323" y="3022531"/>
            <a:ext cx="2940824" cy="328144"/>
          </a:xfrm>
          <a:prstGeom prst="rect">
            <a:avLst/>
          </a:prstGeom>
          <a:noFill/>
        </p:spPr>
        <p:txBody>
          <a:bodyPr wrap="square" rtlCol="0">
            <a:noAutofit/>
          </a:bodyPr>
          <a:lstStyle/>
          <a:p>
            <a:r>
              <a:rPr lang="en-US" sz="1400" dirty="0">
                <a:solidFill>
                  <a:srgbClr val="122632"/>
                </a:solidFill>
                <a:latin typeface="+mj-lt"/>
                <a:sym typeface="Times" charset="0"/>
              </a:rPr>
              <a:t>Processed foods</a:t>
            </a:r>
            <a:endParaRPr lang="en-US" sz="1400" dirty="0">
              <a:solidFill>
                <a:srgbClr val="122632"/>
              </a:solidFill>
              <a:latin typeface="+mj-lt"/>
            </a:endParaRPr>
          </a:p>
        </p:txBody>
      </p:sp>
      <p:sp>
        <p:nvSpPr>
          <p:cNvPr id="30" name="Textfeld 104"/>
          <p:cNvSpPr txBox="1"/>
          <p:nvPr/>
        </p:nvSpPr>
        <p:spPr>
          <a:xfrm>
            <a:off x="6735751" y="4075996"/>
            <a:ext cx="2940824" cy="328144"/>
          </a:xfrm>
          <a:prstGeom prst="rect">
            <a:avLst/>
          </a:prstGeom>
          <a:noFill/>
        </p:spPr>
        <p:txBody>
          <a:bodyPr wrap="square" rtlCol="0">
            <a:noAutofit/>
          </a:bodyPr>
          <a:lstStyle/>
          <a:p>
            <a:r>
              <a:rPr lang="en-US" sz="1400" dirty="0">
                <a:solidFill>
                  <a:srgbClr val="122632"/>
                </a:solidFill>
                <a:latin typeface="+mj-lt"/>
                <a:sym typeface="Times" charset="0"/>
              </a:rPr>
              <a:t>Pharmaceuticals</a:t>
            </a:r>
            <a:endParaRPr lang="en-US" sz="1400" dirty="0">
              <a:solidFill>
                <a:srgbClr val="122632"/>
              </a:solidFill>
              <a:latin typeface="+mj-lt"/>
            </a:endParaRPr>
          </a:p>
        </p:txBody>
      </p:sp>
      <p:sp>
        <p:nvSpPr>
          <p:cNvPr id="35" name="Textfeld 103"/>
          <p:cNvSpPr txBox="1"/>
          <p:nvPr/>
        </p:nvSpPr>
        <p:spPr>
          <a:xfrm>
            <a:off x="6742949" y="2051387"/>
            <a:ext cx="2962404" cy="385780"/>
          </a:xfrm>
          <a:prstGeom prst="rect">
            <a:avLst/>
          </a:prstGeom>
          <a:noFill/>
        </p:spPr>
        <p:txBody>
          <a:bodyPr wrap="square" rtlCol="0">
            <a:noAutofit/>
          </a:bodyPr>
          <a:lstStyle/>
          <a:p>
            <a:r>
              <a:rPr lang="en-US" sz="1400" dirty="0">
                <a:solidFill>
                  <a:schemeClr val="tx1"/>
                </a:solidFill>
                <a:latin typeface="+mj-lt"/>
                <a:sym typeface="Times" charset="0"/>
              </a:rPr>
              <a:t>Japanese domestic tobacco</a:t>
            </a:r>
            <a:endParaRPr lang="en-US" sz="1400" dirty="0">
              <a:solidFill>
                <a:schemeClr val="tx1"/>
              </a:solidFill>
              <a:latin typeface="+mj-lt"/>
            </a:endParaRPr>
          </a:p>
        </p:txBody>
      </p:sp>
      <p:cxnSp>
        <p:nvCxnSpPr>
          <p:cNvPr id="36" name="Gerade Verbindung 33"/>
          <p:cNvCxnSpPr/>
          <p:nvPr/>
        </p:nvCxnSpPr>
        <p:spPr>
          <a:xfrm flipV="1">
            <a:off x="6826499" y="2956370"/>
            <a:ext cx="3568700" cy="1"/>
          </a:xfrm>
          <a:prstGeom prst="line">
            <a:avLst/>
          </a:prstGeom>
          <a:ln w="6350" cap="flat" cmpd="sng" algn="ctr">
            <a:solidFill>
              <a:schemeClr val="tx2"/>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43" name="Gerade Verbindung 33"/>
          <p:cNvCxnSpPr/>
          <p:nvPr/>
        </p:nvCxnSpPr>
        <p:spPr>
          <a:xfrm>
            <a:off x="6826499" y="4075017"/>
            <a:ext cx="3568700" cy="0"/>
          </a:xfrm>
          <a:prstGeom prst="line">
            <a:avLst/>
          </a:prstGeom>
          <a:ln w="6350" cap="flat" cmpd="sng" algn="ctr">
            <a:solidFill>
              <a:srgbClr val="8F919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pic>
        <p:nvPicPr>
          <p:cNvPr id="40"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742962" y="2413011"/>
            <a:ext cx="1740290" cy="4360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33" name="Gerade Verbindung 33"/>
          <p:cNvCxnSpPr/>
          <p:nvPr/>
        </p:nvCxnSpPr>
        <p:spPr>
          <a:xfrm>
            <a:off x="6826499" y="2048220"/>
            <a:ext cx="3568700" cy="0"/>
          </a:xfrm>
          <a:prstGeom prst="line">
            <a:avLst/>
          </a:prstGeom>
          <a:ln w="6350" cap="flat" cmpd="sng" algn="ctr">
            <a:solidFill>
              <a:schemeClr val="tx2"/>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45" name="Gerade Verbindung 33"/>
          <p:cNvCxnSpPr/>
          <p:nvPr/>
        </p:nvCxnSpPr>
        <p:spPr>
          <a:xfrm flipV="1">
            <a:off x="6838950" y="5257860"/>
            <a:ext cx="3568700" cy="1"/>
          </a:xfrm>
          <a:prstGeom prst="line">
            <a:avLst/>
          </a:prstGeom>
          <a:ln w="6350" cap="flat" cmpd="sng" algn="ctr">
            <a:solidFill>
              <a:schemeClr val="tx2"/>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pic>
        <p:nvPicPr>
          <p:cNvPr id="18" name="Bild 17"/>
          <p:cNvPicPr>
            <a:picLocks noChangeAspect="1"/>
          </p:cNvPicPr>
          <p:nvPr/>
        </p:nvPicPr>
        <p:blipFill rotWithShape="1">
          <a:blip r:embed="rId7">
            <a:extLst>
              <a:ext uri="{28A0092B-C50C-407E-A947-70E740481C1C}">
                <a14:useLocalDpi xmlns:a14="http://schemas.microsoft.com/office/drawing/2010/main" val="0"/>
              </a:ext>
            </a:extLst>
          </a:blip>
          <a:srcRect l="22122" t="3583" r="23911" b="69430"/>
          <a:stretch/>
        </p:blipFill>
        <p:spPr>
          <a:xfrm>
            <a:off x="8916961" y="2379502"/>
            <a:ext cx="1029692" cy="411850"/>
          </a:xfrm>
          <a:prstGeom prst="rect">
            <a:avLst/>
          </a:prstGeom>
        </p:spPr>
      </p:pic>
    </p:spTree>
    <p:extLst>
      <p:ext uri="{BB962C8B-B14F-4D97-AF65-F5344CB8AC3E}">
        <p14:creationId xmlns:p14="http://schemas.microsoft.com/office/powerpoint/2010/main" val="39064949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10444032" y="-1"/>
            <a:ext cx="940310" cy="1197866"/>
          </a:xfrm>
          <a:prstGeom prst="rect">
            <a:avLst/>
          </a:prstGeom>
        </p:spPr>
      </p:pic>
      <p:cxnSp>
        <p:nvCxnSpPr>
          <p:cNvPr id="7" name="Straight Connector 7"/>
          <p:cNvCxnSpPr>
            <a:cxnSpLocks noChangeShapeType="1"/>
          </p:cNvCxnSpPr>
          <p:nvPr/>
        </p:nvCxnSpPr>
        <p:spPr bwMode="auto">
          <a:xfrm>
            <a:off x="1665969" y="2577600"/>
            <a:ext cx="0" cy="42804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sp>
        <p:nvSpPr>
          <p:cNvPr id="8" name="TextBox 7"/>
          <p:cNvSpPr txBox="1"/>
          <p:nvPr/>
        </p:nvSpPr>
        <p:spPr>
          <a:xfrm>
            <a:off x="1794461" y="2468776"/>
            <a:ext cx="5720862" cy="3019425"/>
          </a:xfrm>
          <a:prstGeom prst="rect">
            <a:avLst/>
          </a:prstGeom>
          <a:noFill/>
        </p:spPr>
        <p:txBody>
          <a:bodyPr wrap="square" lIns="0" tIns="0" rIns="0" bIns="0" rtlCol="0">
            <a:normAutofit/>
          </a:bodyPr>
          <a:lstStyle/>
          <a:p>
            <a:pPr>
              <a:lnSpc>
                <a:spcPct val="90000"/>
              </a:lnSpc>
            </a:pPr>
            <a:r>
              <a:rPr lang="en-US" sz="5800" dirty="0">
                <a:solidFill>
                  <a:srgbClr val="FFFFFF"/>
                </a:solidFill>
                <a:latin typeface="Georgia" pitchFamily="18" charset="0"/>
              </a:rPr>
              <a:t>Enterprising</a:t>
            </a:r>
          </a:p>
          <a:p>
            <a:pPr>
              <a:lnSpc>
                <a:spcPct val="90000"/>
              </a:lnSpc>
            </a:pPr>
            <a:r>
              <a:rPr lang="en-US" sz="5800" dirty="0">
                <a:solidFill>
                  <a:srgbClr val="FFFFFF"/>
                </a:solidFill>
                <a:latin typeface="Georgia" pitchFamily="18" charset="0"/>
              </a:rPr>
              <a:t>Open</a:t>
            </a:r>
          </a:p>
          <a:p>
            <a:pPr>
              <a:lnSpc>
                <a:spcPct val="90000"/>
              </a:lnSpc>
            </a:pPr>
            <a:r>
              <a:rPr lang="en-US" sz="5800" dirty="0">
                <a:solidFill>
                  <a:srgbClr val="FFFFFF"/>
                </a:solidFill>
                <a:latin typeface="Georgia" pitchFamily="18" charset="0"/>
              </a:rPr>
              <a:t>Challenging</a:t>
            </a:r>
            <a:endParaRPr lang="en-GB" sz="5800" dirty="0">
              <a:solidFill>
                <a:srgbClr val="122632"/>
              </a:solidFill>
              <a:latin typeface="Georgia" pitchFamily="18" charset="0"/>
            </a:endParaRPr>
          </a:p>
        </p:txBody>
      </p:sp>
    </p:spTree>
    <p:extLst>
      <p:ext uri="{BB962C8B-B14F-4D97-AF65-F5344CB8AC3E}">
        <p14:creationId xmlns:p14="http://schemas.microsoft.com/office/powerpoint/2010/main" val="170982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01003" y="2468775"/>
            <a:ext cx="5889625" cy="1107996"/>
          </a:xfrm>
        </p:spPr>
        <p:txBody>
          <a:bodyPr/>
          <a:lstStyle/>
          <a:p>
            <a:r>
              <a:rPr lang="en-US" dirty="0"/>
              <a:t>Our international business</a:t>
            </a:r>
            <a:br>
              <a:rPr lang="en-US" dirty="0"/>
            </a:br>
            <a:endParaRPr lang="en-US" dirty="0"/>
          </a:p>
        </p:txBody>
      </p:sp>
      <p:sp>
        <p:nvSpPr>
          <p:cNvPr id="3" name="Footer Placeholder 2"/>
          <p:cNvSpPr>
            <a:spLocks noGrp="1"/>
          </p:cNvSpPr>
          <p:nvPr>
            <p:ph type="ftr" sz="quarter" idx="10"/>
          </p:nvPr>
        </p:nvSpPr>
        <p:spPr/>
        <p:txBody>
          <a:bodyPr/>
          <a:lstStyle/>
          <a:p>
            <a:pPr>
              <a:defRPr/>
            </a:pPr>
            <a:r>
              <a:rPr lang="en-US"/>
              <a:t>JTI at a glance</a:t>
            </a:r>
            <a:endParaRPr lang="en-US" dirty="0"/>
          </a:p>
        </p:txBody>
      </p:sp>
      <p:sp>
        <p:nvSpPr>
          <p:cNvPr id="4" name="Slide Number Placeholder 3"/>
          <p:cNvSpPr>
            <a:spLocks noGrp="1"/>
          </p:cNvSpPr>
          <p:nvPr>
            <p:ph type="sldNum" sz="quarter" idx="11"/>
          </p:nvPr>
        </p:nvSpPr>
        <p:spPr/>
        <p:txBody>
          <a:bodyPr/>
          <a:lstStyle/>
          <a:p>
            <a:pPr>
              <a:defRPr/>
            </a:pPr>
            <a:fld id="{9DA1F94B-54E6-4DB9-98AE-FAFD4FAF9E51}" type="slidenum">
              <a:rPr lang="en-US" smtClean="0"/>
              <a:pPr>
                <a:defRPr/>
              </a:pPr>
              <a:t>4</a:t>
            </a:fld>
            <a:endParaRPr lang="en-US" dirty="0"/>
          </a:p>
        </p:txBody>
      </p:sp>
    </p:spTree>
    <p:extLst>
      <p:ext uri="{BB962C8B-B14F-4D97-AF65-F5344CB8AC3E}">
        <p14:creationId xmlns:p14="http://schemas.microsoft.com/office/powerpoint/2010/main" val="36787582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p:txBody>
          <a:bodyPr/>
          <a:lstStyle/>
          <a:p>
            <a:endParaRPr lang="en-GB" dirty="0"/>
          </a:p>
        </p:txBody>
      </p:sp>
      <p:sp>
        <p:nvSpPr>
          <p:cNvPr id="3" name="Titel 2"/>
          <p:cNvSpPr>
            <a:spLocks noGrp="1"/>
          </p:cNvSpPr>
          <p:nvPr>
            <p:ph type="title"/>
          </p:nvPr>
        </p:nvSpPr>
        <p:spPr/>
        <p:txBody>
          <a:bodyPr/>
          <a:lstStyle/>
          <a:p>
            <a:r>
              <a:rPr lang="en-GB" dirty="0"/>
              <a:t>JTI today</a:t>
            </a:r>
          </a:p>
        </p:txBody>
      </p:sp>
      <p:sp>
        <p:nvSpPr>
          <p:cNvPr id="4" name="Fußzeilenplatzhalter 3"/>
          <p:cNvSpPr>
            <a:spLocks noGrp="1"/>
          </p:cNvSpPr>
          <p:nvPr>
            <p:ph type="ftr" sz="quarter" idx="10"/>
          </p:nvPr>
        </p:nvSpPr>
        <p:spPr/>
        <p:txBody>
          <a:bodyPr/>
          <a:lstStyle/>
          <a:p>
            <a:pPr>
              <a:defRPr/>
            </a:pPr>
            <a:r>
              <a:rPr lang="en-US"/>
              <a:t>JTI at a glance</a:t>
            </a:r>
            <a:endParaRPr lang="en-US" dirty="0"/>
          </a:p>
        </p:txBody>
      </p:sp>
      <p:sp>
        <p:nvSpPr>
          <p:cNvPr id="5" name="Foliennummernplatzhalter 4"/>
          <p:cNvSpPr>
            <a:spLocks noGrp="1"/>
          </p:cNvSpPr>
          <p:nvPr>
            <p:ph type="sldNum" sz="quarter" idx="11"/>
          </p:nvPr>
        </p:nvSpPr>
        <p:spPr/>
        <p:txBody>
          <a:bodyPr/>
          <a:lstStyle/>
          <a:p>
            <a:pPr>
              <a:defRPr/>
            </a:pPr>
            <a:fld id="{85D77248-F92F-47C9-97FD-9CF7B39594FC}" type="slidenum">
              <a:rPr lang="en-GB" smtClean="0"/>
              <a:pPr>
                <a:defRPr/>
              </a:pPr>
              <a:t>5</a:t>
            </a:fld>
            <a:endParaRPr lang="en-GB" dirty="0"/>
          </a:p>
        </p:txBody>
      </p:sp>
      <p:sp>
        <p:nvSpPr>
          <p:cNvPr id="6" name="Rectangle 2"/>
          <p:cNvSpPr/>
          <p:nvPr/>
        </p:nvSpPr>
        <p:spPr bwMode="auto">
          <a:xfrm>
            <a:off x="5620652" y="3012451"/>
            <a:ext cx="2281614" cy="1300937"/>
          </a:xfrm>
          <a:prstGeom prst="rect">
            <a:avLst/>
          </a:prstGeom>
          <a:noFill/>
          <a:ln>
            <a:noFill/>
          </a:ln>
          <a:effectLst/>
          <a:extLst/>
        </p:spPr>
        <p:txBody>
          <a:bodyPr vert="horz" wrap="square" lIns="0" tIns="0" rIns="0" bIns="0" numCol="1" rtlCol="0" anchor="t" anchorCtr="0" compatLnSpc="1">
            <a:prstTxWarp prst="textNoShape">
              <a:avLst/>
            </a:prstTxWarp>
          </a:bodyPr>
          <a:lstStyle/>
          <a:p>
            <a:pPr>
              <a:lnSpc>
                <a:spcPts val="4000"/>
              </a:lnSpc>
              <a:spcBef>
                <a:spcPts val="0"/>
              </a:spcBef>
            </a:pPr>
            <a:r>
              <a:rPr lang="en-US" sz="1400" dirty="0">
                <a:solidFill>
                  <a:srgbClr val="7ECEAA"/>
                </a:solidFill>
                <a:ea typeface="ＭＳ Ｐゴシック" charset="0"/>
              </a:rPr>
              <a:t>Approximately</a:t>
            </a:r>
            <a:br>
              <a:rPr lang="en-US" sz="1400" dirty="0">
                <a:solidFill>
                  <a:srgbClr val="7ECEAA"/>
                </a:solidFill>
                <a:ea typeface="ＭＳ Ｐゴシック" charset="0"/>
              </a:rPr>
            </a:br>
            <a:r>
              <a:rPr lang="en-US" sz="4400" i="1" dirty="0">
                <a:solidFill>
                  <a:srgbClr val="FFFFFF"/>
                </a:solidFill>
                <a:latin typeface="Georgia" pitchFamily="18" charset="0"/>
                <a:ea typeface="ＭＳ Ｐゴシック" charset="0"/>
              </a:rPr>
              <a:t>27,000</a:t>
            </a:r>
          </a:p>
          <a:p>
            <a:pPr>
              <a:spcBef>
                <a:spcPct val="20000"/>
              </a:spcBef>
            </a:pPr>
            <a:r>
              <a:rPr lang="en-US" sz="1400" dirty="0">
                <a:solidFill>
                  <a:srgbClr val="7ECEAA"/>
                </a:solidFill>
                <a:ea typeface="ＭＳ Ｐゴシック" charset="0"/>
              </a:rPr>
              <a:t>employees</a:t>
            </a:r>
            <a:endParaRPr lang="en-GB" sz="1400" dirty="0">
              <a:solidFill>
                <a:srgbClr val="7ECEAA"/>
              </a:solidFill>
              <a:ea typeface="ＭＳ Ｐゴシック" charset="0"/>
            </a:endParaRPr>
          </a:p>
        </p:txBody>
      </p:sp>
      <p:sp>
        <p:nvSpPr>
          <p:cNvPr id="7" name="Rectangle 2"/>
          <p:cNvSpPr/>
          <p:nvPr/>
        </p:nvSpPr>
        <p:spPr bwMode="auto">
          <a:xfrm>
            <a:off x="8264943" y="1994850"/>
            <a:ext cx="2146300" cy="678998"/>
          </a:xfrm>
          <a:prstGeom prst="rect">
            <a:avLst/>
          </a:prstGeom>
          <a:noFill/>
          <a:ln>
            <a:noFill/>
          </a:ln>
          <a:effectLst/>
          <a:extLst/>
        </p:spPr>
        <p:txBody>
          <a:bodyPr vert="horz" wrap="square" lIns="0" tIns="0" rIns="0" bIns="0" numCol="1" rtlCol="0" anchor="t" anchorCtr="0" compatLnSpc="1">
            <a:prstTxWarp prst="textNoShape">
              <a:avLst/>
            </a:prstTxWarp>
          </a:bodyPr>
          <a:lstStyle/>
          <a:p>
            <a:pPr>
              <a:spcBef>
                <a:spcPct val="20000"/>
              </a:spcBef>
            </a:pPr>
            <a:r>
              <a:rPr lang="en-US" sz="2400" i="1" dirty="0">
                <a:solidFill>
                  <a:srgbClr val="FFFFFF"/>
                </a:solidFill>
                <a:latin typeface="Georgia" pitchFamily="18" charset="0"/>
                <a:ea typeface="ＭＳ Ｐゴシック" charset="0"/>
              </a:rPr>
              <a:t>399 </a:t>
            </a:r>
            <a:br>
              <a:rPr lang="en-US" sz="2400" i="1" dirty="0">
                <a:solidFill>
                  <a:srgbClr val="FFFFFF"/>
                </a:solidFill>
                <a:latin typeface="Georgia" pitchFamily="18" charset="0"/>
                <a:ea typeface="ＭＳ Ｐゴシック" charset="0"/>
              </a:rPr>
            </a:br>
            <a:r>
              <a:rPr lang="en-US" sz="1400" dirty="0">
                <a:solidFill>
                  <a:srgbClr val="7ECEAA"/>
                </a:solidFill>
                <a:ea typeface="ＭＳ Ｐゴシック" charset="0"/>
              </a:rPr>
              <a:t>offices</a:t>
            </a:r>
            <a:endParaRPr lang="en-GB" sz="1400" dirty="0">
              <a:solidFill>
                <a:srgbClr val="7ECEAA"/>
              </a:solidFill>
              <a:ea typeface="ＭＳ Ｐゴシック" charset="0"/>
            </a:endParaRPr>
          </a:p>
        </p:txBody>
      </p:sp>
      <p:sp>
        <p:nvSpPr>
          <p:cNvPr id="8" name="Rectangle 2"/>
          <p:cNvSpPr/>
          <p:nvPr/>
        </p:nvSpPr>
        <p:spPr bwMode="auto">
          <a:xfrm>
            <a:off x="8264943" y="2832307"/>
            <a:ext cx="2146300" cy="676906"/>
          </a:xfrm>
          <a:prstGeom prst="rect">
            <a:avLst/>
          </a:prstGeom>
          <a:noFill/>
          <a:ln>
            <a:noFill/>
          </a:ln>
          <a:effectLst/>
          <a:extLst/>
        </p:spPr>
        <p:txBody>
          <a:bodyPr vert="horz" wrap="square" lIns="0" tIns="0" rIns="0" bIns="0" numCol="1" rtlCol="0" anchor="t" anchorCtr="0" compatLnSpc="1">
            <a:prstTxWarp prst="textNoShape">
              <a:avLst/>
            </a:prstTxWarp>
          </a:bodyPr>
          <a:lstStyle/>
          <a:p>
            <a:pPr>
              <a:spcBef>
                <a:spcPct val="20000"/>
              </a:spcBef>
            </a:pPr>
            <a:r>
              <a:rPr lang="en-US" sz="2400" i="1" dirty="0">
                <a:solidFill>
                  <a:srgbClr val="FFFFFF"/>
                </a:solidFill>
                <a:latin typeface="Georgia" pitchFamily="18" charset="0"/>
                <a:ea typeface="ＭＳ Ｐゴシック" charset="0"/>
              </a:rPr>
              <a:t>25</a:t>
            </a:r>
            <a:br>
              <a:rPr lang="en-US" sz="1400" i="1" dirty="0">
                <a:solidFill>
                  <a:srgbClr val="FFFFFF"/>
                </a:solidFill>
                <a:latin typeface="Georgia" pitchFamily="18" charset="0"/>
                <a:ea typeface="ＭＳ Ｐゴシック" charset="0"/>
              </a:rPr>
            </a:br>
            <a:r>
              <a:rPr lang="en-US" sz="1400" dirty="0">
                <a:solidFill>
                  <a:srgbClr val="7ECEAA"/>
                </a:solidFill>
                <a:ea typeface="ＭＳ Ｐゴシック" charset="0"/>
              </a:rPr>
              <a:t>factories</a:t>
            </a:r>
            <a:endParaRPr lang="en-GB" sz="1400" dirty="0">
              <a:solidFill>
                <a:srgbClr val="7ECEAA"/>
              </a:solidFill>
              <a:ea typeface="ＭＳ Ｐゴシック" charset="0"/>
            </a:endParaRPr>
          </a:p>
        </p:txBody>
      </p:sp>
      <p:sp>
        <p:nvSpPr>
          <p:cNvPr id="9" name="Rectangle 2"/>
          <p:cNvSpPr/>
          <p:nvPr/>
        </p:nvSpPr>
        <p:spPr bwMode="auto">
          <a:xfrm>
            <a:off x="8264943" y="3709452"/>
            <a:ext cx="2146300" cy="871096"/>
          </a:xfrm>
          <a:prstGeom prst="rect">
            <a:avLst/>
          </a:prstGeom>
          <a:noFill/>
          <a:ln>
            <a:noFill/>
          </a:ln>
          <a:effectLst/>
          <a:extLst/>
        </p:spPr>
        <p:txBody>
          <a:bodyPr vert="horz" wrap="square" lIns="0" tIns="0" rIns="0" bIns="0" numCol="1" rtlCol="0" anchor="t" anchorCtr="0" compatLnSpc="1">
            <a:prstTxWarp prst="textNoShape">
              <a:avLst/>
            </a:prstTxWarp>
          </a:bodyPr>
          <a:lstStyle/>
          <a:p>
            <a:pPr>
              <a:spcBef>
                <a:spcPct val="20000"/>
              </a:spcBef>
            </a:pPr>
            <a:r>
              <a:rPr lang="en-US" sz="2400" i="1" dirty="0">
                <a:solidFill>
                  <a:srgbClr val="FFFFFF"/>
                </a:solidFill>
                <a:latin typeface="Georgia" pitchFamily="18" charset="0"/>
                <a:ea typeface="ＭＳ Ｐゴシック" charset="0"/>
              </a:rPr>
              <a:t>9</a:t>
            </a:r>
            <a:br>
              <a:rPr lang="en-US" sz="2400" i="1" dirty="0">
                <a:latin typeface="Georgia" pitchFamily="18" charset="0"/>
                <a:ea typeface="ＭＳ Ｐゴシック" charset="0"/>
              </a:rPr>
            </a:br>
            <a:r>
              <a:rPr lang="en-US" sz="1400" dirty="0">
                <a:solidFill>
                  <a:srgbClr val="7ECEAA"/>
                </a:solidFill>
                <a:ea typeface="ＭＳ Ｐゴシック" charset="0"/>
              </a:rPr>
              <a:t>research &amp; development centers</a:t>
            </a:r>
            <a:endParaRPr lang="en-US" sz="2400" i="1" dirty="0">
              <a:solidFill>
                <a:srgbClr val="7ECEAA"/>
              </a:solidFill>
              <a:latin typeface="Georgia" pitchFamily="18" charset="0"/>
              <a:ea typeface="ＭＳ Ｐゴシック" charset="0"/>
            </a:endParaRPr>
          </a:p>
        </p:txBody>
      </p:sp>
      <p:sp>
        <p:nvSpPr>
          <p:cNvPr id="10" name="Rectangle 2"/>
          <p:cNvSpPr/>
          <p:nvPr/>
        </p:nvSpPr>
        <p:spPr bwMode="auto">
          <a:xfrm>
            <a:off x="8264943" y="4780787"/>
            <a:ext cx="2146300" cy="917851"/>
          </a:xfrm>
          <a:prstGeom prst="rect">
            <a:avLst/>
          </a:prstGeom>
          <a:noFill/>
          <a:ln>
            <a:noFill/>
          </a:ln>
          <a:effectLst/>
          <a:extLst/>
        </p:spPr>
        <p:txBody>
          <a:bodyPr vert="horz" wrap="square" lIns="0" tIns="0" rIns="0" bIns="0" numCol="1" rtlCol="0" anchor="t" anchorCtr="0" compatLnSpc="1">
            <a:prstTxWarp prst="textNoShape">
              <a:avLst/>
            </a:prstTxWarp>
          </a:bodyPr>
          <a:lstStyle/>
          <a:p>
            <a:pPr>
              <a:spcBef>
                <a:spcPct val="20000"/>
              </a:spcBef>
            </a:pPr>
            <a:r>
              <a:rPr lang="en-US" sz="2400" i="1" dirty="0">
                <a:solidFill>
                  <a:srgbClr val="FFFFFF"/>
                </a:solidFill>
                <a:latin typeface="Georgia" pitchFamily="18" charset="0"/>
                <a:ea typeface="ＭＳ Ｐゴシック" charset="0"/>
              </a:rPr>
              <a:t>5</a:t>
            </a:r>
            <a:r>
              <a:rPr lang="en-US" sz="2400" i="1" dirty="0">
                <a:latin typeface="Georgia" pitchFamily="18" charset="0"/>
                <a:ea typeface="ＭＳ Ｐゴシック" charset="0"/>
              </a:rPr>
              <a:t> </a:t>
            </a:r>
            <a:br>
              <a:rPr lang="en-US" sz="1400" i="1" dirty="0">
                <a:latin typeface="Georgia" pitchFamily="18" charset="0"/>
                <a:ea typeface="ＭＳ Ｐゴシック" charset="0"/>
              </a:rPr>
            </a:br>
            <a:r>
              <a:rPr lang="en-US" sz="1400" dirty="0">
                <a:solidFill>
                  <a:srgbClr val="7ECEAA"/>
                </a:solidFill>
                <a:ea typeface="ＭＳ Ｐゴシック" charset="0"/>
              </a:rPr>
              <a:t>tobacco processing </a:t>
            </a:r>
            <a:br>
              <a:rPr lang="en-US" sz="1400" dirty="0">
                <a:solidFill>
                  <a:srgbClr val="7ECEAA"/>
                </a:solidFill>
                <a:ea typeface="ＭＳ Ｐゴシック" charset="0"/>
              </a:rPr>
            </a:br>
            <a:r>
              <a:rPr lang="en-US" sz="1400" dirty="0">
                <a:solidFill>
                  <a:srgbClr val="7ECEAA"/>
                </a:solidFill>
                <a:ea typeface="ＭＳ Ｐゴシック" charset="0"/>
              </a:rPr>
              <a:t>facilities</a:t>
            </a:r>
            <a:endParaRPr lang="en-GB" sz="1400" dirty="0">
              <a:solidFill>
                <a:srgbClr val="7ECEAA"/>
              </a:solidFill>
              <a:ea typeface="ＭＳ Ｐゴシック" charset="0"/>
            </a:endParaRPr>
          </a:p>
        </p:txBody>
      </p:sp>
      <p:sp>
        <p:nvSpPr>
          <p:cNvPr id="12" name="TextBox 10"/>
          <p:cNvSpPr txBox="1"/>
          <p:nvPr/>
        </p:nvSpPr>
        <p:spPr>
          <a:xfrm>
            <a:off x="1790365" y="2065424"/>
            <a:ext cx="3358193" cy="3625850"/>
          </a:xfrm>
          <a:prstGeom prst="rect">
            <a:avLst/>
          </a:prstGeom>
          <a:noFill/>
        </p:spPr>
        <p:txBody>
          <a:bodyPr wrap="square" lIns="0" tIns="0" rIns="0" bIns="0" rtlCol="0">
            <a:normAutofit fontScale="92500" lnSpcReduction="10000"/>
          </a:bodyPr>
          <a:lstStyle/>
          <a:p>
            <a:pPr marL="285750" lvl="1" indent="-285750">
              <a:buFont typeface="Arial" pitchFamily="34" charset="0"/>
              <a:buChar char="•"/>
            </a:pPr>
            <a:r>
              <a:rPr lang="en-GB" sz="1800" dirty="0">
                <a:solidFill>
                  <a:schemeClr val="tx1"/>
                </a:solidFill>
                <a:cs typeface="Georgia"/>
              </a:rPr>
              <a:t>JTI is the JT Group’s international tobacco business</a:t>
            </a:r>
          </a:p>
          <a:p>
            <a:pPr marL="285750" lvl="1" indent="-285750">
              <a:buFont typeface="Arial" pitchFamily="34" charset="0"/>
              <a:buChar char="•"/>
            </a:pPr>
            <a:endParaRPr lang="en-GB" sz="1800" dirty="0">
              <a:solidFill>
                <a:schemeClr val="tx1"/>
              </a:solidFill>
              <a:cs typeface="Georgia"/>
            </a:endParaRPr>
          </a:p>
          <a:p>
            <a:pPr marL="285750" lvl="1" indent="-285750">
              <a:buFont typeface="Arial" pitchFamily="34" charset="0"/>
              <a:buChar char="•"/>
            </a:pPr>
            <a:r>
              <a:rPr lang="en-GB" sz="1800" dirty="0">
                <a:solidFill>
                  <a:schemeClr val="tx1"/>
                </a:solidFill>
                <a:cs typeface="Georgia"/>
              </a:rPr>
              <a:t>We employ people in 72 countries around the world</a:t>
            </a:r>
          </a:p>
          <a:p>
            <a:pPr marL="285750" lvl="1" indent="-285750">
              <a:buFont typeface="Arial" pitchFamily="34" charset="0"/>
              <a:buChar char="•"/>
            </a:pPr>
            <a:endParaRPr lang="en-GB" sz="1800" dirty="0">
              <a:solidFill>
                <a:schemeClr val="tx1"/>
              </a:solidFill>
              <a:cs typeface="Georgia"/>
            </a:endParaRPr>
          </a:p>
          <a:p>
            <a:pPr marL="285750" lvl="1" indent="-285750">
              <a:buFont typeface="Arial" pitchFamily="34" charset="0"/>
              <a:buChar char="•"/>
            </a:pPr>
            <a:r>
              <a:rPr lang="en-GB" sz="1800" dirty="0">
                <a:solidFill>
                  <a:schemeClr val="tx1"/>
                </a:solidFill>
                <a:cs typeface="Georgia"/>
              </a:rPr>
              <a:t>We are a leading international tobacco product company created in 1999</a:t>
            </a:r>
          </a:p>
          <a:p>
            <a:pPr marL="285750" lvl="1" indent="-285750">
              <a:buFont typeface="Arial" pitchFamily="34" charset="0"/>
              <a:buChar char="•"/>
            </a:pPr>
            <a:endParaRPr lang="en-GB" sz="1800" dirty="0">
              <a:solidFill>
                <a:schemeClr val="tx1"/>
              </a:solidFill>
              <a:cs typeface="Georgia"/>
            </a:endParaRPr>
          </a:p>
          <a:p>
            <a:pPr marL="285750" lvl="1" indent="-285750">
              <a:buFont typeface="Arial" pitchFamily="34" charset="0"/>
              <a:buChar char="•"/>
            </a:pPr>
            <a:r>
              <a:rPr lang="en-GB" sz="1800" dirty="0">
                <a:solidFill>
                  <a:schemeClr val="tx1"/>
                </a:solidFill>
                <a:cs typeface="Georgia"/>
              </a:rPr>
              <a:t>We sold 398.7 billion cigarettes</a:t>
            </a:r>
            <a:r>
              <a:rPr lang="en-GB" sz="1800" baseline="30000" dirty="0">
                <a:solidFill>
                  <a:schemeClr val="tx1"/>
                </a:solidFill>
                <a:cs typeface="Georgia"/>
              </a:rPr>
              <a:t>1</a:t>
            </a:r>
          </a:p>
          <a:p>
            <a:pPr marL="285750" lvl="1" indent="-285750">
              <a:buFont typeface="Arial" pitchFamily="34" charset="0"/>
              <a:buChar char="•"/>
            </a:pPr>
            <a:endParaRPr lang="en-GB" sz="1800" dirty="0">
              <a:solidFill>
                <a:schemeClr val="tx1"/>
              </a:solidFill>
              <a:cs typeface="Georgia"/>
            </a:endParaRPr>
          </a:p>
          <a:p>
            <a:pPr marL="285750" lvl="1" indent="-285750">
              <a:buFont typeface="Arial" pitchFamily="34" charset="0"/>
              <a:buChar char="•"/>
            </a:pPr>
            <a:r>
              <a:rPr lang="en-GB" sz="1800" dirty="0">
                <a:solidFill>
                  <a:schemeClr val="tx1"/>
                </a:solidFill>
                <a:cs typeface="Georgia"/>
              </a:rPr>
              <a:t>The Company’s core revenue was USD 10,490 million</a:t>
            </a:r>
            <a:r>
              <a:rPr lang="en-GB" sz="1800" baseline="30000" dirty="0">
                <a:solidFill>
                  <a:schemeClr val="tx1"/>
                </a:solidFill>
                <a:cs typeface="Georgia"/>
              </a:rPr>
              <a:t>1</a:t>
            </a:r>
          </a:p>
          <a:p>
            <a:pPr marL="285750" lvl="1" indent="-285750">
              <a:buFont typeface="Arial" pitchFamily="34" charset="0"/>
              <a:buChar char="•"/>
            </a:pPr>
            <a:endParaRPr lang="en-GB" sz="1050" baseline="90000" dirty="0">
              <a:solidFill>
                <a:schemeClr val="tx1"/>
              </a:solidFill>
              <a:cs typeface="Georgia"/>
            </a:endParaRPr>
          </a:p>
          <a:p>
            <a:pPr marL="0" lvl="1"/>
            <a:endParaRPr lang="en-US" sz="1700" dirty="0">
              <a:solidFill>
                <a:schemeClr val="tx1"/>
              </a:solidFill>
              <a:cs typeface="Georgia"/>
            </a:endParaRPr>
          </a:p>
          <a:p>
            <a:pPr marL="285750" lvl="1" indent="-285750">
              <a:buFont typeface="Arial" pitchFamily="34" charset="0"/>
              <a:buChar char="•"/>
            </a:pPr>
            <a:endParaRPr lang="en-GB" sz="1700" dirty="0">
              <a:solidFill>
                <a:schemeClr val="tx1"/>
              </a:solidFill>
              <a:cs typeface="Georgia"/>
            </a:endParaRPr>
          </a:p>
          <a:p>
            <a:endParaRPr lang="en-US" dirty="0" err="1">
              <a:solidFill>
                <a:schemeClr val="tx1"/>
              </a:solidFill>
            </a:endParaRPr>
          </a:p>
        </p:txBody>
      </p:sp>
      <p:sp>
        <p:nvSpPr>
          <p:cNvPr id="13" name="Rectangle 18"/>
          <p:cNvSpPr/>
          <p:nvPr/>
        </p:nvSpPr>
        <p:spPr bwMode="auto">
          <a:xfrm>
            <a:off x="8276531" y="5898876"/>
            <a:ext cx="2134712" cy="437351"/>
          </a:xfrm>
          <a:prstGeom prst="rect">
            <a:avLst/>
          </a:prstGeom>
          <a:noFill/>
          <a:ln>
            <a:noFill/>
          </a:ln>
          <a:effectLst/>
          <a:extLst/>
        </p:spPr>
        <p:txBody>
          <a:bodyPr vert="horz" wrap="square" lIns="0" tIns="0" rIns="0" bIns="0" numCol="1" rtlCol="0" anchor="t" anchorCtr="0" compatLnSpc="1">
            <a:prstTxWarp prst="textNoShape">
              <a:avLst/>
            </a:prstTxWarp>
          </a:bodyPr>
          <a:lstStyle/>
          <a:p>
            <a:pPr>
              <a:spcBef>
                <a:spcPct val="20000"/>
              </a:spcBef>
            </a:pPr>
            <a:r>
              <a:rPr lang="en-US" sz="800" dirty="0">
                <a:solidFill>
                  <a:srgbClr val="FFFFFF"/>
                </a:solidFill>
                <a:ea typeface="ＭＳ Ｐゴシック" charset="0"/>
              </a:rPr>
              <a:t>Figures as of December 2016</a:t>
            </a:r>
          </a:p>
        </p:txBody>
      </p:sp>
      <p:cxnSp>
        <p:nvCxnSpPr>
          <p:cNvPr id="14" name="Straight Connector 9"/>
          <p:cNvCxnSpPr/>
          <p:nvPr/>
        </p:nvCxnSpPr>
        <p:spPr bwMode="auto">
          <a:xfrm>
            <a:off x="7902266" y="2091662"/>
            <a:ext cx="0" cy="346492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22" name="Rectangle 21"/>
          <p:cNvSpPr/>
          <p:nvPr/>
        </p:nvSpPr>
        <p:spPr>
          <a:xfrm>
            <a:off x="2034566" y="5898875"/>
            <a:ext cx="966931" cy="215444"/>
          </a:xfrm>
          <a:prstGeom prst="rect">
            <a:avLst/>
          </a:prstGeom>
        </p:spPr>
        <p:txBody>
          <a:bodyPr wrap="none">
            <a:spAutoFit/>
          </a:bodyPr>
          <a:lstStyle/>
          <a:p>
            <a:pPr lvl="0"/>
            <a:r>
              <a:rPr lang="en-US" sz="800" dirty="0">
                <a:solidFill>
                  <a:srgbClr val="FFFFFF"/>
                </a:solidFill>
                <a:ea typeface="ＭＳ Ｐゴシック" charset="0"/>
              </a:rPr>
              <a:t>1  Jan–Dec 2016</a:t>
            </a:r>
            <a:endParaRPr lang="en-GB" sz="800" dirty="0">
              <a:solidFill>
                <a:srgbClr val="FFFFFF"/>
              </a:solidFill>
              <a:ea typeface="ＭＳ Ｐゴシック" charset="0"/>
            </a:endParaRPr>
          </a:p>
        </p:txBody>
      </p:sp>
    </p:spTree>
    <p:extLst>
      <p:ext uri="{BB962C8B-B14F-4D97-AF65-F5344CB8AC3E}">
        <p14:creationId xmlns:p14="http://schemas.microsoft.com/office/powerpoint/2010/main" val="33378791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10"/>
          </p:nvPr>
        </p:nvSpPr>
        <p:spPr/>
        <p:txBody>
          <a:bodyPr/>
          <a:lstStyle/>
          <a:p>
            <a:pPr>
              <a:defRPr/>
            </a:pPr>
            <a:r>
              <a:rPr lang="en-US"/>
              <a:t>JTI at a glance</a:t>
            </a:r>
            <a:endParaRPr lang="en-US" dirty="0"/>
          </a:p>
        </p:txBody>
      </p:sp>
      <p:sp>
        <p:nvSpPr>
          <p:cNvPr id="10" name="Text Placeholder 9"/>
          <p:cNvSpPr>
            <a:spLocks noGrp="1"/>
          </p:cNvSpPr>
          <p:nvPr>
            <p:ph type="body" sz="quarter" idx="12"/>
          </p:nvPr>
        </p:nvSpPr>
        <p:spPr/>
        <p:txBody>
          <a:bodyPr>
            <a:noAutofit/>
          </a:bodyPr>
          <a:lstStyle/>
          <a:p>
            <a:r>
              <a:rPr lang="en-US" sz="1700" dirty="0"/>
              <a:t>Our world renowned Flagship Brands accounted for over 71% of tobacco sales volume</a:t>
            </a:r>
          </a:p>
        </p:txBody>
      </p:sp>
      <p:sp>
        <p:nvSpPr>
          <p:cNvPr id="6" name="Foliennummernplatzhalter 5"/>
          <p:cNvSpPr>
            <a:spLocks noGrp="1"/>
          </p:cNvSpPr>
          <p:nvPr>
            <p:ph type="sldNum" sz="quarter" idx="11"/>
          </p:nvPr>
        </p:nvSpPr>
        <p:spPr/>
        <p:txBody>
          <a:bodyPr/>
          <a:lstStyle/>
          <a:p>
            <a:pPr>
              <a:defRPr/>
            </a:pPr>
            <a:fld id="{85D77248-F92F-47C9-97FD-9CF7B39594FC}" type="slidenum">
              <a:rPr lang="en-GB" smtClean="0"/>
              <a:pPr>
                <a:defRPr/>
              </a:pPr>
              <a:t>6</a:t>
            </a:fld>
            <a:endParaRPr lang="en-GB" dirty="0"/>
          </a:p>
        </p:txBody>
      </p:sp>
      <p:sp>
        <p:nvSpPr>
          <p:cNvPr id="2" name="Titel 1"/>
          <p:cNvSpPr>
            <a:spLocks noGrp="1"/>
          </p:cNvSpPr>
          <p:nvPr>
            <p:ph type="title"/>
          </p:nvPr>
        </p:nvSpPr>
        <p:spPr/>
        <p:txBody>
          <a:bodyPr/>
          <a:lstStyle/>
          <a:p>
            <a:r>
              <a:rPr lang="en-GB" altLang="ja-JP" dirty="0">
                <a:ea typeface="MS PGothic" pitchFamily="34" charset="-128"/>
                <a:cs typeface="MS PGothic" pitchFamily="34" charset="-128"/>
              </a:rPr>
              <a:t>Our Global Flagship Brand portfolio</a:t>
            </a:r>
            <a:endParaRPr lang="de-DE" dirty="0"/>
          </a:p>
        </p:txBody>
      </p:sp>
      <p:sp>
        <p:nvSpPr>
          <p:cNvPr id="16" name="Rechteck 15"/>
          <p:cNvSpPr/>
          <p:nvPr/>
        </p:nvSpPr>
        <p:spPr bwMode="auto">
          <a:xfrm>
            <a:off x="7433413" y="1881250"/>
            <a:ext cx="0" cy="1261722"/>
          </a:xfrm>
          <a:prstGeom prst="rect">
            <a:avLst/>
          </a:prstGeom>
          <a:solidFill>
            <a:schemeClr val="bg1"/>
          </a:solidFill>
          <a:ln>
            <a:noFill/>
          </a:ln>
          <a:effectLst>
            <a:outerShdw blurRad="50800" dist="38100" dir="2700000" algn="tl" rotWithShape="0">
              <a:prstClr val="black">
                <a:alpha val="40000"/>
              </a:prstClr>
            </a:outerShdw>
          </a:effectLst>
          <a:extLst/>
        </p:spPr>
        <p:txBody>
          <a:bodyPr vert="horz" wrap="square" lIns="0" tIns="0" rIns="0" bIns="0" numCol="1" rtlCol="0" anchor="ctr" anchorCtr="1" compatLnSpc="1">
            <a:prstTxWarp prst="textNoShape">
              <a:avLst/>
            </a:prstTxWarp>
          </a:bodyPr>
          <a:lstStyle/>
          <a:p>
            <a:pPr>
              <a:spcBef>
                <a:spcPct val="20000"/>
              </a:spcBef>
            </a:pPr>
            <a:endParaRPr lang="en-GB" sz="1500" dirty="0">
              <a:solidFill>
                <a:schemeClr val="tx1"/>
              </a:solidFill>
              <a:latin typeface="Arial" charset="0"/>
              <a:ea typeface="ＭＳ Ｐゴシック" charset="0"/>
            </a:endParaRPr>
          </a:p>
        </p:txBody>
      </p:sp>
      <p:pic>
        <p:nvPicPr>
          <p:cNvPr id="4" name="Bild 3"/>
          <p:cNvPicPr>
            <a:picLocks noChangeAspect="1"/>
          </p:cNvPicPr>
          <p:nvPr/>
        </p:nvPicPr>
        <p:blipFill>
          <a:blip r:embed="rId3"/>
          <a:stretch>
            <a:fillRect/>
          </a:stretch>
        </p:blipFill>
        <p:spPr>
          <a:xfrm>
            <a:off x="3098800" y="1622715"/>
            <a:ext cx="5994400" cy="4000500"/>
          </a:xfrm>
          <a:prstGeom prst="rect">
            <a:avLst/>
          </a:prstGeom>
        </p:spPr>
      </p:pic>
    </p:spTree>
    <p:extLst>
      <p:ext uri="{BB962C8B-B14F-4D97-AF65-F5344CB8AC3E}">
        <p14:creationId xmlns:p14="http://schemas.microsoft.com/office/powerpoint/2010/main" val="29382679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extLst>
              <p:ext uri="{D42A27DB-BD31-4B8C-83A1-F6EECF244321}">
                <p14:modId xmlns:p14="http://schemas.microsoft.com/office/powerpoint/2010/main" val="2243270453"/>
              </p:ext>
            </p:ext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spid="_x0000_s460811" name="think-cell Slide" r:id="rId5" imgW="270" imgH="270" progId="TCLayout.ActiveDocument.1">
                  <p:embed/>
                </p:oleObj>
              </mc:Choice>
              <mc:Fallback>
                <p:oleObj name="think-cell Slide" r:id="rId5" imgW="270" imgH="270" progId="TCLayout.ActiveDocument.1">
                  <p:embed/>
                  <p:pic>
                    <p:nvPicPr>
                      <p:cNvPr id="10" name="Object 9" hidden="1"/>
                      <p:cNvPicPr/>
                      <p:nvPr/>
                    </p:nvPicPr>
                    <p:blipFill>
                      <a:blip r:embed="rId6"/>
                      <a:stretch>
                        <a:fillRect/>
                      </a:stretch>
                    </p:blipFill>
                    <p:spPr>
                      <a:xfrm>
                        <a:off x="1144589" y="1589"/>
                        <a:ext cx="1587" cy="1587"/>
                      </a:xfrm>
                      <a:prstGeom prst="rect">
                        <a:avLst/>
                      </a:prstGeom>
                    </p:spPr>
                  </p:pic>
                </p:oleObj>
              </mc:Fallback>
            </mc:AlternateContent>
          </a:graphicData>
        </a:graphic>
      </p:graphicFrame>
      <p:sp>
        <p:nvSpPr>
          <p:cNvPr id="4" name="Fußzeilenplatzhalter 3"/>
          <p:cNvSpPr>
            <a:spLocks noGrp="1"/>
          </p:cNvSpPr>
          <p:nvPr>
            <p:ph type="ftr" sz="quarter" idx="10"/>
          </p:nvPr>
        </p:nvSpPr>
        <p:spPr/>
        <p:txBody>
          <a:bodyPr/>
          <a:lstStyle/>
          <a:p>
            <a:pPr>
              <a:defRPr/>
            </a:pPr>
            <a:r>
              <a:rPr lang="en-US" dirty="0">
                <a:solidFill>
                  <a:srgbClr val="122632"/>
                </a:solidFill>
              </a:rPr>
              <a:t>JTI at a glance</a:t>
            </a:r>
          </a:p>
        </p:txBody>
      </p:sp>
      <p:sp>
        <p:nvSpPr>
          <p:cNvPr id="29" name="Text Placeholder 28"/>
          <p:cNvSpPr>
            <a:spLocks noGrp="1"/>
          </p:cNvSpPr>
          <p:nvPr>
            <p:ph type="body" sz="quarter" idx="12"/>
          </p:nvPr>
        </p:nvSpPr>
        <p:spPr>
          <a:ln>
            <a:noFill/>
          </a:ln>
        </p:spPr>
        <p:txBody>
          <a:bodyPr/>
          <a:lstStyle/>
          <a:p>
            <a:endParaRPr lang="en-US"/>
          </a:p>
        </p:txBody>
      </p:sp>
      <p:sp>
        <p:nvSpPr>
          <p:cNvPr id="5" name="Foliennummernplatzhalter 4"/>
          <p:cNvSpPr>
            <a:spLocks noGrp="1"/>
          </p:cNvSpPr>
          <p:nvPr>
            <p:ph type="sldNum" sz="quarter" idx="11"/>
          </p:nvPr>
        </p:nvSpPr>
        <p:spPr/>
        <p:txBody>
          <a:bodyPr/>
          <a:lstStyle/>
          <a:p>
            <a:pPr>
              <a:defRPr/>
            </a:pPr>
            <a:fld id="{379E575D-387F-4169-A71C-45DFA748520F}" type="slidenum">
              <a:rPr lang="en-GB" smtClean="0">
                <a:solidFill>
                  <a:srgbClr val="122632"/>
                </a:solidFill>
              </a:rPr>
              <a:pPr>
                <a:defRPr/>
              </a:pPr>
              <a:t>7</a:t>
            </a:fld>
            <a:endParaRPr lang="en-GB" dirty="0">
              <a:solidFill>
                <a:srgbClr val="122632"/>
              </a:solidFill>
            </a:endParaRPr>
          </a:p>
        </p:txBody>
      </p:sp>
      <p:sp>
        <p:nvSpPr>
          <p:cNvPr id="2" name="Titel 1"/>
          <p:cNvSpPr>
            <a:spLocks noGrp="1"/>
          </p:cNvSpPr>
          <p:nvPr>
            <p:ph type="title"/>
          </p:nvPr>
        </p:nvSpPr>
        <p:spPr>
          <a:ln>
            <a:noFill/>
          </a:ln>
        </p:spPr>
        <p:txBody>
          <a:bodyPr/>
          <a:lstStyle/>
          <a:p>
            <a:r>
              <a:rPr lang="en-GB" altLang="ja-JP" dirty="0">
                <a:solidFill>
                  <a:srgbClr val="122632"/>
                </a:solidFill>
                <a:ea typeface="MS PGothic" pitchFamily="34" charset="-128"/>
                <a:cs typeface="MS PGothic" pitchFamily="34" charset="-128"/>
              </a:rPr>
              <a:t>Our ‘Other Tobacco Products’ and ‘Next-Generation Products’</a:t>
            </a:r>
            <a:br>
              <a:rPr lang="en-GB" altLang="ja-JP" dirty="0">
                <a:solidFill>
                  <a:srgbClr val="122632"/>
                </a:solidFill>
                <a:ea typeface="MS PGothic" pitchFamily="34" charset="-128"/>
                <a:cs typeface="MS PGothic" pitchFamily="34" charset="-128"/>
              </a:rPr>
            </a:br>
            <a:endParaRPr lang="de-DE" dirty="0">
              <a:solidFill>
                <a:srgbClr val="122632"/>
              </a:solidFill>
            </a:endParaRPr>
          </a:p>
        </p:txBody>
      </p:sp>
      <p:sp>
        <p:nvSpPr>
          <p:cNvPr id="9" name="TextBox 8"/>
          <p:cNvSpPr txBox="1"/>
          <p:nvPr/>
        </p:nvSpPr>
        <p:spPr>
          <a:xfrm>
            <a:off x="3205403" y="2109731"/>
            <a:ext cx="2857776" cy="340089"/>
          </a:xfrm>
          <a:prstGeom prst="rect">
            <a:avLst/>
          </a:prstGeom>
          <a:noFill/>
        </p:spPr>
        <p:txBody>
          <a:bodyPr wrap="square" lIns="0" tIns="0" rIns="0" bIns="0" rtlCol="0">
            <a:normAutofit/>
          </a:bodyPr>
          <a:lstStyle/>
          <a:p>
            <a:r>
              <a:rPr lang="en-US" sz="1400" dirty="0">
                <a:solidFill>
                  <a:schemeClr val="tx1"/>
                </a:solidFill>
                <a:latin typeface="+mj-lt"/>
              </a:rPr>
              <a:t>Roll-your-own, make-your-own</a:t>
            </a:r>
          </a:p>
        </p:txBody>
      </p:sp>
      <p:sp>
        <p:nvSpPr>
          <p:cNvPr id="26" name="TextBox 25"/>
          <p:cNvSpPr txBox="1"/>
          <p:nvPr/>
        </p:nvSpPr>
        <p:spPr>
          <a:xfrm>
            <a:off x="3208584" y="4711009"/>
            <a:ext cx="1340233" cy="346363"/>
          </a:xfrm>
          <a:prstGeom prst="rect">
            <a:avLst/>
          </a:prstGeom>
          <a:noFill/>
        </p:spPr>
        <p:txBody>
          <a:bodyPr wrap="square" lIns="0" tIns="0" rIns="0" bIns="0" rtlCol="0">
            <a:normAutofit/>
          </a:bodyPr>
          <a:lstStyle/>
          <a:p>
            <a:r>
              <a:rPr lang="en-US" sz="1400" dirty="0">
                <a:solidFill>
                  <a:schemeClr val="tx1"/>
                </a:solidFill>
                <a:latin typeface="+mj-lt"/>
              </a:rPr>
              <a:t>E-cigarettes</a:t>
            </a:r>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1650" y="2376864"/>
            <a:ext cx="779910" cy="809130"/>
          </a:xfrm>
          <a:prstGeom prst="rect">
            <a:avLst/>
          </a:prstGeom>
        </p:spPr>
      </p:pic>
      <p:cxnSp>
        <p:nvCxnSpPr>
          <p:cNvPr id="21" name="Gerade Verbindung 34"/>
          <p:cNvCxnSpPr/>
          <p:nvPr/>
        </p:nvCxnSpPr>
        <p:spPr>
          <a:xfrm>
            <a:off x="3213100" y="2048154"/>
            <a:ext cx="5753100" cy="0"/>
          </a:xfrm>
          <a:prstGeom prst="line">
            <a:avLst/>
          </a:prstGeom>
          <a:ln w="6350" cap="flat" cmpd="sng" algn="ctr">
            <a:solidFill>
              <a:schemeClr val="tx2"/>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41" name="Gerade Verbindung 34"/>
          <p:cNvCxnSpPr/>
          <p:nvPr/>
        </p:nvCxnSpPr>
        <p:spPr>
          <a:xfrm>
            <a:off x="3213100" y="3332202"/>
            <a:ext cx="5753100" cy="0"/>
          </a:xfrm>
          <a:prstGeom prst="line">
            <a:avLst/>
          </a:prstGeom>
          <a:ln w="6350" cap="flat" cmpd="sng" algn="ctr">
            <a:solidFill>
              <a:schemeClr val="tx2"/>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42" name="Gerade Verbindung 34"/>
          <p:cNvCxnSpPr/>
          <p:nvPr/>
        </p:nvCxnSpPr>
        <p:spPr>
          <a:xfrm>
            <a:off x="3213100" y="4632798"/>
            <a:ext cx="5753100" cy="0"/>
          </a:xfrm>
          <a:prstGeom prst="line">
            <a:avLst/>
          </a:prstGeom>
          <a:ln w="6350" cap="flat" cmpd="sng" algn="ctr">
            <a:solidFill>
              <a:schemeClr val="tx2"/>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43" name="TextBox 21"/>
          <p:cNvSpPr txBox="1"/>
          <p:nvPr/>
        </p:nvSpPr>
        <p:spPr>
          <a:xfrm>
            <a:off x="3198448" y="3410230"/>
            <a:ext cx="1340233" cy="346363"/>
          </a:xfrm>
          <a:prstGeom prst="rect">
            <a:avLst/>
          </a:prstGeom>
          <a:noFill/>
        </p:spPr>
        <p:txBody>
          <a:bodyPr wrap="square" lIns="0" tIns="0" rIns="0" bIns="0" rtlCol="0">
            <a:normAutofit/>
          </a:bodyPr>
          <a:lstStyle/>
          <a:p>
            <a:r>
              <a:rPr lang="en-US" sz="1400" dirty="0">
                <a:solidFill>
                  <a:schemeClr val="tx1"/>
                </a:solidFill>
                <a:latin typeface="+mj-lt"/>
              </a:rPr>
              <a:t>Cigars</a:t>
            </a:r>
          </a:p>
        </p:txBody>
      </p:sp>
      <p:sp>
        <p:nvSpPr>
          <p:cNvPr id="44" name="TextBox 27"/>
          <p:cNvSpPr txBox="1"/>
          <p:nvPr/>
        </p:nvSpPr>
        <p:spPr>
          <a:xfrm>
            <a:off x="6975050" y="3400375"/>
            <a:ext cx="1340233" cy="346363"/>
          </a:xfrm>
          <a:prstGeom prst="rect">
            <a:avLst/>
          </a:prstGeom>
          <a:noFill/>
        </p:spPr>
        <p:txBody>
          <a:bodyPr wrap="square" lIns="0" tIns="0" rIns="0" bIns="0" rtlCol="0">
            <a:normAutofit/>
          </a:bodyPr>
          <a:lstStyle/>
          <a:p>
            <a:r>
              <a:rPr lang="en-US" sz="1400" dirty="0">
                <a:solidFill>
                  <a:schemeClr val="tx1"/>
                </a:solidFill>
                <a:latin typeface="+mj-lt"/>
              </a:rPr>
              <a:t>Shisha</a:t>
            </a:r>
          </a:p>
        </p:txBody>
      </p:sp>
      <p:pic>
        <p:nvPicPr>
          <p:cNvPr id="47"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0818" y="3729546"/>
            <a:ext cx="811869" cy="729505"/>
          </a:xfrm>
          <a:prstGeom prst="rect">
            <a:avLst/>
          </a:prstGeom>
        </p:spPr>
      </p:pic>
      <p:sp>
        <p:nvSpPr>
          <p:cNvPr id="52" name="TextBox 15"/>
          <p:cNvSpPr txBox="1"/>
          <p:nvPr/>
        </p:nvSpPr>
        <p:spPr>
          <a:xfrm>
            <a:off x="4677211" y="3395814"/>
            <a:ext cx="857234" cy="310456"/>
          </a:xfrm>
          <a:prstGeom prst="rect">
            <a:avLst/>
          </a:prstGeom>
          <a:noFill/>
        </p:spPr>
        <p:txBody>
          <a:bodyPr wrap="square" lIns="0" tIns="0" rIns="0" bIns="0" rtlCol="0">
            <a:normAutofit/>
          </a:bodyPr>
          <a:lstStyle/>
          <a:p>
            <a:r>
              <a:rPr lang="en-US" sz="1400" dirty="0" err="1">
                <a:solidFill>
                  <a:schemeClr val="tx1"/>
                </a:solidFill>
                <a:latin typeface="+mj-lt"/>
              </a:rPr>
              <a:t>Snus</a:t>
            </a:r>
            <a:endParaRPr lang="en-US" sz="1400" dirty="0">
              <a:solidFill>
                <a:schemeClr val="tx1"/>
              </a:solidFill>
              <a:latin typeface="+mj-lt"/>
            </a:endParaRPr>
          </a:p>
        </p:txBody>
      </p:sp>
      <p:pic>
        <p:nvPicPr>
          <p:cNvPr id="7174" name="Picture 8" descr="image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7498" y="5520961"/>
            <a:ext cx="1669832" cy="55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26"/>
          <p:cNvSpPr txBox="1"/>
          <p:nvPr/>
        </p:nvSpPr>
        <p:spPr>
          <a:xfrm>
            <a:off x="4122646" y="4964023"/>
            <a:ext cx="973725" cy="415498"/>
          </a:xfrm>
          <a:prstGeom prst="rect">
            <a:avLst/>
          </a:prstGeom>
          <a:noFill/>
        </p:spPr>
        <p:txBody>
          <a:bodyPr wrap="square" lIns="0" tIns="0" rIns="0" bIns="0" rtlCol="0">
            <a:spAutoFit/>
          </a:bodyPr>
          <a:lstStyle/>
          <a:p>
            <a:pPr marL="0" lvl="1"/>
            <a:r>
              <a:rPr lang="en-GB" sz="900" dirty="0">
                <a:solidFill>
                  <a:srgbClr val="122632"/>
                </a:solidFill>
              </a:rPr>
              <a:t>Rechargeable and</a:t>
            </a:r>
            <a:br>
              <a:rPr lang="en-GB" sz="900" dirty="0">
                <a:solidFill>
                  <a:srgbClr val="122632"/>
                </a:solidFill>
              </a:rPr>
            </a:br>
            <a:r>
              <a:rPr lang="en-GB" sz="900" dirty="0">
                <a:solidFill>
                  <a:srgbClr val="122632"/>
                </a:solidFill>
              </a:rPr>
              <a:t>tank-style</a:t>
            </a:r>
          </a:p>
          <a:p>
            <a:pPr marL="0" lvl="1"/>
            <a:r>
              <a:rPr lang="en-GB" sz="900" dirty="0">
                <a:solidFill>
                  <a:srgbClr val="122632"/>
                </a:solidFill>
              </a:rPr>
              <a:t>e-cigarettes</a:t>
            </a:r>
            <a:endParaRPr lang="en-US" sz="900" dirty="0">
              <a:solidFill>
                <a:srgbClr val="122632"/>
              </a:solidFill>
              <a:latin typeface="+mj-lt"/>
            </a:endParaRPr>
          </a:p>
        </p:txBody>
      </p:sp>
      <p:sp>
        <p:nvSpPr>
          <p:cNvPr id="28" name="TextBox 27"/>
          <p:cNvSpPr txBox="1"/>
          <p:nvPr/>
        </p:nvSpPr>
        <p:spPr>
          <a:xfrm>
            <a:off x="6014502" y="4705099"/>
            <a:ext cx="1340233" cy="346363"/>
          </a:xfrm>
          <a:prstGeom prst="rect">
            <a:avLst/>
          </a:prstGeom>
          <a:noFill/>
        </p:spPr>
        <p:txBody>
          <a:bodyPr wrap="square" lIns="0" tIns="0" rIns="0" bIns="0" rtlCol="0">
            <a:normAutofit/>
          </a:bodyPr>
          <a:lstStyle/>
          <a:p>
            <a:pPr algn="ctr"/>
            <a:r>
              <a:rPr lang="en-US" sz="1400" dirty="0">
                <a:solidFill>
                  <a:schemeClr val="tx1"/>
                </a:solidFill>
                <a:latin typeface="+mj-lt"/>
              </a:rPr>
              <a:t>Tobacco Vapor </a:t>
            </a:r>
          </a:p>
        </p:txBody>
      </p:sp>
      <p:pic>
        <p:nvPicPr>
          <p:cNvPr id="32" name="Picture 5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94311" y="5217004"/>
            <a:ext cx="2056511" cy="11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Bild 32"/>
          <p:cNvPicPr>
            <a:picLocks noChangeAspect="1"/>
          </p:cNvPicPr>
          <p:nvPr/>
        </p:nvPicPr>
        <p:blipFill>
          <a:blip r:embed="rId11"/>
          <a:stretch>
            <a:fillRect/>
          </a:stretch>
        </p:blipFill>
        <p:spPr>
          <a:xfrm>
            <a:off x="3241576" y="4987211"/>
            <a:ext cx="651649" cy="651649"/>
          </a:xfrm>
          <a:prstGeom prst="rect">
            <a:avLst/>
          </a:prstGeom>
        </p:spPr>
      </p:pic>
      <p:pic>
        <p:nvPicPr>
          <p:cNvPr id="13" name="Bild 12"/>
          <p:cNvPicPr>
            <a:picLocks noChangeAspect="1"/>
          </p:cNvPicPr>
          <p:nvPr/>
        </p:nvPicPr>
        <p:blipFill rotWithShape="1">
          <a:blip r:embed="rId12">
            <a:extLst>
              <a:ext uri="{28A0092B-C50C-407E-A947-70E740481C1C}">
                <a14:useLocalDpi xmlns:a14="http://schemas.microsoft.com/office/drawing/2010/main" val="0"/>
              </a:ext>
            </a:extLst>
          </a:blip>
          <a:srcRect l="9127" t="15651" r="7906" b="12995"/>
          <a:stretch/>
        </p:blipFill>
        <p:spPr>
          <a:xfrm>
            <a:off x="6630469" y="2294569"/>
            <a:ext cx="1442757" cy="881800"/>
          </a:xfrm>
          <a:prstGeom prst="rect">
            <a:avLst/>
          </a:prstGeom>
        </p:spPr>
      </p:pic>
      <p:pic>
        <p:nvPicPr>
          <p:cNvPr id="14" name="Bild 13"/>
          <p:cNvPicPr>
            <a:picLocks noChangeAspect="1"/>
          </p:cNvPicPr>
          <p:nvPr/>
        </p:nvPicPr>
        <p:blipFill rotWithShape="1">
          <a:blip r:embed="rId13">
            <a:extLst>
              <a:ext uri="{28A0092B-C50C-407E-A947-70E740481C1C}">
                <a14:useLocalDpi xmlns:a14="http://schemas.microsoft.com/office/drawing/2010/main" val="0"/>
              </a:ext>
            </a:extLst>
          </a:blip>
          <a:srcRect l="3279" t="17199" r="4929" b="17279"/>
          <a:stretch/>
        </p:blipFill>
        <p:spPr>
          <a:xfrm>
            <a:off x="6835938" y="3660912"/>
            <a:ext cx="2007274" cy="780254"/>
          </a:xfrm>
          <a:prstGeom prst="rect">
            <a:avLst/>
          </a:prstGeom>
        </p:spPr>
      </p:pic>
      <p:pic>
        <p:nvPicPr>
          <p:cNvPr id="34" name="Bild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56110" y="3690589"/>
            <a:ext cx="724702" cy="815188"/>
          </a:xfrm>
          <a:prstGeom prst="rect">
            <a:avLst/>
          </a:prstGeom>
        </p:spPr>
      </p:pic>
      <p:pic>
        <p:nvPicPr>
          <p:cNvPr id="6" name="Bild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80529" y="3767677"/>
            <a:ext cx="893602" cy="670202"/>
          </a:xfrm>
          <a:prstGeom prst="rect">
            <a:avLst/>
          </a:prstGeom>
        </p:spPr>
      </p:pic>
      <p:pic>
        <p:nvPicPr>
          <p:cNvPr id="11" name="Bild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33445" y="3765145"/>
            <a:ext cx="921609" cy="691207"/>
          </a:xfrm>
          <a:prstGeom prst="rect">
            <a:avLst/>
          </a:prstGeom>
        </p:spPr>
      </p:pic>
      <p:pic>
        <p:nvPicPr>
          <p:cNvPr id="12" name="Bild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13101" y="2520697"/>
            <a:ext cx="1473347" cy="734061"/>
          </a:xfrm>
          <a:prstGeom prst="rect">
            <a:avLst/>
          </a:prstGeom>
        </p:spPr>
      </p:pic>
      <p:pic>
        <p:nvPicPr>
          <p:cNvPr id="15" name="Bild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89005" y="2572996"/>
            <a:ext cx="1404910" cy="512792"/>
          </a:xfrm>
          <a:prstGeom prst="rect">
            <a:avLst/>
          </a:prstGeom>
        </p:spPr>
      </p:pic>
      <p:pic>
        <p:nvPicPr>
          <p:cNvPr id="39" name="Bild 3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99985" y="4985087"/>
            <a:ext cx="925286" cy="752951"/>
          </a:xfrm>
          <a:prstGeom prst="rect">
            <a:avLst/>
          </a:prstGeom>
        </p:spPr>
      </p:pic>
    </p:spTree>
    <p:extLst>
      <p:ext uri="{BB962C8B-B14F-4D97-AF65-F5344CB8AC3E}">
        <p14:creationId xmlns:p14="http://schemas.microsoft.com/office/powerpoint/2010/main" val="24903449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p:txBody>
          <a:bodyPr>
            <a:noAutofit/>
          </a:bodyPr>
          <a:lstStyle/>
          <a:p>
            <a:r>
              <a:rPr lang="en-US" sz="1800" dirty="0">
                <a:latin typeface="+mn-lt"/>
              </a:rPr>
              <a:t>Global Top Employer</a:t>
            </a:r>
          </a:p>
          <a:p>
            <a:pPr marL="520700" lvl="1" indent="-342900"/>
            <a:r>
              <a:rPr lang="en-US" dirty="0">
                <a:latin typeface="+mn-lt"/>
              </a:rPr>
              <a:t>JTI was certified Global Top Employer by the Top Employers Institute</a:t>
            </a:r>
          </a:p>
          <a:p>
            <a:pPr marL="520700" lvl="1" indent="-342900"/>
            <a:r>
              <a:rPr lang="en-US" dirty="0">
                <a:latin typeface="+mn-lt"/>
              </a:rPr>
              <a:t>Awarded for the third consecutive year </a:t>
            </a:r>
          </a:p>
          <a:p>
            <a:pPr marL="520700" lvl="1" indent="-342900"/>
            <a:r>
              <a:rPr lang="en-US" dirty="0">
                <a:latin typeface="+mn-lt"/>
              </a:rPr>
              <a:t>In 33 countries in 2017</a:t>
            </a:r>
          </a:p>
          <a:p>
            <a:pPr marL="520700" lvl="1" indent="-342900"/>
            <a:r>
              <a:rPr lang="en-US" dirty="0">
                <a:latin typeface="+mn-lt"/>
              </a:rPr>
              <a:t>Our international headquarters also recognized as the number one employer in Switzerland.</a:t>
            </a:r>
          </a:p>
          <a:p>
            <a:r>
              <a:rPr lang="en-US" sz="1800" dirty="0">
                <a:latin typeface="+mn-lt"/>
              </a:rPr>
              <a:t>Investors in people</a:t>
            </a:r>
          </a:p>
          <a:p>
            <a:pPr marL="520700" lvl="1" indent="-342900"/>
            <a:r>
              <a:rPr lang="en-US" dirty="0">
                <a:latin typeface="+mn-lt"/>
              </a:rPr>
              <a:t>Accredited locally in a number of countries.</a:t>
            </a:r>
          </a:p>
        </p:txBody>
      </p:sp>
      <p:sp>
        <p:nvSpPr>
          <p:cNvPr id="4" name="Footer Placeholder 3"/>
          <p:cNvSpPr>
            <a:spLocks noGrp="1"/>
          </p:cNvSpPr>
          <p:nvPr>
            <p:ph type="ftr" sz="quarter" idx="10"/>
          </p:nvPr>
        </p:nvSpPr>
        <p:spPr/>
        <p:txBody>
          <a:bodyPr/>
          <a:lstStyle/>
          <a:p>
            <a:pPr>
              <a:defRPr/>
            </a:pPr>
            <a:r>
              <a:rPr lang="en-US"/>
              <a:t>JTI at a glance</a:t>
            </a:r>
            <a:endParaRPr lang="en-US" dirty="0"/>
          </a:p>
        </p:txBody>
      </p:sp>
      <p:sp>
        <p:nvSpPr>
          <p:cNvPr id="5" name="Slide Number Placeholder 4"/>
          <p:cNvSpPr>
            <a:spLocks noGrp="1"/>
          </p:cNvSpPr>
          <p:nvPr>
            <p:ph type="sldNum" sz="quarter" idx="11"/>
          </p:nvPr>
        </p:nvSpPr>
        <p:spPr/>
        <p:txBody>
          <a:bodyPr/>
          <a:lstStyle/>
          <a:p>
            <a:pPr>
              <a:defRPr/>
            </a:pPr>
            <a:fld id="{85D77248-F92F-47C9-97FD-9CF7B39594FC}" type="slidenum">
              <a:rPr lang="en-GB" smtClean="0"/>
              <a:pPr>
                <a:defRPr/>
              </a:pPr>
              <a:t>8</a:t>
            </a:fld>
            <a:endParaRPr lang="en-GB" dirty="0"/>
          </a:p>
        </p:txBody>
      </p:sp>
      <p:sp>
        <p:nvSpPr>
          <p:cNvPr id="6" name="Text Placeholder 5"/>
          <p:cNvSpPr>
            <a:spLocks noGrp="1"/>
          </p:cNvSpPr>
          <p:nvPr>
            <p:ph type="body" sz="quarter" idx="12"/>
          </p:nvPr>
        </p:nvSpPr>
        <p:spPr/>
        <p:txBody>
          <a:bodyPr/>
          <a:lstStyle/>
          <a:p>
            <a:endParaRPr lang="en-US"/>
          </a:p>
        </p:txBody>
      </p:sp>
      <p:sp>
        <p:nvSpPr>
          <p:cNvPr id="3" name="Title 2"/>
          <p:cNvSpPr>
            <a:spLocks noGrp="1"/>
          </p:cNvSpPr>
          <p:nvPr>
            <p:ph type="title"/>
          </p:nvPr>
        </p:nvSpPr>
        <p:spPr/>
        <p:txBody>
          <a:bodyPr/>
          <a:lstStyle/>
          <a:p>
            <a:r>
              <a:rPr lang="en-US" dirty="0"/>
              <a:t>HR practices recognized globally</a:t>
            </a: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36923" y="4666316"/>
            <a:ext cx="2282776" cy="698924"/>
          </a:xfrm>
          <a:prstGeom prst="rect">
            <a:avLst/>
          </a:prstGeom>
        </p:spPr>
      </p:pic>
      <p:pic>
        <p:nvPicPr>
          <p:cNvPr id="18" name="Bild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1987" y="2049614"/>
            <a:ext cx="1512853" cy="691414"/>
          </a:xfrm>
          <a:prstGeom prst="rect">
            <a:avLst/>
          </a:prstGeom>
        </p:spPr>
      </p:pic>
      <p:pic>
        <p:nvPicPr>
          <p:cNvPr id="19" name="Bild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1987" y="2829269"/>
            <a:ext cx="1512853" cy="691414"/>
          </a:xfrm>
          <a:prstGeom prst="rect">
            <a:avLst/>
          </a:prstGeom>
        </p:spPr>
      </p:pic>
      <p:pic>
        <p:nvPicPr>
          <p:cNvPr id="20" name="Bild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1987" y="3608924"/>
            <a:ext cx="1512853" cy="691414"/>
          </a:xfrm>
          <a:prstGeom prst="rect">
            <a:avLst/>
          </a:prstGeom>
        </p:spPr>
      </p:pic>
      <p:pic>
        <p:nvPicPr>
          <p:cNvPr id="21" name="Bild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4307" y="2653741"/>
            <a:ext cx="2255447" cy="1030201"/>
          </a:xfrm>
          <a:prstGeom prst="rect">
            <a:avLst/>
          </a:prstGeom>
        </p:spPr>
      </p:pic>
    </p:spTree>
    <p:extLst>
      <p:ext uri="{BB962C8B-B14F-4D97-AF65-F5344CB8AC3E}">
        <p14:creationId xmlns:p14="http://schemas.microsoft.com/office/powerpoint/2010/main" val="34249525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solidFill>
                  <a:srgbClr val="122632"/>
                </a:solidFill>
              </a:rPr>
              <a:t>Project Bird</a:t>
            </a:r>
            <a:endParaRPr lang="en-US" dirty="0">
              <a:solidFill>
                <a:srgbClr val="122632"/>
              </a:solidFill>
            </a:endParaRPr>
          </a:p>
        </p:txBody>
      </p:sp>
      <p:sp>
        <p:nvSpPr>
          <p:cNvPr id="3" name="Slide Number Placeholder 2"/>
          <p:cNvSpPr>
            <a:spLocks noGrp="1"/>
          </p:cNvSpPr>
          <p:nvPr>
            <p:ph type="sldNum" sz="quarter" idx="11"/>
          </p:nvPr>
        </p:nvSpPr>
        <p:spPr/>
        <p:txBody>
          <a:bodyPr/>
          <a:lstStyle/>
          <a:p>
            <a:pPr>
              <a:defRPr/>
            </a:pPr>
            <a:fld id="{1BB4E4D9-2C5A-423A-A8BE-9B5EA07DECC8}" type="slidenum">
              <a:rPr lang="en-US" smtClean="0">
                <a:solidFill>
                  <a:srgbClr val="122632"/>
                </a:solidFill>
              </a:rPr>
              <a:pPr>
                <a:defRPr/>
              </a:pPr>
              <a:t>9</a:t>
            </a:fld>
            <a:endParaRPr lang="en-US" dirty="0">
              <a:solidFill>
                <a:srgbClr val="122632"/>
              </a:solidFill>
            </a:endParaRPr>
          </a:p>
        </p:txBody>
      </p:sp>
      <p:pic>
        <p:nvPicPr>
          <p:cNvPr id="4" name="Picture 3"/>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497757"/>
            <a:ext cx="12263336" cy="8172363"/>
          </a:xfrm>
          <a:prstGeom prst="rect">
            <a:avLst/>
          </a:prstGeom>
        </p:spPr>
      </p:pic>
      <p:sp>
        <p:nvSpPr>
          <p:cNvPr id="5" name="Rectangle 4"/>
          <p:cNvSpPr/>
          <p:nvPr/>
        </p:nvSpPr>
        <p:spPr bwMode="auto">
          <a:xfrm>
            <a:off x="490820" y="1689880"/>
            <a:ext cx="11281695" cy="1426723"/>
          </a:xfrm>
          <a:prstGeom prst="rect">
            <a:avLst/>
          </a:prstGeom>
          <a:solidFill>
            <a:schemeClr val="tx1">
              <a:alpha val="62000"/>
            </a:schemeClr>
          </a:solidFill>
          <a:ln>
            <a:noFill/>
          </a:ln>
          <a:effectLst/>
          <a:extLst/>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sz="6000" b="0" i="0" u="none" strike="noStrike" cap="none" normalizeH="0" baseline="0" dirty="0">
                <a:ln>
                  <a:noFill/>
                </a:ln>
                <a:effectLst/>
                <a:latin typeface="Arial" charset="0"/>
                <a:ea typeface="ＭＳ Ｐゴシック" charset="0"/>
              </a:rPr>
              <a:t>How much can I lose due to FX?</a:t>
            </a:r>
          </a:p>
        </p:txBody>
      </p:sp>
    </p:spTree>
    <p:extLst>
      <p:ext uri="{BB962C8B-B14F-4D97-AF65-F5344CB8AC3E}">
        <p14:creationId xmlns:p14="http://schemas.microsoft.com/office/powerpoint/2010/main" val="352681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21047&quot;&gt;&lt;version val=&quot;23235&quot;/&gt;&lt;CPresentation id=&quot;1&quot;&gt;&lt;m_precDefaultNumber&gt;&lt;m_bNumberIsYear val=&quot;1&quot;/&gt;&lt;m_chMinusSymbol&gt;-&lt;/m_chMinusSymbol&gt;&lt;m_chDecimalSymbol17909&gt;.&lt;/m_chDecimalSymbol17909&gt;&lt;m_nGroupingDigits17909 val=&quot;3&quot;/&gt;&lt;m_chGroupingSymbol17909&gt;,&lt;/m_chGroupingSymbol17909&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precDefaultPercent&gt;&lt;m_precDefaultDate&gt;&lt;m_bNumberIsYear val=&quot;0&quot;/&gt;&lt;m_strFormatTime&gt;%Y-%m-%d&lt;/m_strFormatTime&gt;&lt;/m_precDefaultDate&gt;&lt;m_precDefaultYear/&gt;&lt;m_precDefaultQuarter/&gt;&lt;m_precDefaultMonth/&gt;&lt;m_precDefaultWeek/&gt;&lt;m_precDefaultDay/&gt;&lt;m_mruColor&gt;&lt;m_vecMRU length=&quot;1&quot;&gt;&lt;elem m_fUsage=&quot;2.71000000000000000000E+000&quot;&gt;&lt;m_msothmcolidx val=&quot;0&quot;/&gt;&lt;m_rgb r=&quot;4d&quot; g=&quot;5c&quot; b=&quot;65&quot;/&gt;&lt;m_ppcolschidx tagver0=&quot;23004&quot; tagname0=&quot;m_ppcolschidxUNRECOGNIZED&quot; val=&quot;0&quot;/&gt;&lt;m_nBrightness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AVEfG3HO206x7qM7_5hm6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oqeQ8G8jeEK8e7gEbvs.E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JTI PPT Standard (4:3)">
  <a:themeElements>
    <a:clrScheme name="JTI">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00674E"/>
      </a:hlink>
      <a:folHlink>
        <a:srgbClr val="8F9195"/>
      </a:folHlink>
    </a:clrScheme>
    <a:fontScheme name="JTI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ICG_Pres (Letter)">
  <a:themeElements>
    <a:clrScheme name="ICG">
      <a:dk1>
        <a:srgbClr val="53565A"/>
      </a:dk1>
      <a:lt1>
        <a:srgbClr val="FFFFFF"/>
      </a:lt1>
      <a:dk2>
        <a:srgbClr val="99DFE3"/>
      </a:dk2>
      <a:lt2>
        <a:srgbClr val="00B0B9"/>
      </a:lt2>
      <a:accent1>
        <a:srgbClr val="002D72"/>
      </a:accent1>
      <a:accent2>
        <a:srgbClr val="99ABC7"/>
      </a:accent2>
      <a:accent3>
        <a:srgbClr val="00BDF2"/>
      </a:accent3>
      <a:accent4>
        <a:srgbClr val="99E4FA"/>
      </a:accent4>
      <a:accent5>
        <a:srgbClr val="53565A"/>
      </a:accent5>
      <a:accent6>
        <a:srgbClr val="97999B"/>
      </a:accent6>
      <a:hlink>
        <a:srgbClr val="00BDF2"/>
      </a:hlink>
      <a:folHlink>
        <a:srgbClr val="99DFE3"/>
      </a:folHlink>
    </a:clrScheme>
    <a:fontScheme name="ICG_Fonts">
      <a:majorFont>
        <a:latin typeface="Arial"/>
        <a:ea typeface="STKaiti"/>
        <a:cs typeface=""/>
      </a:majorFont>
      <a:minorFont>
        <a:latin typeface="Arial"/>
        <a:ea typeface="STKait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folHlink"/>
        </a:solidFill>
        <a:ln w="63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Arial" pitchFamily="34" charset="0"/>
            <a:ea typeface="+mj-ea"/>
          </a:defRPr>
        </a:defPPr>
      </a:lstStyle>
    </a:spDef>
    <a:lnDef>
      <a:spPr bwMode="auto">
        <a:solidFill>
          <a:schemeClr val="folHlink"/>
        </a:solidFill>
        <a:ln w="6350" cap="flat" cmpd="sng" algn="ctr">
          <a:solidFill>
            <a:schemeClr val="accent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none" rtlCol="0">
        <a:spAutoFit/>
      </a:bodyPr>
      <a:lstStyle>
        <a:defPPr>
          <a:defRPr baseline="0" dirty="0">
            <a:ea typeface="+mj-ea"/>
          </a:defRPr>
        </a:defPPr>
      </a:lstStyle>
    </a:txDef>
  </a:objectDefaults>
  <a:extraClrSchemeLst/>
  <a:custClrLst>
    <a:custClr name="Goldenrod">
      <a:srgbClr val="C99700"/>
    </a:custClr>
    <a:custClr name="Goldenrod Tint">
      <a:srgbClr val="E9D599"/>
    </a:custClr>
    <a:custClr name="Forest">
      <a:srgbClr val="00843D"/>
    </a:custClr>
    <a:custClr name="Forest Tint">
      <a:srgbClr val="99CEB1"/>
    </a:custClr>
    <a:custClr name="Plum">
      <a:srgbClr val="890C58"/>
    </a:custClr>
    <a:custClr name="Plum Tint">
      <a:srgbClr val="D09EBC"/>
    </a:custClr>
    <a:custClr name="Olive">
      <a:srgbClr val="949300"/>
    </a:custClr>
    <a:custClr name="Olive Tint">
      <a:srgbClr val="D4D499"/>
    </a:custClr>
    <a:custClr name="White">
      <a:srgbClr val="FFFFFF"/>
    </a:custClr>
    <a:custClr name="White">
      <a:srgbClr val="FFFFFF"/>
    </a:custClr>
    <a:custClr name="Teal">
      <a:srgbClr val="007377"/>
    </a:custClr>
    <a:custClr name="Teal Tint">
      <a:srgbClr val="99C7C9"/>
    </a:custClr>
    <a:custClr name="Tangerine">
      <a:srgbClr val="ED8B00"/>
    </a:custClr>
    <a:custClr name="Tangerine Tint">
      <a:srgbClr val="F8D199"/>
    </a:custClr>
    <a:custClr name="Purple">
      <a:srgbClr val="6B3077"/>
    </a:custClr>
    <a:custClr name="Purple Tint">
      <a:srgbClr val="C4ACC9"/>
    </a:custClr>
    <a:custClr name="Green">
      <a:srgbClr val="84BD00"/>
    </a:custClr>
    <a:custClr name="Green Tint">
      <a:srgbClr val="CEE599"/>
    </a:custClr>
    <a:custClr name="White">
      <a:srgbClr val="FFFFFF"/>
    </a:custClr>
    <a:custClr name="White">
      <a:srgbClr val="FFFFFF"/>
    </a:custClr>
    <a:custClr name="Burnt Orange">
      <a:srgbClr val="CB6015"/>
    </a:custClr>
    <a:custClr name="Citi Cyan Tint (20%)">
      <a:srgbClr val="CCF2FC"/>
    </a:custClr>
    <a:custClr name="Citi Light Gray Tint(20%)">
      <a:srgbClr val="EAEBEB"/>
    </a:custClr>
  </a:custClrLst>
</a:theme>
</file>

<file path=ppt/theme/theme17.xml><?xml version="1.0" encoding="utf-8"?>
<a:theme xmlns:a="http://schemas.openxmlformats.org/drawingml/2006/main" name="13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3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JTI PPT Standard (4:3)">
  <a:themeElements>
    <a:clrScheme name="JTI">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00674E"/>
      </a:hlink>
      <a:folHlink>
        <a:srgbClr val="8F9195"/>
      </a:folHlink>
    </a:clrScheme>
    <a:fontScheme name="JTI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4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5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6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JTI PPT Standard (4:3)">
  <a:themeElements>
    <a:clrScheme name="JTI">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00674E"/>
      </a:hlink>
      <a:folHlink>
        <a:srgbClr val="8F9195"/>
      </a:folHlink>
    </a:clrScheme>
    <a:fontScheme name="JTI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7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8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marL="180975" indent="-180975">
          <a:buFont typeface="Arial" pitchFamily="34" charset="0"/>
          <a:buChar char="•"/>
          <a:defRPr dirty="0" err="1"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9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0_JTI Corporate">
  <a:themeElements>
    <a:clrScheme name="JTI">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122632"/>
      </a:hlink>
      <a:folHlink>
        <a:srgbClr val="8F9195"/>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1_JTI Corporate">
  <a:themeElements>
    <a:clrScheme name="JTI">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00674E"/>
      </a:hlink>
      <a:folHlink>
        <a:srgbClr val="8F9195"/>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marL="180975" indent="-180975">
          <a:buFont typeface="Arial" pitchFamily="34" charset="0"/>
          <a:buChar char="•"/>
          <a:defRPr dirty="0" err="1"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2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4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06C16C15-296C-4A50-9CC7-F785A4AE8EDA}" vid="{0114080B-29C2-439F-B57B-9983432E89C5}"/>
    </a:ext>
  </a:extLst>
</a:theme>
</file>

<file path=ppt/theme/theme31.xml><?xml version="1.0" encoding="utf-8"?>
<a:theme xmlns:a="http://schemas.openxmlformats.org/drawingml/2006/main" name="25_JTI Corporate">
  <a:themeElements>
    <a:clrScheme name="JTI">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00674E"/>
      </a:hlink>
      <a:folHlink>
        <a:srgbClr val="8F9195"/>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marL="180975" indent="-180975">
          <a:buFont typeface="Arial" pitchFamily="34" charset="0"/>
          <a:buChar char="•"/>
          <a:defRPr dirty="0" err="1"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7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8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9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marL="180975" indent="-180975">
          <a:buFont typeface="Arial" pitchFamily="34" charset="0"/>
          <a:buChar char="•"/>
          <a:defRPr dirty="0" err="1"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0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1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2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3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5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06C16C15-296C-4A50-9CC7-F785A4AE8EDA}" vid="{0114080B-29C2-439F-B57B-9983432E89C5}"/>
    </a:ext>
  </a:extLst>
</a:theme>
</file>

<file path=ppt/theme/theme4.xml><?xml version="1.0" encoding="utf-8"?>
<a:theme xmlns:a="http://schemas.openxmlformats.org/drawingml/2006/main" name="2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6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marL="180975" indent="-180975">
          <a:buFont typeface="Arial" pitchFamily="34" charset="0"/>
          <a:buChar char="•"/>
          <a:defRPr dirty="0" err="1"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a:defRPr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ormAutofit/>
      </a:bodyPr>
      <a:lstStyle>
        <a:defPPr marL="180975" indent="-180975">
          <a:buFont typeface="Arial" pitchFamily="34" charset="0"/>
          <a:buChar char="•"/>
          <a:defRPr dirty="0" err="1"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JTI Corporate">
  <a:themeElements>
    <a:clrScheme name="JTI Corporate">
      <a:dk1>
        <a:srgbClr val="122632"/>
      </a:dk1>
      <a:lt1>
        <a:srgbClr val="FFFFFF"/>
      </a:lt1>
      <a:dk2>
        <a:srgbClr val="8F9195"/>
      </a:dk2>
      <a:lt2>
        <a:srgbClr val="00674E"/>
      </a:lt2>
      <a:accent1>
        <a:srgbClr val="6FA478"/>
      </a:accent1>
      <a:accent2>
        <a:srgbClr val="B0D121"/>
      </a:accent2>
      <a:accent3>
        <a:srgbClr val="4D5C65"/>
      </a:accent3>
      <a:accent4>
        <a:srgbClr val="7ECEAA"/>
      </a:accent4>
      <a:accent5>
        <a:srgbClr val="408D7A"/>
      </a:accent5>
      <a:accent6>
        <a:srgbClr val="D7E890"/>
      </a:accent6>
      <a:hlink>
        <a:srgbClr val="A7A9AC"/>
      </a:hlink>
      <a:folHlink>
        <a:srgbClr val="BBD6CC"/>
      </a:folHlink>
    </a:clrScheme>
    <a:fontScheme name="1_JTI">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effectLst/>
        <a:extLst/>
      </a:spPr>
      <a:bodyPr vert="horz" wrap="square" lIns="0" tIns="0" rIns="0" bIns="0" numCol="1" rtlCol="0" anchor="ctr" anchorCtr="1"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sz="15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0" rIns="0" bIns="0" rtlCol="0" anchor="t" anchorCtr="0">
        <a:noAutofit/>
      </a:bodyPr>
      <a:lstStyle>
        <a:defPPr>
          <a:defRPr sz="1400" dirty="0" smtClean="0">
            <a:solidFill>
              <a:schemeClr val="tx1"/>
            </a:solidFill>
          </a:defRPr>
        </a:defPPr>
      </a:lstStyle>
    </a:txDef>
  </a:objectDefaults>
  <a:extraClrSchemeLst>
    <a:extraClrScheme>
      <a:clrScheme name="JTI 1">
        <a:dk1>
          <a:srgbClr val="3B4722"/>
        </a:dk1>
        <a:lt1>
          <a:srgbClr val="FFFFFF"/>
        </a:lt1>
        <a:dk2>
          <a:srgbClr val="3B4722"/>
        </a:dk2>
        <a:lt2>
          <a:srgbClr val="B7D185"/>
        </a:lt2>
        <a:accent1>
          <a:srgbClr val="3B4722"/>
        </a:accent1>
        <a:accent2>
          <a:srgbClr val="C7CB35"/>
        </a:accent2>
        <a:accent3>
          <a:srgbClr val="FFFFFF"/>
        </a:accent3>
        <a:accent4>
          <a:srgbClr val="313B1B"/>
        </a:accent4>
        <a:accent5>
          <a:srgbClr val="AFB1AB"/>
        </a:accent5>
        <a:accent6>
          <a:srgbClr val="B4B82F"/>
        </a:accent6>
        <a:hlink>
          <a:srgbClr val="32363F"/>
        </a:hlink>
        <a:folHlink>
          <a:srgbClr val="7ED6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Application xmlns="http://www.sap.com/cof/ao/powerpoint/application">
  <com.sap.ip.bi.pioneer>
    <Version>4</Version>
    <AAO_Revision>2.3.0.57241</AAO_Revision>
    <RefreshOnOpen>False</RefreshOnOpen>
    <PlanningModeSetToChangeMode>True</PlanningModeSetToChangeMode>
    <Cleaned>False</Cleaned>
    <ForcePromptOnInitialRefresh>False</ForcePromptOnInitialRefresh>
    <StorePromptsInDocument>True</StorePromptsInDocument>
    <MergeVariables>False</MergeVariables>
    <WorkingMode>Local</WorkingMode>
    <RefreshPlanningObjectsOnRefreshAll>True</RefreshPlanningObjectsOnRefreshAll>
    <Items/>
  </com.sap.ip.bi.pioneer>
</Application>
</file>

<file path=customXml/item2.xml><?xml version="1.0" encoding="utf-8"?>
<ct:contentTypeSchema xmlns:ct="http://schemas.microsoft.com/office/2006/metadata/contentType" xmlns:ma="http://schemas.microsoft.com/office/2006/metadata/properties/metaAttributes" ct:_="" ma:_="" ma:contentTypeName="Document" ma:contentTypeID="0x010100E4C581F6D714EA438D14B828F4137305" ma:contentTypeVersion="0" ma:contentTypeDescription="Create a new document." ma:contentTypeScope="" ma:versionID="34ca93a501a4613c20feb0622a064b37">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Application xmlns="http://www.sap.com/cof/powerpoint/application">
  <Version>2</Version>
  <Revision>2.3.0.57241</Revision>
</Application>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1E9E62-7E76-474A-ADD5-082A16CDC18A}">
  <ds:schemaRefs>
    <ds:schemaRef ds:uri="http://www.sap.com/cof/ao/powerpoint/application"/>
  </ds:schemaRefs>
</ds:datastoreItem>
</file>

<file path=customXml/itemProps2.xml><?xml version="1.0" encoding="utf-8"?>
<ds:datastoreItem xmlns:ds="http://schemas.openxmlformats.org/officeDocument/2006/customXml" ds:itemID="{1A2B4EF9-19E4-42BD-8F3B-06F8AC9E0D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E604DB1-389C-49F9-B946-E7068A475648}">
  <ds:schemaRefs>
    <ds:schemaRef ds:uri="http://purl.org/dc/dcmitype/"/>
    <ds:schemaRef ds:uri="http://purl.org/dc/terms/"/>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CF18AA5F-672D-4911-B0EB-BB3259BDA16E}">
  <ds:schemaRefs>
    <ds:schemaRef ds:uri="http://www.sap.com/cof/powerpoint/application"/>
  </ds:schemaRefs>
</ds:datastoreItem>
</file>

<file path=customXml/itemProps5.xml><?xml version="1.0" encoding="utf-8"?>
<ds:datastoreItem xmlns:ds="http://schemas.openxmlformats.org/officeDocument/2006/customXml" ds:itemID="{A234FB51-FAAC-485A-8F36-F54D433B6F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48855</TotalTime>
  <Words>2704</Words>
  <Application>Microsoft Office PowerPoint</Application>
  <PresentationFormat>Widescreen</PresentationFormat>
  <Paragraphs>383</Paragraphs>
  <Slides>30</Slides>
  <Notes>28</Notes>
  <HiddenSlides>0</HiddenSlides>
  <MMClips>0</MMClips>
  <ScaleCrop>false</ScaleCrop>
  <HeadingPairs>
    <vt:vector size="8" baseType="variant">
      <vt:variant>
        <vt:lpstr>Fonts Used</vt:lpstr>
      </vt:variant>
      <vt:variant>
        <vt:i4>16</vt:i4>
      </vt:variant>
      <vt:variant>
        <vt:lpstr>Theme</vt:lpstr>
      </vt:variant>
      <vt:variant>
        <vt:i4>40</vt:i4>
      </vt:variant>
      <vt:variant>
        <vt:lpstr>Embedded OLE Servers</vt:lpstr>
      </vt:variant>
      <vt:variant>
        <vt:i4>1</vt:i4>
      </vt:variant>
      <vt:variant>
        <vt:lpstr>Slide Titles</vt:lpstr>
      </vt:variant>
      <vt:variant>
        <vt:i4>30</vt:i4>
      </vt:variant>
    </vt:vector>
  </HeadingPairs>
  <TitlesOfParts>
    <vt:vector size="87" baseType="lpstr">
      <vt:lpstr>MS PGothic</vt:lpstr>
      <vt:lpstr>MS PGothic</vt:lpstr>
      <vt:lpstr>STKaiti</vt:lpstr>
      <vt:lpstr>Arial</vt:lpstr>
      <vt:lpstr>Calibri</vt:lpstr>
      <vt:lpstr>Cambria Math</vt:lpstr>
      <vt:lpstr>Geneva</vt:lpstr>
      <vt:lpstr>Georgia</vt:lpstr>
      <vt:lpstr>GothamHTF-Book</vt:lpstr>
      <vt:lpstr>GothamHTF-Bookitalic</vt:lpstr>
      <vt:lpstr>GothamHTF-Medium</vt:lpstr>
      <vt:lpstr>Symbol</vt:lpstr>
      <vt:lpstr>Times</vt:lpstr>
      <vt:lpstr>Times New Roman</vt:lpstr>
      <vt:lpstr>Wingdings</vt:lpstr>
      <vt:lpstr>ヒラギノ角ゴ Pro W3</vt:lpstr>
      <vt:lpstr>JTI Corporate</vt:lpstr>
      <vt:lpstr>Custom Design</vt:lpstr>
      <vt:lpstr>1_JTI Corporate</vt:lpstr>
      <vt:lpstr>2_JTI Corporate</vt:lpstr>
      <vt:lpstr>3_JTI Corporate</vt:lpstr>
      <vt:lpstr>4_JTI Corporate</vt:lpstr>
      <vt:lpstr>5_JTI Corporate</vt:lpstr>
      <vt:lpstr>6_JTI Corporate</vt:lpstr>
      <vt:lpstr>9_JTI Corporate</vt:lpstr>
      <vt:lpstr>7_JTI Corporate</vt:lpstr>
      <vt:lpstr>8_JTI Corporate</vt:lpstr>
      <vt:lpstr>10_JTI Corporate</vt:lpstr>
      <vt:lpstr>11_JTI Corporate</vt:lpstr>
      <vt:lpstr>12_JTI Corporate</vt:lpstr>
      <vt:lpstr>1_JTI PPT Standard (4:3)</vt:lpstr>
      <vt:lpstr>7_ICG_Pres (Letter)</vt:lpstr>
      <vt:lpstr>13_JTI Corporate</vt:lpstr>
      <vt:lpstr>23_JTI Corporate</vt:lpstr>
      <vt:lpstr>2_JTI PPT Standard (4:3)</vt:lpstr>
      <vt:lpstr>14_JTI Corporate</vt:lpstr>
      <vt:lpstr>15_JTI Corporate</vt:lpstr>
      <vt:lpstr>16_JTI Corporate</vt:lpstr>
      <vt:lpstr>4_JTI PPT Standard (4:3)</vt:lpstr>
      <vt:lpstr>17_JTI Corporate</vt:lpstr>
      <vt:lpstr>18_JTI Corporate</vt:lpstr>
      <vt:lpstr>19_JTI Corporate</vt:lpstr>
      <vt:lpstr>20_JTI Corporate</vt:lpstr>
      <vt:lpstr>21_JTI Corporate</vt:lpstr>
      <vt:lpstr>22_JTI Corporate</vt:lpstr>
      <vt:lpstr>24_JTI Corporate</vt:lpstr>
      <vt:lpstr>25_JTI Corporate</vt:lpstr>
      <vt:lpstr>27_JTI Corporate</vt:lpstr>
      <vt:lpstr>28_JTI Corporate</vt:lpstr>
      <vt:lpstr>29_JTI Corporate</vt:lpstr>
      <vt:lpstr>30_JTI Corporate</vt:lpstr>
      <vt:lpstr>31_JTI Corporate</vt:lpstr>
      <vt:lpstr>32_JTI Corporate</vt:lpstr>
      <vt:lpstr>33_JTI Corporate</vt:lpstr>
      <vt:lpstr>35_JTI Corporate</vt:lpstr>
      <vt:lpstr>36_JTI Corporate</vt:lpstr>
      <vt:lpstr>think-cell Slide</vt:lpstr>
      <vt:lpstr>PowerPoint Presentation</vt:lpstr>
      <vt:lpstr>The JT Group Our parent company </vt:lpstr>
      <vt:lpstr>The JT Group </vt:lpstr>
      <vt:lpstr>Our international business </vt:lpstr>
      <vt:lpstr>JTI today</vt:lpstr>
      <vt:lpstr>Our Global Flagship Brand portfolio</vt:lpstr>
      <vt:lpstr>Our ‘Other Tobacco Products’ and ‘Next-Generation Products’ </vt:lpstr>
      <vt:lpstr>HR practices recognized globally</vt:lpstr>
      <vt:lpstr>PowerPoint Presentation</vt:lpstr>
      <vt:lpstr>PowerPoint Presentation</vt:lpstr>
      <vt:lpstr>Basic example</vt:lpstr>
      <vt:lpstr>How to calculate CFaR?</vt:lpstr>
      <vt:lpstr>PowerPoint Presentation</vt:lpstr>
      <vt:lpstr>Historical method</vt:lpstr>
      <vt:lpstr>Historical method</vt:lpstr>
      <vt:lpstr>Historical method - results</vt:lpstr>
      <vt:lpstr>PowerPoint Presentation</vt:lpstr>
      <vt:lpstr>Parametric method</vt:lpstr>
      <vt:lpstr>Parametric method</vt:lpstr>
      <vt:lpstr>PowerPoint Presentation</vt:lpstr>
      <vt:lpstr>Monte Carlo method</vt:lpstr>
      <vt:lpstr>Monte Carlo method</vt:lpstr>
      <vt:lpstr>Monte Carlo method</vt:lpstr>
      <vt:lpstr>PowerPoint Presentation</vt:lpstr>
      <vt:lpstr>PowerPoint Presentation</vt:lpstr>
      <vt:lpstr>Low cost solution</vt:lpstr>
      <vt:lpstr>Low cost solution</vt:lpstr>
      <vt:lpstr>Parametric method</vt:lpstr>
      <vt:lpstr>Monte Carlo method</vt:lpstr>
      <vt:lpstr>PowerPoint Presentation</vt:lpstr>
    </vt:vector>
  </TitlesOfParts>
  <Company>JTI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2010 version</dc:subject>
  <dc:creator>Kristine Smukste</dc:creator>
  <cp:lastModifiedBy>Guillermo De_La_Fuente</cp:lastModifiedBy>
  <cp:revision>2682</cp:revision>
  <cp:lastPrinted>2015-07-09T15:33:40Z</cp:lastPrinted>
  <dcterms:created xsi:type="dcterms:W3CDTF">2011-03-24T15:35:09Z</dcterms:created>
  <dcterms:modified xsi:type="dcterms:W3CDTF">2018-07-03T11:37:31Z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0x010100E4C581F6D714EA438D14B828F4137305</vt:lpwstr>
  </property>
</Properties>
</file>