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81813" cy="10002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85421" autoAdjust="0"/>
  </p:normalViewPr>
  <p:slideViewPr>
    <p:cSldViewPr snapToGrid="0">
      <p:cViewPr varScale="1">
        <p:scale>
          <a:sx n="61" d="100"/>
          <a:sy n="61" d="100"/>
        </p:scale>
        <p:origin x="15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Cliquez pour déplacer la diapo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CH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CH" sz="1400" b="0" strike="noStrike" spc="-1">
                <a:latin typeface="Times New Roman"/>
              </a:rPr>
              <a:t>&lt;en-tête&gt;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fr-CH" sz="1400" b="0" strike="noStrike" spc="-1">
                <a:latin typeface="Times New Roman"/>
              </a:rPr>
              <a:t>&lt;date/heure&gt;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fr-CH" sz="1400" b="0" strike="noStrike" spc="-1">
                <a:latin typeface="Times New Roman"/>
              </a:rPr>
              <a:t>&lt;pied de page&gt;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6A3A1770-247F-4D2C-A9BE-68931C31A535}" type="slidenum">
              <a:rPr lang="fr-CH" sz="1400" b="0" strike="noStrike" spc="-1">
                <a:latin typeface="Times New Roman"/>
              </a:rPr>
              <a:t>‹N°›</a:t>
            </a:fld>
            <a:endParaRPr lang="fr-CH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CH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CH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277E6E04-916C-44F3-8366-074934FAD715}" type="datetime1">
              <a:rPr lang="fr-CH" sz="1200" b="0" strike="noStrike" spc="-1">
                <a:solidFill>
                  <a:srgbClr val="8B8B8B"/>
                </a:solidFill>
                <a:latin typeface="Calibri"/>
              </a:rPr>
              <a:t>14.06.2023</a:t>
            </a:fld>
            <a:endParaRPr lang="fr-CH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CH" sz="1200" b="0" strike="noStrike" spc="-1">
                <a:solidFill>
                  <a:srgbClr val="8B8B8B"/>
                </a:solidFill>
                <a:latin typeface="Calibri"/>
              </a:rPr>
              <a:t>Association des trésoriers en Suisse romande, depuis 1981</a:t>
            </a:r>
            <a:endParaRPr lang="fr-CH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B8FC76B-2642-4FDC-B753-3C7554F4A3D3}" type="slidenum">
              <a:rPr lang="fr-CH" sz="1200" b="0" strike="noStrike" spc="-1">
                <a:solidFill>
                  <a:srgbClr val="8B8B8B"/>
                </a:solidFill>
                <a:latin typeface="Calibri"/>
              </a:rPr>
              <a:t>‹N°›</a:t>
            </a:fld>
            <a:endParaRPr lang="fr-CH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3"/>
          <p:cNvPicPr/>
          <p:nvPr/>
        </p:nvPicPr>
        <p:blipFill>
          <a:blip r:embed="rId2"/>
          <a:stretch/>
        </p:blipFill>
        <p:spPr>
          <a:xfrm>
            <a:off x="457200" y="380880"/>
            <a:ext cx="1061640" cy="1074960"/>
          </a:xfrm>
          <a:prstGeom prst="rect">
            <a:avLst/>
          </a:prstGeom>
          <a:ln>
            <a:noFill/>
          </a:ln>
        </p:spPr>
      </p:pic>
      <p:sp>
        <p:nvSpPr>
          <p:cNvPr id="49" name="TextShape 2"/>
          <p:cNvSpPr txBox="1"/>
          <p:nvPr/>
        </p:nvSpPr>
        <p:spPr>
          <a:xfrm>
            <a:off x="304920" y="6356520"/>
            <a:ext cx="84578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CH" sz="1200" b="0" i="1" strike="noStrike" spc="-1">
                <a:solidFill>
                  <a:srgbClr val="808080"/>
                </a:solidFill>
                <a:latin typeface="Cambria"/>
              </a:rPr>
              <a:t>Association de trésoriers en Suisse romande, depuis 1981</a:t>
            </a:r>
            <a:endParaRPr lang="fr-CH" sz="1200" b="0" strike="noStrike" spc="-1">
              <a:latin typeface="Times New Roman"/>
            </a:endParaRPr>
          </a:p>
        </p:txBody>
      </p:sp>
      <p:sp>
        <p:nvSpPr>
          <p:cNvPr id="2" name="TextBox 6">
            <a:extLst>
              <a:ext uri="{FF2B5EF4-FFF2-40B4-BE49-F238E27FC236}">
                <a16:creationId xmlns:a16="http://schemas.microsoft.com/office/drawing/2014/main" id="{5B9A4CF5-5708-319B-9A92-5B2DB061A940}"/>
              </a:ext>
            </a:extLst>
          </p:cNvPr>
          <p:cNvSpPr txBox="1"/>
          <p:nvPr/>
        </p:nvSpPr>
        <p:spPr>
          <a:xfrm>
            <a:off x="1407159" y="2386703"/>
            <a:ext cx="6253361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4400" b="1" dirty="0" err="1">
                <a:latin typeface="Cambria" panose="02040503050406030204" pitchFamily="18" charset="0"/>
              </a:rPr>
              <a:t>Swiss</a:t>
            </a:r>
            <a:r>
              <a:rPr lang="fr-CH" sz="4400" b="1" dirty="0">
                <a:latin typeface="Cambria" panose="02040503050406030204" pitchFamily="18" charset="0"/>
              </a:rPr>
              <a:t> </a:t>
            </a:r>
            <a:r>
              <a:rPr lang="fr-CH" sz="4400" b="1" dirty="0" err="1">
                <a:latin typeface="Cambria" panose="02040503050406030204" pitchFamily="18" charset="0"/>
              </a:rPr>
              <a:t>Treasurer</a:t>
            </a:r>
            <a:r>
              <a:rPr lang="fr-CH" sz="4400" b="1" dirty="0">
                <a:latin typeface="Cambria" panose="02040503050406030204" pitchFamily="18" charset="0"/>
              </a:rPr>
              <a:t> Forum</a:t>
            </a:r>
          </a:p>
          <a:p>
            <a:pPr algn="ctr"/>
            <a:endParaRPr lang="fr-CH" sz="3600" dirty="0">
              <a:latin typeface="Cambria" panose="02040503050406030204" pitchFamily="18" charset="0"/>
            </a:endParaRPr>
          </a:p>
          <a:p>
            <a:pPr algn="ctr"/>
            <a:r>
              <a:rPr lang="fr-CH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rPr>
              <a:t>2023</a:t>
            </a:r>
            <a:endParaRPr lang="fr-CH" sz="36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</a:endParaRPr>
          </a:p>
          <a:p>
            <a:pPr algn="ctr"/>
            <a:endParaRPr lang="fr-CH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</TotalTime>
  <Words>13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Times New Roman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Guillermo De La Fuente</dc:creator>
  <dc:description/>
  <cp:lastModifiedBy>User</cp:lastModifiedBy>
  <cp:revision>295</cp:revision>
  <cp:lastPrinted>2015-06-08T12:43:13Z</cp:lastPrinted>
  <dcterms:created xsi:type="dcterms:W3CDTF">2014-05-16T13:50:52Z</dcterms:created>
  <dcterms:modified xsi:type="dcterms:W3CDTF">2023-06-14T18:34:06Z</dcterms:modified>
  <dc:language>fr-CH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ntentTypeId">
    <vt:lpwstr>0x0101006D96081E0584BC47A73E9D5065C2B807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11</vt:i4>
  </property>
  <property fmtid="{D5CDD505-2E9C-101B-9397-08002B2CF9AE}" pid="9" name="PresentationFormat">
    <vt:lpwstr>Affichage à l'écran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25</vt:i4>
  </property>
</Properties>
</file>