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78"/>
  </p:notesMasterIdLst>
  <p:handoutMasterIdLst>
    <p:handoutMasterId r:id="rId79"/>
  </p:handoutMasterIdLst>
  <p:sldIdLst>
    <p:sldId id="262" r:id="rId5"/>
    <p:sldId id="2146846722" r:id="rId6"/>
    <p:sldId id="5007" r:id="rId7"/>
    <p:sldId id="1973653748" r:id="rId8"/>
    <p:sldId id="2146846718" r:id="rId9"/>
    <p:sldId id="2062" r:id="rId10"/>
    <p:sldId id="1973653747" r:id="rId11"/>
    <p:sldId id="1973653745" r:id="rId12"/>
    <p:sldId id="1973653746" r:id="rId13"/>
    <p:sldId id="1973653744" r:id="rId14"/>
    <p:sldId id="5008" r:id="rId15"/>
    <p:sldId id="5017" r:id="rId16"/>
    <p:sldId id="2146846721" r:id="rId17"/>
    <p:sldId id="4295" r:id="rId18"/>
    <p:sldId id="2146846688" r:id="rId19"/>
    <p:sldId id="3268" r:id="rId20"/>
    <p:sldId id="2969" r:id="rId21"/>
    <p:sldId id="1973653751" r:id="rId22"/>
    <p:sldId id="2146846689" r:id="rId23"/>
    <p:sldId id="4982" r:id="rId24"/>
    <p:sldId id="4983" r:id="rId25"/>
    <p:sldId id="4986" r:id="rId26"/>
    <p:sldId id="4984" r:id="rId27"/>
    <p:sldId id="4987" r:id="rId28"/>
    <p:sldId id="1706" r:id="rId29"/>
    <p:sldId id="2146846719" r:id="rId30"/>
    <p:sldId id="2214" r:id="rId31"/>
    <p:sldId id="2146846716" r:id="rId32"/>
    <p:sldId id="2146846717" r:id="rId33"/>
    <p:sldId id="2146846702" r:id="rId34"/>
    <p:sldId id="2146846701" r:id="rId35"/>
    <p:sldId id="4406" r:id="rId36"/>
    <p:sldId id="3124" r:id="rId37"/>
    <p:sldId id="2146846697" r:id="rId38"/>
    <p:sldId id="2146846698" r:id="rId39"/>
    <p:sldId id="2146846699" r:id="rId40"/>
    <p:sldId id="5040" r:id="rId41"/>
    <p:sldId id="5025" r:id="rId42"/>
    <p:sldId id="2146846723" r:id="rId43"/>
    <p:sldId id="2146846700" r:id="rId44"/>
    <p:sldId id="4560" r:id="rId45"/>
    <p:sldId id="493" r:id="rId46"/>
    <p:sldId id="3642" r:id="rId47"/>
    <p:sldId id="2146846708" r:id="rId48"/>
    <p:sldId id="2146846709" r:id="rId49"/>
    <p:sldId id="1948" r:id="rId50"/>
    <p:sldId id="2146846710" r:id="rId51"/>
    <p:sldId id="4990" r:id="rId52"/>
    <p:sldId id="4138" r:id="rId53"/>
    <p:sldId id="3474" r:id="rId54"/>
    <p:sldId id="2146846692" r:id="rId55"/>
    <p:sldId id="2146846691" r:id="rId56"/>
    <p:sldId id="4322" r:id="rId57"/>
    <p:sldId id="4371" r:id="rId58"/>
    <p:sldId id="3097" r:id="rId59"/>
    <p:sldId id="3169" r:id="rId60"/>
    <p:sldId id="2146846696" r:id="rId61"/>
    <p:sldId id="2146846695" r:id="rId62"/>
    <p:sldId id="5021" r:id="rId63"/>
    <p:sldId id="5020" r:id="rId64"/>
    <p:sldId id="5016" r:id="rId65"/>
    <p:sldId id="5018" r:id="rId66"/>
    <p:sldId id="2146846715" r:id="rId67"/>
    <p:sldId id="5022" r:id="rId68"/>
    <p:sldId id="5032" r:id="rId69"/>
    <p:sldId id="5029" r:id="rId70"/>
    <p:sldId id="2146846714" r:id="rId71"/>
    <p:sldId id="5026" r:id="rId72"/>
    <p:sldId id="2146846713" r:id="rId73"/>
    <p:sldId id="2146846712" r:id="rId74"/>
    <p:sldId id="2407" r:id="rId75"/>
    <p:sldId id="2408" r:id="rId76"/>
    <p:sldId id="4988" r:id="rId77"/>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17DE46C7-4987-43CF-9F30-8428DCC26567}">
          <p14:sldIdLst>
            <p14:sldId id="262"/>
            <p14:sldId id="2146846722"/>
            <p14:sldId id="5007"/>
            <p14:sldId id="1973653748"/>
            <p14:sldId id="2146846718"/>
            <p14:sldId id="2062"/>
            <p14:sldId id="1973653747"/>
            <p14:sldId id="1973653745"/>
            <p14:sldId id="1973653746"/>
            <p14:sldId id="1973653744"/>
            <p14:sldId id="5008"/>
            <p14:sldId id="5017"/>
            <p14:sldId id="2146846721"/>
            <p14:sldId id="4295"/>
            <p14:sldId id="2146846688"/>
            <p14:sldId id="3268"/>
            <p14:sldId id="2969"/>
            <p14:sldId id="1973653751"/>
            <p14:sldId id="2146846689"/>
            <p14:sldId id="4982"/>
            <p14:sldId id="4983"/>
            <p14:sldId id="4986"/>
            <p14:sldId id="4984"/>
            <p14:sldId id="4987"/>
            <p14:sldId id="1706"/>
            <p14:sldId id="2146846719"/>
            <p14:sldId id="2214"/>
            <p14:sldId id="2146846716"/>
            <p14:sldId id="2146846717"/>
            <p14:sldId id="2146846702"/>
            <p14:sldId id="2146846701"/>
            <p14:sldId id="4406"/>
            <p14:sldId id="3124"/>
            <p14:sldId id="2146846697"/>
            <p14:sldId id="2146846698"/>
            <p14:sldId id="2146846699"/>
            <p14:sldId id="5040"/>
            <p14:sldId id="5025"/>
            <p14:sldId id="2146846723"/>
            <p14:sldId id="2146846700"/>
            <p14:sldId id="4560"/>
            <p14:sldId id="493"/>
            <p14:sldId id="3642"/>
            <p14:sldId id="2146846708"/>
            <p14:sldId id="2146846709"/>
            <p14:sldId id="1948"/>
            <p14:sldId id="2146846710"/>
            <p14:sldId id="4990"/>
            <p14:sldId id="4138"/>
            <p14:sldId id="3474"/>
            <p14:sldId id="2146846692"/>
            <p14:sldId id="2146846691"/>
            <p14:sldId id="4322"/>
            <p14:sldId id="4371"/>
            <p14:sldId id="3097"/>
            <p14:sldId id="3169"/>
            <p14:sldId id="2146846696"/>
            <p14:sldId id="2146846695"/>
            <p14:sldId id="5021"/>
            <p14:sldId id="5020"/>
            <p14:sldId id="5016"/>
            <p14:sldId id="5018"/>
            <p14:sldId id="2146846715"/>
            <p14:sldId id="5022"/>
            <p14:sldId id="5032"/>
            <p14:sldId id="5029"/>
            <p14:sldId id="2146846714"/>
            <p14:sldId id="5026"/>
            <p14:sldId id="2146846713"/>
            <p14:sldId id="2146846712"/>
            <p14:sldId id="2407"/>
            <p14:sldId id="2408"/>
            <p14:sldId id="4988"/>
          </p14:sldIdLst>
        </p14:section>
      </p14:sectionLst>
    </p:ext>
    <p:ext uri="{EFAFB233-063F-42B5-8137-9DF3F51BA10A}">
      <p15:sldGuideLst xmlns:p15="http://schemas.microsoft.com/office/powerpoint/2012/main">
        <p15:guide id="4" orient="horz" pos="3240" userDrawn="1">
          <p15:clr>
            <a:srgbClr val="A4A3A4"/>
          </p15:clr>
        </p15:guide>
        <p15:guide id="7" pos="6624" userDrawn="1">
          <p15:clr>
            <a:srgbClr val="A4A3A4"/>
          </p15:clr>
        </p15:guide>
        <p15:guide id="8" pos="5760" userDrawn="1">
          <p15:clr>
            <a:srgbClr val="A4A3A4"/>
          </p15:clr>
        </p15:guide>
        <p15:guide id="9" pos="4896" userDrawn="1">
          <p15:clr>
            <a:srgbClr val="A4A3A4"/>
          </p15:clr>
        </p15:guide>
        <p15:guide id="10" pos="4464" userDrawn="1">
          <p15:clr>
            <a:srgbClr val="A4A3A4"/>
          </p15:clr>
        </p15:guide>
        <p15:guide id="12" pos="8064" userDrawn="1">
          <p15:clr>
            <a:srgbClr val="A4A3A4"/>
          </p15:clr>
        </p15:guide>
        <p15:guide id="13" pos="10944" userDrawn="1">
          <p15:clr>
            <a:srgbClr val="A4A3A4"/>
          </p15:clr>
        </p15:guide>
        <p15:guide id="14" pos="576" userDrawn="1">
          <p15:clr>
            <a:srgbClr val="A4A3A4"/>
          </p15:clr>
        </p15:guide>
        <p15:guide id="15" orient="horz" pos="1080" userDrawn="1">
          <p15:clr>
            <a:srgbClr val="A4A3A4"/>
          </p15:clr>
        </p15:guide>
        <p15:guide id="17" pos="6336" userDrawn="1">
          <p15:clr>
            <a:srgbClr val="A4A3A4"/>
          </p15:clr>
        </p15:guide>
        <p15:guide id="18" pos="5184" userDrawn="1">
          <p15:clr>
            <a:srgbClr val="A4A3A4"/>
          </p15:clr>
        </p15:guide>
        <p15:guide id="19" pos="5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ksandr Zaikin" initials="OZ" lastIdx="3" clrIdx="0">
    <p:extLst>
      <p:ext uri="{19B8F6BF-5375-455C-9EA6-DF929625EA0E}">
        <p15:presenceInfo xmlns:p15="http://schemas.microsoft.com/office/powerpoint/2012/main" userId="b5153f9903a6d6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338"/>
    <a:srgbClr val="CCFF66"/>
    <a:srgbClr val="FFFFFF"/>
    <a:srgbClr val="AC0601"/>
    <a:srgbClr val="FE615C"/>
    <a:srgbClr val="171C30"/>
    <a:srgbClr val="F2F6FE"/>
    <a:srgbClr val="000000"/>
    <a:srgbClr val="F5F5F5"/>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087A67-E117-4114-9E97-486B7CBEB9F6}" v="199" dt="2023-06-09T13:00:21.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7" autoAdjust="0"/>
    <p:restoredTop sz="94693"/>
  </p:normalViewPr>
  <p:slideViewPr>
    <p:cSldViewPr snapToGrid="0">
      <p:cViewPr varScale="1">
        <p:scale>
          <a:sx n="57" d="100"/>
          <a:sy n="57" d="100"/>
        </p:scale>
        <p:origin x="768" y="192"/>
      </p:cViewPr>
      <p:guideLst>
        <p:guide orient="horz" pos="3240"/>
        <p:guide pos="6624"/>
        <p:guide pos="5760"/>
        <p:guide pos="4896"/>
        <p:guide pos="4464"/>
        <p:guide pos="8064"/>
        <p:guide pos="10944"/>
        <p:guide pos="576"/>
        <p:guide orient="horz" pos="1080"/>
        <p:guide pos="6336"/>
        <p:guide pos="5184"/>
        <p:guide pos="547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8A721A-7097-462E-9F15-D2DA8F6775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latin typeface="Montserrat" panose="00000500000000000000" pitchFamily="2" charset="0"/>
            </a:endParaRPr>
          </a:p>
        </p:txBody>
      </p:sp>
      <p:sp>
        <p:nvSpPr>
          <p:cNvPr id="3" name="Date Placeholder 2">
            <a:extLst>
              <a:ext uri="{FF2B5EF4-FFF2-40B4-BE49-F238E27FC236}">
                <a16:creationId xmlns:a16="http://schemas.microsoft.com/office/drawing/2014/main" id="{690B37E1-A66D-4F9B-BEE0-E6CE0E36E1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0535EF-3905-4906-82C6-F73D4AB46B56}" type="datetimeFigureOut">
              <a:rPr lang="ru-RU" smtClean="0">
                <a:latin typeface="Montserrat" panose="00000500000000000000" pitchFamily="2" charset="0"/>
              </a:rPr>
              <a:t>15.06.2023</a:t>
            </a:fld>
            <a:endParaRPr lang="ru-RU">
              <a:latin typeface="Montserrat" panose="00000500000000000000" pitchFamily="2" charset="0"/>
            </a:endParaRPr>
          </a:p>
        </p:txBody>
      </p:sp>
      <p:sp>
        <p:nvSpPr>
          <p:cNvPr id="4" name="Footer Placeholder 3">
            <a:extLst>
              <a:ext uri="{FF2B5EF4-FFF2-40B4-BE49-F238E27FC236}">
                <a16:creationId xmlns:a16="http://schemas.microsoft.com/office/drawing/2014/main" id="{09C7303B-3609-482B-BC4D-3E4D2A7013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latin typeface="Montserrat" panose="00000500000000000000" pitchFamily="2" charset="0"/>
            </a:endParaRPr>
          </a:p>
        </p:txBody>
      </p:sp>
      <p:sp>
        <p:nvSpPr>
          <p:cNvPr id="5" name="Slide Number Placeholder 4">
            <a:extLst>
              <a:ext uri="{FF2B5EF4-FFF2-40B4-BE49-F238E27FC236}">
                <a16:creationId xmlns:a16="http://schemas.microsoft.com/office/drawing/2014/main" id="{ED1388AA-6100-4868-8A2B-6F5D3D460B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451765-A80B-4A81-8816-DA0059D6660E}" type="slidenum">
              <a:rPr lang="ru-RU" smtClean="0">
                <a:latin typeface="Montserrat" panose="00000500000000000000" pitchFamily="2" charset="0"/>
              </a:rPr>
              <a:t>‹#›</a:t>
            </a:fld>
            <a:endParaRPr lang="ru-RU">
              <a:latin typeface="Montserrat" panose="00000500000000000000" pitchFamily="2" charset="0"/>
            </a:endParaRPr>
          </a:p>
        </p:txBody>
      </p:sp>
    </p:spTree>
    <p:extLst>
      <p:ext uri="{BB962C8B-B14F-4D97-AF65-F5344CB8AC3E}">
        <p14:creationId xmlns:p14="http://schemas.microsoft.com/office/powerpoint/2010/main" val="2192119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pitchFamily="2" charset="0"/>
              </a:defRPr>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pitchFamily="2" charset="0"/>
              </a:defRPr>
            </a:lvl1pPr>
          </a:lstStyle>
          <a:p>
            <a:fld id="{FB027185-10FB-4A57-B3F0-45136A811A24}" type="datetimeFigureOut">
              <a:rPr lang="uk-UA" smtClean="0"/>
              <a:pPr/>
              <a:t>15.06.23</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pitchFamily="2" charset="0"/>
              </a:defRPr>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pitchFamily="2" charset="0"/>
              </a:defRPr>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pitchFamily="2" charset="0"/>
        <a:ea typeface="+mn-ea"/>
        <a:cs typeface="+mn-cs"/>
      </a:defRPr>
    </a:lvl1pPr>
    <a:lvl2pPr marL="457200" algn="l" defTabSz="914400" rtl="0" eaLnBrk="1" latinLnBrk="0" hangingPunct="1">
      <a:defRPr sz="1200" kern="1200">
        <a:solidFill>
          <a:schemeClr val="tx1"/>
        </a:solidFill>
        <a:latin typeface="Montserrat" panose="00000500000000000000" pitchFamily="2" charset="0"/>
        <a:ea typeface="+mn-ea"/>
        <a:cs typeface="+mn-cs"/>
      </a:defRPr>
    </a:lvl2pPr>
    <a:lvl3pPr marL="914400" algn="l" defTabSz="914400" rtl="0" eaLnBrk="1" latinLnBrk="0" hangingPunct="1">
      <a:defRPr sz="1200" kern="1200">
        <a:solidFill>
          <a:schemeClr val="tx1"/>
        </a:solidFill>
        <a:latin typeface="Montserrat" panose="00000500000000000000" pitchFamily="2" charset="0"/>
        <a:ea typeface="+mn-ea"/>
        <a:cs typeface="+mn-cs"/>
      </a:defRPr>
    </a:lvl3pPr>
    <a:lvl4pPr marL="1371600" algn="l" defTabSz="914400" rtl="0" eaLnBrk="1" latinLnBrk="0" hangingPunct="1">
      <a:defRPr sz="1200" kern="1200">
        <a:solidFill>
          <a:schemeClr val="tx1"/>
        </a:solidFill>
        <a:latin typeface="Montserrat" panose="00000500000000000000" pitchFamily="2" charset="0"/>
        <a:ea typeface="+mn-ea"/>
        <a:cs typeface="+mn-cs"/>
      </a:defRPr>
    </a:lvl4pPr>
    <a:lvl5pPr marL="1828800" algn="l" defTabSz="914400" rtl="0" eaLnBrk="1" latinLnBrk="0" hangingPunct="1">
      <a:defRPr sz="12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b="0" i="0" u="none" strike="noStrike">
                <a:solidFill>
                  <a:srgbClr val="000000"/>
                </a:solidFill>
                <a:effectLst/>
                <a:latin typeface="Calibri" panose="020F0502020204030204" pitchFamily="34" charset="0"/>
              </a:rPr>
              <a:t>15</a:t>
            </a:r>
            <a:r>
              <a:rPr lang="it-IT"/>
              <a:t> </a:t>
            </a:r>
            <a:r>
              <a:rPr lang="it-IT" sz="1800" b="0" i="0" u="none" strike="noStrike">
                <a:solidFill>
                  <a:srgbClr val="000000"/>
                </a:solidFill>
                <a:effectLst/>
                <a:latin typeface="Calibri" panose="020F0502020204030204" pitchFamily="34" charset="0"/>
              </a:rPr>
              <a:t>Intro</a:t>
            </a:r>
            <a:r>
              <a:rPr lang="it-IT"/>
              <a:t> </a:t>
            </a:r>
            <a:r>
              <a:rPr lang="it-IT" sz="1800" b="0" i="0" u="none" strike="noStrike">
                <a:solidFill>
                  <a:srgbClr val="000000"/>
                </a:solidFill>
                <a:effectLst/>
                <a:latin typeface="Calibri" panose="020F0502020204030204" pitchFamily="34" charset="0"/>
              </a:rPr>
              <a:t>5</a:t>
            </a:r>
            <a:r>
              <a:rPr lang="it-IT"/>
              <a:t> </a:t>
            </a:r>
            <a:r>
              <a:rPr lang="it-IT" sz="1800" b="0" i="0" u="none" strike="noStrike">
                <a:solidFill>
                  <a:srgbClr val="000000"/>
                </a:solidFill>
                <a:effectLst/>
                <a:latin typeface="Calibri" panose="020F0502020204030204" pitchFamily="34" charset="0"/>
              </a:rPr>
              <a:t>API</a:t>
            </a:r>
            <a:r>
              <a:rPr lang="it-IT"/>
              <a:t> </a:t>
            </a:r>
            <a:r>
              <a:rPr lang="it-IT" sz="1800" b="0" i="0" u="none" strike="noStrike">
                <a:solidFill>
                  <a:srgbClr val="000000"/>
                </a:solidFill>
                <a:effectLst/>
                <a:latin typeface="Calibri" panose="020F0502020204030204" pitchFamily="34" charset="0"/>
              </a:rPr>
              <a:t>10</a:t>
            </a:r>
            <a:r>
              <a:rPr lang="it-IT"/>
              <a:t> </a:t>
            </a:r>
            <a:r>
              <a:rPr lang="it-IT" sz="1800" b="0" i="0" u="none" strike="noStrike">
                <a:solidFill>
                  <a:srgbClr val="000000"/>
                </a:solidFill>
                <a:effectLst/>
                <a:latin typeface="Calibri" panose="020F0502020204030204" pitchFamily="34" charset="0"/>
              </a:rPr>
              <a:t>RPA</a:t>
            </a:r>
            <a:r>
              <a:rPr lang="it-IT"/>
              <a:t> </a:t>
            </a:r>
            <a:r>
              <a:rPr lang="it-IT" sz="1800" b="0" i="0" u="none" strike="noStrike">
                <a:solidFill>
                  <a:srgbClr val="000000"/>
                </a:solidFill>
                <a:effectLst/>
                <a:latin typeface="Calibri" panose="020F0502020204030204" pitchFamily="34" charset="0"/>
              </a:rPr>
              <a:t>5</a:t>
            </a:r>
            <a:r>
              <a:rPr lang="it-IT"/>
              <a:t> </a:t>
            </a:r>
            <a:r>
              <a:rPr lang="it-IT" sz="1800" b="0" i="0" u="none" strike="noStrike">
                <a:solidFill>
                  <a:srgbClr val="000000"/>
                </a:solidFill>
                <a:effectLst/>
                <a:latin typeface="Calibri" panose="020F0502020204030204" pitchFamily="34" charset="0"/>
              </a:rPr>
              <a:t>Scripting</a:t>
            </a:r>
            <a:r>
              <a:rPr lang="it-IT"/>
              <a:t> </a:t>
            </a:r>
            <a:r>
              <a:rPr lang="it-IT" sz="1800" b="0" i="0" u="none" strike="noStrike">
                <a:solidFill>
                  <a:srgbClr val="000000"/>
                </a:solidFill>
                <a:effectLst/>
                <a:latin typeface="Calibri" panose="020F0502020204030204" pitchFamily="34" charset="0"/>
              </a:rPr>
              <a:t>10</a:t>
            </a:r>
            <a:r>
              <a:rPr lang="it-IT"/>
              <a:t> </a:t>
            </a:r>
            <a:r>
              <a:rPr lang="it-IT" sz="1800" b="0" i="0" u="none" strike="noStrike">
                <a:solidFill>
                  <a:srgbClr val="000000"/>
                </a:solidFill>
                <a:effectLst/>
                <a:latin typeface="Calibri" panose="020F0502020204030204" pitchFamily="34" charset="0"/>
              </a:rPr>
              <a:t>AI</a:t>
            </a:r>
            <a:r>
              <a:rPr lang="it-IT"/>
              <a:t> </a:t>
            </a:r>
            <a:r>
              <a:rPr lang="it-IT" sz="1800" b="0" i="0" u="none" strike="noStrike">
                <a:solidFill>
                  <a:srgbClr val="000000"/>
                </a:solidFill>
                <a:effectLst/>
                <a:latin typeface="Calibri" panose="020F0502020204030204" pitchFamily="34" charset="0"/>
              </a:rPr>
              <a:t>5</a:t>
            </a:r>
            <a:r>
              <a:rPr lang="it-IT"/>
              <a:t> </a:t>
            </a:r>
            <a:r>
              <a:rPr lang="it-IT" sz="1800" b="0" i="0" u="none" strike="noStrike">
                <a:solidFill>
                  <a:srgbClr val="000000"/>
                </a:solidFill>
                <a:effectLst/>
                <a:latin typeface="Calibri" panose="020F0502020204030204" pitchFamily="34" charset="0"/>
              </a:rPr>
              <a:t>IoT</a:t>
            </a:r>
            <a:r>
              <a:rPr lang="it-IT"/>
              <a:t> </a:t>
            </a:r>
            <a:r>
              <a:rPr lang="it-IT" sz="1800" b="0" i="0" u="none" strike="noStrike">
                <a:solidFill>
                  <a:srgbClr val="000000"/>
                </a:solidFill>
                <a:effectLst/>
                <a:latin typeface="Calibri" panose="020F0502020204030204" pitchFamily="34" charset="0"/>
              </a:rPr>
              <a:t>10</a:t>
            </a:r>
            <a:r>
              <a:rPr lang="it-IT"/>
              <a:t> </a:t>
            </a:r>
            <a:r>
              <a:rPr lang="it-IT" sz="1800" b="0" i="0" u="none" strike="noStrike">
                <a:solidFill>
                  <a:srgbClr val="000000"/>
                </a:solidFill>
                <a:effectLst/>
                <a:latin typeface="Calibri" panose="020F0502020204030204" pitchFamily="34" charset="0"/>
              </a:rPr>
              <a:t>PQ</a:t>
            </a:r>
            <a:r>
              <a:rPr lang="it-IT"/>
              <a:t> </a:t>
            </a:r>
            <a:r>
              <a:rPr lang="it-IT" sz="1800" b="0" i="0" u="none" strike="noStrike">
                <a:solidFill>
                  <a:srgbClr val="000000"/>
                </a:solidFill>
                <a:effectLst/>
                <a:latin typeface="Calibri" panose="020F0502020204030204" pitchFamily="34" charset="0"/>
              </a:rPr>
              <a:t>5</a:t>
            </a:r>
            <a:r>
              <a:rPr lang="it-IT"/>
              <a:t> </a:t>
            </a:r>
            <a:r>
              <a:rPr lang="it-IT" sz="1800" b="0" i="0" u="none" strike="noStrike">
                <a:solidFill>
                  <a:srgbClr val="000000"/>
                </a:solidFill>
                <a:effectLst/>
                <a:latin typeface="Calibri" panose="020F0502020204030204" pitchFamily="34" charset="0"/>
              </a:rPr>
              <a:t>List</a:t>
            </a:r>
            <a:r>
              <a:rPr lang="it-IT"/>
              <a:t> </a:t>
            </a:r>
            <a:r>
              <a:rPr lang="it-IT" sz="1800" b="0" i="0" u="none" strike="noStrike">
                <a:solidFill>
                  <a:srgbClr val="000000"/>
                </a:solidFill>
                <a:effectLst/>
                <a:latin typeface="Calibri" panose="020F0502020204030204" pitchFamily="34" charset="0"/>
              </a:rPr>
              <a:t>10</a:t>
            </a:r>
            <a:r>
              <a:rPr lang="it-IT"/>
              <a:t> </a:t>
            </a:r>
            <a:r>
              <a:rPr lang="it-IT" sz="1800" b="0" i="0" u="none" strike="noStrike">
                <a:solidFill>
                  <a:srgbClr val="000000"/>
                </a:solidFill>
                <a:effectLst/>
                <a:latin typeface="Calibri" panose="020F0502020204030204" pitchFamily="34" charset="0"/>
              </a:rPr>
              <a:t>Demo</a:t>
            </a:r>
            <a:r>
              <a:rPr lang="it-IT"/>
              <a:t> </a:t>
            </a:r>
            <a:r>
              <a:rPr lang="it-IT" sz="1800" b="0" i="0" u="none" strike="noStrike">
                <a:solidFill>
                  <a:srgbClr val="000000"/>
                </a:solidFill>
                <a:effectLst/>
                <a:latin typeface="Calibri" panose="020F0502020204030204" pitchFamily="34" charset="0"/>
              </a:rPr>
              <a:t>5</a:t>
            </a:r>
            <a:r>
              <a:rPr lang="it-IT"/>
              <a:t> </a:t>
            </a:r>
            <a:r>
              <a:rPr lang="it-IT" sz="1800" b="0" i="0" u="none" strike="noStrike">
                <a:solidFill>
                  <a:srgbClr val="000000"/>
                </a:solidFill>
                <a:effectLst/>
                <a:latin typeface="Calibri" panose="020F0502020204030204" pitchFamily="34" charset="0"/>
              </a:rPr>
              <a:t>Tips</a:t>
            </a:r>
            <a:r>
              <a:rPr lang="it-IT"/>
              <a:t> </a:t>
            </a:r>
            <a:r>
              <a:rPr lang="it-IT" sz="1800" b="0" i="0" u="none" strike="noStrike">
                <a:solidFill>
                  <a:srgbClr val="000000"/>
                </a:solidFill>
                <a:effectLst/>
                <a:latin typeface="Calibri" panose="020F0502020204030204" pitchFamily="34" charset="0"/>
              </a:rPr>
              <a:t>10</a:t>
            </a:r>
            <a:r>
              <a:rPr lang="it-IT"/>
              <a:t> </a:t>
            </a:r>
            <a:r>
              <a:rPr lang="it-IT" sz="1800" b="0" i="0" u="none" strike="noStrike">
                <a:solidFill>
                  <a:srgbClr val="000000"/>
                </a:solidFill>
                <a:effectLst/>
                <a:latin typeface="Calibri" panose="020F0502020204030204" pitchFamily="34" charset="0"/>
              </a:rPr>
              <a:t>Q&amp;A</a:t>
            </a:r>
            <a:r>
              <a:rPr lang="it-IT"/>
              <a:t> </a:t>
            </a:r>
            <a:r>
              <a:rPr lang="it-IT" sz="1800" b="0" i="0" u="none" strike="noStrike">
                <a:solidFill>
                  <a:srgbClr val="000000"/>
                </a:solidFill>
                <a:effectLst/>
                <a:latin typeface="Calibri" panose="020F0502020204030204" pitchFamily="34" charset="0"/>
              </a:rPr>
              <a:t>90</a:t>
            </a:r>
            <a:r>
              <a:rPr lang="it-IT"/>
              <a:t> </a:t>
            </a:r>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1</a:t>
            </a:fld>
            <a:endParaRPr lang="uk-UA"/>
          </a:p>
        </p:txBody>
      </p:sp>
    </p:spTree>
    <p:extLst>
      <p:ext uri="{BB962C8B-B14F-4D97-AF65-F5344CB8AC3E}">
        <p14:creationId xmlns:p14="http://schemas.microsoft.com/office/powerpoint/2010/main" val="1774177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15</a:t>
            </a:fld>
            <a:endParaRPr lang="uk-UA"/>
          </a:p>
        </p:txBody>
      </p:sp>
    </p:spTree>
    <p:extLst>
      <p:ext uri="{BB962C8B-B14F-4D97-AF65-F5344CB8AC3E}">
        <p14:creationId xmlns:p14="http://schemas.microsoft.com/office/powerpoint/2010/main" val="614954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16</a:t>
            </a:fld>
            <a:endParaRPr lang="uk-UA"/>
          </a:p>
        </p:txBody>
      </p:sp>
    </p:spTree>
    <p:extLst>
      <p:ext uri="{BB962C8B-B14F-4D97-AF65-F5344CB8AC3E}">
        <p14:creationId xmlns:p14="http://schemas.microsoft.com/office/powerpoint/2010/main" val="1529319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18</a:t>
            </a:fld>
            <a:endParaRPr lang="uk-UA"/>
          </a:p>
        </p:txBody>
      </p:sp>
    </p:spTree>
    <p:extLst>
      <p:ext uri="{BB962C8B-B14F-4D97-AF65-F5344CB8AC3E}">
        <p14:creationId xmlns:p14="http://schemas.microsoft.com/office/powerpoint/2010/main" val="1110991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19</a:t>
            </a:fld>
            <a:endParaRPr lang="uk-UA"/>
          </a:p>
        </p:txBody>
      </p:sp>
    </p:spTree>
    <p:extLst>
      <p:ext uri="{BB962C8B-B14F-4D97-AF65-F5344CB8AC3E}">
        <p14:creationId xmlns:p14="http://schemas.microsoft.com/office/powerpoint/2010/main" val="3003748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BD9C3A12-1E0F-412B-B376-8089A55D946C}" type="slidenum">
              <a:rPr lang="uk-UA" smtClean="0"/>
              <a:t>23</a:t>
            </a:fld>
            <a:endParaRPr lang="uk-UA"/>
          </a:p>
        </p:txBody>
      </p:sp>
    </p:spTree>
    <p:extLst>
      <p:ext uri="{BB962C8B-B14F-4D97-AF65-F5344CB8AC3E}">
        <p14:creationId xmlns:p14="http://schemas.microsoft.com/office/powerpoint/2010/main" val="2249834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BD9C3A12-1E0F-412B-B376-8089A55D946C}" type="slidenum">
              <a:rPr lang="uk-UA" smtClean="0"/>
              <a:pPr/>
              <a:t>24</a:t>
            </a:fld>
            <a:endParaRPr lang="uk-UA"/>
          </a:p>
        </p:txBody>
      </p:sp>
    </p:spTree>
    <p:extLst>
      <p:ext uri="{BB962C8B-B14F-4D97-AF65-F5344CB8AC3E}">
        <p14:creationId xmlns:p14="http://schemas.microsoft.com/office/powerpoint/2010/main" val="2316994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27</a:t>
            </a:fld>
            <a:endParaRPr lang="uk-UA"/>
          </a:p>
        </p:txBody>
      </p:sp>
    </p:spTree>
    <p:extLst>
      <p:ext uri="{BB962C8B-B14F-4D97-AF65-F5344CB8AC3E}">
        <p14:creationId xmlns:p14="http://schemas.microsoft.com/office/powerpoint/2010/main" val="2411774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28</a:t>
            </a:fld>
            <a:endParaRPr lang="uk-UA"/>
          </a:p>
        </p:txBody>
      </p:sp>
    </p:spTree>
    <p:extLst>
      <p:ext uri="{BB962C8B-B14F-4D97-AF65-F5344CB8AC3E}">
        <p14:creationId xmlns:p14="http://schemas.microsoft.com/office/powerpoint/2010/main" val="1953409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29</a:t>
            </a:fld>
            <a:endParaRPr lang="uk-UA"/>
          </a:p>
        </p:txBody>
      </p:sp>
    </p:spTree>
    <p:extLst>
      <p:ext uri="{BB962C8B-B14F-4D97-AF65-F5344CB8AC3E}">
        <p14:creationId xmlns:p14="http://schemas.microsoft.com/office/powerpoint/2010/main" val="1511960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30</a:t>
            </a:fld>
            <a:endParaRPr lang="uk-UA"/>
          </a:p>
        </p:txBody>
      </p:sp>
    </p:spTree>
    <p:extLst>
      <p:ext uri="{BB962C8B-B14F-4D97-AF65-F5344CB8AC3E}">
        <p14:creationId xmlns:p14="http://schemas.microsoft.com/office/powerpoint/2010/main" val="314766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3</a:t>
            </a:fld>
            <a:endParaRPr lang="uk-UA"/>
          </a:p>
        </p:txBody>
      </p:sp>
    </p:spTree>
    <p:extLst>
      <p:ext uri="{BB962C8B-B14F-4D97-AF65-F5344CB8AC3E}">
        <p14:creationId xmlns:p14="http://schemas.microsoft.com/office/powerpoint/2010/main" val="3558467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31</a:t>
            </a:fld>
            <a:endParaRPr lang="uk-UA"/>
          </a:p>
        </p:txBody>
      </p:sp>
    </p:spTree>
    <p:extLst>
      <p:ext uri="{BB962C8B-B14F-4D97-AF65-F5344CB8AC3E}">
        <p14:creationId xmlns:p14="http://schemas.microsoft.com/office/powerpoint/2010/main" val="1479502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37</a:t>
            </a:fld>
            <a:endParaRPr lang="uk-UA" dirty="0"/>
          </a:p>
        </p:txBody>
      </p:sp>
    </p:spTree>
    <p:extLst>
      <p:ext uri="{BB962C8B-B14F-4D97-AF65-F5344CB8AC3E}">
        <p14:creationId xmlns:p14="http://schemas.microsoft.com/office/powerpoint/2010/main" val="586588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38</a:t>
            </a:fld>
            <a:endParaRPr lang="uk-UA" dirty="0"/>
          </a:p>
        </p:txBody>
      </p:sp>
    </p:spTree>
    <p:extLst>
      <p:ext uri="{BB962C8B-B14F-4D97-AF65-F5344CB8AC3E}">
        <p14:creationId xmlns:p14="http://schemas.microsoft.com/office/powerpoint/2010/main" val="3792748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39</a:t>
            </a:fld>
            <a:endParaRPr lang="uk-UA" dirty="0"/>
          </a:p>
        </p:txBody>
      </p:sp>
    </p:spTree>
    <p:extLst>
      <p:ext uri="{BB962C8B-B14F-4D97-AF65-F5344CB8AC3E}">
        <p14:creationId xmlns:p14="http://schemas.microsoft.com/office/powerpoint/2010/main" val="2385369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Combine CSV + Fuzzy logic?</a:t>
            </a:r>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41</a:t>
            </a:fld>
            <a:endParaRPr lang="uk-UA"/>
          </a:p>
        </p:txBody>
      </p:sp>
    </p:spTree>
    <p:extLst>
      <p:ext uri="{BB962C8B-B14F-4D97-AF65-F5344CB8AC3E}">
        <p14:creationId xmlns:p14="http://schemas.microsoft.com/office/powerpoint/2010/main" val="221527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43</a:t>
            </a:fld>
            <a:endParaRPr lang="uk-UA"/>
          </a:p>
        </p:txBody>
      </p:sp>
    </p:spTree>
    <p:extLst>
      <p:ext uri="{BB962C8B-B14F-4D97-AF65-F5344CB8AC3E}">
        <p14:creationId xmlns:p14="http://schemas.microsoft.com/office/powerpoint/2010/main" val="4269522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44</a:t>
            </a:fld>
            <a:endParaRPr lang="uk-UA"/>
          </a:p>
        </p:txBody>
      </p:sp>
    </p:spTree>
    <p:extLst>
      <p:ext uri="{BB962C8B-B14F-4D97-AF65-F5344CB8AC3E}">
        <p14:creationId xmlns:p14="http://schemas.microsoft.com/office/powerpoint/2010/main" val="1107762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45</a:t>
            </a:fld>
            <a:endParaRPr lang="uk-UA"/>
          </a:p>
        </p:txBody>
      </p:sp>
    </p:spTree>
    <p:extLst>
      <p:ext uri="{BB962C8B-B14F-4D97-AF65-F5344CB8AC3E}">
        <p14:creationId xmlns:p14="http://schemas.microsoft.com/office/powerpoint/2010/main" val="1805582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47</a:t>
            </a:fld>
            <a:endParaRPr lang="uk-UA"/>
          </a:p>
        </p:txBody>
      </p:sp>
    </p:spTree>
    <p:extLst>
      <p:ext uri="{BB962C8B-B14F-4D97-AF65-F5344CB8AC3E}">
        <p14:creationId xmlns:p14="http://schemas.microsoft.com/office/powerpoint/2010/main" val="3689554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50</a:t>
            </a:fld>
            <a:endParaRPr lang="uk-UA"/>
          </a:p>
        </p:txBody>
      </p:sp>
    </p:spTree>
    <p:extLst>
      <p:ext uri="{BB962C8B-B14F-4D97-AF65-F5344CB8AC3E}">
        <p14:creationId xmlns:p14="http://schemas.microsoft.com/office/powerpoint/2010/main" val="284438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BD9C3A12-1E0F-412B-B376-8089A55D946C}" type="slidenum">
              <a:rPr lang="uk-UA" smtClean="0"/>
              <a:pPr/>
              <a:t>4</a:t>
            </a:fld>
            <a:endParaRPr lang="uk-UA"/>
          </a:p>
        </p:txBody>
      </p:sp>
    </p:spTree>
    <p:extLst>
      <p:ext uri="{BB962C8B-B14F-4D97-AF65-F5344CB8AC3E}">
        <p14:creationId xmlns:p14="http://schemas.microsoft.com/office/powerpoint/2010/main" val="270093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51</a:t>
            </a:fld>
            <a:endParaRPr lang="uk-UA"/>
          </a:p>
        </p:txBody>
      </p:sp>
    </p:spTree>
    <p:extLst>
      <p:ext uri="{BB962C8B-B14F-4D97-AF65-F5344CB8AC3E}">
        <p14:creationId xmlns:p14="http://schemas.microsoft.com/office/powerpoint/2010/main" val="3603119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52</a:t>
            </a:fld>
            <a:endParaRPr lang="uk-UA"/>
          </a:p>
        </p:txBody>
      </p:sp>
    </p:spTree>
    <p:extLst>
      <p:ext uri="{BB962C8B-B14F-4D97-AF65-F5344CB8AC3E}">
        <p14:creationId xmlns:p14="http://schemas.microsoft.com/office/powerpoint/2010/main" val="2164294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56</a:t>
            </a:fld>
            <a:endParaRPr lang="uk-UA"/>
          </a:p>
        </p:txBody>
      </p:sp>
    </p:spTree>
    <p:extLst>
      <p:ext uri="{BB962C8B-B14F-4D97-AF65-F5344CB8AC3E}">
        <p14:creationId xmlns:p14="http://schemas.microsoft.com/office/powerpoint/2010/main" val="4153806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57</a:t>
            </a:fld>
            <a:endParaRPr lang="uk-UA"/>
          </a:p>
        </p:txBody>
      </p:sp>
    </p:spTree>
    <p:extLst>
      <p:ext uri="{BB962C8B-B14F-4D97-AF65-F5344CB8AC3E}">
        <p14:creationId xmlns:p14="http://schemas.microsoft.com/office/powerpoint/2010/main" val="4134421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58</a:t>
            </a:fld>
            <a:endParaRPr lang="uk-UA"/>
          </a:p>
        </p:txBody>
      </p:sp>
    </p:spTree>
    <p:extLst>
      <p:ext uri="{BB962C8B-B14F-4D97-AF65-F5344CB8AC3E}">
        <p14:creationId xmlns:p14="http://schemas.microsoft.com/office/powerpoint/2010/main" val="340388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solidFill>
                  <a:srgbClr val="374151"/>
                </a:solidFill>
                <a:effectLst/>
                <a:latin typeface="Calibri" panose="020F0502020204030204" pitchFamily="34" charset="0"/>
              </a:rPr>
              <a:t>AI generative models are specific algorithms that </a:t>
            </a:r>
            <a:r>
              <a:rPr lang="en-GB" sz="1800" err="1">
                <a:solidFill>
                  <a:srgbClr val="374151"/>
                </a:solidFill>
                <a:effectLst/>
                <a:latin typeface="Calibri" panose="020F0502020204030204" pitchFamily="34" charset="0"/>
              </a:rPr>
              <a:t>analyze</a:t>
            </a:r>
            <a:r>
              <a:rPr lang="en-GB" sz="1800">
                <a:solidFill>
                  <a:srgbClr val="374151"/>
                </a:solidFill>
                <a:effectLst/>
                <a:latin typeface="Calibri" panose="020F0502020204030204" pitchFamily="34" charset="0"/>
              </a:rPr>
              <a:t> patterns within data and produce new content, differing from other AI models which primarily focus on classifying or predicting data.</a:t>
            </a:r>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61</a:t>
            </a:fld>
            <a:endParaRPr lang="uk-UA"/>
          </a:p>
        </p:txBody>
      </p:sp>
    </p:spTree>
    <p:extLst>
      <p:ext uri="{BB962C8B-B14F-4D97-AF65-F5344CB8AC3E}">
        <p14:creationId xmlns:p14="http://schemas.microsoft.com/office/powerpoint/2010/main" val="649889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63</a:t>
            </a:fld>
            <a:endParaRPr lang="uk-UA"/>
          </a:p>
        </p:txBody>
      </p:sp>
    </p:spTree>
    <p:extLst>
      <p:ext uri="{BB962C8B-B14F-4D97-AF65-F5344CB8AC3E}">
        <p14:creationId xmlns:p14="http://schemas.microsoft.com/office/powerpoint/2010/main" val="979476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L" sz="1800" b="1">
                <a:solidFill>
                  <a:srgbClr val="374151"/>
                </a:solidFill>
                <a:effectLst/>
                <a:latin typeface="Söhne"/>
              </a:rPr>
              <a:t>Data privacy and security concerns: </a:t>
            </a:r>
            <a:endParaRPr lang="en-NL" sz="1800">
              <a:solidFill>
                <a:srgbClr val="374151"/>
              </a:solidFill>
              <a:effectLst/>
              <a:latin typeface="Söhne"/>
            </a:endParaRPr>
          </a:p>
          <a:p>
            <a:pPr marL="0" marR="0">
              <a:spcBef>
                <a:spcPts val="0"/>
              </a:spcBef>
              <a:spcAft>
                <a:spcPts val="0"/>
              </a:spcAft>
            </a:pPr>
            <a:r>
              <a:rPr lang="en-NL" sz="1800">
                <a:solidFill>
                  <a:srgbClr val="374151"/>
                </a:solidFill>
                <a:effectLst/>
                <a:latin typeface="Söhne"/>
              </a:rPr>
              <a:t>When using third-party generative models, businesses run the risk of exposing their data to outside parties, which can lead to data breaches and other security concerns. This is especially true when dealing with sensitive or proprietary data, such as financial information or trade secrets.</a:t>
            </a:r>
            <a:r>
              <a:rPr lang="en-GB" sz="1800">
                <a:solidFill>
                  <a:srgbClr val="374151"/>
                </a:solidFill>
                <a:effectLst/>
                <a:latin typeface="Calibri" panose="020F0502020204030204" pitchFamily="34" charset="0"/>
              </a:rPr>
              <a:t> </a:t>
            </a:r>
            <a:endParaRPr lang="en-NL" sz="1800">
              <a:solidFill>
                <a:srgbClr val="374151"/>
              </a:solidFill>
              <a:effectLst/>
              <a:latin typeface="Calibri" panose="020F0502020204030204" pitchFamily="34" charset="0"/>
            </a:endParaRPr>
          </a:p>
          <a:p>
            <a:pPr marL="0" marR="0">
              <a:spcBef>
                <a:spcPts val="0"/>
              </a:spcBef>
              <a:spcAft>
                <a:spcPts val="0"/>
              </a:spcAft>
            </a:pPr>
            <a:r>
              <a:rPr lang="en-GB" sz="1800">
                <a:solidFill>
                  <a:srgbClr val="374151"/>
                </a:solidFill>
                <a:effectLst/>
                <a:latin typeface="Calibri" panose="020F0502020204030204" pitchFamily="34" charset="0"/>
              </a:rPr>
              <a:t> </a:t>
            </a:r>
          </a:p>
          <a:p>
            <a:pPr marL="0" marR="0">
              <a:spcBef>
                <a:spcPts val="0"/>
              </a:spcBef>
              <a:spcAft>
                <a:spcPts val="0"/>
              </a:spcAft>
            </a:pPr>
            <a:r>
              <a:rPr lang="en-NL" sz="1800" b="1">
                <a:solidFill>
                  <a:srgbClr val="374151"/>
                </a:solidFill>
                <a:effectLst/>
                <a:latin typeface="Söhne"/>
              </a:rPr>
              <a:t>Intellectual property risks: </a:t>
            </a:r>
            <a:endParaRPr lang="en-NL" sz="1800">
              <a:solidFill>
                <a:srgbClr val="374151"/>
              </a:solidFill>
              <a:effectLst/>
              <a:latin typeface="Söhne"/>
            </a:endParaRPr>
          </a:p>
          <a:p>
            <a:pPr marL="0" marR="0">
              <a:spcBef>
                <a:spcPts val="0"/>
              </a:spcBef>
              <a:spcAft>
                <a:spcPts val="0"/>
              </a:spcAft>
            </a:pPr>
            <a:r>
              <a:rPr lang="en-NL" sz="1800">
                <a:solidFill>
                  <a:srgbClr val="374151"/>
                </a:solidFill>
                <a:effectLst/>
                <a:latin typeface="Söhne"/>
              </a:rPr>
              <a:t>There is a risk that a third-party generative model may use copyrighted material or intellectual property without permission, which can lead to legal liability for the business using the model. Ethical considerations: </a:t>
            </a:r>
          </a:p>
          <a:p>
            <a:pPr marL="0" marR="0">
              <a:spcBef>
                <a:spcPts val="0"/>
              </a:spcBef>
              <a:spcAft>
                <a:spcPts val="0"/>
              </a:spcAft>
            </a:pPr>
            <a:r>
              <a:rPr lang="en-NL" sz="1800">
                <a:solidFill>
                  <a:srgbClr val="374151"/>
                </a:solidFill>
                <a:effectLst/>
                <a:latin typeface="Söhne"/>
              </a:rPr>
              <a:t>There are also ethical considerations to take into account when using generative AI, such as ensuring that the model does not produce discriminatory or biased content.</a:t>
            </a:r>
          </a:p>
          <a:p>
            <a:pPr marL="0" marR="0">
              <a:spcBef>
                <a:spcPts val="0"/>
              </a:spcBef>
              <a:spcAft>
                <a:spcPts val="0"/>
              </a:spcAft>
            </a:pPr>
            <a:r>
              <a:rPr lang="en-GB" sz="1800">
                <a:solidFill>
                  <a:srgbClr val="374151"/>
                </a:solidFill>
                <a:effectLst/>
                <a:latin typeface="Calibri" panose="020F0502020204030204" pitchFamily="34" charset="0"/>
              </a:rPr>
              <a:t> </a:t>
            </a:r>
          </a:p>
          <a:p>
            <a:pPr marL="0" marR="0">
              <a:spcBef>
                <a:spcPts val="0"/>
              </a:spcBef>
              <a:spcAft>
                <a:spcPts val="0"/>
              </a:spcAft>
            </a:pPr>
            <a:r>
              <a:rPr lang="en-NL" sz="1800" b="1">
                <a:solidFill>
                  <a:srgbClr val="374151"/>
                </a:solidFill>
                <a:effectLst/>
                <a:latin typeface="Söhne"/>
              </a:rPr>
              <a:t> Regulatory compliance challenges: </a:t>
            </a:r>
            <a:endParaRPr lang="en-NL" sz="1800">
              <a:solidFill>
                <a:srgbClr val="374151"/>
              </a:solidFill>
              <a:effectLst/>
              <a:latin typeface="Söhne"/>
            </a:endParaRPr>
          </a:p>
          <a:p>
            <a:pPr marL="0" marR="0">
              <a:spcBef>
                <a:spcPts val="0"/>
              </a:spcBef>
              <a:spcAft>
                <a:spcPts val="0"/>
              </a:spcAft>
            </a:pPr>
            <a:r>
              <a:rPr lang="en-NL" sz="1800">
                <a:solidFill>
                  <a:srgbClr val="374151"/>
                </a:solidFill>
                <a:effectLst/>
                <a:latin typeface="Söhne"/>
              </a:rPr>
              <a:t>Depending on the industry and type of data being used, there may be regulatory compliance challenges to navigate when using generative AI.</a:t>
            </a:r>
          </a:p>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65</a:t>
            </a:fld>
            <a:endParaRPr lang="uk-UA"/>
          </a:p>
        </p:txBody>
      </p:sp>
    </p:spTree>
    <p:extLst>
      <p:ext uri="{BB962C8B-B14F-4D97-AF65-F5344CB8AC3E}">
        <p14:creationId xmlns:p14="http://schemas.microsoft.com/office/powerpoint/2010/main" val="517659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67</a:t>
            </a:fld>
            <a:endParaRPr lang="uk-UA"/>
          </a:p>
        </p:txBody>
      </p:sp>
    </p:spTree>
    <p:extLst>
      <p:ext uri="{BB962C8B-B14F-4D97-AF65-F5344CB8AC3E}">
        <p14:creationId xmlns:p14="http://schemas.microsoft.com/office/powerpoint/2010/main" val="2978464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69</a:t>
            </a:fld>
            <a:endParaRPr lang="uk-UA"/>
          </a:p>
        </p:txBody>
      </p:sp>
    </p:spTree>
    <p:extLst>
      <p:ext uri="{BB962C8B-B14F-4D97-AF65-F5344CB8AC3E}">
        <p14:creationId xmlns:p14="http://schemas.microsoft.com/office/powerpoint/2010/main" val="240588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BD9C3A12-1E0F-412B-B376-8089A55D946C}" type="slidenum">
              <a:rPr lang="uk-UA" smtClean="0"/>
              <a:pPr/>
              <a:t>5</a:t>
            </a:fld>
            <a:endParaRPr lang="uk-UA"/>
          </a:p>
        </p:txBody>
      </p:sp>
    </p:spTree>
    <p:extLst>
      <p:ext uri="{BB962C8B-B14F-4D97-AF65-F5344CB8AC3E}">
        <p14:creationId xmlns:p14="http://schemas.microsoft.com/office/powerpoint/2010/main" val="3386488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Requirement gathering</a:t>
            </a:r>
          </a:p>
          <a:p>
            <a:r>
              <a:rPr lang="it-IT"/>
              <a:t>Question behind the question</a:t>
            </a:r>
          </a:p>
          <a:p>
            <a:r>
              <a:rPr lang="it-IT"/>
              <a:t>Understading the «why?» as well as the «what»</a:t>
            </a:r>
          </a:p>
          <a:p>
            <a:r>
              <a:rPr lang="it-IT"/>
              <a:t>Getting to know the «who» as well as «fow whom?»</a:t>
            </a:r>
          </a:p>
          <a:p>
            <a:r>
              <a:rPr lang="it-IT"/>
              <a:t>Scope definition </a:t>
            </a:r>
          </a:p>
          <a:p>
            <a:r>
              <a:rPr lang="it-IT"/>
              <a:t>Comunication</a:t>
            </a:r>
          </a:p>
          <a:p>
            <a:r>
              <a:rPr lang="it-IT"/>
              <a:t>Just =&gt; «exactly»</a:t>
            </a:r>
          </a:p>
          <a:p>
            <a:r>
              <a:rPr lang="it-IT"/>
              <a:t>Just =&gt; «only» (no waste)</a:t>
            </a:r>
          </a:p>
          <a:p>
            <a:endParaRPr lang="it-IT"/>
          </a:p>
          <a:p>
            <a:endParaRPr lang="it-IT"/>
          </a:p>
          <a:p>
            <a:r>
              <a:rPr lang="it-IT"/>
              <a:t>Figuring out the «how»</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Montserrat" panose="00000500000000000000" pitchFamily="2"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7</a:t>
            </a:fld>
            <a:endParaRPr kumimoji="0" lang="uk-UA"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80005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a:solidFill>
                  <a:srgbClr val="D1D5DB"/>
                </a:solidFill>
                <a:effectLst/>
                <a:latin typeface="Söhne"/>
              </a:rPr>
              <a:t>Informal</a:t>
            </a:r>
            <a:r>
              <a:rPr lang="en-US" b="0" i="0">
                <a:solidFill>
                  <a:srgbClr val="D1D5DB"/>
                </a:solidFill>
                <a:effectLst/>
                <a:latin typeface="Söhne"/>
              </a:rPr>
              <a:t> - Initial stage where treasury functions are performed ad hoc without standard procedures.</a:t>
            </a:r>
          </a:p>
          <a:p>
            <a:pPr algn="l">
              <a:buFont typeface="+mj-lt"/>
              <a:buAutoNum type="arabicPeriod"/>
            </a:pPr>
            <a:r>
              <a:rPr lang="en-US" b="1" i="0">
                <a:solidFill>
                  <a:srgbClr val="D1D5DB"/>
                </a:solidFill>
                <a:effectLst/>
                <a:latin typeface="Söhne"/>
              </a:rPr>
              <a:t>Structured</a:t>
            </a:r>
            <a:r>
              <a:rPr lang="en-US" b="0" i="0">
                <a:solidFill>
                  <a:srgbClr val="D1D5DB"/>
                </a:solidFill>
                <a:effectLst/>
                <a:latin typeface="Söhne"/>
              </a:rPr>
              <a:t> - Treasury operations are more organized and some procedures and policies are in place.</a:t>
            </a:r>
          </a:p>
          <a:p>
            <a:pPr algn="l">
              <a:buFont typeface="+mj-lt"/>
              <a:buAutoNum type="arabicPeriod"/>
            </a:pPr>
            <a:r>
              <a:rPr lang="en-US" b="1" i="0">
                <a:solidFill>
                  <a:srgbClr val="D1D5DB"/>
                </a:solidFill>
                <a:effectLst/>
                <a:latin typeface="Söhne"/>
              </a:rPr>
              <a:t>Integrated</a:t>
            </a:r>
            <a:r>
              <a:rPr lang="en-US" b="0" i="0">
                <a:solidFill>
                  <a:srgbClr val="D1D5DB"/>
                </a:solidFill>
                <a:effectLst/>
                <a:latin typeface="Söhne"/>
              </a:rPr>
              <a:t> - Treasury functions are seamlessly aligned with the company's operations and strategic objectives.</a:t>
            </a:r>
          </a:p>
          <a:p>
            <a:pPr algn="l">
              <a:buFont typeface="+mj-lt"/>
              <a:buAutoNum type="arabicPeriod"/>
            </a:pPr>
            <a:r>
              <a:rPr lang="en-US" b="1" i="0">
                <a:solidFill>
                  <a:srgbClr val="D1D5DB"/>
                </a:solidFill>
                <a:effectLst/>
                <a:latin typeface="Söhne"/>
              </a:rPr>
              <a:t>Optimized</a:t>
            </a:r>
            <a:r>
              <a:rPr lang="en-US" b="0" i="0">
                <a:solidFill>
                  <a:srgbClr val="D1D5DB"/>
                </a:solidFill>
                <a:effectLst/>
                <a:latin typeface="Söhne"/>
              </a:rPr>
              <a:t> - Efficient and effective treasury operations, maximizing value and minimizing risk.</a:t>
            </a:r>
          </a:p>
          <a:p>
            <a:pPr algn="l">
              <a:buFont typeface="+mj-lt"/>
              <a:buAutoNum type="arabicPeriod"/>
            </a:pPr>
            <a:r>
              <a:rPr lang="en-US" b="1" i="0">
                <a:solidFill>
                  <a:srgbClr val="D1D5DB"/>
                </a:solidFill>
                <a:effectLst/>
                <a:latin typeface="Söhne"/>
              </a:rPr>
              <a:t>Innovative</a:t>
            </a:r>
            <a:r>
              <a:rPr lang="en-US" b="0" i="0">
                <a:solidFill>
                  <a:srgbClr val="D1D5DB"/>
                </a:solidFill>
                <a:effectLst/>
                <a:latin typeface="Söhne"/>
              </a:rPr>
              <a:t> - The treasury function is a strategic leader within the organization, driving innovation and providing critical insights.</a:t>
            </a:r>
          </a:p>
          <a:p>
            <a:endParaRPr lang="en-GB"/>
          </a:p>
          <a:p>
            <a:endParaRPr lang="en-GB"/>
          </a:p>
          <a:p>
            <a:pPr algn="l"/>
            <a:r>
              <a:rPr lang="en-US" b="1" i="0">
                <a:solidFill>
                  <a:srgbClr val="D1D5DB"/>
                </a:solidFill>
                <a:effectLst/>
                <a:latin typeface="Söhne"/>
              </a:rPr>
              <a:t>1. Operational Maturity</a:t>
            </a:r>
            <a:endParaRPr lang="en-US" b="0" i="0">
              <a:solidFill>
                <a:srgbClr val="D1D5DB"/>
              </a:solidFill>
              <a:effectLst/>
              <a:latin typeface="Söhne"/>
            </a:endParaRPr>
          </a:p>
          <a:p>
            <a:pPr algn="l">
              <a:buFont typeface="Arial" panose="020B0604020202020204" pitchFamily="34" charset="0"/>
              <a:buChar char="•"/>
            </a:pPr>
            <a:r>
              <a:rPr lang="en-US" b="1" i="0">
                <a:solidFill>
                  <a:srgbClr val="D1D5DB"/>
                </a:solidFill>
                <a:effectLst/>
                <a:latin typeface="Söhne"/>
              </a:rPr>
              <a:t>Informal</a:t>
            </a:r>
            <a:r>
              <a:rPr lang="en-US" b="0" i="0">
                <a:solidFill>
                  <a:srgbClr val="D1D5DB"/>
                </a:solidFill>
                <a:effectLst/>
                <a:latin typeface="Söhne"/>
              </a:rPr>
              <a:t>: This stage primarily focuses on basic financial operations, with treasury functions performed ad hoc and without standard procedures. It's a stage characterized by reactivity, rather than strategic planning.</a:t>
            </a:r>
          </a:p>
          <a:p>
            <a:pPr algn="l"/>
            <a:r>
              <a:rPr lang="en-US" b="1" i="0">
                <a:solidFill>
                  <a:srgbClr val="D1D5DB"/>
                </a:solidFill>
                <a:effectLst/>
                <a:latin typeface="Söhne"/>
              </a:rPr>
              <a:t>2. Efficiency Maturity</a:t>
            </a:r>
            <a:endParaRPr lang="en-US" b="0" i="0">
              <a:solidFill>
                <a:srgbClr val="D1D5DB"/>
              </a:solidFill>
              <a:effectLst/>
              <a:latin typeface="Söhne"/>
            </a:endParaRPr>
          </a:p>
          <a:p>
            <a:pPr algn="l">
              <a:buFont typeface="Arial" panose="020B0604020202020204" pitchFamily="34" charset="0"/>
              <a:buChar char="•"/>
            </a:pPr>
            <a:r>
              <a:rPr lang="en-US" b="1" i="0">
                <a:solidFill>
                  <a:srgbClr val="D1D5DB"/>
                </a:solidFill>
                <a:effectLst/>
                <a:latin typeface="Söhne"/>
              </a:rPr>
              <a:t>Structured</a:t>
            </a:r>
            <a:r>
              <a:rPr lang="en-US" b="0" i="0">
                <a:solidFill>
                  <a:srgbClr val="D1D5DB"/>
                </a:solidFill>
                <a:effectLst/>
                <a:latin typeface="Söhne"/>
              </a:rPr>
              <a:t>: In this stage, treasury operations become more organized, with established procedures and policies. The focus is on standardizing operations and implementing controls.</a:t>
            </a:r>
          </a:p>
          <a:p>
            <a:pPr algn="l">
              <a:buFont typeface="Arial" panose="020B0604020202020204" pitchFamily="34" charset="0"/>
              <a:buChar char="•"/>
            </a:pPr>
            <a:r>
              <a:rPr lang="en-US" b="1" i="0">
                <a:solidFill>
                  <a:srgbClr val="D1D5DB"/>
                </a:solidFill>
                <a:effectLst/>
                <a:latin typeface="Söhne"/>
              </a:rPr>
              <a:t>Integrated</a:t>
            </a:r>
            <a:r>
              <a:rPr lang="en-US" b="0" i="0">
                <a:solidFill>
                  <a:srgbClr val="D1D5DB"/>
                </a:solidFill>
                <a:effectLst/>
                <a:latin typeface="Söhne"/>
              </a:rPr>
              <a:t>: Here, treasury functions align with the company's operations and strategic objectives. The treasury starts to play a more significant role in overall business planning and contributes to the strategic decision-making process.</a:t>
            </a:r>
          </a:p>
          <a:p>
            <a:pPr algn="l"/>
            <a:r>
              <a:rPr lang="en-US" b="1" i="0">
                <a:solidFill>
                  <a:srgbClr val="D1D5DB"/>
                </a:solidFill>
                <a:effectLst/>
                <a:latin typeface="Söhne"/>
              </a:rPr>
              <a:t>3. Strategic Maturity</a:t>
            </a:r>
            <a:endParaRPr lang="en-US" b="0" i="0">
              <a:solidFill>
                <a:srgbClr val="D1D5DB"/>
              </a:solidFill>
              <a:effectLst/>
              <a:latin typeface="Söhne"/>
            </a:endParaRPr>
          </a:p>
          <a:p>
            <a:pPr algn="l">
              <a:buFont typeface="Arial" panose="020B0604020202020204" pitchFamily="34" charset="0"/>
              <a:buChar char="•"/>
            </a:pPr>
            <a:r>
              <a:rPr lang="en-US" b="1" i="0">
                <a:solidFill>
                  <a:srgbClr val="D1D5DB"/>
                </a:solidFill>
                <a:effectLst/>
                <a:latin typeface="Söhne"/>
              </a:rPr>
              <a:t>Optimized</a:t>
            </a:r>
            <a:r>
              <a:rPr lang="en-US" b="0" i="0">
                <a:solidFill>
                  <a:srgbClr val="D1D5DB"/>
                </a:solidFill>
                <a:effectLst/>
                <a:latin typeface="Söhne"/>
              </a:rPr>
              <a:t>: Efficient and effective treasury operations are the norm, and the treasury function maximizes value and minimizes risk. It's a stage where treasury functions are not just efficient but are also being used strategically to drive value and manage risk.</a:t>
            </a:r>
          </a:p>
          <a:p>
            <a:pPr algn="l">
              <a:buFont typeface="Arial" panose="020B0604020202020204" pitchFamily="34" charset="0"/>
              <a:buChar char="•"/>
            </a:pPr>
            <a:r>
              <a:rPr lang="en-US" b="1" i="0">
                <a:solidFill>
                  <a:srgbClr val="D1D5DB"/>
                </a:solidFill>
                <a:effectLst/>
                <a:latin typeface="Söhne"/>
              </a:rPr>
              <a:t>Innovative</a:t>
            </a:r>
            <a:r>
              <a:rPr lang="en-US" b="0" i="0">
                <a:solidFill>
                  <a:srgbClr val="D1D5DB"/>
                </a:solidFill>
                <a:effectLst/>
                <a:latin typeface="Söhne"/>
              </a:rPr>
              <a:t>: The treasury function is now a strategic leader within the organization, driving innovation and providing critical insights. It is at the forefront of using technology and new practices to advance the organization's financial objectives.</a:t>
            </a:r>
          </a:p>
          <a:p>
            <a:br>
              <a:rPr lang="en-US"/>
            </a:br>
            <a:endParaRPr lang="uk-UA"/>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169448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1545752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321874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2918900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5_01 - BLANK">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9C4F3-E5A8-4BBF-B06A-DCB6B3EB0341}"/>
              </a:ext>
            </a:extLst>
          </p:cNvPr>
          <p:cNvSpPr txBox="1"/>
          <p:nvPr userDrawn="1"/>
        </p:nvSpPr>
        <p:spPr>
          <a:xfrm>
            <a:off x="3505200" y="4543336"/>
            <a:ext cx="11277600" cy="1200329"/>
          </a:xfrm>
          <a:prstGeom prst="rect">
            <a:avLst/>
          </a:prstGeom>
          <a:noFill/>
        </p:spPr>
        <p:txBody>
          <a:bodyPr wrap="square" rtlCol="0">
            <a:spAutoFit/>
          </a:bodyPr>
          <a:lstStyle/>
          <a:p>
            <a:pPr algn="ctr"/>
            <a:r>
              <a:rPr lang="en-US" sz="7200">
                <a:solidFill>
                  <a:schemeClr val="bg1"/>
                </a:solidFill>
                <a:latin typeface="+mj-lt"/>
              </a:rPr>
              <a:t>GENERAL LAYOUTS</a:t>
            </a:r>
          </a:p>
        </p:txBody>
      </p:sp>
      <p:sp>
        <p:nvSpPr>
          <p:cNvPr id="3" name="Rectangle 2">
            <a:extLst>
              <a:ext uri="{FF2B5EF4-FFF2-40B4-BE49-F238E27FC236}">
                <a16:creationId xmlns:a16="http://schemas.microsoft.com/office/drawing/2014/main" id="{30D3BF31-1E0F-6441-A063-696B8FFEF4DF}"/>
              </a:ext>
            </a:extLst>
          </p:cNvPr>
          <p:cNvSpPr/>
          <p:nvPr userDrawn="1"/>
        </p:nvSpPr>
        <p:spPr>
          <a:xfrm>
            <a:off x="17373600" y="0"/>
            <a:ext cx="914400" cy="941832"/>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A" sz="2800">
              <a:solidFill>
                <a:schemeClr val="tx1"/>
              </a:solidFill>
            </a:endParaRPr>
          </a:p>
        </p:txBody>
      </p:sp>
    </p:spTree>
    <p:extLst>
      <p:ext uri="{BB962C8B-B14F-4D97-AF65-F5344CB8AC3E}">
        <p14:creationId xmlns:p14="http://schemas.microsoft.com/office/powerpoint/2010/main" val="28737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4_01 - BLANK">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9C4F3-E5A8-4BBF-B06A-DCB6B3EB0341}"/>
              </a:ext>
            </a:extLst>
          </p:cNvPr>
          <p:cNvSpPr txBox="1"/>
          <p:nvPr userDrawn="1"/>
        </p:nvSpPr>
        <p:spPr>
          <a:xfrm>
            <a:off x="2895601" y="4543336"/>
            <a:ext cx="12496800" cy="1200329"/>
          </a:xfrm>
          <a:prstGeom prst="rect">
            <a:avLst/>
          </a:prstGeom>
          <a:noFill/>
        </p:spPr>
        <p:txBody>
          <a:bodyPr wrap="square" rtlCol="0">
            <a:spAutoFit/>
          </a:bodyPr>
          <a:lstStyle/>
          <a:p>
            <a:pPr algn="ctr"/>
            <a:r>
              <a:rPr lang="en-US" sz="7200">
                <a:solidFill>
                  <a:schemeClr val="bg1"/>
                </a:solidFill>
                <a:latin typeface="+mj-lt"/>
              </a:rPr>
              <a:t>IMAGE LAYOUTS</a:t>
            </a:r>
          </a:p>
        </p:txBody>
      </p:sp>
      <p:sp>
        <p:nvSpPr>
          <p:cNvPr id="3" name="Rectangle 2">
            <a:extLst>
              <a:ext uri="{FF2B5EF4-FFF2-40B4-BE49-F238E27FC236}">
                <a16:creationId xmlns:a16="http://schemas.microsoft.com/office/drawing/2014/main" id="{8B161433-E1E9-324C-9A63-4BAD1DED6027}"/>
              </a:ext>
            </a:extLst>
          </p:cNvPr>
          <p:cNvSpPr/>
          <p:nvPr userDrawn="1"/>
        </p:nvSpPr>
        <p:spPr>
          <a:xfrm>
            <a:off x="17373600" y="0"/>
            <a:ext cx="914400" cy="941832"/>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A" sz="2800">
              <a:solidFill>
                <a:schemeClr val="tx1"/>
              </a:solidFill>
            </a:endParaRPr>
          </a:p>
        </p:txBody>
      </p:sp>
    </p:spTree>
    <p:extLst>
      <p:ext uri="{BB962C8B-B14F-4D97-AF65-F5344CB8AC3E}">
        <p14:creationId xmlns:p14="http://schemas.microsoft.com/office/powerpoint/2010/main" val="184462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AGE-01-Title">
    <p:spTree>
      <p:nvGrpSpPr>
        <p:cNvPr id="1" name=""/>
        <p:cNvGrpSpPr/>
        <p:nvPr/>
      </p:nvGrpSpPr>
      <p:grpSpPr>
        <a:xfrm>
          <a:off x="0" y="0"/>
          <a:ext cx="0" cy="0"/>
          <a:chOff x="0" y="0"/>
          <a:chExt cx="0" cy="0"/>
        </a:xfrm>
      </p:grpSpPr>
      <p:sp>
        <p:nvSpPr>
          <p:cNvPr id="27" name="Picture Placeholder 2"/>
          <p:cNvSpPr>
            <a:spLocks noGrp="1"/>
          </p:cNvSpPr>
          <p:nvPr>
            <p:ph type="pic" sz="quarter" idx="10"/>
          </p:nvPr>
        </p:nvSpPr>
        <p:spPr>
          <a:xfrm>
            <a:off x="0" y="0"/>
            <a:ext cx="18288000" cy="10287000"/>
          </a:xfrm>
          <a:prstGeom prst="rect">
            <a:avLst/>
          </a:prstGeom>
          <a:solidFill>
            <a:schemeClr val="tx1">
              <a:lumMod val="50000"/>
              <a:lumOff val="50000"/>
            </a:schemeClr>
          </a:solidFill>
        </p:spPr>
        <p:txBody>
          <a:bodyPr anchor="t"/>
          <a:lstStyle>
            <a:lvl1pPr algn="l">
              <a:defRPr>
                <a:solidFill>
                  <a:schemeClr val="bg1"/>
                </a:solidFill>
              </a:defRPr>
            </a:lvl1pPr>
          </a:lstStyle>
          <a:p>
            <a:endParaRPr lang="uk-UA"/>
          </a:p>
        </p:txBody>
      </p:sp>
      <p:sp>
        <p:nvSpPr>
          <p:cNvPr id="3" name="Title 1">
            <a:extLst>
              <a:ext uri="{FF2B5EF4-FFF2-40B4-BE49-F238E27FC236}">
                <a16:creationId xmlns:a16="http://schemas.microsoft.com/office/drawing/2014/main" id="{DA5B99B2-4ECB-1D49-A283-EAE713C56329}"/>
              </a:ext>
            </a:extLst>
          </p:cNvPr>
          <p:cNvSpPr>
            <a:spLocks noGrp="1"/>
          </p:cNvSpPr>
          <p:nvPr>
            <p:ph type="title" hasCustomPrompt="1"/>
          </p:nvPr>
        </p:nvSpPr>
        <p:spPr>
          <a:xfrm>
            <a:off x="1142999" y="1161288"/>
            <a:ext cx="16002002" cy="914400"/>
          </a:xfrm>
          <a:prstGeom prst="rect">
            <a:avLst/>
          </a:prstGeom>
        </p:spPr>
        <p:txBody>
          <a:bodyPr anchor="ctr"/>
          <a:lstStyle>
            <a:lvl1pPr marL="0" algn="ctr"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4" name="Text Placeholder 4">
            <a:extLst>
              <a:ext uri="{FF2B5EF4-FFF2-40B4-BE49-F238E27FC236}">
                <a16:creationId xmlns:a16="http://schemas.microsoft.com/office/drawing/2014/main" id="{05900945-1BF1-C44C-9177-0A7E0AC66CAE}"/>
              </a:ext>
            </a:extLst>
          </p:cNvPr>
          <p:cNvSpPr>
            <a:spLocks noGrp="1"/>
          </p:cNvSpPr>
          <p:nvPr>
            <p:ph type="body" sz="quarter" idx="11" hasCustomPrompt="1"/>
          </p:nvPr>
        </p:nvSpPr>
        <p:spPr>
          <a:xfrm>
            <a:off x="1142999" y="594360"/>
            <a:ext cx="16002002"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38687617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14:bounceEnd="73333">
                                          <p:cBhvr additive="base">
                                            <p:cTn id="11"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tmplLst>
              <p:tmpl>
                <p:tnLst>
                  <p:par>
                    <p:cTn presetID="2" presetClass="entr" presetSubtype="1" fill="hold" nodeType="withEffect" p14:presetBounceEnd="73333">
                      <p:stCondLst>
                        <p:cond delay="100"/>
                      </p:stCondLst>
                      <p:childTnLst>
                        <p:set>
                          <p:cBhvr>
                            <p:cTn dur="1" fill="hold">
                              <p:stCondLst>
                                <p:cond delay="0"/>
                              </p:stCondLst>
                            </p:cTn>
                            <p:tgtEl>
                              <p:spTgt spid="4"/>
                            </p:tgtEl>
                            <p:attrNameLst>
                              <p:attrName>style.visibility</p:attrName>
                            </p:attrNameLst>
                          </p:cBhvr>
                          <p:to>
                            <p:strVal val="visible"/>
                          </p:to>
                        </p:set>
                        <p:anim calcmode="lin" valueType="num" p14:bounceEnd="73333">
                          <p:cBhvr additive="base">
                            <p:cTn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4"/>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ppt_x"/>
                                              </p:val>
                                            </p:tav>
                                            <p:tav tm="100000">
                                              <p:val>
                                                <p:strVal val="#ppt_x"/>
                                              </p:val>
                                            </p:tav>
                                          </p:tavLst>
                                        </p:anim>
                                        <p:anim calcmode="lin" valueType="num">
                                          <p:cBhvr additive="base">
                                            <p:cTn id="12"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tmplLst>
              <p:tmpl>
                <p:tnLst>
                  <p:par>
                    <p:cTn presetID="2" presetClass="entr" presetSubtype="1" fill="hold" nodeType="withEffect">
                      <p:stCondLst>
                        <p:cond delay="1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250" fill="hold"/>
                            <p:tgtEl>
                              <p:spTgt spid="4"/>
                            </p:tgtEl>
                            <p:attrNameLst>
                              <p:attrName>ppt_x</p:attrName>
                            </p:attrNameLst>
                          </p:cBhvr>
                          <p:tavLst>
                            <p:tav tm="0">
                              <p:val>
                                <p:strVal val="#ppt_x"/>
                              </p:val>
                            </p:tav>
                            <p:tav tm="100000">
                              <p:val>
                                <p:strVal val="#ppt_x"/>
                              </p:val>
                            </p:tav>
                          </p:tavLst>
                        </p:anim>
                        <p:anim calcmode="lin" valueType="num">
                          <p:cBhvr additive="base">
                            <p:cTn dur="1250" fill="hold"/>
                            <p:tgtEl>
                              <p:spTgt spid="4"/>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01-BigTitle">
    <p:spTree>
      <p:nvGrpSpPr>
        <p:cNvPr id="1" name=""/>
        <p:cNvGrpSpPr/>
        <p:nvPr/>
      </p:nvGrpSpPr>
      <p:grpSpPr>
        <a:xfrm>
          <a:off x="0" y="0"/>
          <a:ext cx="0" cy="0"/>
          <a:chOff x="0" y="0"/>
          <a:chExt cx="0" cy="0"/>
        </a:xfrm>
      </p:grpSpPr>
      <p:sp>
        <p:nvSpPr>
          <p:cNvPr id="27" name="Picture Placeholder 2"/>
          <p:cNvSpPr>
            <a:spLocks noGrp="1"/>
          </p:cNvSpPr>
          <p:nvPr>
            <p:ph type="pic" sz="quarter" idx="10"/>
          </p:nvPr>
        </p:nvSpPr>
        <p:spPr>
          <a:xfrm>
            <a:off x="0" y="0"/>
            <a:ext cx="18288000" cy="10287000"/>
          </a:xfrm>
          <a:prstGeom prst="rect">
            <a:avLst/>
          </a:prstGeom>
          <a:solidFill>
            <a:schemeClr val="tx1">
              <a:lumMod val="50000"/>
              <a:lumOff val="50000"/>
            </a:schemeClr>
          </a:solidFill>
        </p:spPr>
        <p:txBody>
          <a:bodyPr anchor="t"/>
          <a:lstStyle>
            <a:lvl1pPr algn="l">
              <a:defRPr>
                <a:solidFill>
                  <a:schemeClr val="bg1"/>
                </a:solidFill>
              </a:defRPr>
            </a:lvl1pPr>
          </a:lstStyle>
          <a:p>
            <a:endParaRPr lang="uk-UA"/>
          </a:p>
        </p:txBody>
      </p:sp>
      <p:sp>
        <p:nvSpPr>
          <p:cNvPr id="3" name="Title 1">
            <a:extLst>
              <a:ext uri="{FF2B5EF4-FFF2-40B4-BE49-F238E27FC236}">
                <a16:creationId xmlns:a16="http://schemas.microsoft.com/office/drawing/2014/main" id="{DA5B99B2-4ECB-1D49-A283-EAE713C56329}"/>
              </a:ext>
            </a:extLst>
          </p:cNvPr>
          <p:cNvSpPr>
            <a:spLocks noGrp="1"/>
          </p:cNvSpPr>
          <p:nvPr>
            <p:ph type="title" hasCustomPrompt="1"/>
          </p:nvPr>
        </p:nvSpPr>
        <p:spPr>
          <a:xfrm>
            <a:off x="1142999" y="1409700"/>
            <a:ext cx="16002002" cy="914400"/>
          </a:xfrm>
          <a:prstGeom prst="rect">
            <a:avLst/>
          </a:prstGeom>
        </p:spPr>
        <p:txBody>
          <a:bodyPr anchor="ctr"/>
          <a:lstStyle>
            <a:lvl1pPr marL="0" algn="ctr" defTabSz="1371600" rtl="0" eaLnBrk="1" latinLnBrk="0" hangingPunct="1">
              <a:defRPr lang="en-US" sz="8800" kern="1200" dirty="0">
                <a:solidFill>
                  <a:schemeClr val="accent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4" name="Text Placeholder 4">
            <a:extLst>
              <a:ext uri="{FF2B5EF4-FFF2-40B4-BE49-F238E27FC236}">
                <a16:creationId xmlns:a16="http://schemas.microsoft.com/office/drawing/2014/main" id="{05900945-1BF1-C44C-9177-0A7E0AC66CAE}"/>
              </a:ext>
            </a:extLst>
          </p:cNvPr>
          <p:cNvSpPr>
            <a:spLocks noGrp="1"/>
          </p:cNvSpPr>
          <p:nvPr>
            <p:ph type="body" sz="quarter" idx="11" hasCustomPrompt="1"/>
          </p:nvPr>
        </p:nvSpPr>
        <p:spPr>
          <a:xfrm>
            <a:off x="4610100" y="731520"/>
            <a:ext cx="9067800"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467514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14:bounceEnd="73333">
                                          <p:cBhvr additive="base">
                                            <p:cTn id="11"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tmplLst>
              <p:tmpl>
                <p:tnLst>
                  <p:par>
                    <p:cTn presetID="2" presetClass="entr" presetSubtype="1" fill="hold" nodeType="withEffect" p14:presetBounceEnd="73333">
                      <p:stCondLst>
                        <p:cond delay="100"/>
                      </p:stCondLst>
                      <p:childTnLst>
                        <p:set>
                          <p:cBhvr>
                            <p:cTn dur="1" fill="hold">
                              <p:stCondLst>
                                <p:cond delay="0"/>
                              </p:stCondLst>
                            </p:cTn>
                            <p:tgtEl>
                              <p:spTgt spid="4"/>
                            </p:tgtEl>
                            <p:attrNameLst>
                              <p:attrName>style.visibility</p:attrName>
                            </p:attrNameLst>
                          </p:cBhvr>
                          <p:to>
                            <p:strVal val="visible"/>
                          </p:to>
                        </p:set>
                        <p:anim calcmode="lin" valueType="num" p14:bounceEnd="73333">
                          <p:cBhvr additive="base">
                            <p:cTn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4"/>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ppt_x"/>
                                              </p:val>
                                            </p:tav>
                                            <p:tav tm="100000">
                                              <p:val>
                                                <p:strVal val="#ppt_x"/>
                                              </p:val>
                                            </p:tav>
                                          </p:tavLst>
                                        </p:anim>
                                        <p:anim calcmode="lin" valueType="num">
                                          <p:cBhvr additive="base">
                                            <p:cTn id="12"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tmplLst>
              <p:tmpl>
                <p:tnLst>
                  <p:par>
                    <p:cTn presetID="2" presetClass="entr" presetSubtype="1" fill="hold" nodeType="withEffect">
                      <p:stCondLst>
                        <p:cond delay="1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250" fill="hold"/>
                            <p:tgtEl>
                              <p:spTgt spid="4"/>
                            </p:tgtEl>
                            <p:attrNameLst>
                              <p:attrName>ppt_x</p:attrName>
                            </p:attrNameLst>
                          </p:cBhvr>
                          <p:tavLst>
                            <p:tav tm="0">
                              <p:val>
                                <p:strVal val="#ppt_x"/>
                              </p:val>
                            </p:tav>
                            <p:tav tm="100000">
                              <p:val>
                                <p:strVal val="#ppt_x"/>
                              </p:val>
                            </p:tav>
                          </p:tavLst>
                        </p:anim>
                        <p:anim calcmode="lin" valueType="num">
                          <p:cBhvr additive="base">
                            <p:cTn dur="1250" fill="hold"/>
                            <p:tgtEl>
                              <p:spTgt spid="4"/>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0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1684068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AGE-02-a">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C792C5-AFAE-465C-A73B-2CB890A1FFE4}"/>
              </a:ext>
            </a:extLst>
          </p:cNvPr>
          <p:cNvSpPr>
            <a:spLocks noGrp="1"/>
          </p:cNvSpPr>
          <p:nvPr>
            <p:ph type="pic" sz="quarter" idx="11"/>
          </p:nvPr>
        </p:nvSpPr>
        <p:spPr>
          <a:xfrm>
            <a:off x="9144000" y="941832"/>
            <a:ext cx="8229600" cy="841248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1165729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AGE-02-rounded">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420CF65-F5F8-4E58-88D4-96A7FF8EDE3F}"/>
              </a:ext>
            </a:extLst>
          </p:cNvPr>
          <p:cNvSpPr>
            <a:spLocks noGrp="1"/>
          </p:cNvSpPr>
          <p:nvPr>
            <p:ph type="pic" sz="quarter" idx="11"/>
          </p:nvPr>
        </p:nvSpPr>
        <p:spPr>
          <a:xfrm>
            <a:off x="9144000" y="941832"/>
            <a:ext cx="8229600" cy="8412480"/>
          </a:xfrm>
          <a:prstGeom prst="roundRect">
            <a:avLst>
              <a:gd name="adj" fmla="val 3673"/>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2033610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AGE-03-rounded">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C9C7632-F851-49E5-B077-28366D421B38}"/>
              </a:ext>
            </a:extLst>
          </p:cNvPr>
          <p:cNvSpPr>
            <a:spLocks noGrp="1"/>
          </p:cNvSpPr>
          <p:nvPr>
            <p:ph type="pic" sz="quarter" idx="11"/>
          </p:nvPr>
        </p:nvSpPr>
        <p:spPr>
          <a:xfrm>
            <a:off x="914399" y="941832"/>
            <a:ext cx="8229600" cy="8412480"/>
          </a:xfrm>
          <a:prstGeom prst="roundRect">
            <a:avLst>
              <a:gd name="adj" fmla="val 3673"/>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3077314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03-a">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C9C7632-F851-49E5-B077-28366D421B38}"/>
              </a:ext>
            </a:extLst>
          </p:cNvPr>
          <p:cNvSpPr>
            <a:spLocks noGrp="1"/>
          </p:cNvSpPr>
          <p:nvPr>
            <p:ph type="pic" sz="quarter" idx="11"/>
          </p:nvPr>
        </p:nvSpPr>
        <p:spPr>
          <a:xfrm>
            <a:off x="914399" y="941832"/>
            <a:ext cx="8229600" cy="8412480"/>
          </a:xfrm>
          <a:prstGeom prst="roundRect">
            <a:avLst>
              <a:gd name="adj" fmla="val 0"/>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44736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03-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83FB61-3C67-4AA8-A2E7-9C1F7687E841}"/>
              </a:ext>
            </a:extLst>
          </p:cNvPr>
          <p:cNvSpPr>
            <a:spLocks noGrp="1"/>
          </p:cNvSpPr>
          <p:nvPr>
            <p:ph type="pic" sz="quarter" idx="10"/>
          </p:nvPr>
        </p:nvSpPr>
        <p:spPr>
          <a:xfrm>
            <a:off x="914400" y="941832"/>
            <a:ext cx="5166360" cy="8421624"/>
          </a:xfrm>
          <a:prstGeom prst="roundRect">
            <a:avLst>
              <a:gd name="adj" fmla="val 4130"/>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3090377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AGE-04">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68164A-D4D9-413F-B806-727380F363AD}"/>
              </a:ext>
            </a:extLst>
          </p:cNvPr>
          <p:cNvSpPr>
            <a:spLocks noGrp="1"/>
          </p:cNvSpPr>
          <p:nvPr>
            <p:ph type="pic" sz="quarter" idx="10"/>
          </p:nvPr>
        </p:nvSpPr>
        <p:spPr>
          <a:xfrm>
            <a:off x="3429000" y="0"/>
            <a:ext cx="14858999" cy="10287000"/>
          </a:xfrm>
          <a:prstGeom prst="rect">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406109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452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07">
    <p:spTree>
      <p:nvGrpSpPr>
        <p:cNvPr id="1" name=""/>
        <p:cNvGrpSpPr/>
        <p:nvPr/>
      </p:nvGrpSpPr>
      <p:grpSpPr>
        <a:xfrm>
          <a:off x="0" y="0"/>
          <a:ext cx="0" cy="0"/>
          <a:chOff x="0" y="0"/>
          <a:chExt cx="0" cy="0"/>
        </a:xfrm>
      </p:grpSpPr>
      <p:sp>
        <p:nvSpPr>
          <p:cNvPr id="27" name="Picture Placeholder 2"/>
          <p:cNvSpPr>
            <a:spLocks noGrp="1"/>
          </p:cNvSpPr>
          <p:nvPr>
            <p:ph type="pic" sz="quarter" idx="10"/>
          </p:nvPr>
        </p:nvSpPr>
        <p:spPr>
          <a:xfrm>
            <a:off x="0" y="0"/>
            <a:ext cx="6080760" cy="1028700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375428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IMAGE-07">
    <p:spTree>
      <p:nvGrpSpPr>
        <p:cNvPr id="1" name=""/>
        <p:cNvGrpSpPr/>
        <p:nvPr/>
      </p:nvGrpSpPr>
      <p:grpSpPr>
        <a:xfrm>
          <a:off x="0" y="0"/>
          <a:ext cx="0" cy="0"/>
          <a:chOff x="0" y="0"/>
          <a:chExt cx="0" cy="0"/>
        </a:xfrm>
      </p:grpSpPr>
      <p:sp>
        <p:nvSpPr>
          <p:cNvPr id="27" name="Picture Placeholder 2"/>
          <p:cNvSpPr>
            <a:spLocks noGrp="1"/>
          </p:cNvSpPr>
          <p:nvPr>
            <p:ph type="pic" sz="quarter" idx="10"/>
          </p:nvPr>
        </p:nvSpPr>
        <p:spPr>
          <a:xfrm>
            <a:off x="6103620" y="0"/>
            <a:ext cx="6080760" cy="1028700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2831594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IMAGE-07">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B2DC69A-FBA9-4A70-8EF3-C35B38FE0A6D}"/>
              </a:ext>
            </a:extLst>
          </p:cNvPr>
          <p:cNvSpPr>
            <a:spLocks noGrp="1"/>
          </p:cNvSpPr>
          <p:nvPr>
            <p:ph type="pic" sz="quarter" idx="11"/>
          </p:nvPr>
        </p:nvSpPr>
        <p:spPr>
          <a:xfrm>
            <a:off x="12204000" y="941832"/>
            <a:ext cx="5166360" cy="8421624"/>
          </a:xfrm>
          <a:prstGeom prst="roundRect">
            <a:avLst>
              <a:gd name="adj" fmla="val 4130"/>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1345237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09-a">
    <p:bg>
      <p:bgPr>
        <a:solidFill>
          <a:schemeClr val="bg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56E0239-9422-4FA9-9150-3458629F0DC1}"/>
              </a:ext>
            </a:extLst>
          </p:cNvPr>
          <p:cNvSpPr>
            <a:spLocks noGrp="1"/>
          </p:cNvSpPr>
          <p:nvPr>
            <p:ph type="pic" sz="quarter" idx="11"/>
          </p:nvPr>
        </p:nvSpPr>
        <p:spPr>
          <a:xfrm>
            <a:off x="914400" y="941832"/>
            <a:ext cx="10287000" cy="8421624"/>
          </a:xfrm>
          <a:prstGeom prst="roundRect">
            <a:avLst>
              <a:gd name="adj" fmla="val 3569"/>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363395012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7056">
          <p15:clr>
            <a:srgbClr val="FBAE40"/>
          </p15:clr>
        </p15:guide>
        <p15:guide id="4" pos="4464">
          <p15:clr>
            <a:srgbClr val="FBAE40"/>
          </p15:clr>
        </p15:guide>
        <p15:guide id="5" pos="4896">
          <p15:clr>
            <a:srgbClr val="FBAE40"/>
          </p15:clr>
        </p15:guide>
        <p15:guide id="6" pos="6624">
          <p15:clr>
            <a:srgbClr val="FBAE40"/>
          </p15:clr>
        </p15:guide>
        <p15:guide id="7" pos="7632">
          <p15:clr>
            <a:srgbClr val="FBAE40"/>
          </p15:clr>
        </p15:guide>
        <p15:guide id="8" pos="38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10-a">
    <p:bg>
      <p:bgPr>
        <a:solidFill>
          <a:schemeClr val="bg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56E0239-9422-4FA9-9150-3458629F0DC1}"/>
              </a:ext>
            </a:extLst>
          </p:cNvPr>
          <p:cNvSpPr>
            <a:spLocks noGrp="1"/>
          </p:cNvSpPr>
          <p:nvPr>
            <p:ph type="pic" sz="quarter" idx="11"/>
          </p:nvPr>
        </p:nvSpPr>
        <p:spPr>
          <a:xfrm>
            <a:off x="7086600" y="941832"/>
            <a:ext cx="10287000" cy="8412480"/>
          </a:xfrm>
          <a:prstGeom prst="roundRect">
            <a:avLst>
              <a:gd name="adj" fmla="val 3727"/>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187369292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4464">
          <p15:clr>
            <a:srgbClr val="FBAE40"/>
          </p15:clr>
        </p15:guide>
        <p15:guide id="4" pos="38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1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7086600" y="0"/>
            <a:ext cx="9143999" cy="10287000"/>
          </a:xfrm>
          <a:prstGeom prst="parallelogram">
            <a:avLst/>
          </a:prstGeom>
          <a:solidFill>
            <a:schemeClr val="tx1">
              <a:lumMod val="50000"/>
              <a:lumOff val="50000"/>
            </a:schemeClr>
          </a:solidFill>
          <a:ln>
            <a:noFill/>
          </a:ln>
        </p:spPr>
        <p:txBody>
          <a:bodyPr/>
          <a:lstStyle/>
          <a:p>
            <a:endParaRPr lang="uk-UA"/>
          </a:p>
        </p:txBody>
      </p:sp>
    </p:spTree>
    <p:extLst>
      <p:ext uri="{BB962C8B-B14F-4D97-AF65-F5344CB8AC3E}">
        <p14:creationId xmlns:p14="http://schemas.microsoft.com/office/powerpoint/2010/main" val="3546425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1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4572001" y="0"/>
            <a:ext cx="9143999" cy="10287000"/>
          </a:xfrm>
          <a:prstGeom prst="parallelogram">
            <a:avLst/>
          </a:prstGeom>
          <a:solidFill>
            <a:schemeClr val="tx1">
              <a:lumMod val="50000"/>
              <a:lumOff val="50000"/>
            </a:schemeClr>
          </a:solidFill>
          <a:ln>
            <a:noFill/>
          </a:ln>
        </p:spPr>
        <p:txBody>
          <a:bodyPr/>
          <a:lstStyle/>
          <a:p>
            <a:endParaRPr lang="uk-UA"/>
          </a:p>
        </p:txBody>
      </p:sp>
    </p:spTree>
    <p:extLst>
      <p:ext uri="{BB962C8B-B14F-4D97-AF65-F5344CB8AC3E}">
        <p14:creationId xmlns:p14="http://schemas.microsoft.com/office/powerpoint/2010/main" val="556973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2057400" y="0"/>
            <a:ext cx="9143999" cy="10287000"/>
          </a:xfrm>
          <a:prstGeom prst="parallelogram">
            <a:avLst/>
          </a:prstGeom>
          <a:solidFill>
            <a:schemeClr val="tx1">
              <a:lumMod val="50000"/>
              <a:lumOff val="50000"/>
            </a:schemeClr>
          </a:solidFill>
          <a:ln>
            <a:noFill/>
          </a:ln>
        </p:spPr>
        <p:txBody>
          <a:bodyPr/>
          <a:lstStyle/>
          <a:p>
            <a:endParaRPr lang="uk-UA"/>
          </a:p>
        </p:txBody>
      </p:sp>
    </p:spTree>
    <p:extLst>
      <p:ext uri="{BB962C8B-B14F-4D97-AF65-F5344CB8AC3E}">
        <p14:creationId xmlns:p14="http://schemas.microsoft.com/office/powerpoint/2010/main" val="2459577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16">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68164A-D4D9-413F-B806-727380F363AD}"/>
              </a:ext>
            </a:extLst>
          </p:cNvPr>
          <p:cNvSpPr>
            <a:spLocks noGrp="1"/>
          </p:cNvSpPr>
          <p:nvPr>
            <p:ph type="pic" sz="quarter" idx="10"/>
          </p:nvPr>
        </p:nvSpPr>
        <p:spPr>
          <a:xfrm>
            <a:off x="3429000" y="0"/>
            <a:ext cx="9144000" cy="10287000"/>
          </a:xfrm>
          <a:prstGeom prst="rect">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3937651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AGE-17">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0"/>
            <a:ext cx="18288000" cy="5138057"/>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57171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9C1139-74A7-EA44-AE5E-2C911BA715B4}"/>
              </a:ext>
            </a:extLst>
          </p:cNvPr>
          <p:cNvSpPr txBox="1">
            <a:spLocks/>
          </p:cNvSpPr>
          <p:nvPr userDrawn="1"/>
        </p:nvSpPr>
        <p:spPr>
          <a:xfrm>
            <a:off x="8991600" y="276034"/>
            <a:ext cx="304800" cy="590931"/>
          </a:xfrm>
          <a:prstGeom prst="rect">
            <a:avLst/>
          </a:prstGeom>
          <a:noFill/>
        </p:spPr>
        <p:txBody>
          <a:bodyPr wrap="square" rtlCol="0" anchor="ctr">
            <a:spAutoFit/>
          </a:bodyPr>
          <a:lstStyle>
            <a:lvl1pPr algn="ctr" defTabSz="1371600" rtl="0" eaLnBrk="1" latinLnBrk="0" hangingPunct="1">
              <a:lnSpc>
                <a:spcPct val="90000"/>
              </a:lnSpc>
              <a:spcBef>
                <a:spcPct val="0"/>
              </a:spcBef>
              <a:buNone/>
              <a:defRPr lang="ru-RU" sz="3600" kern="1200">
                <a:solidFill>
                  <a:schemeClr val="accent4"/>
                </a:solidFill>
                <a:latin typeface="+mj-lt"/>
                <a:ea typeface="+mn-ea"/>
                <a:cs typeface="+mn-cs"/>
              </a:defRPr>
            </a:lvl1pPr>
          </a:lstStyle>
          <a:p>
            <a:r>
              <a:rPr lang="en-US">
                <a:solidFill>
                  <a:schemeClr val="tx1"/>
                </a:solidFill>
              </a:rPr>
              <a:t>/</a:t>
            </a:r>
          </a:p>
        </p:txBody>
      </p:sp>
      <p:sp>
        <p:nvSpPr>
          <p:cNvPr id="2" name="Title 1">
            <a:extLst>
              <a:ext uri="{FF2B5EF4-FFF2-40B4-BE49-F238E27FC236}">
                <a16:creationId xmlns:a16="http://schemas.microsoft.com/office/drawing/2014/main" id="{2A4CA0ED-0001-4A53-A070-4D90F4DD00E4}"/>
              </a:ext>
            </a:extLst>
          </p:cNvPr>
          <p:cNvSpPr>
            <a:spLocks noGrp="1"/>
          </p:cNvSpPr>
          <p:nvPr>
            <p:ph type="title" hasCustomPrompt="1"/>
          </p:nvPr>
        </p:nvSpPr>
        <p:spPr>
          <a:xfrm>
            <a:off x="1257300" y="4148932"/>
            <a:ext cx="15773400" cy="1989137"/>
          </a:xfrm>
          <a:prstGeom prst="rect">
            <a:avLst/>
          </a:prstGeom>
        </p:spPr>
        <p:txBody>
          <a:bodyPr anchor="ctr"/>
          <a:lstStyle>
            <a:lvl1pPr algn="ctr">
              <a:defRPr lang="en-US" sz="7200">
                <a:solidFill>
                  <a:schemeClr val="accent1"/>
                </a:solidFill>
                <a:ea typeface="+mn-ea"/>
                <a:cs typeface="+mn-cs"/>
              </a:defRPr>
            </a:lvl1pPr>
          </a:lstStyle>
          <a:p>
            <a:pPr marL="0" lvl="0" indent="0" algn="ctr">
              <a:spcBef>
                <a:spcPts val="1500"/>
              </a:spcBef>
              <a:buFont typeface="Arial" panose="020B0604020202020204" pitchFamily="34" charset="0"/>
            </a:pPr>
            <a:r>
              <a:rPr lang="en-US"/>
              <a:t>BREAKER TITLE</a:t>
            </a:r>
          </a:p>
        </p:txBody>
      </p:sp>
    </p:spTree>
    <p:extLst>
      <p:ext uri="{BB962C8B-B14F-4D97-AF65-F5344CB8AC3E}">
        <p14:creationId xmlns:p14="http://schemas.microsoft.com/office/powerpoint/2010/main" val="2095800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17-b">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0"/>
            <a:ext cx="18288000" cy="5138057"/>
          </a:xfrm>
          <a:prstGeom prst="rect">
            <a:avLst/>
          </a:prstGeom>
          <a:solidFill>
            <a:schemeClr val="tx1">
              <a:lumMod val="50000"/>
              <a:lumOff val="50000"/>
            </a:schemeClr>
          </a:solidFill>
        </p:spPr>
        <p:txBody>
          <a:bodyPr/>
          <a:lstStyle/>
          <a:p>
            <a:endParaRPr lang="uk-UA"/>
          </a:p>
        </p:txBody>
      </p:sp>
      <p:sp>
        <p:nvSpPr>
          <p:cNvPr id="6" name="Title 1">
            <a:extLst>
              <a:ext uri="{FF2B5EF4-FFF2-40B4-BE49-F238E27FC236}">
                <a16:creationId xmlns:a16="http://schemas.microsoft.com/office/drawing/2014/main" id="{76A21301-77FE-A445-8A9C-76744A557302}"/>
              </a:ext>
            </a:extLst>
          </p:cNvPr>
          <p:cNvSpPr>
            <a:spLocks noGrp="1"/>
          </p:cNvSpPr>
          <p:nvPr>
            <p:ph type="title" hasCustomPrompt="1"/>
          </p:nvPr>
        </p:nvSpPr>
        <p:spPr>
          <a:xfrm>
            <a:off x="1257300" y="1574460"/>
            <a:ext cx="15773400" cy="1989137"/>
          </a:xfrm>
          <a:prstGeom prst="rect">
            <a:avLst/>
          </a:prstGeom>
        </p:spPr>
        <p:txBody>
          <a:bodyPr anchor="ctr"/>
          <a:lstStyle>
            <a:lvl1pPr algn="ctr">
              <a:defRPr sz="11500"/>
            </a:lvl1pPr>
          </a:lstStyle>
          <a:p>
            <a:r>
              <a:rPr lang="en-US"/>
              <a:t>YOUR TITLE</a:t>
            </a:r>
            <a:endParaRPr lang="en-UA"/>
          </a:p>
        </p:txBody>
      </p:sp>
    </p:spTree>
    <p:extLst>
      <p:ext uri="{BB962C8B-B14F-4D97-AF65-F5344CB8AC3E}">
        <p14:creationId xmlns:p14="http://schemas.microsoft.com/office/powerpoint/2010/main" val="39498338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3333">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18-a">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1" y="5143500"/>
            <a:ext cx="6536530" cy="5143500"/>
          </a:xfrm>
          <a:prstGeom prst="rect">
            <a:avLst/>
          </a:prstGeom>
          <a:solidFill>
            <a:schemeClr val="tx1">
              <a:lumMod val="50000"/>
              <a:lumOff val="50000"/>
            </a:schemeClr>
          </a:solidFill>
        </p:spPr>
        <p:txBody>
          <a:bodyPr/>
          <a:lstStyle/>
          <a:p>
            <a:endParaRPr lang="en-US"/>
          </a:p>
        </p:txBody>
      </p:sp>
      <p:sp>
        <p:nvSpPr>
          <p:cNvPr id="5" name="Picture Placeholder 3">
            <a:extLst>
              <a:ext uri="{FF2B5EF4-FFF2-40B4-BE49-F238E27FC236}">
                <a16:creationId xmlns:a16="http://schemas.microsoft.com/office/drawing/2014/main" id="{19567B66-F082-8A40-80EF-81BDA2F25FF4}"/>
              </a:ext>
            </a:extLst>
          </p:cNvPr>
          <p:cNvSpPr>
            <a:spLocks noGrp="1"/>
          </p:cNvSpPr>
          <p:nvPr>
            <p:ph type="pic" sz="quarter" idx="11"/>
          </p:nvPr>
        </p:nvSpPr>
        <p:spPr>
          <a:xfrm>
            <a:off x="6536531" y="5143500"/>
            <a:ext cx="11751469" cy="5143500"/>
          </a:xfrm>
          <a:prstGeom prst="rect">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3950994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AGE-20">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9F1E531-B369-48BB-9BCA-0AF303B9140E}"/>
              </a:ext>
            </a:extLst>
          </p:cNvPr>
          <p:cNvSpPr>
            <a:spLocks noGrp="1"/>
          </p:cNvSpPr>
          <p:nvPr>
            <p:ph type="pic" sz="quarter" idx="10"/>
          </p:nvPr>
        </p:nvSpPr>
        <p:spPr>
          <a:xfrm>
            <a:off x="5033872" y="5143500"/>
            <a:ext cx="13254128" cy="5143500"/>
          </a:xfrm>
          <a:prstGeom prst="rect">
            <a:avLst/>
          </a:prstGeom>
          <a:solidFill>
            <a:schemeClr val="tx1">
              <a:lumMod val="50000"/>
              <a:lumOff val="50000"/>
            </a:schemeClr>
          </a:solidFill>
        </p:spPr>
        <p:txBody>
          <a:bodyPr/>
          <a:lstStyle/>
          <a:p>
            <a:endParaRPr lang="en-US"/>
          </a:p>
        </p:txBody>
      </p:sp>
      <p:sp>
        <p:nvSpPr>
          <p:cNvPr id="8" name="Picture Placeholder 6">
            <a:extLst>
              <a:ext uri="{FF2B5EF4-FFF2-40B4-BE49-F238E27FC236}">
                <a16:creationId xmlns:a16="http://schemas.microsoft.com/office/drawing/2014/main" id="{0904B0A5-4D0D-4B3C-81C6-D2A780190B34}"/>
              </a:ext>
            </a:extLst>
          </p:cNvPr>
          <p:cNvSpPr>
            <a:spLocks noGrp="1"/>
          </p:cNvSpPr>
          <p:nvPr>
            <p:ph type="pic" sz="quarter" idx="11"/>
          </p:nvPr>
        </p:nvSpPr>
        <p:spPr>
          <a:xfrm>
            <a:off x="0" y="5143500"/>
            <a:ext cx="5033872" cy="5143500"/>
          </a:xfrm>
          <a:prstGeom prst="rect">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3212035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MAGE-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0"/>
            <a:ext cx="18287999" cy="5905500"/>
          </a:xfrm>
          <a:prstGeom prst="rect">
            <a:avLst/>
          </a:prstGeom>
          <a:solidFill>
            <a:schemeClr val="tx1">
              <a:lumMod val="50000"/>
              <a:lumOff val="50000"/>
            </a:schemeClr>
          </a:solidFill>
        </p:spPr>
        <p:txBody>
          <a:bodyPr/>
          <a:lstStyle/>
          <a:p>
            <a:endParaRPr lang="en-US"/>
          </a:p>
        </p:txBody>
      </p:sp>
      <p:sp>
        <p:nvSpPr>
          <p:cNvPr id="5" name="Title 1">
            <a:extLst>
              <a:ext uri="{FF2B5EF4-FFF2-40B4-BE49-F238E27FC236}">
                <a16:creationId xmlns:a16="http://schemas.microsoft.com/office/drawing/2014/main" id="{5153F44B-F8DD-4AF0-9746-A6E6D1B4BA7C}"/>
              </a:ext>
            </a:extLst>
          </p:cNvPr>
          <p:cNvSpPr>
            <a:spLocks noGrp="1"/>
          </p:cNvSpPr>
          <p:nvPr>
            <p:ph type="title" hasCustomPrompt="1"/>
          </p:nvPr>
        </p:nvSpPr>
        <p:spPr>
          <a:xfrm>
            <a:off x="2057400" y="2281723"/>
            <a:ext cx="14249400" cy="914400"/>
          </a:xfrm>
          <a:prstGeom prst="rect">
            <a:avLst/>
          </a:prstGeom>
        </p:spPr>
        <p:txBody>
          <a:bodyPr anchor="ctr"/>
          <a:lstStyle>
            <a:lvl1pPr marL="0" algn="l"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6" name="Text Placeholder 4">
            <a:extLst>
              <a:ext uri="{FF2B5EF4-FFF2-40B4-BE49-F238E27FC236}">
                <a16:creationId xmlns:a16="http://schemas.microsoft.com/office/drawing/2014/main" id="{FC0693EC-ECEC-45D9-A0CD-3062924AC7BA}"/>
              </a:ext>
            </a:extLst>
          </p:cNvPr>
          <p:cNvSpPr>
            <a:spLocks noGrp="1"/>
          </p:cNvSpPr>
          <p:nvPr>
            <p:ph type="body" sz="quarter" idx="11" hasCustomPrompt="1"/>
          </p:nvPr>
        </p:nvSpPr>
        <p:spPr>
          <a:xfrm>
            <a:off x="2057400" y="1714795"/>
            <a:ext cx="14249400" cy="533401"/>
          </a:xfrm>
          <a:prstGeom prst="rect">
            <a:avLst/>
          </a:prstGeom>
        </p:spPr>
        <p:txBody>
          <a:bodyPr anchor="ctr"/>
          <a:lstStyle>
            <a:lvl1pPr marL="0" indent="0" algn="l">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977273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3333">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14:bounceEnd="73333">
                                          <p:cBhvr additive="base">
                                            <p:cTn id="11"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2" presetClass="entr" presetSubtype="1" fill="hold" nodeType="withEffect" p14:presetBounceEnd="73333">
                      <p:stCondLst>
                        <p:cond delay="100"/>
                      </p:stCondLst>
                      <p:childTnLst>
                        <p:set>
                          <p:cBhvr>
                            <p:cTn dur="1" fill="hold">
                              <p:stCondLst>
                                <p:cond delay="0"/>
                              </p:stCondLst>
                            </p:cTn>
                            <p:tgtEl>
                              <p:spTgt spid="6"/>
                            </p:tgtEl>
                            <p:attrNameLst>
                              <p:attrName>style.visibility</p:attrName>
                            </p:attrNameLst>
                          </p:cBhvr>
                          <p:to>
                            <p:strVal val="visible"/>
                          </p:to>
                        </p:set>
                        <p:anim calcmode="lin" valueType="num" p14:bounceEnd="73333">
                          <p:cBhvr additive="base">
                            <p:cTn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6"/>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2" presetClass="entr" presetSubtype="1"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250" fill="hold"/>
                            <p:tgtEl>
                              <p:spTgt spid="6"/>
                            </p:tgtEl>
                            <p:attrNameLst>
                              <p:attrName>ppt_x</p:attrName>
                            </p:attrNameLst>
                          </p:cBhvr>
                          <p:tavLst>
                            <p:tav tm="0">
                              <p:val>
                                <p:strVal val="#ppt_x"/>
                              </p:val>
                            </p:tav>
                            <p:tav tm="100000">
                              <p:val>
                                <p:strVal val="#ppt_x"/>
                              </p:val>
                            </p:tav>
                          </p:tavLst>
                        </p:anim>
                        <p:anim calcmode="lin" valueType="num">
                          <p:cBhvr additive="base">
                            <p:cTn dur="1250" fill="hold"/>
                            <p:tgtEl>
                              <p:spTgt spid="6"/>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MAGE-2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1181100"/>
            <a:ext cx="18287999" cy="5143500"/>
          </a:xfrm>
          <a:prstGeom prst="rect">
            <a:avLst/>
          </a:prstGeom>
          <a:solidFill>
            <a:schemeClr val="tx1">
              <a:lumMod val="50000"/>
              <a:lumOff val="50000"/>
            </a:schemeClr>
          </a:solidFill>
        </p:spPr>
        <p:txBody>
          <a:bodyPr/>
          <a:lstStyle/>
          <a:p>
            <a:endParaRPr lang="en-US"/>
          </a:p>
        </p:txBody>
      </p:sp>
      <p:sp>
        <p:nvSpPr>
          <p:cNvPr id="2" name="Title 1">
            <a:extLst>
              <a:ext uri="{FF2B5EF4-FFF2-40B4-BE49-F238E27FC236}">
                <a16:creationId xmlns:a16="http://schemas.microsoft.com/office/drawing/2014/main" id="{78AD222D-9BAE-8941-BB85-FF14ECE5EDA4}"/>
              </a:ext>
            </a:extLst>
          </p:cNvPr>
          <p:cNvSpPr>
            <a:spLocks noGrp="1"/>
          </p:cNvSpPr>
          <p:nvPr>
            <p:ph type="title" hasCustomPrompt="1"/>
          </p:nvPr>
        </p:nvSpPr>
        <p:spPr>
          <a:xfrm>
            <a:off x="1257299" y="2758282"/>
            <a:ext cx="15773400" cy="1989137"/>
          </a:xfrm>
          <a:prstGeom prst="rect">
            <a:avLst/>
          </a:prstGeom>
        </p:spPr>
        <p:txBody>
          <a:bodyPr anchor="ctr"/>
          <a:lstStyle>
            <a:lvl1pPr algn="ctr">
              <a:defRPr sz="11500"/>
            </a:lvl1pPr>
          </a:lstStyle>
          <a:p>
            <a:r>
              <a:rPr lang="en-US"/>
              <a:t>YOUR TITLE</a:t>
            </a:r>
            <a:endParaRPr lang="en-UA"/>
          </a:p>
        </p:txBody>
      </p:sp>
    </p:spTree>
    <p:extLst>
      <p:ext uri="{BB962C8B-B14F-4D97-AF65-F5344CB8AC3E}">
        <p14:creationId xmlns:p14="http://schemas.microsoft.com/office/powerpoint/2010/main" val="4202552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3333">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24">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68164A-D4D9-413F-B806-727380F363AD}"/>
              </a:ext>
            </a:extLst>
          </p:cNvPr>
          <p:cNvSpPr>
            <a:spLocks noGrp="1"/>
          </p:cNvSpPr>
          <p:nvPr>
            <p:ph type="pic" sz="quarter" idx="10"/>
          </p:nvPr>
        </p:nvSpPr>
        <p:spPr>
          <a:xfrm>
            <a:off x="1" y="2583180"/>
            <a:ext cx="18287999" cy="5120640"/>
          </a:xfrm>
          <a:prstGeom prst="rect">
            <a:avLst/>
          </a:prstGeom>
          <a:solidFill>
            <a:schemeClr val="tx1">
              <a:lumMod val="50000"/>
              <a:lumOff val="50000"/>
            </a:schemeClr>
          </a:solidFill>
        </p:spPr>
        <p:txBody>
          <a:bodyPr/>
          <a:lstStyle/>
          <a:p>
            <a:endParaRPr lang="en-US"/>
          </a:p>
        </p:txBody>
      </p:sp>
      <p:sp>
        <p:nvSpPr>
          <p:cNvPr id="4" name="Title 1">
            <a:extLst>
              <a:ext uri="{FF2B5EF4-FFF2-40B4-BE49-F238E27FC236}">
                <a16:creationId xmlns:a16="http://schemas.microsoft.com/office/drawing/2014/main" id="{6E9607AA-328C-6A47-BA55-7972C38B6307}"/>
              </a:ext>
            </a:extLst>
          </p:cNvPr>
          <p:cNvSpPr>
            <a:spLocks noGrp="1"/>
          </p:cNvSpPr>
          <p:nvPr>
            <p:ph type="title" hasCustomPrompt="1"/>
          </p:nvPr>
        </p:nvSpPr>
        <p:spPr>
          <a:xfrm>
            <a:off x="1142999" y="1161288"/>
            <a:ext cx="16002002" cy="914400"/>
          </a:xfrm>
          <a:prstGeom prst="rect">
            <a:avLst/>
          </a:prstGeom>
        </p:spPr>
        <p:txBody>
          <a:bodyPr anchor="ctr"/>
          <a:lstStyle>
            <a:lvl1pPr marL="0" algn="ctr"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5" name="Text Placeholder 4">
            <a:extLst>
              <a:ext uri="{FF2B5EF4-FFF2-40B4-BE49-F238E27FC236}">
                <a16:creationId xmlns:a16="http://schemas.microsoft.com/office/drawing/2014/main" id="{445D5674-63E8-C243-BEC8-63AA19D7C4FF}"/>
              </a:ext>
            </a:extLst>
          </p:cNvPr>
          <p:cNvSpPr>
            <a:spLocks noGrp="1"/>
          </p:cNvSpPr>
          <p:nvPr>
            <p:ph type="body" sz="quarter" idx="11" hasCustomPrompt="1"/>
          </p:nvPr>
        </p:nvSpPr>
        <p:spPr>
          <a:xfrm>
            <a:off x="4610100" y="594360"/>
            <a:ext cx="9067800"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34084481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14:bounceEnd="73333">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tmplLst>
              <p:tmpl>
                <p:tnLst>
                  <p:par>
                    <p:cTn presetID="2" presetClass="entr" presetSubtype="1" fill="hold" nodeType="withEffect" p14:presetBounceEnd="73333">
                      <p:stCondLst>
                        <p:cond delay="100"/>
                      </p:stCondLst>
                      <p:childTnLst>
                        <p:set>
                          <p:cBhvr>
                            <p:cTn dur="1" fill="hold">
                              <p:stCondLst>
                                <p:cond delay="0"/>
                              </p:stCondLst>
                            </p:cTn>
                            <p:tgtEl>
                              <p:spTgt spid="5"/>
                            </p:tgtEl>
                            <p:attrNameLst>
                              <p:attrName>style.visibility</p:attrName>
                            </p:attrNameLst>
                          </p:cBhvr>
                          <p:to>
                            <p:strVal val="visible"/>
                          </p:to>
                        </p:set>
                        <p:anim calcmode="lin" valueType="num" p14:bounceEnd="73333">
                          <p:cBhvr additive="base">
                            <p:cTn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tmplLst>
              <p:tmpl>
                <p:tnLst>
                  <p:par>
                    <p:cTn presetID="2" presetClass="entr" presetSubtype="1"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250" fill="hold"/>
                            <p:tgtEl>
                              <p:spTgt spid="5"/>
                            </p:tgtEl>
                            <p:attrNameLst>
                              <p:attrName>ppt_x</p:attrName>
                            </p:attrNameLst>
                          </p:cBhvr>
                          <p:tavLst>
                            <p:tav tm="0">
                              <p:val>
                                <p:strVal val="#ppt_x"/>
                              </p:val>
                            </p:tav>
                            <p:tav tm="100000">
                              <p:val>
                                <p:strVal val="#ppt_x"/>
                              </p:val>
                            </p:tav>
                          </p:tavLst>
                        </p:anim>
                        <p:anim calcmode="lin" valueType="num">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MAGE-25-a">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68164A-D4D9-413F-B806-727380F363AD}"/>
              </a:ext>
            </a:extLst>
          </p:cNvPr>
          <p:cNvSpPr>
            <a:spLocks noGrp="1"/>
          </p:cNvSpPr>
          <p:nvPr>
            <p:ph type="pic" sz="quarter" idx="10"/>
          </p:nvPr>
        </p:nvSpPr>
        <p:spPr>
          <a:xfrm>
            <a:off x="0" y="2019300"/>
            <a:ext cx="18287999" cy="8267700"/>
          </a:xfrm>
          <a:prstGeom prst="rect">
            <a:avLst/>
          </a:prstGeom>
          <a:solidFill>
            <a:schemeClr val="tx1">
              <a:lumMod val="50000"/>
              <a:lumOff val="50000"/>
            </a:schemeClr>
          </a:solidFill>
        </p:spPr>
        <p:txBody>
          <a:bodyPr/>
          <a:lstStyle/>
          <a:p>
            <a:endParaRPr lang="en-US"/>
          </a:p>
        </p:txBody>
      </p:sp>
      <p:sp>
        <p:nvSpPr>
          <p:cNvPr id="5" name="Title 1">
            <a:extLst>
              <a:ext uri="{FF2B5EF4-FFF2-40B4-BE49-F238E27FC236}">
                <a16:creationId xmlns:a16="http://schemas.microsoft.com/office/drawing/2014/main" id="{E7A690A2-91F3-604E-865C-3559D6BDBC3F}"/>
              </a:ext>
            </a:extLst>
          </p:cNvPr>
          <p:cNvSpPr>
            <a:spLocks noGrp="1"/>
          </p:cNvSpPr>
          <p:nvPr>
            <p:ph type="title" hasCustomPrompt="1"/>
          </p:nvPr>
        </p:nvSpPr>
        <p:spPr>
          <a:xfrm>
            <a:off x="1600200" y="1627632"/>
            <a:ext cx="15068550" cy="914400"/>
          </a:xfrm>
          <a:prstGeom prst="rect">
            <a:avLst/>
          </a:prstGeom>
        </p:spPr>
        <p:txBody>
          <a:bodyPr anchor="ctr"/>
          <a:lstStyle>
            <a:lvl1pPr marL="0" algn="ctr"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6" name="Text Placeholder 4">
            <a:extLst>
              <a:ext uri="{FF2B5EF4-FFF2-40B4-BE49-F238E27FC236}">
                <a16:creationId xmlns:a16="http://schemas.microsoft.com/office/drawing/2014/main" id="{3A44BA49-999F-8944-B123-B32535326CCD}"/>
              </a:ext>
            </a:extLst>
          </p:cNvPr>
          <p:cNvSpPr>
            <a:spLocks noGrp="1"/>
          </p:cNvSpPr>
          <p:nvPr>
            <p:ph type="body" sz="quarter" idx="11" hasCustomPrompt="1"/>
          </p:nvPr>
        </p:nvSpPr>
        <p:spPr>
          <a:xfrm>
            <a:off x="1600200" y="1028700"/>
            <a:ext cx="15068549"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2326428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3333">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14:bounceEnd="73333">
                                          <p:cBhvr additive="base">
                                            <p:cTn id="11"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2" presetClass="entr" presetSubtype="1" fill="hold" nodeType="withEffect" p14:presetBounceEnd="73333">
                      <p:stCondLst>
                        <p:cond delay="100"/>
                      </p:stCondLst>
                      <p:childTnLst>
                        <p:set>
                          <p:cBhvr>
                            <p:cTn dur="1" fill="hold">
                              <p:stCondLst>
                                <p:cond delay="0"/>
                              </p:stCondLst>
                            </p:cTn>
                            <p:tgtEl>
                              <p:spTgt spid="6"/>
                            </p:tgtEl>
                            <p:attrNameLst>
                              <p:attrName>style.visibility</p:attrName>
                            </p:attrNameLst>
                          </p:cBhvr>
                          <p:to>
                            <p:strVal val="visible"/>
                          </p:to>
                        </p:set>
                        <p:anim calcmode="lin" valueType="num" p14:bounceEnd="73333">
                          <p:cBhvr additive="base">
                            <p:cTn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6"/>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2" presetClass="entr" presetSubtype="1"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250" fill="hold"/>
                            <p:tgtEl>
                              <p:spTgt spid="6"/>
                            </p:tgtEl>
                            <p:attrNameLst>
                              <p:attrName>ppt_x</p:attrName>
                            </p:attrNameLst>
                          </p:cBhvr>
                          <p:tavLst>
                            <p:tav tm="0">
                              <p:val>
                                <p:strVal val="#ppt_x"/>
                              </p:val>
                            </p:tav>
                            <p:tav tm="100000">
                              <p:val>
                                <p:strVal val="#ppt_x"/>
                              </p:val>
                            </p:tav>
                          </p:tavLst>
                        </p:anim>
                        <p:anim calcmode="lin" valueType="num">
                          <p:cBhvr additive="base">
                            <p:cTn dur="1250" fill="hold"/>
                            <p:tgtEl>
                              <p:spTgt spid="6"/>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MAGE-25-b">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68164A-D4D9-413F-B806-727380F363AD}"/>
              </a:ext>
            </a:extLst>
          </p:cNvPr>
          <p:cNvSpPr>
            <a:spLocks noGrp="1"/>
          </p:cNvSpPr>
          <p:nvPr>
            <p:ph type="pic" sz="quarter" idx="10"/>
          </p:nvPr>
        </p:nvSpPr>
        <p:spPr>
          <a:xfrm>
            <a:off x="0" y="2019300"/>
            <a:ext cx="18287999" cy="8267700"/>
          </a:xfrm>
          <a:prstGeom prst="rect">
            <a:avLst/>
          </a:prstGeom>
          <a:solidFill>
            <a:schemeClr val="tx1">
              <a:lumMod val="50000"/>
              <a:lumOff val="50000"/>
            </a:schemeClr>
          </a:solidFill>
        </p:spPr>
        <p:txBody>
          <a:bodyPr/>
          <a:lstStyle/>
          <a:p>
            <a:endParaRPr lang="en-US"/>
          </a:p>
        </p:txBody>
      </p:sp>
      <p:sp>
        <p:nvSpPr>
          <p:cNvPr id="5" name="Title 1">
            <a:extLst>
              <a:ext uri="{FF2B5EF4-FFF2-40B4-BE49-F238E27FC236}">
                <a16:creationId xmlns:a16="http://schemas.microsoft.com/office/drawing/2014/main" id="{E7A690A2-91F3-604E-865C-3559D6BDBC3F}"/>
              </a:ext>
            </a:extLst>
          </p:cNvPr>
          <p:cNvSpPr>
            <a:spLocks noGrp="1"/>
          </p:cNvSpPr>
          <p:nvPr>
            <p:ph type="title" hasCustomPrompt="1"/>
          </p:nvPr>
        </p:nvSpPr>
        <p:spPr>
          <a:xfrm>
            <a:off x="1600200" y="1638300"/>
            <a:ext cx="15068550" cy="914400"/>
          </a:xfrm>
          <a:prstGeom prst="rect">
            <a:avLst/>
          </a:prstGeom>
        </p:spPr>
        <p:txBody>
          <a:bodyPr anchor="ctr"/>
          <a:lstStyle>
            <a:lvl1pPr marL="0" algn="ctr" defTabSz="1371600" rtl="0" eaLnBrk="1" latinLnBrk="0" hangingPunct="1">
              <a:defRPr lang="en-US" sz="88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6" name="Text Placeholder 4">
            <a:extLst>
              <a:ext uri="{FF2B5EF4-FFF2-40B4-BE49-F238E27FC236}">
                <a16:creationId xmlns:a16="http://schemas.microsoft.com/office/drawing/2014/main" id="{3A44BA49-999F-8944-B123-B32535326CCD}"/>
              </a:ext>
            </a:extLst>
          </p:cNvPr>
          <p:cNvSpPr>
            <a:spLocks noGrp="1"/>
          </p:cNvSpPr>
          <p:nvPr>
            <p:ph type="body" sz="quarter" idx="11" hasCustomPrompt="1"/>
          </p:nvPr>
        </p:nvSpPr>
        <p:spPr>
          <a:xfrm>
            <a:off x="1600200" y="886968"/>
            <a:ext cx="15068549"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3100197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3333">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14:bounceEnd="73333">
                                          <p:cBhvr additive="base">
                                            <p:cTn id="11"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2" presetClass="entr" presetSubtype="1" fill="hold" nodeType="withEffect" p14:presetBounceEnd="73333">
                      <p:stCondLst>
                        <p:cond delay="100"/>
                      </p:stCondLst>
                      <p:childTnLst>
                        <p:set>
                          <p:cBhvr>
                            <p:cTn dur="1" fill="hold">
                              <p:stCondLst>
                                <p:cond delay="0"/>
                              </p:stCondLst>
                            </p:cTn>
                            <p:tgtEl>
                              <p:spTgt spid="6"/>
                            </p:tgtEl>
                            <p:attrNameLst>
                              <p:attrName>style.visibility</p:attrName>
                            </p:attrNameLst>
                          </p:cBhvr>
                          <p:to>
                            <p:strVal val="visible"/>
                          </p:to>
                        </p:set>
                        <p:anim calcmode="lin" valueType="num" p14:bounceEnd="73333">
                          <p:cBhvr additive="base">
                            <p:cTn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6"/>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2" presetClass="entr" presetSubtype="1"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250" fill="hold"/>
                            <p:tgtEl>
                              <p:spTgt spid="6"/>
                            </p:tgtEl>
                            <p:attrNameLst>
                              <p:attrName>ppt_x</p:attrName>
                            </p:attrNameLst>
                          </p:cBhvr>
                          <p:tavLst>
                            <p:tav tm="0">
                              <p:val>
                                <p:strVal val="#ppt_x"/>
                              </p:val>
                            </p:tav>
                            <p:tav tm="100000">
                              <p:val>
                                <p:strVal val="#ppt_x"/>
                              </p:val>
                            </p:tav>
                          </p:tavLst>
                        </p:anim>
                        <p:anim calcmode="lin" valueType="num">
                          <p:cBhvr additive="base">
                            <p:cTn dur="1250" fill="hold"/>
                            <p:tgtEl>
                              <p:spTgt spid="6"/>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MAGE-26">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68164A-D4D9-413F-B806-727380F363AD}"/>
              </a:ext>
            </a:extLst>
          </p:cNvPr>
          <p:cNvSpPr>
            <a:spLocks noGrp="1"/>
          </p:cNvSpPr>
          <p:nvPr>
            <p:ph type="pic" sz="quarter" idx="10"/>
          </p:nvPr>
        </p:nvSpPr>
        <p:spPr>
          <a:xfrm>
            <a:off x="0" y="2587752"/>
            <a:ext cx="18287999" cy="7699248"/>
          </a:xfrm>
          <a:prstGeom prst="rect">
            <a:avLst/>
          </a:prstGeom>
          <a:solidFill>
            <a:schemeClr val="tx1">
              <a:lumMod val="50000"/>
              <a:lumOff val="50000"/>
            </a:schemeClr>
          </a:solidFill>
        </p:spPr>
        <p:txBody>
          <a:bodyPr/>
          <a:lstStyle/>
          <a:p>
            <a:endParaRPr lang="en-US"/>
          </a:p>
        </p:txBody>
      </p:sp>
      <p:sp>
        <p:nvSpPr>
          <p:cNvPr id="4" name="Title 1">
            <a:extLst>
              <a:ext uri="{FF2B5EF4-FFF2-40B4-BE49-F238E27FC236}">
                <a16:creationId xmlns:a16="http://schemas.microsoft.com/office/drawing/2014/main" id="{2399794F-0B8A-1D46-9964-FC668D088A5A}"/>
              </a:ext>
            </a:extLst>
          </p:cNvPr>
          <p:cNvSpPr>
            <a:spLocks noGrp="1"/>
          </p:cNvSpPr>
          <p:nvPr>
            <p:ph type="title" hasCustomPrompt="1"/>
          </p:nvPr>
        </p:nvSpPr>
        <p:spPr>
          <a:xfrm>
            <a:off x="1142999" y="1161288"/>
            <a:ext cx="16002002" cy="914400"/>
          </a:xfrm>
          <a:prstGeom prst="rect">
            <a:avLst/>
          </a:prstGeom>
        </p:spPr>
        <p:txBody>
          <a:bodyPr anchor="ctr"/>
          <a:lstStyle>
            <a:lvl1pPr marL="0" algn="ctr"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5" name="Text Placeholder 4">
            <a:extLst>
              <a:ext uri="{FF2B5EF4-FFF2-40B4-BE49-F238E27FC236}">
                <a16:creationId xmlns:a16="http://schemas.microsoft.com/office/drawing/2014/main" id="{65747C40-E4B1-124C-B658-CCE453CBFFA6}"/>
              </a:ext>
            </a:extLst>
          </p:cNvPr>
          <p:cNvSpPr>
            <a:spLocks noGrp="1"/>
          </p:cNvSpPr>
          <p:nvPr>
            <p:ph type="body" sz="quarter" idx="11" hasCustomPrompt="1"/>
          </p:nvPr>
        </p:nvSpPr>
        <p:spPr>
          <a:xfrm>
            <a:off x="4610100" y="594360"/>
            <a:ext cx="9067800"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34731196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14:bounceEnd="73333">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tmplLst>
              <p:tmpl>
                <p:tnLst>
                  <p:par>
                    <p:cTn presetID="2" presetClass="entr" presetSubtype="1" fill="hold" nodeType="withEffect" p14:presetBounceEnd="73333">
                      <p:stCondLst>
                        <p:cond delay="100"/>
                      </p:stCondLst>
                      <p:childTnLst>
                        <p:set>
                          <p:cBhvr>
                            <p:cTn dur="1" fill="hold">
                              <p:stCondLst>
                                <p:cond delay="0"/>
                              </p:stCondLst>
                            </p:cTn>
                            <p:tgtEl>
                              <p:spTgt spid="5"/>
                            </p:tgtEl>
                            <p:attrNameLst>
                              <p:attrName>style.visibility</p:attrName>
                            </p:attrNameLst>
                          </p:cBhvr>
                          <p:to>
                            <p:strVal val="visible"/>
                          </p:to>
                        </p:set>
                        <p:anim calcmode="lin" valueType="num" p14:bounceEnd="73333">
                          <p:cBhvr additive="base">
                            <p:cTn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tmplLst>
              <p:tmpl>
                <p:tnLst>
                  <p:par>
                    <p:cTn presetID="2" presetClass="entr" presetSubtype="1"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250" fill="hold"/>
                            <p:tgtEl>
                              <p:spTgt spid="5"/>
                            </p:tgtEl>
                            <p:attrNameLst>
                              <p:attrName>ppt_x</p:attrName>
                            </p:attrNameLst>
                          </p:cBhvr>
                          <p:tavLst>
                            <p:tav tm="0">
                              <p:val>
                                <p:strVal val="#ppt_x"/>
                              </p:val>
                            </p:tav>
                            <p:tav tm="100000">
                              <p:val>
                                <p:strVal val="#ppt_x"/>
                              </p:val>
                            </p:tav>
                          </p:tavLst>
                        </p:anim>
                        <p:anim calcmode="lin" valueType="num">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MAGE-26-a">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68164A-D4D9-413F-B806-727380F363AD}"/>
              </a:ext>
            </a:extLst>
          </p:cNvPr>
          <p:cNvSpPr>
            <a:spLocks noGrp="1"/>
          </p:cNvSpPr>
          <p:nvPr>
            <p:ph type="pic" sz="quarter" idx="10"/>
          </p:nvPr>
        </p:nvSpPr>
        <p:spPr>
          <a:xfrm>
            <a:off x="0" y="2587752"/>
            <a:ext cx="18287999" cy="6784848"/>
          </a:xfrm>
          <a:prstGeom prst="rect">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258348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0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8275460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26-b">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68164A-D4D9-413F-B806-727380F363AD}"/>
              </a:ext>
            </a:extLst>
          </p:cNvPr>
          <p:cNvSpPr>
            <a:spLocks noGrp="1"/>
          </p:cNvSpPr>
          <p:nvPr>
            <p:ph type="pic" sz="quarter" idx="10"/>
          </p:nvPr>
        </p:nvSpPr>
        <p:spPr>
          <a:xfrm>
            <a:off x="0" y="0"/>
            <a:ext cx="18287999" cy="7699248"/>
          </a:xfrm>
          <a:prstGeom prst="rect">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2933946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MAGE-27">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968164A-D4D9-413F-B806-727380F363AD}"/>
              </a:ext>
            </a:extLst>
          </p:cNvPr>
          <p:cNvSpPr>
            <a:spLocks noGrp="1"/>
          </p:cNvSpPr>
          <p:nvPr>
            <p:ph type="pic" sz="quarter" idx="10"/>
          </p:nvPr>
        </p:nvSpPr>
        <p:spPr>
          <a:xfrm>
            <a:off x="0" y="3429000"/>
            <a:ext cx="18287999" cy="6858000"/>
          </a:xfrm>
          <a:prstGeom prst="rect">
            <a:avLst/>
          </a:prstGeom>
          <a:solidFill>
            <a:schemeClr val="tx1">
              <a:lumMod val="50000"/>
              <a:lumOff val="50000"/>
            </a:schemeClr>
          </a:solidFill>
        </p:spPr>
        <p:txBody>
          <a:bodyPr/>
          <a:lstStyle/>
          <a:p>
            <a:endParaRPr lang="en-US"/>
          </a:p>
        </p:txBody>
      </p:sp>
      <p:sp>
        <p:nvSpPr>
          <p:cNvPr id="4" name="Title 1">
            <a:extLst>
              <a:ext uri="{FF2B5EF4-FFF2-40B4-BE49-F238E27FC236}">
                <a16:creationId xmlns:a16="http://schemas.microsoft.com/office/drawing/2014/main" id="{A3CA564A-7ACA-9746-9F23-254FAAFDA2B0}"/>
              </a:ext>
            </a:extLst>
          </p:cNvPr>
          <p:cNvSpPr>
            <a:spLocks noGrp="1"/>
          </p:cNvSpPr>
          <p:nvPr>
            <p:ph type="title" hasCustomPrompt="1"/>
          </p:nvPr>
        </p:nvSpPr>
        <p:spPr>
          <a:xfrm>
            <a:off x="1142999" y="1588770"/>
            <a:ext cx="16002002" cy="914400"/>
          </a:xfrm>
          <a:prstGeom prst="rect">
            <a:avLst/>
          </a:prstGeom>
        </p:spPr>
        <p:txBody>
          <a:bodyPr anchor="ctr"/>
          <a:lstStyle>
            <a:lvl1pPr marL="0" algn="ctr" defTabSz="1371600" rtl="0" eaLnBrk="1" latinLnBrk="0" hangingPunct="1">
              <a:defRPr lang="en-US" sz="88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5" name="Text Placeholder 4">
            <a:extLst>
              <a:ext uri="{FF2B5EF4-FFF2-40B4-BE49-F238E27FC236}">
                <a16:creationId xmlns:a16="http://schemas.microsoft.com/office/drawing/2014/main" id="{25A150F2-0E0B-2443-8B99-5F4A090BDD89}"/>
              </a:ext>
            </a:extLst>
          </p:cNvPr>
          <p:cNvSpPr>
            <a:spLocks noGrp="1"/>
          </p:cNvSpPr>
          <p:nvPr>
            <p:ph type="body" sz="quarter" idx="11" hasCustomPrompt="1"/>
          </p:nvPr>
        </p:nvSpPr>
        <p:spPr>
          <a:xfrm>
            <a:off x="1142999" y="925830"/>
            <a:ext cx="16002002"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36538529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14:bounceEnd="73333">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tmplLst>
              <p:tmpl>
                <p:tnLst>
                  <p:par>
                    <p:cTn presetID="2" presetClass="entr" presetSubtype="1" fill="hold" nodeType="withEffect" p14:presetBounceEnd="73333">
                      <p:stCondLst>
                        <p:cond delay="100"/>
                      </p:stCondLst>
                      <p:childTnLst>
                        <p:set>
                          <p:cBhvr>
                            <p:cTn dur="1" fill="hold">
                              <p:stCondLst>
                                <p:cond delay="0"/>
                              </p:stCondLst>
                            </p:cTn>
                            <p:tgtEl>
                              <p:spTgt spid="5"/>
                            </p:tgtEl>
                            <p:attrNameLst>
                              <p:attrName>style.visibility</p:attrName>
                            </p:attrNameLst>
                          </p:cBhvr>
                          <p:to>
                            <p:strVal val="visible"/>
                          </p:to>
                        </p:set>
                        <p:anim calcmode="lin" valueType="num" p14:bounceEnd="73333">
                          <p:cBhvr additive="base">
                            <p:cTn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tmplLst>
              <p:tmpl>
                <p:tnLst>
                  <p:par>
                    <p:cTn presetID="2" presetClass="entr" presetSubtype="1"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250" fill="hold"/>
                            <p:tgtEl>
                              <p:spTgt spid="5"/>
                            </p:tgtEl>
                            <p:attrNameLst>
                              <p:attrName>ppt_x</p:attrName>
                            </p:attrNameLst>
                          </p:cBhvr>
                          <p:tavLst>
                            <p:tav tm="0">
                              <p:val>
                                <p:strVal val="#ppt_x"/>
                              </p:val>
                            </p:tav>
                            <p:tav tm="100000">
                              <p:val>
                                <p:strVal val="#ppt_x"/>
                              </p:val>
                            </p:tav>
                          </p:tavLst>
                        </p:anim>
                        <p:anim calcmode="lin" valueType="num">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28">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5CEA750A-677F-43CA-8A48-7AE6C2E65812}"/>
              </a:ext>
            </a:extLst>
          </p:cNvPr>
          <p:cNvSpPr>
            <a:spLocks noGrp="1"/>
          </p:cNvSpPr>
          <p:nvPr>
            <p:ph type="pic" sz="quarter" idx="11"/>
          </p:nvPr>
        </p:nvSpPr>
        <p:spPr>
          <a:xfrm>
            <a:off x="914400" y="937260"/>
            <a:ext cx="16459200" cy="841248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1384307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31">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914400" y="941832"/>
            <a:ext cx="16459200" cy="420624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2889810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MAGE-34-rounde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A86A2D-80E2-48E5-B1F6-4F8C81EE1343}"/>
              </a:ext>
            </a:extLst>
          </p:cNvPr>
          <p:cNvSpPr>
            <a:spLocks noGrp="1"/>
          </p:cNvSpPr>
          <p:nvPr>
            <p:ph type="pic" sz="quarter" idx="11"/>
          </p:nvPr>
        </p:nvSpPr>
        <p:spPr>
          <a:xfrm>
            <a:off x="914400" y="937260"/>
            <a:ext cx="10287000" cy="8412480"/>
          </a:xfrm>
          <a:prstGeom prst="roundRect">
            <a:avLst>
              <a:gd name="adj" fmla="val 3555"/>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347307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MAGE-35-rounded">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5CEA750A-677F-43CA-8A48-7AE6C2E65812}"/>
              </a:ext>
            </a:extLst>
          </p:cNvPr>
          <p:cNvSpPr>
            <a:spLocks noGrp="1"/>
          </p:cNvSpPr>
          <p:nvPr>
            <p:ph type="pic" sz="quarter" idx="11"/>
          </p:nvPr>
        </p:nvSpPr>
        <p:spPr>
          <a:xfrm>
            <a:off x="7086600" y="937260"/>
            <a:ext cx="10287000" cy="8412480"/>
          </a:xfrm>
          <a:prstGeom prst="roundRect">
            <a:avLst>
              <a:gd name="adj" fmla="val 3727"/>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411663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IMAGE-36">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2B4464-F622-4D59-B0EB-837A7D569281}"/>
              </a:ext>
            </a:extLst>
          </p:cNvPr>
          <p:cNvSpPr>
            <a:spLocks noGrp="1"/>
          </p:cNvSpPr>
          <p:nvPr>
            <p:ph type="pic" sz="quarter" idx="10"/>
          </p:nvPr>
        </p:nvSpPr>
        <p:spPr>
          <a:xfrm>
            <a:off x="1371600" y="1371600"/>
            <a:ext cx="12462387" cy="7543800"/>
          </a:xfrm>
          <a:prstGeom prst="rect">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911873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MAGE-36-rounded">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2B4464-F622-4D59-B0EB-837A7D569281}"/>
              </a:ext>
            </a:extLst>
          </p:cNvPr>
          <p:cNvSpPr>
            <a:spLocks noGrp="1"/>
          </p:cNvSpPr>
          <p:nvPr>
            <p:ph type="pic" sz="quarter" idx="10"/>
          </p:nvPr>
        </p:nvSpPr>
        <p:spPr>
          <a:xfrm>
            <a:off x="1371600" y="1371600"/>
            <a:ext cx="12462387" cy="7543800"/>
          </a:xfrm>
          <a:prstGeom prst="roundRect">
            <a:avLst>
              <a:gd name="adj" fmla="val 2622"/>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2629683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IMAGE-37">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2B4464-F622-4D59-B0EB-837A7D569281}"/>
              </a:ext>
            </a:extLst>
          </p:cNvPr>
          <p:cNvSpPr>
            <a:spLocks noGrp="1"/>
          </p:cNvSpPr>
          <p:nvPr>
            <p:ph type="pic" sz="quarter" idx="10"/>
          </p:nvPr>
        </p:nvSpPr>
        <p:spPr>
          <a:xfrm>
            <a:off x="4454013" y="1371600"/>
            <a:ext cx="12462387" cy="7543800"/>
          </a:xfrm>
          <a:prstGeom prst="rect">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241304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MAGE-37-rounded">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2B4464-F622-4D59-B0EB-837A7D569281}"/>
              </a:ext>
            </a:extLst>
          </p:cNvPr>
          <p:cNvSpPr>
            <a:spLocks noGrp="1"/>
          </p:cNvSpPr>
          <p:nvPr>
            <p:ph type="pic" sz="quarter" idx="10"/>
          </p:nvPr>
        </p:nvSpPr>
        <p:spPr>
          <a:xfrm>
            <a:off x="4454013" y="1371600"/>
            <a:ext cx="12462387" cy="7543800"/>
          </a:xfrm>
          <a:prstGeom prst="roundRect">
            <a:avLst>
              <a:gd name="adj" fmla="val 2429"/>
            </a:avLst>
          </a:prstGeom>
          <a:solidFill>
            <a:schemeClr val="tx1">
              <a:lumMod val="50000"/>
              <a:lumOff val="50000"/>
            </a:schemeClr>
          </a:solidFill>
        </p:spPr>
        <p:txBody>
          <a:bodyPr/>
          <a:lstStyle/>
          <a:p>
            <a:endParaRPr lang="en-US"/>
          </a:p>
        </p:txBody>
      </p:sp>
    </p:spTree>
    <p:extLst>
      <p:ext uri="{BB962C8B-B14F-4D97-AF65-F5344CB8AC3E}">
        <p14:creationId xmlns:p14="http://schemas.microsoft.com/office/powerpoint/2010/main" val="334218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06DBB-7A0E-DC42-AC4A-54D9E8DEB3C2}"/>
              </a:ext>
            </a:extLst>
          </p:cNvPr>
          <p:cNvSpPr txBox="1">
            <a:spLocks/>
          </p:cNvSpPr>
          <p:nvPr userDrawn="1"/>
        </p:nvSpPr>
        <p:spPr>
          <a:xfrm>
            <a:off x="8991600" y="276034"/>
            <a:ext cx="304800" cy="590931"/>
          </a:xfrm>
          <a:prstGeom prst="rect">
            <a:avLst/>
          </a:prstGeom>
          <a:noFill/>
        </p:spPr>
        <p:txBody>
          <a:bodyPr wrap="square" rtlCol="0" anchor="ctr">
            <a:spAutoFit/>
          </a:bodyPr>
          <a:lstStyle>
            <a:lvl1pPr algn="ctr" defTabSz="1371600" rtl="0" eaLnBrk="1" latinLnBrk="0" hangingPunct="1">
              <a:lnSpc>
                <a:spcPct val="90000"/>
              </a:lnSpc>
              <a:spcBef>
                <a:spcPct val="0"/>
              </a:spcBef>
              <a:buNone/>
              <a:defRPr lang="ru-RU" sz="3600" kern="1200">
                <a:solidFill>
                  <a:schemeClr val="accent4"/>
                </a:solidFill>
                <a:latin typeface="+mj-lt"/>
                <a:ea typeface="+mn-ea"/>
                <a:cs typeface="+mn-cs"/>
              </a:defRPr>
            </a:lvl1pPr>
          </a:lstStyle>
          <a:p>
            <a:r>
              <a:rPr lang="en-US">
                <a:solidFill>
                  <a:schemeClr val="bg2"/>
                </a:solidFill>
              </a:rPr>
              <a:t>/</a:t>
            </a:r>
          </a:p>
        </p:txBody>
      </p:sp>
    </p:spTree>
    <p:extLst>
      <p:ext uri="{BB962C8B-B14F-4D97-AF65-F5344CB8AC3E}">
        <p14:creationId xmlns:p14="http://schemas.microsoft.com/office/powerpoint/2010/main" val="4639372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3333">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3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
        <p:nvSpPr>
          <p:cNvPr id="4" name="Picture Placeholder 2">
            <a:extLst>
              <a:ext uri="{FF2B5EF4-FFF2-40B4-BE49-F238E27FC236}">
                <a16:creationId xmlns:a16="http://schemas.microsoft.com/office/drawing/2014/main" id="{6E47E6BA-2686-48D6-A506-1873E70E2635}"/>
              </a:ext>
            </a:extLst>
          </p:cNvPr>
          <p:cNvSpPr>
            <a:spLocks noGrp="1"/>
          </p:cNvSpPr>
          <p:nvPr>
            <p:ph type="pic" sz="quarter" idx="11"/>
          </p:nvPr>
        </p:nvSpPr>
        <p:spPr>
          <a:xfrm>
            <a:off x="1371600" y="1943100"/>
            <a:ext cx="6400800" cy="6400800"/>
          </a:xfrm>
          <a:prstGeom prst="roundRect">
            <a:avLst>
              <a:gd name="adj" fmla="val 5060"/>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36185473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41">
    <p:bg>
      <p:bgPr>
        <a:solidFill>
          <a:schemeClr val="bg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F1AB134-5D41-4117-B99A-536237A54A81}"/>
              </a:ext>
            </a:extLst>
          </p:cNvPr>
          <p:cNvSpPr>
            <a:spLocks noGrp="1"/>
          </p:cNvSpPr>
          <p:nvPr>
            <p:ph type="pic" sz="quarter" idx="10"/>
          </p:nvPr>
        </p:nvSpPr>
        <p:spPr>
          <a:xfrm>
            <a:off x="6934198" y="2427732"/>
            <a:ext cx="9656064" cy="5486400"/>
          </a:xfrm>
          <a:prstGeom prst="rect">
            <a:avLst/>
          </a:prstGeom>
          <a:solidFill>
            <a:schemeClr val="tx1">
              <a:lumMod val="50000"/>
              <a:lumOff val="50000"/>
            </a:schemeClr>
          </a:solidFill>
          <a:effectLst>
            <a:outerShdw blurRad="635000" dist="254000" dir="2700000" algn="tl" rotWithShape="0">
              <a:prstClr val="black">
                <a:alpha val="40000"/>
              </a:prstClr>
            </a:outerShdw>
          </a:effectLst>
          <a:scene3d>
            <a:camera prst="perspectiveLeft" fov="1800000">
              <a:rot lat="0" lon="1800000" rev="0"/>
            </a:camera>
            <a:lightRig rig="threePt" dir="t"/>
          </a:scene3d>
        </p:spPr>
        <p:txBody>
          <a:bodyPr/>
          <a:lstStyle/>
          <a:p>
            <a:endParaRPr lang="en-US"/>
          </a:p>
        </p:txBody>
      </p:sp>
      <p:sp>
        <p:nvSpPr>
          <p:cNvPr id="3" name="Title 1">
            <a:extLst>
              <a:ext uri="{FF2B5EF4-FFF2-40B4-BE49-F238E27FC236}">
                <a16:creationId xmlns:a16="http://schemas.microsoft.com/office/drawing/2014/main" id="{245B7084-D156-4218-B287-ADF79D6003B6}"/>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23417965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42">
    <p:bg>
      <p:bgPr>
        <a:solidFill>
          <a:schemeClr val="bg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F1AB134-5D41-4117-B99A-536237A54A81}"/>
              </a:ext>
            </a:extLst>
          </p:cNvPr>
          <p:cNvSpPr>
            <a:spLocks noGrp="1" noChangeAspect="1"/>
          </p:cNvSpPr>
          <p:nvPr>
            <p:ph type="pic" sz="quarter" idx="10"/>
          </p:nvPr>
        </p:nvSpPr>
        <p:spPr>
          <a:xfrm>
            <a:off x="4959704" y="2766060"/>
            <a:ext cx="8368592" cy="4754880"/>
          </a:xfrm>
          <a:prstGeom prst="rect">
            <a:avLst/>
          </a:prstGeom>
          <a:solidFill>
            <a:schemeClr val="tx1">
              <a:lumMod val="50000"/>
              <a:lumOff val="50000"/>
            </a:schemeClr>
          </a:solidFill>
          <a:effectLst>
            <a:outerShdw blurRad="635000" dist="254000" dir="2700000" algn="tl" rotWithShape="0">
              <a:prstClr val="black">
                <a:alpha val="40000"/>
              </a:prstClr>
            </a:outerShdw>
          </a:effectLst>
          <a:scene3d>
            <a:camera prst="perspectiveRelaxed">
              <a:rot lat="21000000" lon="0" rev="0"/>
            </a:camera>
            <a:lightRig rig="threePt" dir="t"/>
          </a:scene3d>
        </p:spPr>
        <p:txBody>
          <a:bodyPr/>
          <a:lstStyle/>
          <a:p>
            <a:endParaRPr lang="en-US"/>
          </a:p>
        </p:txBody>
      </p:sp>
      <p:sp>
        <p:nvSpPr>
          <p:cNvPr id="4" name="Title 1">
            <a:extLst>
              <a:ext uri="{FF2B5EF4-FFF2-40B4-BE49-F238E27FC236}">
                <a16:creationId xmlns:a16="http://schemas.microsoft.com/office/drawing/2014/main" id="{CD9BE762-F198-E144-BDE3-3E4BAC0F0E2E}"/>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25377637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43">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5B7084-D156-4218-B287-ADF79D6003B6}"/>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
        <p:nvSpPr>
          <p:cNvPr id="4" name="Picture Placeholder 2">
            <a:extLst>
              <a:ext uri="{FF2B5EF4-FFF2-40B4-BE49-F238E27FC236}">
                <a16:creationId xmlns:a16="http://schemas.microsoft.com/office/drawing/2014/main" id="{C3F6C063-08F3-1546-91BE-0C6417D3C600}"/>
              </a:ext>
            </a:extLst>
          </p:cNvPr>
          <p:cNvSpPr>
            <a:spLocks noGrp="1"/>
          </p:cNvSpPr>
          <p:nvPr>
            <p:ph type="pic" sz="quarter" idx="11"/>
          </p:nvPr>
        </p:nvSpPr>
        <p:spPr>
          <a:xfrm>
            <a:off x="1697738" y="2400300"/>
            <a:ext cx="9656064" cy="5486400"/>
          </a:xfrm>
          <a:prstGeom prst="rect">
            <a:avLst/>
          </a:prstGeom>
          <a:solidFill>
            <a:schemeClr val="tx1">
              <a:lumMod val="50000"/>
              <a:lumOff val="50000"/>
            </a:schemeClr>
          </a:solidFill>
          <a:effectLst>
            <a:outerShdw blurRad="635000" dist="254000" dir="8100000" algn="tl" rotWithShape="0">
              <a:prstClr val="black">
                <a:alpha val="40000"/>
              </a:prstClr>
            </a:outerShdw>
          </a:effectLst>
          <a:scene3d>
            <a:camera prst="perspectiveLeft" fov="1800000">
              <a:rot lat="0" lon="19800000" rev="0"/>
            </a:camera>
            <a:lightRig rig="threePt" dir="t"/>
          </a:scene3d>
        </p:spPr>
        <p:txBody>
          <a:bodyPr/>
          <a:lstStyle/>
          <a:p>
            <a:endParaRPr lang="en-US"/>
          </a:p>
        </p:txBody>
      </p:sp>
    </p:spTree>
    <p:extLst>
      <p:ext uri="{BB962C8B-B14F-4D97-AF65-F5344CB8AC3E}">
        <p14:creationId xmlns:p14="http://schemas.microsoft.com/office/powerpoint/2010/main" val="3733177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IMAGE-4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59B98A-3E9B-4864-B1E6-6A9B088782A0}"/>
              </a:ext>
            </a:extLst>
          </p:cNvPr>
          <p:cNvSpPr>
            <a:spLocks noGrp="1"/>
          </p:cNvSpPr>
          <p:nvPr>
            <p:ph type="pic" sz="quarter" idx="11"/>
          </p:nvPr>
        </p:nvSpPr>
        <p:spPr>
          <a:xfrm>
            <a:off x="5333999" y="1333498"/>
            <a:ext cx="7620002" cy="7620002"/>
          </a:xfrm>
          <a:prstGeom prst="ellipse">
            <a:avLst/>
          </a:prstGeom>
          <a:solidFill>
            <a:schemeClr val="tx1">
              <a:lumMod val="50000"/>
              <a:lumOff val="50000"/>
            </a:schemeClr>
          </a:solidFill>
          <a:ln w="38100">
            <a:solidFill>
              <a:schemeClr val="bg1"/>
            </a:solidFill>
          </a:ln>
          <a:effectLst/>
        </p:spPr>
        <p:txBody>
          <a:bodyPr/>
          <a:lstStyle/>
          <a:p>
            <a:endParaRPr lang="uk-UA"/>
          </a:p>
        </p:txBody>
      </p:sp>
    </p:spTree>
    <p:extLst>
      <p:ext uri="{BB962C8B-B14F-4D97-AF65-F5344CB8AC3E}">
        <p14:creationId xmlns:p14="http://schemas.microsoft.com/office/powerpoint/2010/main" val="1599324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IMAGE-5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43200" y="3200400"/>
            <a:ext cx="3886200" cy="3886200"/>
          </a:xfrm>
          <a:prstGeom prst="ellipse">
            <a:avLst/>
          </a:prstGeom>
          <a:solidFill>
            <a:schemeClr val="tx1">
              <a:lumMod val="50000"/>
              <a:lumOff val="50000"/>
            </a:schemeClr>
          </a:solidFill>
          <a:ln w="63500">
            <a:noFill/>
          </a:ln>
          <a:effectLst/>
        </p:spPr>
        <p:txBody>
          <a:bodyPr/>
          <a:lstStyle/>
          <a:p>
            <a:endParaRPr lang="uk-UA"/>
          </a:p>
        </p:txBody>
      </p:sp>
    </p:spTree>
    <p:extLst>
      <p:ext uri="{BB962C8B-B14F-4D97-AF65-F5344CB8AC3E}">
        <p14:creationId xmlns:p14="http://schemas.microsoft.com/office/powerpoint/2010/main" val="368371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MAGE-52-a">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9EBB9A9-634C-4929-97C8-A7CBFC25C956}"/>
              </a:ext>
            </a:extLst>
          </p:cNvPr>
          <p:cNvSpPr>
            <a:spLocks noGrp="1"/>
          </p:cNvSpPr>
          <p:nvPr>
            <p:ph type="pic" sz="quarter" idx="11"/>
          </p:nvPr>
        </p:nvSpPr>
        <p:spPr>
          <a:xfrm>
            <a:off x="11658600" y="3200400"/>
            <a:ext cx="3886200" cy="3886200"/>
          </a:xfrm>
          <a:prstGeom prst="ellipse">
            <a:avLst/>
          </a:prstGeom>
          <a:solidFill>
            <a:schemeClr val="tx1">
              <a:lumMod val="50000"/>
              <a:lumOff val="50000"/>
            </a:schemeClr>
          </a:solidFill>
          <a:ln w="63500">
            <a:noFill/>
          </a:ln>
          <a:effectLst/>
        </p:spPr>
        <p:txBody>
          <a:bodyPr/>
          <a:lstStyle/>
          <a:p>
            <a:endParaRPr lang="uk-UA"/>
          </a:p>
        </p:txBody>
      </p:sp>
    </p:spTree>
    <p:extLst>
      <p:ext uri="{BB962C8B-B14F-4D97-AF65-F5344CB8AC3E}">
        <p14:creationId xmlns:p14="http://schemas.microsoft.com/office/powerpoint/2010/main" val="1400086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53">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C3E2DFA-1AA1-3047-A37A-1FEEBC864A21}"/>
              </a:ext>
            </a:extLst>
          </p:cNvPr>
          <p:cNvSpPr>
            <a:spLocks noGrp="1" noChangeAspect="1"/>
          </p:cNvSpPr>
          <p:nvPr>
            <p:ph type="pic" sz="quarter" idx="11"/>
          </p:nvPr>
        </p:nvSpPr>
        <p:spPr>
          <a:xfrm>
            <a:off x="2629272" y="3381311"/>
            <a:ext cx="3520440" cy="352044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4029077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54">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C3E2DFA-1AA1-3047-A37A-1FEEBC864A21}"/>
              </a:ext>
            </a:extLst>
          </p:cNvPr>
          <p:cNvSpPr>
            <a:spLocks noGrp="1" noChangeAspect="1"/>
          </p:cNvSpPr>
          <p:nvPr>
            <p:ph type="pic" sz="quarter" idx="11"/>
          </p:nvPr>
        </p:nvSpPr>
        <p:spPr>
          <a:xfrm>
            <a:off x="3780439" y="2504709"/>
            <a:ext cx="3035808" cy="3035808"/>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7" name="Picture Placeholder 2">
            <a:extLst>
              <a:ext uri="{FF2B5EF4-FFF2-40B4-BE49-F238E27FC236}">
                <a16:creationId xmlns:a16="http://schemas.microsoft.com/office/drawing/2014/main" id="{AD3264B4-0A33-0F42-B162-461C536D5376}"/>
              </a:ext>
            </a:extLst>
          </p:cNvPr>
          <p:cNvSpPr>
            <a:spLocks noGrp="1" noChangeAspect="1"/>
          </p:cNvSpPr>
          <p:nvPr>
            <p:ph type="pic" sz="quarter" idx="12"/>
          </p:nvPr>
        </p:nvSpPr>
        <p:spPr>
          <a:xfrm>
            <a:off x="11005889" y="2504709"/>
            <a:ext cx="3035808" cy="3035808"/>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13897981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5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C3E2DFA-1AA1-3047-A37A-1FEEBC864A21}"/>
              </a:ext>
            </a:extLst>
          </p:cNvPr>
          <p:cNvSpPr>
            <a:spLocks noGrp="1" noChangeAspect="1"/>
          </p:cNvSpPr>
          <p:nvPr>
            <p:ph type="pic" sz="quarter" idx="11"/>
          </p:nvPr>
        </p:nvSpPr>
        <p:spPr>
          <a:xfrm>
            <a:off x="2680740" y="2465725"/>
            <a:ext cx="2743200" cy="274320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8" name="Picture Placeholder 2">
            <a:extLst>
              <a:ext uri="{FF2B5EF4-FFF2-40B4-BE49-F238E27FC236}">
                <a16:creationId xmlns:a16="http://schemas.microsoft.com/office/drawing/2014/main" id="{00D1B728-F65B-1049-A423-4018D50F1E2D}"/>
              </a:ext>
            </a:extLst>
          </p:cNvPr>
          <p:cNvSpPr>
            <a:spLocks noGrp="1" noChangeAspect="1"/>
          </p:cNvSpPr>
          <p:nvPr>
            <p:ph type="pic" sz="quarter" idx="12"/>
          </p:nvPr>
        </p:nvSpPr>
        <p:spPr>
          <a:xfrm>
            <a:off x="7709183" y="2465725"/>
            <a:ext cx="2743200" cy="274320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9" name="Picture Placeholder 2">
            <a:extLst>
              <a:ext uri="{FF2B5EF4-FFF2-40B4-BE49-F238E27FC236}">
                <a16:creationId xmlns:a16="http://schemas.microsoft.com/office/drawing/2014/main" id="{2E925699-281D-D34C-8E74-602EA1212DED}"/>
              </a:ext>
            </a:extLst>
          </p:cNvPr>
          <p:cNvSpPr>
            <a:spLocks noGrp="1" noChangeAspect="1"/>
          </p:cNvSpPr>
          <p:nvPr>
            <p:ph type="pic" sz="quarter" idx="13"/>
          </p:nvPr>
        </p:nvSpPr>
        <p:spPr>
          <a:xfrm>
            <a:off x="12793733" y="2465725"/>
            <a:ext cx="2743200" cy="274320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13878646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FAULT-03">
    <p:spTree>
      <p:nvGrpSpPr>
        <p:cNvPr id="1" name=""/>
        <p:cNvGrpSpPr/>
        <p:nvPr/>
      </p:nvGrpSpPr>
      <p:grpSpPr>
        <a:xfrm>
          <a:off x="0" y="0"/>
          <a:ext cx="0" cy="0"/>
          <a:chOff x="0" y="0"/>
          <a:chExt cx="0" cy="0"/>
        </a:xfrm>
      </p:grpSpPr>
      <p:sp>
        <p:nvSpPr>
          <p:cNvPr id="18" name="Text Placeholder 9">
            <a:extLst>
              <a:ext uri="{FF2B5EF4-FFF2-40B4-BE49-F238E27FC236}">
                <a16:creationId xmlns:a16="http://schemas.microsoft.com/office/drawing/2014/main" id="{5F0C7E3B-B1C0-804D-BFC0-A0344CCA6477}"/>
              </a:ext>
            </a:extLst>
          </p:cNvPr>
          <p:cNvSpPr>
            <a:spLocks noGrp="1"/>
          </p:cNvSpPr>
          <p:nvPr>
            <p:ph type="body" sz="quarter" idx="12" hasCustomPrompt="1"/>
          </p:nvPr>
        </p:nvSpPr>
        <p:spPr>
          <a:xfrm>
            <a:off x="1142999" y="9334499"/>
            <a:ext cx="7543801" cy="533400"/>
          </a:xfrm>
          <a:prstGeom prst="rect">
            <a:avLst/>
          </a:prstGeom>
        </p:spPr>
        <p:txBody>
          <a:bodyPr anchor="ctr"/>
          <a:lstStyle>
            <a:lvl1pPr marL="0" indent="0" algn="r">
              <a:buNone/>
              <a:defRPr sz="3600">
                <a:solidFill>
                  <a:schemeClr val="bg2"/>
                </a:solidFill>
                <a:latin typeface="+mj-lt"/>
              </a:defRPr>
            </a:lvl1pPr>
          </a:lstStyle>
          <a:p>
            <a:pPr lvl="0"/>
            <a:r>
              <a:rPr lang="en-US"/>
              <a:t>SECTION</a:t>
            </a:r>
          </a:p>
        </p:txBody>
      </p:sp>
      <p:sp>
        <p:nvSpPr>
          <p:cNvPr id="19" name="Text Placeholder 9">
            <a:extLst>
              <a:ext uri="{FF2B5EF4-FFF2-40B4-BE49-F238E27FC236}">
                <a16:creationId xmlns:a16="http://schemas.microsoft.com/office/drawing/2014/main" id="{F03CB30D-EBA2-5C47-8A6C-ACE6BCBEBD86}"/>
              </a:ext>
            </a:extLst>
          </p:cNvPr>
          <p:cNvSpPr>
            <a:spLocks noGrp="1"/>
          </p:cNvSpPr>
          <p:nvPr>
            <p:ph type="body" sz="quarter" idx="13" hasCustomPrompt="1"/>
          </p:nvPr>
        </p:nvSpPr>
        <p:spPr>
          <a:xfrm>
            <a:off x="9601200" y="9334499"/>
            <a:ext cx="7543798" cy="533400"/>
          </a:xfrm>
          <a:prstGeom prst="rect">
            <a:avLst/>
          </a:prstGeom>
        </p:spPr>
        <p:txBody>
          <a:bodyPr anchor="ctr"/>
          <a:lstStyle>
            <a:lvl1pPr marL="0" indent="0" algn="l">
              <a:buNone/>
              <a:defRPr sz="3600">
                <a:solidFill>
                  <a:schemeClr val="bg2"/>
                </a:solidFill>
                <a:latin typeface="+mj-lt"/>
              </a:defRPr>
            </a:lvl1pPr>
          </a:lstStyle>
          <a:p>
            <a:pPr lvl="0"/>
            <a:r>
              <a:rPr lang="en-US"/>
              <a:t>SUBSECTION</a:t>
            </a:r>
          </a:p>
        </p:txBody>
      </p:sp>
      <p:sp>
        <p:nvSpPr>
          <p:cNvPr id="20" name="Text Placeholder 9">
            <a:extLst>
              <a:ext uri="{FF2B5EF4-FFF2-40B4-BE49-F238E27FC236}">
                <a16:creationId xmlns:a16="http://schemas.microsoft.com/office/drawing/2014/main" id="{503F450B-0FE6-9646-A4DF-6379448C5007}"/>
              </a:ext>
            </a:extLst>
          </p:cNvPr>
          <p:cNvSpPr>
            <a:spLocks noGrp="1"/>
          </p:cNvSpPr>
          <p:nvPr>
            <p:ph type="body" sz="quarter" idx="10" hasCustomPrompt="1"/>
          </p:nvPr>
        </p:nvSpPr>
        <p:spPr>
          <a:xfrm>
            <a:off x="1142999" y="420624"/>
            <a:ext cx="7543801" cy="533400"/>
          </a:xfrm>
          <a:prstGeom prst="rect">
            <a:avLst/>
          </a:prstGeom>
        </p:spPr>
        <p:txBody>
          <a:bodyPr anchor="ctr"/>
          <a:lstStyle>
            <a:lvl1pPr marL="0" indent="0" algn="r">
              <a:buNone/>
              <a:defRPr sz="3600">
                <a:solidFill>
                  <a:schemeClr val="bg2"/>
                </a:solidFill>
                <a:latin typeface="+mj-lt"/>
              </a:defRPr>
            </a:lvl1pPr>
          </a:lstStyle>
          <a:p>
            <a:pPr lvl="0"/>
            <a:r>
              <a:rPr lang="en-US"/>
              <a:t>Title</a:t>
            </a:r>
          </a:p>
        </p:txBody>
      </p:sp>
      <p:sp>
        <p:nvSpPr>
          <p:cNvPr id="21" name="Text Placeholder 9">
            <a:extLst>
              <a:ext uri="{FF2B5EF4-FFF2-40B4-BE49-F238E27FC236}">
                <a16:creationId xmlns:a16="http://schemas.microsoft.com/office/drawing/2014/main" id="{9D0E9A5D-BD0C-0C4D-9BA1-EE2EC78B023A}"/>
              </a:ext>
            </a:extLst>
          </p:cNvPr>
          <p:cNvSpPr>
            <a:spLocks noGrp="1"/>
          </p:cNvSpPr>
          <p:nvPr>
            <p:ph type="body" sz="quarter" idx="11" hasCustomPrompt="1"/>
          </p:nvPr>
        </p:nvSpPr>
        <p:spPr>
          <a:xfrm>
            <a:off x="9601200" y="420624"/>
            <a:ext cx="7543798" cy="533400"/>
          </a:xfrm>
          <a:prstGeom prst="rect">
            <a:avLst/>
          </a:prstGeom>
        </p:spPr>
        <p:txBody>
          <a:bodyPr anchor="ctr"/>
          <a:lstStyle>
            <a:lvl1pPr marL="0" indent="0" algn="l">
              <a:buNone/>
              <a:defRPr sz="3600">
                <a:solidFill>
                  <a:schemeClr val="bg2"/>
                </a:solidFill>
                <a:latin typeface="+mj-lt"/>
              </a:defRPr>
            </a:lvl1pPr>
          </a:lstStyle>
          <a:p>
            <a:pPr lvl="0"/>
            <a:r>
              <a:rPr lang="en-US"/>
              <a:t>Subtitle</a:t>
            </a:r>
          </a:p>
        </p:txBody>
      </p:sp>
      <p:sp>
        <p:nvSpPr>
          <p:cNvPr id="22" name="Title 1">
            <a:extLst>
              <a:ext uri="{FF2B5EF4-FFF2-40B4-BE49-F238E27FC236}">
                <a16:creationId xmlns:a16="http://schemas.microsoft.com/office/drawing/2014/main" id="{291335F2-11A9-564D-A030-E0F6403EF396}"/>
              </a:ext>
            </a:extLst>
          </p:cNvPr>
          <p:cNvSpPr txBox="1">
            <a:spLocks/>
          </p:cNvSpPr>
          <p:nvPr userDrawn="1"/>
        </p:nvSpPr>
        <p:spPr>
          <a:xfrm>
            <a:off x="8991600" y="391859"/>
            <a:ext cx="304800" cy="590931"/>
          </a:xfrm>
          <a:prstGeom prst="rect">
            <a:avLst/>
          </a:prstGeom>
          <a:noFill/>
        </p:spPr>
        <p:txBody>
          <a:bodyPr wrap="square" rtlCol="0" anchor="ctr">
            <a:spAutoFit/>
          </a:bodyPr>
          <a:lstStyle>
            <a:lvl1pPr algn="ctr" defTabSz="1371600" rtl="0" eaLnBrk="1" latinLnBrk="0" hangingPunct="1">
              <a:lnSpc>
                <a:spcPct val="90000"/>
              </a:lnSpc>
              <a:spcBef>
                <a:spcPct val="0"/>
              </a:spcBef>
              <a:buNone/>
              <a:defRPr lang="ru-RU" sz="3600" kern="1200">
                <a:solidFill>
                  <a:schemeClr val="accent4"/>
                </a:solidFill>
                <a:latin typeface="+mj-lt"/>
                <a:ea typeface="+mn-ea"/>
                <a:cs typeface="+mn-cs"/>
              </a:defRPr>
            </a:lvl1pPr>
          </a:lstStyle>
          <a:p>
            <a:r>
              <a:rPr lang="en-US">
                <a:solidFill>
                  <a:schemeClr val="tx1"/>
                </a:solidFill>
                <a:latin typeface="+mj-lt"/>
              </a:rPr>
              <a:t>/</a:t>
            </a:r>
          </a:p>
        </p:txBody>
      </p:sp>
      <p:sp>
        <p:nvSpPr>
          <p:cNvPr id="23" name="Title 1">
            <a:extLst>
              <a:ext uri="{FF2B5EF4-FFF2-40B4-BE49-F238E27FC236}">
                <a16:creationId xmlns:a16="http://schemas.microsoft.com/office/drawing/2014/main" id="{550E59F1-72BC-8D42-AD64-3FDAD849DCAD}"/>
              </a:ext>
            </a:extLst>
          </p:cNvPr>
          <p:cNvSpPr txBox="1">
            <a:spLocks/>
          </p:cNvSpPr>
          <p:nvPr userDrawn="1"/>
        </p:nvSpPr>
        <p:spPr>
          <a:xfrm>
            <a:off x="8991600" y="9305734"/>
            <a:ext cx="304800" cy="590931"/>
          </a:xfrm>
          <a:prstGeom prst="rect">
            <a:avLst/>
          </a:prstGeom>
          <a:noFill/>
        </p:spPr>
        <p:txBody>
          <a:bodyPr wrap="square" rtlCol="0" anchor="ctr">
            <a:spAutoFit/>
          </a:bodyPr>
          <a:lstStyle>
            <a:lvl1pPr algn="ctr" defTabSz="1371600" rtl="0" eaLnBrk="1" latinLnBrk="0" hangingPunct="1">
              <a:lnSpc>
                <a:spcPct val="90000"/>
              </a:lnSpc>
              <a:spcBef>
                <a:spcPct val="0"/>
              </a:spcBef>
              <a:buNone/>
              <a:defRPr lang="ru-RU" sz="3600" kern="1200">
                <a:solidFill>
                  <a:schemeClr val="accent4"/>
                </a:solidFill>
                <a:latin typeface="+mj-lt"/>
                <a:ea typeface="+mn-ea"/>
                <a:cs typeface="+mn-cs"/>
              </a:defRPr>
            </a:lvl1pPr>
          </a:lstStyle>
          <a:p>
            <a:r>
              <a:rPr lang="en-US">
                <a:solidFill>
                  <a:schemeClr val="tx1"/>
                </a:solidFill>
              </a:rPr>
              <a:t>/</a:t>
            </a:r>
            <a:endParaRPr lang="en-US"/>
          </a:p>
        </p:txBody>
      </p:sp>
    </p:spTree>
    <p:extLst>
      <p:ext uri="{BB962C8B-B14F-4D97-AF65-F5344CB8AC3E}">
        <p14:creationId xmlns:p14="http://schemas.microsoft.com/office/powerpoint/2010/main" val="19509519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3333">
                                          <p:cBhvr additive="base">
                                            <p:cTn id="7" dur="1250" fill="hold"/>
                                            <p:tgtEl>
                                              <p:spTgt spid="20"/>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73333">
                                          <p:cBhvr additive="base">
                                            <p:cTn id="11" dur="1250" fill="hold"/>
                                            <p:tgtEl>
                                              <p:spTgt spid="21"/>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3333">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3333">
                                          <p:cBhvr additive="base">
                                            <p:cTn id="15" dur="1250" fill="hold"/>
                                            <p:tgtEl>
                                              <p:spTgt spid="22"/>
                                            </p:tgtEl>
                                            <p:attrNameLst>
                                              <p:attrName>ppt_x</p:attrName>
                                            </p:attrNameLst>
                                          </p:cBhvr>
                                          <p:tavLst>
                                            <p:tav tm="0">
                                              <p:val>
                                                <p:strVal val="#ppt_x"/>
                                              </p:val>
                                            </p:tav>
                                            <p:tav tm="100000">
                                              <p:val>
                                                <p:strVal val="#ppt_x"/>
                                              </p:val>
                                            </p:tav>
                                          </p:tavLst>
                                        </p:anim>
                                        <p:anim calcmode="lin" valueType="num" p14:bounceEnd="73333">
                                          <p:cBhvr additive="base">
                                            <p:cTn id="16" dur="125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tmplLst>
              <p:tmpl>
                <p:tnLst>
                  <p:par>
                    <p:cTn presetID="2" presetClass="entr" presetSubtype="1" fill="hold" nodeType="withEffect" p14:presetBounceEnd="73333">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73333">
                          <p:cBhvr additive="base">
                            <p:cTn dur="1250" fill="hold"/>
                            <p:tgtEl>
                              <p:spTgt spid="20"/>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73333">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73333">
                          <p:cBhvr additive="base">
                            <p:cTn dur="1250" fill="hold"/>
                            <p:tgtEl>
                              <p:spTgt spid="21"/>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21"/>
                            </p:tgtEl>
                            <p:attrNameLst>
                              <p:attrName>ppt_y</p:attrName>
                            </p:attrNameLst>
                          </p:cBhvr>
                          <p:tavLst>
                            <p:tav tm="0">
                              <p:val>
                                <p:strVal val="0-#ppt_h/2"/>
                              </p:val>
                            </p:tav>
                            <p:tav tm="100000">
                              <p:val>
                                <p:strVal val="#ppt_y"/>
                              </p:val>
                            </p:tav>
                          </p:tavLst>
                        </p:anim>
                      </p:childTnLst>
                    </p:cTn>
                  </p:par>
                </p:tnLst>
              </p:tmpl>
            </p:tmplLst>
          </p:bldP>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250" fill="hold"/>
                                            <p:tgtEl>
                                              <p:spTgt spid="20"/>
                                            </p:tgtEl>
                                            <p:attrNameLst>
                                              <p:attrName>ppt_x</p:attrName>
                                            </p:attrNameLst>
                                          </p:cBhvr>
                                          <p:tavLst>
                                            <p:tav tm="0">
                                              <p:val>
                                                <p:strVal val="#ppt_x"/>
                                              </p:val>
                                            </p:tav>
                                            <p:tav tm="100000">
                                              <p:val>
                                                <p:strVal val="#ppt_x"/>
                                              </p:val>
                                            </p:tav>
                                          </p:tavLst>
                                        </p:anim>
                                        <p:anim calcmode="lin" valueType="num">
                                          <p:cBhvr additive="base">
                                            <p:cTn id="8" dur="125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250" fill="hold"/>
                                            <p:tgtEl>
                                              <p:spTgt spid="21"/>
                                            </p:tgtEl>
                                            <p:attrNameLst>
                                              <p:attrName>ppt_x</p:attrName>
                                            </p:attrNameLst>
                                          </p:cBhvr>
                                          <p:tavLst>
                                            <p:tav tm="0">
                                              <p:val>
                                                <p:strVal val="#ppt_x"/>
                                              </p:val>
                                            </p:tav>
                                            <p:tav tm="100000">
                                              <p:val>
                                                <p:strVal val="#ppt_x"/>
                                              </p:val>
                                            </p:tav>
                                          </p:tavLst>
                                        </p:anim>
                                        <p:anim calcmode="lin" valueType="num">
                                          <p:cBhvr additive="base">
                                            <p:cTn id="12" dur="125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250" fill="hold"/>
                                            <p:tgtEl>
                                              <p:spTgt spid="22"/>
                                            </p:tgtEl>
                                            <p:attrNameLst>
                                              <p:attrName>ppt_x</p:attrName>
                                            </p:attrNameLst>
                                          </p:cBhvr>
                                          <p:tavLst>
                                            <p:tav tm="0">
                                              <p:val>
                                                <p:strVal val="#ppt_x"/>
                                              </p:val>
                                            </p:tav>
                                            <p:tav tm="100000">
                                              <p:val>
                                                <p:strVal val="#ppt_x"/>
                                              </p:val>
                                            </p:tav>
                                          </p:tavLst>
                                        </p:anim>
                                        <p:anim calcmode="lin" valueType="num">
                                          <p:cBhvr additive="base">
                                            <p:cTn id="16" dur="125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250" fill="hold"/>
                            <p:tgtEl>
                              <p:spTgt spid="20"/>
                            </p:tgtEl>
                            <p:attrNameLst>
                              <p:attrName>ppt_x</p:attrName>
                            </p:attrNameLst>
                          </p:cBhvr>
                          <p:tavLst>
                            <p:tav tm="0">
                              <p:val>
                                <p:strVal val="#ppt_x"/>
                              </p:val>
                            </p:tav>
                            <p:tav tm="100000">
                              <p:val>
                                <p:strVal val="#ppt_x"/>
                              </p:val>
                            </p:tav>
                          </p:tavLst>
                        </p:anim>
                        <p:anim calcmode="lin" valueType="num">
                          <p:cBhvr additive="base">
                            <p:cTn dur="12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250" fill="hold"/>
                            <p:tgtEl>
                              <p:spTgt spid="21"/>
                            </p:tgtEl>
                            <p:attrNameLst>
                              <p:attrName>ppt_x</p:attrName>
                            </p:attrNameLst>
                          </p:cBhvr>
                          <p:tavLst>
                            <p:tav tm="0">
                              <p:val>
                                <p:strVal val="#ppt_x"/>
                              </p:val>
                            </p:tav>
                            <p:tav tm="100000">
                              <p:val>
                                <p:strVal val="#ppt_x"/>
                              </p:val>
                            </p:tav>
                          </p:tavLst>
                        </p:anim>
                        <p:anim calcmode="lin" valueType="num">
                          <p:cBhvr additive="base">
                            <p:cTn dur="1250" fill="hold"/>
                            <p:tgtEl>
                              <p:spTgt spid="21"/>
                            </p:tgtEl>
                            <p:attrNameLst>
                              <p:attrName>ppt_y</p:attrName>
                            </p:attrNameLst>
                          </p:cBhvr>
                          <p:tavLst>
                            <p:tav tm="0">
                              <p:val>
                                <p:strVal val="0-#ppt_h/2"/>
                              </p:val>
                            </p:tav>
                            <p:tav tm="100000">
                              <p:val>
                                <p:strVal val="#ppt_y"/>
                              </p:val>
                            </p:tav>
                          </p:tavLst>
                        </p:anim>
                      </p:childTnLst>
                    </p:cTn>
                  </p:par>
                </p:tnLst>
              </p:tmpl>
            </p:tmplLst>
          </p:bldP>
          <p:bldP spid="22" grpId="0"/>
        </p:bldLst>
      </p:timing>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guide id="3" pos="6048" userDrawn="1">
          <p15:clr>
            <a:srgbClr val="FBAE40"/>
          </p15:clr>
        </p15:guide>
        <p15:guide id="4" pos="547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56">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2B1CD80-073E-FC48-97A5-FEE449811055}"/>
              </a:ext>
            </a:extLst>
          </p:cNvPr>
          <p:cNvSpPr>
            <a:spLocks noGrp="1" noChangeAspect="1"/>
          </p:cNvSpPr>
          <p:nvPr>
            <p:ph type="pic" sz="quarter" idx="11"/>
          </p:nvPr>
        </p:nvSpPr>
        <p:spPr>
          <a:xfrm>
            <a:off x="1751807" y="2820111"/>
            <a:ext cx="2743200" cy="274320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10" name="Picture Placeholder 2">
            <a:extLst>
              <a:ext uri="{FF2B5EF4-FFF2-40B4-BE49-F238E27FC236}">
                <a16:creationId xmlns:a16="http://schemas.microsoft.com/office/drawing/2014/main" id="{3461EC8E-8C72-EE43-B452-AB416A04E632}"/>
              </a:ext>
            </a:extLst>
          </p:cNvPr>
          <p:cNvSpPr>
            <a:spLocks noGrp="1" noChangeAspect="1"/>
          </p:cNvSpPr>
          <p:nvPr>
            <p:ph type="pic" sz="quarter" idx="12"/>
          </p:nvPr>
        </p:nvSpPr>
        <p:spPr>
          <a:xfrm>
            <a:off x="5765536" y="2820111"/>
            <a:ext cx="2743200" cy="274320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11" name="Picture Placeholder 2">
            <a:extLst>
              <a:ext uri="{FF2B5EF4-FFF2-40B4-BE49-F238E27FC236}">
                <a16:creationId xmlns:a16="http://schemas.microsoft.com/office/drawing/2014/main" id="{2754217B-17E2-0C41-BF2A-2295F77DD588}"/>
              </a:ext>
            </a:extLst>
          </p:cNvPr>
          <p:cNvSpPr>
            <a:spLocks noGrp="1" noChangeAspect="1"/>
          </p:cNvSpPr>
          <p:nvPr>
            <p:ph type="pic" sz="quarter" idx="13"/>
          </p:nvPr>
        </p:nvSpPr>
        <p:spPr>
          <a:xfrm>
            <a:off x="9779265" y="2820111"/>
            <a:ext cx="2743200" cy="274320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12" name="Picture Placeholder 2">
            <a:extLst>
              <a:ext uri="{FF2B5EF4-FFF2-40B4-BE49-F238E27FC236}">
                <a16:creationId xmlns:a16="http://schemas.microsoft.com/office/drawing/2014/main" id="{6A1C50D3-A699-074D-961E-9E2391BED581}"/>
              </a:ext>
            </a:extLst>
          </p:cNvPr>
          <p:cNvSpPr>
            <a:spLocks noGrp="1" noChangeAspect="1"/>
          </p:cNvSpPr>
          <p:nvPr>
            <p:ph type="pic" sz="quarter" idx="14"/>
          </p:nvPr>
        </p:nvSpPr>
        <p:spPr>
          <a:xfrm>
            <a:off x="13792994" y="2820111"/>
            <a:ext cx="2743200" cy="274320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31920836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57">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D0906F3F-9F31-494A-9B02-61233BD7CCBD}"/>
              </a:ext>
            </a:extLst>
          </p:cNvPr>
          <p:cNvSpPr>
            <a:spLocks noGrp="1" noChangeAspect="1"/>
          </p:cNvSpPr>
          <p:nvPr>
            <p:ph type="pic" sz="quarter" idx="12"/>
          </p:nvPr>
        </p:nvSpPr>
        <p:spPr>
          <a:xfrm>
            <a:off x="2857500" y="2434052"/>
            <a:ext cx="2286000" cy="228600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5" name="Picture Placeholder 2">
            <a:extLst>
              <a:ext uri="{FF2B5EF4-FFF2-40B4-BE49-F238E27FC236}">
                <a16:creationId xmlns:a16="http://schemas.microsoft.com/office/drawing/2014/main" id="{1C3E2DFA-1AA1-3047-A37A-1FEEBC864A21}"/>
              </a:ext>
            </a:extLst>
          </p:cNvPr>
          <p:cNvSpPr>
            <a:spLocks noGrp="1" noChangeAspect="1"/>
          </p:cNvSpPr>
          <p:nvPr>
            <p:ph type="pic" sz="quarter" idx="11"/>
          </p:nvPr>
        </p:nvSpPr>
        <p:spPr>
          <a:xfrm>
            <a:off x="2857500" y="5566949"/>
            <a:ext cx="2286000" cy="2286000"/>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10785806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58">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6EDA7AB7-33DF-BD46-AB8B-02E37949E421}"/>
              </a:ext>
            </a:extLst>
          </p:cNvPr>
          <p:cNvSpPr>
            <a:spLocks noGrp="1" noChangeAspect="1"/>
          </p:cNvSpPr>
          <p:nvPr>
            <p:ph type="pic" sz="quarter" idx="13"/>
          </p:nvPr>
        </p:nvSpPr>
        <p:spPr>
          <a:xfrm>
            <a:off x="1748540" y="4202811"/>
            <a:ext cx="1883664" cy="1883664"/>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11" name="Picture Placeholder 2">
            <a:extLst>
              <a:ext uri="{FF2B5EF4-FFF2-40B4-BE49-F238E27FC236}">
                <a16:creationId xmlns:a16="http://schemas.microsoft.com/office/drawing/2014/main" id="{16B7D76E-9414-3045-81FD-7BEF4A9AEA78}"/>
              </a:ext>
            </a:extLst>
          </p:cNvPr>
          <p:cNvSpPr>
            <a:spLocks noGrp="1" noChangeAspect="1"/>
          </p:cNvSpPr>
          <p:nvPr>
            <p:ph type="pic" sz="quarter" idx="14"/>
          </p:nvPr>
        </p:nvSpPr>
        <p:spPr>
          <a:xfrm>
            <a:off x="1748540" y="6534049"/>
            <a:ext cx="1883664" cy="1883664"/>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7" name="Picture Placeholder 2">
            <a:extLst>
              <a:ext uri="{FF2B5EF4-FFF2-40B4-BE49-F238E27FC236}">
                <a16:creationId xmlns:a16="http://schemas.microsoft.com/office/drawing/2014/main" id="{D0906F3F-9F31-494A-9B02-61233BD7CCBD}"/>
              </a:ext>
            </a:extLst>
          </p:cNvPr>
          <p:cNvSpPr>
            <a:spLocks noGrp="1" noChangeAspect="1"/>
          </p:cNvSpPr>
          <p:nvPr>
            <p:ph type="pic" sz="quarter" idx="12"/>
          </p:nvPr>
        </p:nvSpPr>
        <p:spPr>
          <a:xfrm>
            <a:off x="1748540" y="1869288"/>
            <a:ext cx="1883664" cy="1883664"/>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2892841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59">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7217D4CB-A698-D74A-A732-CB04DCE47B70}"/>
              </a:ext>
            </a:extLst>
          </p:cNvPr>
          <p:cNvSpPr>
            <a:spLocks noGrp="1" noChangeAspect="1"/>
          </p:cNvSpPr>
          <p:nvPr>
            <p:ph type="pic" sz="quarter" idx="13"/>
          </p:nvPr>
        </p:nvSpPr>
        <p:spPr>
          <a:xfrm>
            <a:off x="2210492" y="5473860"/>
            <a:ext cx="2176272" cy="2176272"/>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14" name="Picture Placeholder 2">
            <a:extLst>
              <a:ext uri="{FF2B5EF4-FFF2-40B4-BE49-F238E27FC236}">
                <a16:creationId xmlns:a16="http://schemas.microsoft.com/office/drawing/2014/main" id="{A0A7330D-6470-8E48-AB41-17C032110911}"/>
              </a:ext>
            </a:extLst>
          </p:cNvPr>
          <p:cNvSpPr>
            <a:spLocks noGrp="1" noChangeAspect="1"/>
          </p:cNvSpPr>
          <p:nvPr>
            <p:ph type="pic" sz="quarter" idx="14"/>
          </p:nvPr>
        </p:nvSpPr>
        <p:spPr>
          <a:xfrm>
            <a:off x="9695685" y="2636868"/>
            <a:ext cx="2176272" cy="2176272"/>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15" name="Picture Placeholder 2">
            <a:extLst>
              <a:ext uri="{FF2B5EF4-FFF2-40B4-BE49-F238E27FC236}">
                <a16:creationId xmlns:a16="http://schemas.microsoft.com/office/drawing/2014/main" id="{D340C943-4790-9348-93AD-9486360732E2}"/>
              </a:ext>
            </a:extLst>
          </p:cNvPr>
          <p:cNvSpPr>
            <a:spLocks noGrp="1" noChangeAspect="1"/>
          </p:cNvSpPr>
          <p:nvPr>
            <p:ph type="pic" sz="quarter" idx="15"/>
          </p:nvPr>
        </p:nvSpPr>
        <p:spPr>
          <a:xfrm>
            <a:off x="9695685" y="5473860"/>
            <a:ext cx="2176272" cy="2176272"/>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7" name="Picture Placeholder 2">
            <a:extLst>
              <a:ext uri="{FF2B5EF4-FFF2-40B4-BE49-F238E27FC236}">
                <a16:creationId xmlns:a16="http://schemas.microsoft.com/office/drawing/2014/main" id="{D0906F3F-9F31-494A-9B02-61233BD7CCBD}"/>
              </a:ext>
            </a:extLst>
          </p:cNvPr>
          <p:cNvSpPr>
            <a:spLocks noGrp="1" noChangeAspect="1"/>
          </p:cNvSpPr>
          <p:nvPr>
            <p:ph type="pic" sz="quarter" idx="12"/>
          </p:nvPr>
        </p:nvSpPr>
        <p:spPr>
          <a:xfrm>
            <a:off x="2210492" y="2636868"/>
            <a:ext cx="2176272" cy="2176272"/>
          </a:xfrm>
          <a:prstGeom prst="ellipse">
            <a:avLst/>
          </a:prstGeom>
          <a:solidFill>
            <a:schemeClr val="tx1">
              <a:lumMod val="50000"/>
              <a:lumOff val="50000"/>
            </a:schemeClr>
          </a:solidFill>
          <a:ln w="38100">
            <a:noFill/>
          </a:ln>
          <a:effectLst/>
        </p:spPr>
        <p:txBody>
          <a:bodyPr/>
          <a:lstStyle>
            <a:lvl1pPr>
              <a:defRPr sz="2800"/>
            </a:lvl1pPr>
          </a:lstStyle>
          <a:p>
            <a:endParaRPr lang="uk-UA"/>
          </a:p>
        </p:txBody>
      </p:sp>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33448879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60">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331383DF-C87E-DD43-9830-5DB32A4F8CAA}"/>
              </a:ext>
            </a:extLst>
          </p:cNvPr>
          <p:cNvSpPr>
            <a:spLocks noGrp="1" noChangeAspect="1"/>
          </p:cNvSpPr>
          <p:nvPr>
            <p:ph type="pic" sz="quarter" idx="13"/>
          </p:nvPr>
        </p:nvSpPr>
        <p:spPr>
          <a:xfrm>
            <a:off x="8374984" y="1918909"/>
            <a:ext cx="1527048" cy="1527048"/>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18" name="Picture Placeholder 2">
            <a:extLst>
              <a:ext uri="{FF2B5EF4-FFF2-40B4-BE49-F238E27FC236}">
                <a16:creationId xmlns:a16="http://schemas.microsoft.com/office/drawing/2014/main" id="{30162CC3-F132-3B46-BD96-27CA8DA6B91C}"/>
              </a:ext>
            </a:extLst>
          </p:cNvPr>
          <p:cNvSpPr>
            <a:spLocks noGrp="1" noChangeAspect="1"/>
          </p:cNvSpPr>
          <p:nvPr>
            <p:ph type="pic" sz="quarter" idx="14"/>
          </p:nvPr>
        </p:nvSpPr>
        <p:spPr>
          <a:xfrm>
            <a:off x="3216402" y="5520294"/>
            <a:ext cx="1527048" cy="1527048"/>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19" name="Picture Placeholder 2">
            <a:extLst>
              <a:ext uri="{FF2B5EF4-FFF2-40B4-BE49-F238E27FC236}">
                <a16:creationId xmlns:a16="http://schemas.microsoft.com/office/drawing/2014/main" id="{0656FEB2-C81F-E94C-9846-796BCD57E2B0}"/>
              </a:ext>
            </a:extLst>
          </p:cNvPr>
          <p:cNvSpPr>
            <a:spLocks noGrp="1" noChangeAspect="1"/>
          </p:cNvSpPr>
          <p:nvPr>
            <p:ph type="pic" sz="quarter" idx="15"/>
          </p:nvPr>
        </p:nvSpPr>
        <p:spPr>
          <a:xfrm>
            <a:off x="13537535" y="1918909"/>
            <a:ext cx="1527048" cy="1527048"/>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20" name="Picture Placeholder 2">
            <a:extLst>
              <a:ext uri="{FF2B5EF4-FFF2-40B4-BE49-F238E27FC236}">
                <a16:creationId xmlns:a16="http://schemas.microsoft.com/office/drawing/2014/main" id="{FF4EDF61-F78B-F943-94CD-411CA8869611}"/>
              </a:ext>
            </a:extLst>
          </p:cNvPr>
          <p:cNvSpPr>
            <a:spLocks noGrp="1" noChangeAspect="1"/>
          </p:cNvSpPr>
          <p:nvPr>
            <p:ph type="pic" sz="quarter" idx="16"/>
          </p:nvPr>
        </p:nvSpPr>
        <p:spPr>
          <a:xfrm>
            <a:off x="8374984" y="5520294"/>
            <a:ext cx="1527048" cy="1527048"/>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21" name="Picture Placeholder 2">
            <a:extLst>
              <a:ext uri="{FF2B5EF4-FFF2-40B4-BE49-F238E27FC236}">
                <a16:creationId xmlns:a16="http://schemas.microsoft.com/office/drawing/2014/main" id="{4FBB1A8C-7C06-3242-900A-A8C878E1DC33}"/>
              </a:ext>
            </a:extLst>
          </p:cNvPr>
          <p:cNvSpPr>
            <a:spLocks noGrp="1" noChangeAspect="1"/>
          </p:cNvSpPr>
          <p:nvPr>
            <p:ph type="pic" sz="quarter" idx="17"/>
          </p:nvPr>
        </p:nvSpPr>
        <p:spPr>
          <a:xfrm>
            <a:off x="13537535" y="5520294"/>
            <a:ext cx="1527048" cy="1527048"/>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7" name="Picture Placeholder 2">
            <a:extLst>
              <a:ext uri="{FF2B5EF4-FFF2-40B4-BE49-F238E27FC236}">
                <a16:creationId xmlns:a16="http://schemas.microsoft.com/office/drawing/2014/main" id="{D0906F3F-9F31-494A-9B02-61233BD7CCBD}"/>
              </a:ext>
            </a:extLst>
          </p:cNvPr>
          <p:cNvSpPr>
            <a:spLocks noGrp="1" noChangeAspect="1"/>
          </p:cNvSpPr>
          <p:nvPr>
            <p:ph type="pic" sz="quarter" idx="12"/>
          </p:nvPr>
        </p:nvSpPr>
        <p:spPr>
          <a:xfrm>
            <a:off x="3216402" y="1918909"/>
            <a:ext cx="1527048" cy="1527048"/>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9232756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61">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4FBB1A8C-7C06-3242-900A-A8C878E1DC33}"/>
              </a:ext>
            </a:extLst>
          </p:cNvPr>
          <p:cNvSpPr>
            <a:spLocks noGrp="1" noChangeAspect="1"/>
          </p:cNvSpPr>
          <p:nvPr>
            <p:ph type="pic" sz="quarter" idx="17"/>
          </p:nvPr>
        </p:nvSpPr>
        <p:spPr>
          <a:xfrm>
            <a:off x="10350765" y="5723062"/>
            <a:ext cx="1600200" cy="1600200"/>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22" name="Picture Placeholder 2">
            <a:extLst>
              <a:ext uri="{FF2B5EF4-FFF2-40B4-BE49-F238E27FC236}">
                <a16:creationId xmlns:a16="http://schemas.microsoft.com/office/drawing/2014/main" id="{DE330097-3475-7242-98BA-D3B965F36BDF}"/>
              </a:ext>
            </a:extLst>
          </p:cNvPr>
          <p:cNvSpPr>
            <a:spLocks noGrp="1" noChangeAspect="1"/>
          </p:cNvSpPr>
          <p:nvPr>
            <p:ph type="pic" sz="quarter" idx="18"/>
          </p:nvPr>
        </p:nvSpPr>
        <p:spPr>
          <a:xfrm>
            <a:off x="14364494" y="5723062"/>
            <a:ext cx="1600200" cy="1600200"/>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23" name="Picture Placeholder 2">
            <a:extLst>
              <a:ext uri="{FF2B5EF4-FFF2-40B4-BE49-F238E27FC236}">
                <a16:creationId xmlns:a16="http://schemas.microsoft.com/office/drawing/2014/main" id="{CAAC40CD-44BD-C140-9CB1-D471FB8A579A}"/>
              </a:ext>
            </a:extLst>
          </p:cNvPr>
          <p:cNvSpPr>
            <a:spLocks noGrp="1" noChangeAspect="1"/>
          </p:cNvSpPr>
          <p:nvPr>
            <p:ph type="pic" sz="quarter" idx="19"/>
          </p:nvPr>
        </p:nvSpPr>
        <p:spPr>
          <a:xfrm>
            <a:off x="2323307" y="5723062"/>
            <a:ext cx="1600200" cy="1600200"/>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24" name="Picture Placeholder 2">
            <a:extLst>
              <a:ext uri="{FF2B5EF4-FFF2-40B4-BE49-F238E27FC236}">
                <a16:creationId xmlns:a16="http://schemas.microsoft.com/office/drawing/2014/main" id="{DB63F645-ED6B-1F4A-BED8-C1048B88523B}"/>
              </a:ext>
            </a:extLst>
          </p:cNvPr>
          <p:cNvSpPr>
            <a:spLocks noGrp="1" noChangeAspect="1"/>
          </p:cNvSpPr>
          <p:nvPr>
            <p:ph type="pic" sz="quarter" idx="20"/>
          </p:nvPr>
        </p:nvSpPr>
        <p:spPr>
          <a:xfrm>
            <a:off x="14364494" y="2163638"/>
            <a:ext cx="1600200" cy="1600200"/>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25" name="Picture Placeholder 2">
            <a:extLst>
              <a:ext uri="{FF2B5EF4-FFF2-40B4-BE49-F238E27FC236}">
                <a16:creationId xmlns:a16="http://schemas.microsoft.com/office/drawing/2014/main" id="{F50003B9-5949-F246-9F41-71D7880A258A}"/>
              </a:ext>
            </a:extLst>
          </p:cNvPr>
          <p:cNvSpPr>
            <a:spLocks noGrp="1" noChangeAspect="1"/>
          </p:cNvSpPr>
          <p:nvPr>
            <p:ph type="pic" sz="quarter" idx="21"/>
          </p:nvPr>
        </p:nvSpPr>
        <p:spPr>
          <a:xfrm>
            <a:off x="10350765" y="2163638"/>
            <a:ext cx="1600200" cy="1600200"/>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26" name="Picture Placeholder 2">
            <a:extLst>
              <a:ext uri="{FF2B5EF4-FFF2-40B4-BE49-F238E27FC236}">
                <a16:creationId xmlns:a16="http://schemas.microsoft.com/office/drawing/2014/main" id="{940D2A28-1E97-6840-9116-AD07E695925B}"/>
              </a:ext>
            </a:extLst>
          </p:cNvPr>
          <p:cNvSpPr>
            <a:spLocks noGrp="1" noChangeAspect="1"/>
          </p:cNvSpPr>
          <p:nvPr>
            <p:ph type="pic" sz="quarter" idx="22"/>
          </p:nvPr>
        </p:nvSpPr>
        <p:spPr>
          <a:xfrm>
            <a:off x="6337036" y="2163638"/>
            <a:ext cx="1600200" cy="1600200"/>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27" name="Picture Placeholder 2">
            <a:extLst>
              <a:ext uri="{FF2B5EF4-FFF2-40B4-BE49-F238E27FC236}">
                <a16:creationId xmlns:a16="http://schemas.microsoft.com/office/drawing/2014/main" id="{40628154-7FF5-BE49-899F-752D83B9F256}"/>
              </a:ext>
            </a:extLst>
          </p:cNvPr>
          <p:cNvSpPr>
            <a:spLocks noGrp="1" noChangeAspect="1"/>
          </p:cNvSpPr>
          <p:nvPr>
            <p:ph type="pic" sz="quarter" idx="23"/>
          </p:nvPr>
        </p:nvSpPr>
        <p:spPr>
          <a:xfrm>
            <a:off x="2323307" y="2163638"/>
            <a:ext cx="1600200" cy="1600200"/>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28" name="Picture Placeholder 2">
            <a:extLst>
              <a:ext uri="{FF2B5EF4-FFF2-40B4-BE49-F238E27FC236}">
                <a16:creationId xmlns:a16="http://schemas.microsoft.com/office/drawing/2014/main" id="{1BFBA4F4-63D3-1E4D-9452-31982FB2B824}"/>
              </a:ext>
            </a:extLst>
          </p:cNvPr>
          <p:cNvSpPr>
            <a:spLocks noGrp="1" noChangeAspect="1"/>
          </p:cNvSpPr>
          <p:nvPr>
            <p:ph type="pic" sz="quarter" idx="24"/>
          </p:nvPr>
        </p:nvSpPr>
        <p:spPr>
          <a:xfrm>
            <a:off x="6337036" y="5723062"/>
            <a:ext cx="1600200" cy="1600200"/>
          </a:xfrm>
          <a:prstGeom prst="ellipse">
            <a:avLst/>
          </a:prstGeom>
          <a:solidFill>
            <a:schemeClr val="tx1">
              <a:lumMod val="50000"/>
              <a:lumOff val="50000"/>
            </a:schemeClr>
          </a:solidFill>
          <a:ln w="38100">
            <a:noFill/>
          </a:ln>
          <a:effectLst/>
        </p:spPr>
        <p:txBody>
          <a:bodyPr/>
          <a:lstStyle>
            <a:lvl1pPr>
              <a:defRPr sz="1400"/>
            </a:lvl1pPr>
          </a:lstStyle>
          <a:p>
            <a:endParaRPr lang="uk-UA"/>
          </a:p>
        </p:txBody>
      </p:sp>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3638926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60_01 - BLANK">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9C4F3-E5A8-4BBF-B06A-DCB6B3EB0341}"/>
              </a:ext>
            </a:extLst>
          </p:cNvPr>
          <p:cNvSpPr txBox="1"/>
          <p:nvPr userDrawn="1"/>
        </p:nvSpPr>
        <p:spPr>
          <a:xfrm>
            <a:off x="2895601" y="4543336"/>
            <a:ext cx="12496800" cy="1200329"/>
          </a:xfrm>
          <a:prstGeom prst="rect">
            <a:avLst/>
          </a:prstGeom>
          <a:noFill/>
        </p:spPr>
        <p:txBody>
          <a:bodyPr wrap="square" rtlCol="0">
            <a:spAutoFit/>
          </a:bodyPr>
          <a:lstStyle/>
          <a:p>
            <a:pPr algn="ctr"/>
            <a:r>
              <a:rPr lang="en-US" sz="7200">
                <a:solidFill>
                  <a:schemeClr val="bg1"/>
                </a:solidFill>
                <a:latin typeface="+mj-lt"/>
              </a:rPr>
              <a:t>TEAM LAYOUTS</a:t>
            </a:r>
          </a:p>
        </p:txBody>
      </p:sp>
      <p:sp>
        <p:nvSpPr>
          <p:cNvPr id="3" name="Rectangle 2">
            <a:extLst>
              <a:ext uri="{FF2B5EF4-FFF2-40B4-BE49-F238E27FC236}">
                <a16:creationId xmlns:a16="http://schemas.microsoft.com/office/drawing/2014/main" id="{8B161433-E1E9-324C-9A63-4BAD1DED6027}"/>
              </a:ext>
            </a:extLst>
          </p:cNvPr>
          <p:cNvSpPr/>
          <p:nvPr userDrawn="1"/>
        </p:nvSpPr>
        <p:spPr>
          <a:xfrm>
            <a:off x="17373600" y="0"/>
            <a:ext cx="914400" cy="941832"/>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A" sz="2800">
              <a:solidFill>
                <a:schemeClr val="tx1"/>
              </a:solidFill>
            </a:endParaRPr>
          </a:p>
        </p:txBody>
      </p:sp>
    </p:spTree>
    <p:extLst>
      <p:ext uri="{BB962C8B-B14F-4D97-AF65-F5344CB8AC3E}">
        <p14:creationId xmlns:p14="http://schemas.microsoft.com/office/powerpoint/2010/main" val="2727766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EAM-03">
    <p:bg>
      <p:bgPr>
        <a:solidFill>
          <a:schemeClr val="bg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0F00EBF-B287-4A97-94A2-58659FC12108}"/>
              </a:ext>
            </a:extLst>
          </p:cNvPr>
          <p:cNvSpPr>
            <a:spLocks noGrp="1"/>
          </p:cNvSpPr>
          <p:nvPr>
            <p:ph type="pic" sz="quarter" idx="11"/>
          </p:nvPr>
        </p:nvSpPr>
        <p:spPr>
          <a:xfrm>
            <a:off x="9144000" y="941832"/>
            <a:ext cx="8229600" cy="841248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3631451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EAM-03-rounded">
    <p:bg>
      <p:bgPr>
        <a:solidFill>
          <a:schemeClr val="bg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0F00EBF-B287-4A97-94A2-58659FC12108}"/>
              </a:ext>
            </a:extLst>
          </p:cNvPr>
          <p:cNvSpPr>
            <a:spLocks noGrp="1"/>
          </p:cNvSpPr>
          <p:nvPr>
            <p:ph type="pic" sz="quarter" idx="11"/>
          </p:nvPr>
        </p:nvSpPr>
        <p:spPr>
          <a:xfrm>
            <a:off x="9144000" y="941832"/>
            <a:ext cx="8229600" cy="8412480"/>
          </a:xfrm>
          <a:prstGeom prst="roundRect">
            <a:avLst>
              <a:gd name="adj" fmla="val 3164"/>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2589734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EAM-13">
    <p:bg>
      <p:bgPr>
        <a:solidFill>
          <a:schemeClr val="bg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DB4F3EC-6FA6-4607-B645-7D3F2258AE21}"/>
              </a:ext>
            </a:extLst>
          </p:cNvPr>
          <p:cNvSpPr>
            <a:spLocks noGrp="1"/>
          </p:cNvSpPr>
          <p:nvPr>
            <p:ph type="pic" sz="quarter" idx="12"/>
          </p:nvPr>
        </p:nvSpPr>
        <p:spPr>
          <a:xfrm>
            <a:off x="7809150" y="3809100"/>
            <a:ext cx="2669700" cy="2669700"/>
          </a:xfrm>
          <a:prstGeom prst="ellipse">
            <a:avLst/>
          </a:prstGeom>
          <a:solidFill>
            <a:schemeClr val="tx1">
              <a:lumMod val="50000"/>
              <a:lumOff val="50000"/>
            </a:schemeClr>
          </a:solidFill>
          <a:ln w="63500">
            <a:noFill/>
          </a:ln>
          <a:effectLst/>
        </p:spPr>
        <p:txBody>
          <a:bodyPr/>
          <a:lstStyle>
            <a:lvl1pPr>
              <a:defRPr sz="2000"/>
            </a:lvl1pPr>
          </a:lstStyle>
          <a:p>
            <a:endParaRPr lang="uk-UA"/>
          </a:p>
        </p:txBody>
      </p:sp>
      <p:sp>
        <p:nvSpPr>
          <p:cNvPr id="7" name="Picture Placeholder 2">
            <a:extLst>
              <a:ext uri="{FF2B5EF4-FFF2-40B4-BE49-F238E27FC236}">
                <a16:creationId xmlns:a16="http://schemas.microsoft.com/office/drawing/2014/main" id="{896841DE-F57D-4FFA-B2B4-844AE25D7DD8}"/>
              </a:ext>
            </a:extLst>
          </p:cNvPr>
          <p:cNvSpPr>
            <a:spLocks noGrp="1"/>
          </p:cNvSpPr>
          <p:nvPr>
            <p:ph type="pic" sz="quarter" idx="13"/>
          </p:nvPr>
        </p:nvSpPr>
        <p:spPr>
          <a:xfrm>
            <a:off x="12189300" y="3809100"/>
            <a:ext cx="2669700" cy="2669700"/>
          </a:xfrm>
          <a:prstGeom prst="ellipse">
            <a:avLst/>
          </a:prstGeom>
          <a:solidFill>
            <a:schemeClr val="tx1">
              <a:lumMod val="50000"/>
              <a:lumOff val="50000"/>
            </a:schemeClr>
          </a:solidFill>
          <a:ln w="63500">
            <a:noFill/>
          </a:ln>
          <a:effectLst/>
        </p:spPr>
        <p:txBody>
          <a:bodyPr/>
          <a:lstStyle>
            <a:lvl1pPr>
              <a:defRPr sz="2000"/>
            </a:lvl1pPr>
          </a:lstStyle>
          <a:p>
            <a:endParaRPr lang="uk-UA"/>
          </a:p>
        </p:txBody>
      </p:sp>
      <p:sp>
        <p:nvSpPr>
          <p:cNvPr id="8" name="Picture Placeholder 2">
            <a:extLst>
              <a:ext uri="{FF2B5EF4-FFF2-40B4-BE49-F238E27FC236}">
                <a16:creationId xmlns:a16="http://schemas.microsoft.com/office/drawing/2014/main" id="{A96FD531-41C1-429F-981E-C03DFE4D2EA5}"/>
              </a:ext>
            </a:extLst>
          </p:cNvPr>
          <p:cNvSpPr>
            <a:spLocks noGrp="1"/>
          </p:cNvSpPr>
          <p:nvPr>
            <p:ph type="pic" sz="quarter" idx="11"/>
          </p:nvPr>
        </p:nvSpPr>
        <p:spPr>
          <a:xfrm>
            <a:off x="3429000" y="3809100"/>
            <a:ext cx="2669700" cy="2669700"/>
          </a:xfrm>
          <a:prstGeom prst="ellipse">
            <a:avLst/>
          </a:prstGeom>
          <a:solidFill>
            <a:schemeClr val="tx1">
              <a:lumMod val="50000"/>
              <a:lumOff val="50000"/>
            </a:schemeClr>
          </a:solidFill>
          <a:ln w="63500">
            <a:noFill/>
          </a:ln>
          <a:effectLst/>
        </p:spPr>
        <p:txBody>
          <a:bodyPr/>
          <a:lstStyle>
            <a:lvl1pPr>
              <a:defRPr sz="2000"/>
            </a:lvl1pPr>
          </a:lstStyle>
          <a:p>
            <a:endParaRPr lang="uk-UA"/>
          </a:p>
        </p:txBody>
      </p:sp>
    </p:spTree>
    <p:extLst>
      <p:ext uri="{BB962C8B-B14F-4D97-AF65-F5344CB8AC3E}">
        <p14:creationId xmlns:p14="http://schemas.microsoft.com/office/powerpoint/2010/main" val="1237007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FAULT-04">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137FBF32-9001-1142-B8A2-7E9D0F9115ED}"/>
              </a:ext>
            </a:extLst>
          </p:cNvPr>
          <p:cNvSpPr>
            <a:spLocks noGrp="1"/>
          </p:cNvSpPr>
          <p:nvPr>
            <p:ph type="body" sz="quarter" idx="10" hasCustomPrompt="1"/>
          </p:nvPr>
        </p:nvSpPr>
        <p:spPr>
          <a:xfrm>
            <a:off x="1142999" y="420624"/>
            <a:ext cx="7543801" cy="533400"/>
          </a:xfrm>
          <a:prstGeom prst="rect">
            <a:avLst/>
          </a:prstGeom>
        </p:spPr>
        <p:txBody>
          <a:bodyPr anchor="ctr"/>
          <a:lstStyle>
            <a:lvl1pPr marL="0" indent="0" algn="r">
              <a:buNone/>
              <a:defRPr sz="3600">
                <a:solidFill>
                  <a:schemeClr val="bg2"/>
                </a:solidFill>
                <a:latin typeface="+mj-lt"/>
              </a:defRPr>
            </a:lvl1pPr>
          </a:lstStyle>
          <a:p>
            <a:pPr lvl="0"/>
            <a:r>
              <a:rPr lang="en-US"/>
              <a:t>Title</a:t>
            </a:r>
          </a:p>
        </p:txBody>
      </p:sp>
      <p:sp>
        <p:nvSpPr>
          <p:cNvPr id="7" name="Text Placeholder 9">
            <a:extLst>
              <a:ext uri="{FF2B5EF4-FFF2-40B4-BE49-F238E27FC236}">
                <a16:creationId xmlns:a16="http://schemas.microsoft.com/office/drawing/2014/main" id="{6DBDF881-7CB5-3145-8184-212EEA9C8772}"/>
              </a:ext>
            </a:extLst>
          </p:cNvPr>
          <p:cNvSpPr>
            <a:spLocks noGrp="1"/>
          </p:cNvSpPr>
          <p:nvPr>
            <p:ph type="body" sz="quarter" idx="11" hasCustomPrompt="1"/>
          </p:nvPr>
        </p:nvSpPr>
        <p:spPr>
          <a:xfrm>
            <a:off x="9601200" y="420624"/>
            <a:ext cx="7543798" cy="533400"/>
          </a:xfrm>
          <a:prstGeom prst="rect">
            <a:avLst/>
          </a:prstGeom>
        </p:spPr>
        <p:txBody>
          <a:bodyPr anchor="ctr"/>
          <a:lstStyle>
            <a:lvl1pPr marL="0" indent="0" algn="l">
              <a:buNone/>
              <a:defRPr sz="3600">
                <a:solidFill>
                  <a:schemeClr val="bg2"/>
                </a:solidFill>
                <a:latin typeface="+mj-lt"/>
              </a:defRPr>
            </a:lvl1pPr>
          </a:lstStyle>
          <a:p>
            <a:pPr lvl="0"/>
            <a:r>
              <a:rPr lang="en-US"/>
              <a:t>Subtitle</a:t>
            </a:r>
          </a:p>
        </p:txBody>
      </p:sp>
      <p:sp>
        <p:nvSpPr>
          <p:cNvPr id="10" name="Title 1">
            <a:extLst>
              <a:ext uri="{FF2B5EF4-FFF2-40B4-BE49-F238E27FC236}">
                <a16:creationId xmlns:a16="http://schemas.microsoft.com/office/drawing/2014/main" id="{B6E8B67D-3C17-4542-8C43-BB539F13C90F}"/>
              </a:ext>
            </a:extLst>
          </p:cNvPr>
          <p:cNvSpPr txBox="1">
            <a:spLocks/>
          </p:cNvSpPr>
          <p:nvPr userDrawn="1"/>
        </p:nvSpPr>
        <p:spPr>
          <a:xfrm>
            <a:off x="8991600" y="391859"/>
            <a:ext cx="304800" cy="590931"/>
          </a:xfrm>
          <a:prstGeom prst="rect">
            <a:avLst/>
          </a:prstGeom>
          <a:noFill/>
        </p:spPr>
        <p:txBody>
          <a:bodyPr wrap="square" rtlCol="0" anchor="ctr">
            <a:spAutoFit/>
          </a:bodyPr>
          <a:lstStyle>
            <a:lvl1pPr algn="ctr" defTabSz="1371600" rtl="0" eaLnBrk="1" latinLnBrk="0" hangingPunct="1">
              <a:lnSpc>
                <a:spcPct val="90000"/>
              </a:lnSpc>
              <a:spcBef>
                <a:spcPct val="0"/>
              </a:spcBef>
              <a:buNone/>
              <a:defRPr lang="ru-RU" sz="3600" kern="1200">
                <a:solidFill>
                  <a:schemeClr val="accent4"/>
                </a:solidFill>
                <a:latin typeface="+mj-lt"/>
                <a:ea typeface="+mn-ea"/>
                <a:cs typeface="+mn-cs"/>
              </a:defRPr>
            </a:lvl1pPr>
          </a:lstStyle>
          <a:p>
            <a:r>
              <a:rPr lang="en-US">
                <a:solidFill>
                  <a:schemeClr val="tx1"/>
                </a:solidFill>
                <a:latin typeface="+mj-lt"/>
              </a:rPr>
              <a:t>/</a:t>
            </a:r>
          </a:p>
        </p:txBody>
      </p:sp>
    </p:spTree>
    <p:extLst>
      <p:ext uri="{BB962C8B-B14F-4D97-AF65-F5344CB8AC3E}">
        <p14:creationId xmlns:p14="http://schemas.microsoft.com/office/powerpoint/2010/main" val="30676010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3333">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3333">
                                          <p:cBhvr additive="base">
                                            <p:cTn id="11" dur="1250" fill="hold"/>
                                            <p:tgtEl>
                                              <p:spTgt spid="10"/>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3333">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73333">
                                          <p:cBhvr additive="base">
                                            <p:cTn id="15" dur="1250" fill="hold"/>
                                            <p:tgtEl>
                                              <p:spTgt spid="7"/>
                                            </p:tgtEl>
                                            <p:attrNameLst>
                                              <p:attrName>ppt_x</p:attrName>
                                            </p:attrNameLst>
                                          </p:cBhvr>
                                          <p:tavLst>
                                            <p:tav tm="0">
                                              <p:val>
                                                <p:strVal val="#ppt_x"/>
                                              </p:val>
                                            </p:tav>
                                            <p:tav tm="100000">
                                              <p:val>
                                                <p:strVal val="#ppt_x"/>
                                              </p:val>
                                            </p:tav>
                                          </p:tavLst>
                                        </p:anim>
                                        <p:anim calcmode="lin" valueType="num" p14:bounceEnd="73333">
                                          <p:cBhvr additive="base">
                                            <p:cTn id="16" dur="12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2" presetClass="entr" presetSubtype="1" fill="hold" nodeType="withEffect" p14:presetBounceEnd="73333">
                      <p:stCondLst>
                        <p:cond delay="0"/>
                      </p:stCondLst>
                      <p:childTnLst>
                        <p:set>
                          <p:cBhvr>
                            <p:cTn dur="1" fill="hold">
                              <p:stCondLst>
                                <p:cond delay="0"/>
                              </p:stCondLst>
                            </p:cTn>
                            <p:tgtEl>
                              <p:spTgt spid="6"/>
                            </p:tgtEl>
                            <p:attrNameLst>
                              <p:attrName>style.visibility</p:attrName>
                            </p:attrNameLst>
                          </p:cBhvr>
                          <p:to>
                            <p:strVal val="visible"/>
                          </p:to>
                        </p:set>
                        <p:anim calcmode="lin" valueType="num" p14:bounceEnd="73333">
                          <p:cBhvr additive="base">
                            <p:cTn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6"/>
                            </p:tgtEl>
                            <p:attrNameLst>
                              <p:attrName>ppt_y</p:attrName>
                            </p:attrNameLst>
                          </p:cBhvr>
                          <p:tavLst>
                            <p:tav tm="0">
                              <p:val>
                                <p:strVal val="0-#ppt_h/2"/>
                              </p:val>
                            </p:tav>
                            <p:tav tm="100000">
                              <p:val>
                                <p:strVal val="#ppt_y"/>
                              </p:val>
                            </p:tav>
                          </p:tavLst>
                        </p:anim>
                      </p:childTnLst>
                    </p:cTn>
                  </p:par>
                </p:tnLst>
              </p:tmpl>
            </p:tmplLst>
          </p:bldP>
          <p:bldP spid="7" grpId="0">
            <p:tmplLst>
              <p:tmpl>
                <p:tnLst>
                  <p:par>
                    <p:cTn presetID="2" presetClass="entr" presetSubtype="1" fill="hold" nodeType="withEffect" p14:presetBounceEnd="73333">
                      <p:stCondLst>
                        <p:cond delay="0"/>
                      </p:stCondLst>
                      <p:childTnLst>
                        <p:set>
                          <p:cBhvr>
                            <p:cTn dur="1" fill="hold">
                              <p:stCondLst>
                                <p:cond delay="0"/>
                              </p:stCondLst>
                            </p:cTn>
                            <p:tgtEl>
                              <p:spTgt spid="7"/>
                            </p:tgtEl>
                            <p:attrNameLst>
                              <p:attrName>style.visibility</p:attrName>
                            </p:attrNameLst>
                          </p:cBhvr>
                          <p:to>
                            <p:strVal val="visible"/>
                          </p:to>
                        </p:set>
                        <p:anim calcmode="lin" valueType="num" p14:bounceEnd="73333">
                          <p:cBhvr additive="base">
                            <p:cTn dur="1250" fill="hold"/>
                            <p:tgtEl>
                              <p:spTgt spid="7"/>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7"/>
                            </p:tgtEl>
                            <p:attrNameLst>
                              <p:attrName>ppt_y</p:attrName>
                            </p:attrNameLst>
                          </p:cBhvr>
                          <p:tavLst>
                            <p:tav tm="0">
                              <p:val>
                                <p:strVal val="0-#ppt_h/2"/>
                              </p:val>
                            </p:tav>
                            <p:tav tm="100000">
                              <p:val>
                                <p:strVal val="#ppt_y"/>
                              </p:val>
                            </p:tav>
                          </p:tavLst>
                        </p:anim>
                      </p:childTnLst>
                    </p:cTn>
                  </p:par>
                </p:tnLst>
              </p:tmpl>
            </p:tmplLst>
          </p:bldP>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ppt_x"/>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250" fill="hold"/>
                                            <p:tgtEl>
                                              <p:spTgt spid="7"/>
                                            </p:tgtEl>
                                            <p:attrNameLst>
                                              <p:attrName>ppt_x</p:attrName>
                                            </p:attrNameLst>
                                          </p:cBhvr>
                                          <p:tavLst>
                                            <p:tav tm="0">
                                              <p:val>
                                                <p:strVal val="#ppt_x"/>
                                              </p:val>
                                            </p:tav>
                                            <p:tav tm="100000">
                                              <p:val>
                                                <p:strVal val="#ppt_x"/>
                                              </p:val>
                                            </p:tav>
                                          </p:tavLst>
                                        </p:anim>
                                        <p:anim calcmode="lin" valueType="num">
                                          <p:cBhvr additive="base">
                                            <p:cTn id="16" dur="12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2" presetClass="entr" presetSubtype="1"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250" fill="hold"/>
                            <p:tgtEl>
                              <p:spTgt spid="6"/>
                            </p:tgtEl>
                            <p:attrNameLst>
                              <p:attrName>ppt_x</p:attrName>
                            </p:attrNameLst>
                          </p:cBhvr>
                          <p:tavLst>
                            <p:tav tm="0">
                              <p:val>
                                <p:strVal val="#ppt_x"/>
                              </p:val>
                            </p:tav>
                            <p:tav tm="100000">
                              <p:val>
                                <p:strVal val="#ppt_x"/>
                              </p:val>
                            </p:tav>
                          </p:tavLst>
                        </p:anim>
                        <p:anim calcmode="lin" valueType="num">
                          <p:cBhvr additive="base">
                            <p:cTn dur="1250" fill="hold"/>
                            <p:tgtEl>
                              <p:spTgt spid="6"/>
                            </p:tgtEl>
                            <p:attrNameLst>
                              <p:attrName>ppt_y</p:attrName>
                            </p:attrNameLst>
                          </p:cBhvr>
                          <p:tavLst>
                            <p:tav tm="0">
                              <p:val>
                                <p:strVal val="0-#ppt_h/2"/>
                              </p:val>
                            </p:tav>
                            <p:tav tm="100000">
                              <p:val>
                                <p:strVal val="#ppt_y"/>
                              </p:val>
                            </p:tav>
                          </p:tavLst>
                        </p:anim>
                      </p:childTnLst>
                    </p:cTn>
                  </p:par>
                </p:tnLst>
              </p:tmpl>
            </p:tmplLst>
          </p:bldP>
          <p:bldP spid="7" grpId="0">
            <p:tmplLst>
              <p:tmpl>
                <p:tnLst>
                  <p:par>
                    <p:cTn presetID="2" presetClass="entr" presetSubtype="1"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250" fill="hold"/>
                            <p:tgtEl>
                              <p:spTgt spid="7"/>
                            </p:tgtEl>
                            <p:attrNameLst>
                              <p:attrName>ppt_x</p:attrName>
                            </p:attrNameLst>
                          </p:cBhvr>
                          <p:tavLst>
                            <p:tav tm="0">
                              <p:val>
                                <p:strVal val="#ppt_x"/>
                              </p:val>
                            </p:tav>
                            <p:tav tm="100000">
                              <p:val>
                                <p:strVal val="#ppt_x"/>
                              </p:val>
                            </p:tav>
                          </p:tavLst>
                        </p:anim>
                        <p:anim calcmode="lin" valueType="num">
                          <p:cBhvr additive="base">
                            <p:cTn dur="1250" fill="hold"/>
                            <p:tgtEl>
                              <p:spTgt spid="7"/>
                            </p:tgtEl>
                            <p:attrNameLst>
                              <p:attrName>ppt_y</p:attrName>
                            </p:attrNameLst>
                          </p:cBhvr>
                          <p:tavLst>
                            <p:tav tm="0">
                              <p:val>
                                <p:strVal val="0-#ppt_h/2"/>
                              </p:val>
                            </p:tav>
                            <p:tav tm="100000">
                              <p:val>
                                <p:strVal val="#ppt_y"/>
                              </p:val>
                            </p:tav>
                          </p:tavLst>
                        </p:anim>
                      </p:childTnLst>
                    </p:cTn>
                  </p:par>
                </p:tnLst>
              </p:tmpl>
            </p:tmplLst>
          </p:bldP>
          <p:bldP spid="10" grpId="0"/>
        </p:bldLst>
      </p:timing>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63_01 - BLANK">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9C4F3-E5A8-4BBF-B06A-DCB6B3EB0341}"/>
              </a:ext>
            </a:extLst>
          </p:cNvPr>
          <p:cNvSpPr txBox="1"/>
          <p:nvPr userDrawn="1"/>
        </p:nvSpPr>
        <p:spPr>
          <a:xfrm>
            <a:off x="2895601" y="4543336"/>
            <a:ext cx="12496800" cy="1200329"/>
          </a:xfrm>
          <a:prstGeom prst="rect">
            <a:avLst/>
          </a:prstGeom>
          <a:noFill/>
        </p:spPr>
        <p:txBody>
          <a:bodyPr wrap="square" rtlCol="0">
            <a:spAutoFit/>
          </a:bodyPr>
          <a:lstStyle/>
          <a:p>
            <a:pPr algn="ctr"/>
            <a:r>
              <a:rPr lang="en-US" sz="7200">
                <a:solidFill>
                  <a:schemeClr val="bg1"/>
                </a:solidFill>
                <a:latin typeface="+mj-lt"/>
              </a:rPr>
              <a:t>PORTFOLIO LAYOUTS</a:t>
            </a:r>
          </a:p>
        </p:txBody>
      </p:sp>
      <p:sp>
        <p:nvSpPr>
          <p:cNvPr id="3" name="Rectangle 2">
            <a:extLst>
              <a:ext uri="{FF2B5EF4-FFF2-40B4-BE49-F238E27FC236}">
                <a16:creationId xmlns:a16="http://schemas.microsoft.com/office/drawing/2014/main" id="{8B161433-E1E9-324C-9A63-4BAD1DED6027}"/>
              </a:ext>
            </a:extLst>
          </p:cNvPr>
          <p:cNvSpPr/>
          <p:nvPr userDrawn="1"/>
        </p:nvSpPr>
        <p:spPr>
          <a:xfrm>
            <a:off x="17373600" y="0"/>
            <a:ext cx="914400" cy="941832"/>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A" sz="2800">
              <a:solidFill>
                <a:schemeClr val="tx1"/>
              </a:solidFill>
            </a:endParaRPr>
          </a:p>
        </p:txBody>
      </p:sp>
    </p:spTree>
    <p:extLst>
      <p:ext uri="{BB962C8B-B14F-4D97-AF65-F5344CB8AC3E}">
        <p14:creationId xmlns:p14="http://schemas.microsoft.com/office/powerpoint/2010/main" val="35336971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PORTFOLIO-0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15544800" cy="7543800"/>
          </a:xfrm>
          <a:prstGeom prst="roundRect">
            <a:avLst>
              <a:gd name="adj" fmla="val 3777"/>
            </a:avLst>
          </a:prstGeom>
          <a:solidFill>
            <a:schemeClr val="tx1">
              <a:lumMod val="50000"/>
              <a:lumOff val="50000"/>
            </a:schemeClr>
          </a:solidFill>
        </p:spPr>
        <p:txBody>
          <a:bodyPr/>
          <a:lstStyle/>
          <a:p>
            <a:endParaRPr lang="uk-UA"/>
          </a:p>
        </p:txBody>
      </p:sp>
      <p:sp>
        <p:nvSpPr>
          <p:cNvPr id="6" name="Title 1">
            <a:extLst>
              <a:ext uri="{FF2B5EF4-FFF2-40B4-BE49-F238E27FC236}">
                <a16:creationId xmlns:a16="http://schemas.microsoft.com/office/drawing/2014/main" id="{53EA498C-0882-431F-9A9C-B04A9C36EEB7}"/>
              </a:ext>
            </a:extLst>
          </p:cNvPr>
          <p:cNvSpPr>
            <a:spLocks noGrp="1"/>
          </p:cNvSpPr>
          <p:nvPr>
            <p:ph type="title" hasCustomPrompt="1"/>
          </p:nvPr>
        </p:nvSpPr>
        <p:spPr>
          <a:xfrm>
            <a:off x="1371599" y="419101"/>
            <a:ext cx="15544801"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16377049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3333">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PORTFOLIO-15">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ADB39397-71E6-4819-B00B-7887732586A7}"/>
              </a:ext>
            </a:extLst>
          </p:cNvPr>
          <p:cNvSpPr>
            <a:spLocks noGrp="1"/>
          </p:cNvSpPr>
          <p:nvPr>
            <p:ph type="pic" sz="quarter" idx="15"/>
          </p:nvPr>
        </p:nvSpPr>
        <p:spPr>
          <a:xfrm>
            <a:off x="2743200" y="937260"/>
            <a:ext cx="7315200" cy="8412480"/>
          </a:xfrm>
          <a:prstGeom prst="rect">
            <a:avLst/>
          </a:prstGeom>
          <a:solidFill>
            <a:schemeClr val="tx1">
              <a:lumMod val="50000"/>
              <a:lumOff val="50000"/>
            </a:schemeClr>
          </a:solidFill>
        </p:spPr>
        <p:txBody>
          <a:bodyPr/>
          <a:lstStyle>
            <a:lvl1pPr>
              <a:defRPr sz="2800"/>
            </a:lvl1pPr>
          </a:lstStyle>
          <a:p>
            <a:endParaRPr lang="en-US"/>
          </a:p>
        </p:txBody>
      </p:sp>
    </p:spTree>
    <p:extLst>
      <p:ext uri="{BB962C8B-B14F-4D97-AF65-F5344CB8AC3E}">
        <p14:creationId xmlns:p14="http://schemas.microsoft.com/office/powerpoint/2010/main" val="2159918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PORTFOLIO-2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5143500"/>
            <a:ext cx="4572000" cy="2743200"/>
          </a:xfrm>
          <a:prstGeom prst="rect">
            <a:avLst/>
          </a:prstGeom>
          <a:solidFill>
            <a:schemeClr val="tx1">
              <a:lumMod val="50000"/>
              <a:lumOff val="50000"/>
            </a:schemeClr>
          </a:solidFill>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a:solidFill>
            <a:schemeClr val="tx1">
              <a:lumMod val="50000"/>
              <a:lumOff val="50000"/>
            </a:schemeClr>
          </a:solidFill>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a:solidFill>
            <a:schemeClr val="tx1">
              <a:lumMod val="50000"/>
              <a:lumOff val="50000"/>
            </a:schemeClr>
          </a:solidFill>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a:solidFill>
            <a:schemeClr val="tx1">
              <a:lumMod val="50000"/>
              <a:lumOff val="50000"/>
            </a:schemeClr>
          </a:solidFill>
        </p:spPr>
        <p:txBody>
          <a:bodyPr/>
          <a:lstStyle/>
          <a:p>
            <a:endParaRPr lang="uk-UA"/>
          </a:p>
        </p:txBody>
      </p:sp>
      <p:sp>
        <p:nvSpPr>
          <p:cNvPr id="7" name="Title 1">
            <a:extLst>
              <a:ext uri="{FF2B5EF4-FFF2-40B4-BE49-F238E27FC236}">
                <a16:creationId xmlns:a16="http://schemas.microsoft.com/office/drawing/2014/main" id="{75B654C5-E515-8A49-B87E-D1175C72C1DF}"/>
              </a:ext>
            </a:extLst>
          </p:cNvPr>
          <p:cNvSpPr>
            <a:spLocks noGrp="1"/>
          </p:cNvSpPr>
          <p:nvPr>
            <p:ph type="title" hasCustomPrompt="1"/>
          </p:nvPr>
        </p:nvSpPr>
        <p:spPr>
          <a:xfrm>
            <a:off x="1142999" y="1028700"/>
            <a:ext cx="16002002" cy="914400"/>
          </a:xfrm>
          <a:prstGeom prst="rect">
            <a:avLst/>
          </a:prstGeom>
        </p:spPr>
        <p:txBody>
          <a:bodyPr anchor="ctr"/>
          <a:lstStyle>
            <a:lvl1pPr marL="0" algn="ctr"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8" name="Text Placeholder 4">
            <a:extLst>
              <a:ext uri="{FF2B5EF4-FFF2-40B4-BE49-F238E27FC236}">
                <a16:creationId xmlns:a16="http://schemas.microsoft.com/office/drawing/2014/main" id="{AB7D0E9F-42E9-D247-AB93-B3BE19F7D5DA}"/>
              </a:ext>
            </a:extLst>
          </p:cNvPr>
          <p:cNvSpPr>
            <a:spLocks noGrp="1"/>
          </p:cNvSpPr>
          <p:nvPr>
            <p:ph type="body" sz="quarter" idx="10" hasCustomPrompt="1"/>
          </p:nvPr>
        </p:nvSpPr>
        <p:spPr>
          <a:xfrm>
            <a:off x="1142999" y="461772"/>
            <a:ext cx="16002001"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14510359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3333">
                                          <p:cBhvr additive="base">
                                            <p:cTn id="7" dur="1250" fill="hold"/>
                                            <p:tgtEl>
                                              <p:spTgt spid="7"/>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14:bounceEnd="73333">
                                          <p:cBhvr additive="base">
                                            <p:cTn id="11" dur="1250" fill="hold"/>
                                            <p:tgtEl>
                                              <p:spTgt spid="8"/>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1" fill="hold" nodeType="withEffect" p14:presetBounceEnd="73333">
                      <p:stCondLst>
                        <p:cond delay="100"/>
                      </p:stCondLst>
                      <p:childTnLst>
                        <p:set>
                          <p:cBhvr>
                            <p:cTn dur="1" fill="hold">
                              <p:stCondLst>
                                <p:cond delay="0"/>
                              </p:stCondLst>
                            </p:cTn>
                            <p:tgtEl>
                              <p:spTgt spid="8"/>
                            </p:tgtEl>
                            <p:attrNameLst>
                              <p:attrName>style.visibility</p:attrName>
                            </p:attrNameLst>
                          </p:cBhvr>
                          <p:to>
                            <p:strVal val="visible"/>
                          </p:to>
                        </p:set>
                        <p:anim calcmode="lin" valueType="num" p14:bounceEnd="73333">
                          <p:cBhvr additive="base">
                            <p:cTn dur="1250" fill="hold"/>
                            <p:tgtEl>
                              <p:spTgt spid="8"/>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8"/>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ppt_x"/>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1" fill="hold" nodeType="withEffect">
                      <p:stCondLst>
                        <p:cond delay="1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250" fill="hold"/>
                            <p:tgtEl>
                              <p:spTgt spid="8"/>
                            </p:tgtEl>
                            <p:attrNameLst>
                              <p:attrName>ppt_x</p:attrName>
                            </p:attrNameLst>
                          </p:cBhvr>
                          <p:tavLst>
                            <p:tav tm="0">
                              <p:val>
                                <p:strVal val="#ppt_x"/>
                              </p:val>
                            </p:tav>
                            <p:tav tm="100000">
                              <p:val>
                                <p:strVal val="#ppt_x"/>
                              </p:val>
                            </p:tav>
                          </p:tavLst>
                        </p:anim>
                        <p:anim calcmode="lin" valueType="num">
                          <p:cBhvr additive="base">
                            <p:cTn dur="1250" fill="hold"/>
                            <p:tgtEl>
                              <p:spTgt spid="8"/>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ORTFOLIO-3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65AC4889-1474-C246-B41C-B11B1E748DE8}"/>
              </a:ext>
            </a:extLst>
          </p:cNvPr>
          <p:cNvSpPr>
            <a:spLocks noGrp="1"/>
          </p:cNvSpPr>
          <p:nvPr>
            <p:ph type="pic" sz="quarter" idx="12"/>
          </p:nvPr>
        </p:nvSpPr>
        <p:spPr>
          <a:xfrm>
            <a:off x="2768601" y="3314700"/>
            <a:ext cx="3657600" cy="3657600"/>
          </a:xfrm>
          <a:prstGeom prst="ellipse">
            <a:avLst/>
          </a:prstGeom>
          <a:solidFill>
            <a:schemeClr val="tx1">
              <a:lumMod val="50000"/>
              <a:lumOff val="50000"/>
            </a:schemeClr>
          </a:solidFill>
          <a:ln>
            <a:noFill/>
          </a:ln>
          <a:effectLst/>
        </p:spPr>
        <p:txBody>
          <a:bodyPr/>
          <a:lstStyle>
            <a:lvl1pPr>
              <a:defRPr sz="2000">
                <a:solidFill>
                  <a:schemeClr val="bg1"/>
                </a:solidFill>
              </a:defRPr>
            </a:lvl1pPr>
          </a:lstStyle>
          <a:p>
            <a:endParaRPr lang="uk-UA"/>
          </a:p>
        </p:txBody>
      </p:sp>
      <p:sp>
        <p:nvSpPr>
          <p:cNvPr id="4" name="Title 1">
            <a:extLst>
              <a:ext uri="{FF2B5EF4-FFF2-40B4-BE49-F238E27FC236}">
                <a16:creationId xmlns:a16="http://schemas.microsoft.com/office/drawing/2014/main" id="{25659FE0-EA00-FB4C-A66B-E5863E196333}"/>
              </a:ext>
            </a:extLst>
          </p:cNvPr>
          <p:cNvSpPr>
            <a:spLocks noGrp="1"/>
          </p:cNvSpPr>
          <p:nvPr>
            <p:ph type="title" hasCustomPrompt="1"/>
          </p:nvPr>
        </p:nvSpPr>
        <p:spPr>
          <a:xfrm>
            <a:off x="1142999" y="1028700"/>
            <a:ext cx="16002002" cy="914400"/>
          </a:xfrm>
          <a:prstGeom prst="rect">
            <a:avLst/>
          </a:prstGeom>
        </p:spPr>
        <p:txBody>
          <a:bodyPr anchor="ctr"/>
          <a:lstStyle>
            <a:lvl1pPr marL="0" algn="ctr"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5" name="Text Placeholder 4">
            <a:extLst>
              <a:ext uri="{FF2B5EF4-FFF2-40B4-BE49-F238E27FC236}">
                <a16:creationId xmlns:a16="http://schemas.microsoft.com/office/drawing/2014/main" id="{4DD0DB2D-39EE-414E-BB28-CA0782F202D0}"/>
              </a:ext>
            </a:extLst>
          </p:cNvPr>
          <p:cNvSpPr>
            <a:spLocks noGrp="1"/>
          </p:cNvSpPr>
          <p:nvPr>
            <p:ph type="body" sz="quarter" idx="10" hasCustomPrompt="1"/>
          </p:nvPr>
        </p:nvSpPr>
        <p:spPr>
          <a:xfrm>
            <a:off x="1142999" y="461772"/>
            <a:ext cx="16002001"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10681934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14:bounceEnd="73333">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tmplLst>
              <p:tmpl>
                <p:tnLst>
                  <p:par>
                    <p:cTn presetID="2" presetClass="entr" presetSubtype="1" fill="hold" nodeType="withEffect" p14:presetBounceEnd="73333">
                      <p:stCondLst>
                        <p:cond delay="100"/>
                      </p:stCondLst>
                      <p:childTnLst>
                        <p:set>
                          <p:cBhvr>
                            <p:cTn dur="1" fill="hold">
                              <p:stCondLst>
                                <p:cond delay="0"/>
                              </p:stCondLst>
                            </p:cTn>
                            <p:tgtEl>
                              <p:spTgt spid="5"/>
                            </p:tgtEl>
                            <p:attrNameLst>
                              <p:attrName>style.visibility</p:attrName>
                            </p:attrNameLst>
                          </p:cBhvr>
                          <p:to>
                            <p:strVal val="visible"/>
                          </p:to>
                        </p:set>
                        <p:anim calcmode="lin" valueType="num" p14:bounceEnd="73333">
                          <p:cBhvr additive="base">
                            <p:cTn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tmplLst>
              <p:tmpl>
                <p:tnLst>
                  <p:par>
                    <p:cTn presetID="2" presetClass="entr" presetSubtype="1"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250" fill="hold"/>
                            <p:tgtEl>
                              <p:spTgt spid="5"/>
                            </p:tgtEl>
                            <p:attrNameLst>
                              <p:attrName>ppt_x</p:attrName>
                            </p:attrNameLst>
                          </p:cBhvr>
                          <p:tavLst>
                            <p:tav tm="0">
                              <p:val>
                                <p:strVal val="#ppt_x"/>
                              </p:val>
                            </p:tav>
                            <p:tav tm="100000">
                              <p:val>
                                <p:strVal val="#ppt_x"/>
                              </p:val>
                            </p:tav>
                          </p:tavLst>
                        </p:anim>
                        <p:anim calcmode="lin" valueType="num">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61_01 - BLANK">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9C4F3-E5A8-4BBF-B06A-DCB6B3EB0341}"/>
              </a:ext>
            </a:extLst>
          </p:cNvPr>
          <p:cNvSpPr txBox="1"/>
          <p:nvPr userDrawn="1"/>
        </p:nvSpPr>
        <p:spPr>
          <a:xfrm>
            <a:off x="2895601" y="4543336"/>
            <a:ext cx="12496800" cy="1200329"/>
          </a:xfrm>
          <a:prstGeom prst="rect">
            <a:avLst/>
          </a:prstGeom>
          <a:noFill/>
        </p:spPr>
        <p:txBody>
          <a:bodyPr wrap="square" rtlCol="0">
            <a:spAutoFit/>
          </a:bodyPr>
          <a:lstStyle/>
          <a:p>
            <a:pPr algn="ctr"/>
            <a:r>
              <a:rPr lang="en-US" sz="7200">
                <a:solidFill>
                  <a:schemeClr val="bg1"/>
                </a:solidFill>
                <a:latin typeface="+mj-lt"/>
              </a:rPr>
              <a:t>MOCKUP LAYOUTS</a:t>
            </a:r>
          </a:p>
        </p:txBody>
      </p:sp>
      <p:sp>
        <p:nvSpPr>
          <p:cNvPr id="3" name="Rectangle 2">
            <a:extLst>
              <a:ext uri="{FF2B5EF4-FFF2-40B4-BE49-F238E27FC236}">
                <a16:creationId xmlns:a16="http://schemas.microsoft.com/office/drawing/2014/main" id="{5866A4D3-49E7-FD49-B0C5-A40ABF1C89F7}"/>
              </a:ext>
            </a:extLst>
          </p:cNvPr>
          <p:cNvSpPr/>
          <p:nvPr userDrawn="1"/>
        </p:nvSpPr>
        <p:spPr>
          <a:xfrm>
            <a:off x="17373600" y="0"/>
            <a:ext cx="914400" cy="941832"/>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A" sz="2800">
              <a:solidFill>
                <a:schemeClr val="tx1"/>
              </a:solidFill>
            </a:endParaRPr>
          </a:p>
        </p:txBody>
      </p:sp>
    </p:spTree>
    <p:extLst>
      <p:ext uri="{BB962C8B-B14F-4D97-AF65-F5344CB8AC3E}">
        <p14:creationId xmlns:p14="http://schemas.microsoft.com/office/powerpoint/2010/main" val="29664380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MOCKUP-24">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B1DC65-F1F7-43D0-9848-2BDFBBE28F77}"/>
              </a:ext>
            </a:extLst>
          </p:cNvPr>
          <p:cNvSpPr>
            <a:spLocks noGrp="1"/>
          </p:cNvSpPr>
          <p:nvPr>
            <p:ph type="pic" sz="quarter" idx="10"/>
          </p:nvPr>
        </p:nvSpPr>
        <p:spPr>
          <a:xfrm>
            <a:off x="6178550" y="3130550"/>
            <a:ext cx="5930900" cy="3378200"/>
          </a:xfrm>
          <a:prstGeom prst="rect">
            <a:avLst/>
          </a:prstGeom>
          <a:solidFill>
            <a:schemeClr val="tx1">
              <a:lumMod val="50000"/>
              <a:lumOff val="50000"/>
            </a:schemeClr>
          </a:solidFill>
        </p:spPr>
        <p:txBody>
          <a:bodyPr/>
          <a:lstStyle>
            <a:lvl1pPr>
              <a:defRPr sz="2000"/>
            </a:lvl1pPr>
          </a:lstStyle>
          <a:p>
            <a:endParaRPr lang="en-US"/>
          </a:p>
        </p:txBody>
      </p:sp>
      <p:sp>
        <p:nvSpPr>
          <p:cNvPr id="4" name="Title 1">
            <a:extLst>
              <a:ext uri="{FF2B5EF4-FFF2-40B4-BE49-F238E27FC236}">
                <a16:creationId xmlns:a16="http://schemas.microsoft.com/office/drawing/2014/main" id="{F787E763-F945-49F0-9B7A-FFFE8DAE9ABE}"/>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28631275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25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MOCKUP-29">
    <p:bg>
      <p:bgPr>
        <a:solidFill>
          <a:schemeClr val="bg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F1AB134-5D41-4117-B99A-536237A54A81}"/>
              </a:ext>
            </a:extLst>
          </p:cNvPr>
          <p:cNvSpPr>
            <a:spLocks noGrp="1"/>
          </p:cNvSpPr>
          <p:nvPr>
            <p:ph type="pic" sz="quarter" idx="10"/>
          </p:nvPr>
        </p:nvSpPr>
        <p:spPr>
          <a:xfrm>
            <a:off x="7075200" y="3037500"/>
            <a:ext cx="9079200" cy="4212000"/>
          </a:xfrm>
          <a:prstGeom prst="rect">
            <a:avLst/>
          </a:prstGeom>
          <a:solidFill>
            <a:schemeClr val="tx1">
              <a:lumMod val="50000"/>
              <a:lumOff val="50000"/>
            </a:schemeClr>
          </a:solidFill>
          <a:scene3d>
            <a:camera prst="perspectiveLeft" fov="1800000">
              <a:rot lat="0" lon="1800000" rev="0"/>
            </a:camera>
            <a:lightRig rig="threePt" dir="t"/>
          </a:scene3d>
        </p:spPr>
        <p:txBody>
          <a:bodyPr/>
          <a:lstStyle/>
          <a:p>
            <a:endParaRPr lang="en-US"/>
          </a:p>
        </p:txBody>
      </p:sp>
      <p:sp>
        <p:nvSpPr>
          <p:cNvPr id="3" name="Title 1">
            <a:extLst>
              <a:ext uri="{FF2B5EF4-FFF2-40B4-BE49-F238E27FC236}">
                <a16:creationId xmlns:a16="http://schemas.microsoft.com/office/drawing/2014/main" id="{245B7084-D156-4218-B287-ADF79D6003B6}"/>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19935875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ICES OPT-14">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5905500" y="2628900"/>
            <a:ext cx="6477000" cy="3962400"/>
          </a:xfrm>
          <a:prstGeom prst="rect">
            <a:avLst/>
          </a:prstGeom>
          <a:solidFill>
            <a:schemeClr val="tx1">
              <a:lumMod val="50000"/>
              <a:lumOff val="50000"/>
            </a:schemeClr>
          </a:solidFill>
        </p:spPr>
        <p:txBody>
          <a:bodyPr/>
          <a:lstStyle>
            <a:lvl1pPr>
              <a:defRPr sz="2000"/>
            </a:lvl1pPr>
          </a:lstStyle>
          <a:p>
            <a:endParaRPr lang="uk-UA"/>
          </a:p>
        </p:txBody>
      </p:sp>
      <p:sp>
        <p:nvSpPr>
          <p:cNvPr id="7" name="Title 1">
            <a:extLst>
              <a:ext uri="{FF2B5EF4-FFF2-40B4-BE49-F238E27FC236}">
                <a16:creationId xmlns:a16="http://schemas.microsoft.com/office/drawing/2014/main" id="{0239B258-5159-4A18-BA5A-81CC83DE6930}"/>
              </a:ext>
            </a:extLst>
          </p:cNvPr>
          <p:cNvSpPr>
            <a:spLocks noGrp="1"/>
          </p:cNvSpPr>
          <p:nvPr>
            <p:ph type="title" hasCustomPrompt="1"/>
          </p:nvPr>
        </p:nvSpPr>
        <p:spPr>
          <a:xfrm>
            <a:off x="1142999" y="952500"/>
            <a:ext cx="16002002" cy="914400"/>
          </a:xfrm>
          <a:prstGeom prst="rect">
            <a:avLst/>
          </a:prstGeom>
        </p:spPr>
        <p:txBody>
          <a:bodyPr anchor="ctr"/>
          <a:lstStyle>
            <a:lvl1pPr marL="0" algn="ctr"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3009989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3333">
                                          <p:cBhvr additive="base">
                                            <p:cTn id="7" dur="1250" fill="hold"/>
                                            <p:tgtEl>
                                              <p:spTgt spid="7"/>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ICES OPT-15">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1655064" y="2788920"/>
            <a:ext cx="6967728" cy="3986784"/>
          </a:xfrm>
          <a:prstGeom prst="rect">
            <a:avLst/>
          </a:prstGeom>
          <a:solidFill>
            <a:schemeClr val="tx1">
              <a:lumMod val="50000"/>
              <a:lumOff val="50000"/>
            </a:schemeClr>
          </a:solidFill>
        </p:spPr>
        <p:txBody>
          <a:bodyPr/>
          <a:lstStyle>
            <a:lvl1pPr>
              <a:defRPr sz="2000"/>
            </a:lvl1pPr>
          </a:lstStyle>
          <a:p>
            <a:endParaRPr lang="uk-UA"/>
          </a:p>
        </p:txBody>
      </p:sp>
      <p:sp>
        <p:nvSpPr>
          <p:cNvPr id="7" name="Title 1">
            <a:extLst>
              <a:ext uri="{FF2B5EF4-FFF2-40B4-BE49-F238E27FC236}">
                <a16:creationId xmlns:a16="http://schemas.microsoft.com/office/drawing/2014/main" id="{284B317D-B934-4D33-8D0D-96CC6D6DE036}"/>
              </a:ext>
            </a:extLst>
          </p:cNvPr>
          <p:cNvSpPr>
            <a:spLocks noGrp="1"/>
          </p:cNvSpPr>
          <p:nvPr>
            <p:ph type="title" hasCustomPrompt="1"/>
          </p:nvPr>
        </p:nvSpPr>
        <p:spPr>
          <a:xfrm>
            <a:off x="1655063" y="952500"/>
            <a:ext cx="15489937" cy="914400"/>
          </a:xfrm>
          <a:prstGeom prst="rect">
            <a:avLst/>
          </a:prstGeom>
        </p:spPr>
        <p:txBody>
          <a:bodyPr anchor="ctr"/>
          <a:lstStyle>
            <a:lvl1pPr marL="0" algn="l"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39277343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3333">
                                          <p:cBhvr additive="base">
                                            <p:cTn id="7" dur="1250" fill="hold"/>
                                            <p:tgtEl>
                                              <p:spTgt spid="7"/>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FAULT-06">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7D9788D-6E52-487C-AE33-A2E624265547}"/>
              </a:ext>
            </a:extLst>
          </p:cNvPr>
          <p:cNvSpPr/>
          <p:nvPr/>
        </p:nvSpPr>
        <p:spPr>
          <a:xfrm>
            <a:off x="16356821" y="9326281"/>
            <a:ext cx="549840" cy="549838"/>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Oval 9">
            <a:extLst>
              <a:ext uri="{FF2B5EF4-FFF2-40B4-BE49-F238E27FC236}">
                <a16:creationId xmlns:a16="http://schemas.microsoft.com/office/drawing/2014/main" id="{0622784C-9480-4CA6-9EE9-D8824F37F6A4}"/>
              </a:ext>
            </a:extLst>
          </p:cNvPr>
          <p:cNvSpPr/>
          <p:nvPr/>
        </p:nvSpPr>
        <p:spPr>
          <a:xfrm>
            <a:off x="17052360" y="9326281"/>
            <a:ext cx="549840" cy="549838"/>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9">
            <a:extLst>
              <a:ext uri="{FF2B5EF4-FFF2-40B4-BE49-F238E27FC236}">
                <a16:creationId xmlns:a16="http://schemas.microsoft.com/office/drawing/2014/main" id="{C1089C85-202A-4CA1-8DE0-131E02E04DBB}"/>
              </a:ext>
            </a:extLst>
          </p:cNvPr>
          <p:cNvSpPr/>
          <p:nvPr/>
        </p:nvSpPr>
        <p:spPr>
          <a:xfrm rot="13500000">
            <a:off x="17209132" y="9521215"/>
            <a:ext cx="159968" cy="15996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 name="Oval 7">
            <a:extLst>
              <a:ext uri="{FF2B5EF4-FFF2-40B4-BE49-F238E27FC236}">
                <a16:creationId xmlns:a16="http://schemas.microsoft.com/office/drawing/2014/main" id="{50CA4E17-4ECE-4A5B-BBFC-DF386AA21F3F}"/>
              </a:ext>
            </a:extLst>
          </p:cNvPr>
          <p:cNvSpPr/>
          <p:nvPr/>
        </p:nvSpPr>
        <p:spPr>
          <a:xfrm rot="10800000">
            <a:off x="15656948" y="9326281"/>
            <a:ext cx="549840" cy="549838"/>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Rectangle 9">
            <a:extLst>
              <a:ext uri="{FF2B5EF4-FFF2-40B4-BE49-F238E27FC236}">
                <a16:creationId xmlns:a16="http://schemas.microsoft.com/office/drawing/2014/main" id="{C9C2ADEA-2569-4B36-BC57-AEB163A45650}"/>
              </a:ext>
            </a:extLst>
          </p:cNvPr>
          <p:cNvSpPr/>
          <p:nvPr/>
        </p:nvSpPr>
        <p:spPr>
          <a:xfrm rot="2700000">
            <a:off x="15890048" y="9521217"/>
            <a:ext cx="159968" cy="15996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 name="Slide Number Placeholder 1">
            <a:extLst>
              <a:ext uri="{FF2B5EF4-FFF2-40B4-BE49-F238E27FC236}">
                <a16:creationId xmlns:a16="http://schemas.microsoft.com/office/drawing/2014/main" id="{900764DF-94FB-443E-A73D-F47E4481FE6D}"/>
              </a:ext>
            </a:extLst>
          </p:cNvPr>
          <p:cNvSpPr txBox="1">
            <a:spLocks/>
          </p:cNvSpPr>
          <p:nvPr/>
        </p:nvSpPr>
        <p:spPr>
          <a:xfrm>
            <a:off x="16300962" y="9328431"/>
            <a:ext cx="657226" cy="547688"/>
          </a:xfrm>
          <a:prstGeom prst="rect">
            <a:avLst/>
          </a:prstGeom>
        </p:spPr>
        <p:txBody>
          <a:bodyPr vert="horz" lIns="91440" tIns="45720" rIns="91440" bIns="45720" rtlCol="0" anchor="ctr"/>
          <a:lstStyle>
            <a:defPPr>
              <a:defRPr lang="uk-UA"/>
            </a:defPPr>
            <a:lvl1pPr marL="0" algn="ctr" defTabSz="1371600" rtl="0" eaLnBrk="1" latinLnBrk="0" hangingPunct="1">
              <a:defRPr sz="18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2E568C34-2EB6-4B0F-8C2C-DBE49E0BA945}" type="slidenum">
              <a:rPr lang="ru-RU" sz="1400" smtClean="0">
                <a:solidFill>
                  <a:schemeClr val="bg2"/>
                </a:solidFill>
              </a:rPr>
              <a:pPr/>
              <a:t>‹#›</a:t>
            </a:fld>
            <a:endParaRPr lang="ru-RU">
              <a:solidFill>
                <a:schemeClr val="bg2"/>
              </a:solidFill>
            </a:endParaRPr>
          </a:p>
        </p:txBody>
      </p:sp>
      <p:sp>
        <p:nvSpPr>
          <p:cNvPr id="12" name="TextBox 11">
            <a:extLst>
              <a:ext uri="{FF2B5EF4-FFF2-40B4-BE49-F238E27FC236}">
                <a16:creationId xmlns:a16="http://schemas.microsoft.com/office/drawing/2014/main" id="{47808B05-965A-492A-BC88-2702E950E4E3}"/>
              </a:ext>
            </a:extLst>
          </p:cNvPr>
          <p:cNvSpPr txBox="1"/>
          <p:nvPr/>
        </p:nvSpPr>
        <p:spPr>
          <a:xfrm>
            <a:off x="13182600" y="424190"/>
            <a:ext cx="4419600" cy="523220"/>
          </a:xfrm>
          <a:prstGeom prst="rect">
            <a:avLst/>
          </a:prstGeom>
          <a:noFill/>
        </p:spPr>
        <p:txBody>
          <a:bodyPr wrap="square" rtlCol="0" anchor="ctr">
            <a:spAutoFit/>
          </a:bodyPr>
          <a:lstStyle/>
          <a:p>
            <a:pPr algn="r"/>
            <a:r>
              <a:rPr lang="en-US" sz="2800">
                <a:solidFill>
                  <a:schemeClr val="bg2"/>
                </a:solidFill>
                <a:latin typeface="Montserrat" panose="00000500000000000000" pitchFamily="2" charset="0"/>
                <a:ea typeface="Source Sans Pro Light" panose="020B0403030403020204" pitchFamily="34" charset="0"/>
              </a:rPr>
              <a:t>by smart point</a:t>
            </a:r>
          </a:p>
        </p:txBody>
      </p:sp>
      <p:sp>
        <p:nvSpPr>
          <p:cNvPr id="13" name="TextBox 12">
            <a:extLst>
              <a:ext uri="{FF2B5EF4-FFF2-40B4-BE49-F238E27FC236}">
                <a16:creationId xmlns:a16="http://schemas.microsoft.com/office/drawing/2014/main" id="{BB47B3D2-B592-4783-AB03-3C7E953F5653}"/>
              </a:ext>
            </a:extLst>
          </p:cNvPr>
          <p:cNvSpPr txBox="1"/>
          <p:nvPr/>
        </p:nvSpPr>
        <p:spPr>
          <a:xfrm>
            <a:off x="685800" y="9339590"/>
            <a:ext cx="5029200" cy="523220"/>
          </a:xfrm>
          <a:prstGeom prst="rect">
            <a:avLst/>
          </a:prstGeom>
          <a:noFill/>
        </p:spPr>
        <p:txBody>
          <a:bodyPr wrap="square" rtlCol="0" anchor="ctr">
            <a:spAutoFit/>
          </a:bodyPr>
          <a:lstStyle/>
          <a:p>
            <a:r>
              <a:rPr lang="en-US" sz="2800">
                <a:solidFill>
                  <a:schemeClr val="bg2"/>
                </a:solidFill>
                <a:latin typeface="Montserrat" panose="00000500000000000000" pitchFamily="2" charset="0"/>
                <a:ea typeface="Source Sans Pro Light" panose="020B0403030403020204" pitchFamily="34" charset="0"/>
              </a:rPr>
              <a:t>www.company.com</a:t>
            </a:r>
          </a:p>
        </p:txBody>
      </p:sp>
      <p:sp>
        <p:nvSpPr>
          <p:cNvPr id="15" name="Title 1">
            <a:extLst>
              <a:ext uri="{FF2B5EF4-FFF2-40B4-BE49-F238E27FC236}">
                <a16:creationId xmlns:a16="http://schemas.microsoft.com/office/drawing/2014/main" id="{F2DB498E-083D-864E-BEE4-812A33545E87}"/>
              </a:ext>
            </a:extLst>
          </p:cNvPr>
          <p:cNvSpPr>
            <a:spLocks noGrp="1"/>
          </p:cNvSpPr>
          <p:nvPr>
            <p:ph type="title" hasCustomPrompt="1"/>
          </p:nvPr>
        </p:nvSpPr>
        <p:spPr>
          <a:xfrm>
            <a:off x="685801" y="419101"/>
            <a:ext cx="12496799" cy="533399"/>
          </a:xfrm>
          <a:prstGeom prst="rect">
            <a:avLst/>
          </a:prstGeom>
        </p:spPr>
        <p:txBody>
          <a:bodyPr anchor="ctr"/>
          <a:lstStyle>
            <a:lvl1pPr algn="l">
              <a:defRPr lang="en-US" sz="3600" spc="500" baseline="0">
                <a:solidFill>
                  <a:schemeClr val="bg2"/>
                </a:solidFill>
                <a:latin typeface="+mj-lt"/>
                <a:ea typeface="+mn-ea"/>
                <a:cs typeface="+mn-cs"/>
              </a:defRPr>
            </a:lvl1pPr>
          </a:lstStyle>
          <a:p>
            <a:pPr marL="0" lvl="0" indent="0" algn="ctr">
              <a:spcBef>
                <a:spcPts val="1500"/>
              </a:spcBef>
              <a:buFont typeface="Arial" panose="020B0604020202020204" pitchFamily="34" charset="0"/>
            </a:pPr>
            <a:r>
              <a:rPr lang="en-UA"/>
              <a:t>TITLE  /  SUBTITLE</a:t>
            </a:r>
            <a:endParaRPr lang="en-US"/>
          </a:p>
        </p:txBody>
      </p:sp>
    </p:spTree>
    <p:extLst>
      <p:ext uri="{BB962C8B-B14F-4D97-AF65-F5344CB8AC3E}">
        <p14:creationId xmlns:p14="http://schemas.microsoft.com/office/powerpoint/2010/main" val="38964924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3333">
                                          <p:cBhvr additive="base">
                                            <p:cTn id="7" dur="1250" fill="hold"/>
                                            <p:tgtEl>
                                              <p:spTgt spid="15"/>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ppt_x"/>
                                              </p:val>
                                            </p:tav>
                                            <p:tav tm="100000">
                                              <p:val>
                                                <p:strVal val="#ppt_x"/>
                                              </p:val>
                                            </p:tav>
                                          </p:tavLst>
                                        </p:anim>
                                        <p:anim calcmode="lin" valueType="num">
                                          <p:cBhvr additive="base">
                                            <p:cTn id="8" dur="125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62_01 - BLANK">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9C4F3-E5A8-4BBF-B06A-DCB6B3EB0341}"/>
              </a:ext>
            </a:extLst>
          </p:cNvPr>
          <p:cNvSpPr txBox="1"/>
          <p:nvPr userDrawn="1"/>
        </p:nvSpPr>
        <p:spPr>
          <a:xfrm>
            <a:off x="2895601" y="4543336"/>
            <a:ext cx="12496800" cy="1200329"/>
          </a:xfrm>
          <a:prstGeom prst="rect">
            <a:avLst/>
          </a:prstGeom>
          <a:noFill/>
        </p:spPr>
        <p:txBody>
          <a:bodyPr wrap="square" rtlCol="0">
            <a:spAutoFit/>
          </a:bodyPr>
          <a:lstStyle/>
          <a:p>
            <a:pPr algn="ctr"/>
            <a:r>
              <a:rPr lang="en-US" sz="7200">
                <a:solidFill>
                  <a:schemeClr val="bg1"/>
                </a:solidFill>
                <a:latin typeface="+mj-lt"/>
              </a:rPr>
              <a:t>SMART GOALS</a:t>
            </a:r>
          </a:p>
        </p:txBody>
      </p:sp>
    </p:spTree>
    <p:extLst>
      <p:ext uri="{BB962C8B-B14F-4D97-AF65-F5344CB8AC3E}">
        <p14:creationId xmlns:p14="http://schemas.microsoft.com/office/powerpoint/2010/main" val="3330659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81C39A-79F2-403E-BCCD-765ABE432AAB}"/>
              </a:ext>
            </a:extLst>
          </p:cNvPr>
          <p:cNvSpPr/>
          <p:nvPr userDrawn="1"/>
        </p:nvSpPr>
        <p:spPr>
          <a:xfrm>
            <a:off x="0" y="0"/>
            <a:ext cx="18288000" cy="10287000"/>
          </a:xfrm>
          <a:prstGeom prst="rect">
            <a:avLst/>
          </a:prstGeom>
          <a:solidFill>
            <a:srgbClr val="1E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7156691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MOCKUP-15">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1A3DE550-6E56-4588-A5FD-D80A056A9D13}"/>
              </a:ext>
            </a:extLst>
          </p:cNvPr>
          <p:cNvSpPr>
            <a:spLocks noGrp="1" noChangeAspect="1"/>
          </p:cNvSpPr>
          <p:nvPr>
            <p:ph type="pic" sz="quarter" idx="10"/>
          </p:nvPr>
        </p:nvSpPr>
        <p:spPr>
          <a:xfrm>
            <a:off x="5051313" y="2419295"/>
            <a:ext cx="8227138" cy="5093208"/>
          </a:xfrm>
          <a:prstGeom prst="rect">
            <a:avLst/>
          </a:prstGeom>
          <a:solidFill>
            <a:schemeClr val="tx1">
              <a:lumMod val="50000"/>
              <a:lumOff val="50000"/>
            </a:schemeClr>
          </a:solidFill>
        </p:spPr>
        <p:txBody>
          <a:bodyPr/>
          <a:lstStyle/>
          <a:p>
            <a:endParaRPr lang="uk-UA"/>
          </a:p>
        </p:txBody>
      </p:sp>
      <p:sp>
        <p:nvSpPr>
          <p:cNvPr id="3" name="Title 1">
            <a:extLst>
              <a:ext uri="{FF2B5EF4-FFF2-40B4-BE49-F238E27FC236}">
                <a16:creationId xmlns:a16="http://schemas.microsoft.com/office/drawing/2014/main" id="{8360D299-7B1D-4435-B28B-365C12015608}"/>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27247751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MOCKUP-17">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13FD29A-8BBA-4425-88CD-DF5868D56B5A}"/>
              </a:ext>
            </a:extLst>
          </p:cNvPr>
          <p:cNvSpPr>
            <a:spLocks noGrp="1"/>
          </p:cNvSpPr>
          <p:nvPr>
            <p:ph type="pic" sz="quarter" idx="11"/>
          </p:nvPr>
        </p:nvSpPr>
        <p:spPr>
          <a:xfrm>
            <a:off x="-1051230" y="2055991"/>
            <a:ext cx="8938536" cy="5514937"/>
          </a:xfrm>
          <a:prstGeom prst="rect">
            <a:avLst/>
          </a:prstGeom>
          <a:solidFill>
            <a:schemeClr val="tx1">
              <a:lumMod val="50000"/>
              <a:lumOff val="50000"/>
            </a:schemeClr>
          </a:solidFill>
        </p:spPr>
        <p:txBody>
          <a:bodyPr/>
          <a:lstStyle/>
          <a:p>
            <a:endParaRPr lang="uk-UA"/>
          </a:p>
        </p:txBody>
      </p:sp>
      <p:sp>
        <p:nvSpPr>
          <p:cNvPr id="3" name="Title 1">
            <a:extLst>
              <a:ext uri="{FF2B5EF4-FFF2-40B4-BE49-F238E27FC236}">
                <a16:creationId xmlns:a16="http://schemas.microsoft.com/office/drawing/2014/main" id="{80387749-96CB-4A6F-94FD-9892099FDE1C}"/>
              </a:ext>
            </a:extLst>
          </p:cNvPr>
          <p:cNvSpPr>
            <a:spLocks noGrp="1"/>
          </p:cNvSpPr>
          <p:nvPr>
            <p:ph type="title" hasCustomPrompt="1"/>
          </p:nvPr>
        </p:nvSpPr>
        <p:spPr>
          <a:xfrm>
            <a:off x="1142999" y="419101"/>
            <a:ext cx="16002002" cy="533399"/>
          </a:xfrm>
          <a:prstGeom prst="rect">
            <a:avLst/>
          </a:prstGeom>
        </p:spPr>
        <p:txBody>
          <a:bodyPr anchor="ctr"/>
          <a:lstStyle>
            <a:lvl1pPr algn="ctr">
              <a:defRPr lang="en-US" sz="3600" spc="500" baseline="0">
                <a:solidFill>
                  <a:schemeClr val="bg2"/>
                </a:solidFill>
                <a:ea typeface="+mn-ea"/>
                <a:cs typeface="+mn-cs"/>
              </a:defRPr>
            </a:lvl1pPr>
          </a:lstStyle>
          <a:p>
            <a:pPr marL="0" lvl="0" indent="0" algn="ctr">
              <a:spcBef>
                <a:spcPts val="1500"/>
              </a:spcBef>
              <a:buFont typeface="Arial" panose="020B0604020202020204" pitchFamily="34" charset="0"/>
            </a:pPr>
            <a:r>
              <a:rPr lang="en-US"/>
              <a:t>YOUR TITLE</a:t>
            </a:r>
          </a:p>
        </p:txBody>
      </p:sp>
    </p:spTree>
    <p:extLst>
      <p:ext uri="{BB962C8B-B14F-4D97-AF65-F5344CB8AC3E}">
        <p14:creationId xmlns:p14="http://schemas.microsoft.com/office/powerpoint/2010/main" val="23423118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IMAGE-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0" y="0"/>
            <a:ext cx="9143999" cy="1028700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23139779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MOCKUP-25">
    <p:bg>
      <p:bgPr>
        <a:solidFill>
          <a:schemeClr val="bg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54CB6AF-2D11-466A-854D-D9FCE0A11361}"/>
              </a:ext>
            </a:extLst>
          </p:cNvPr>
          <p:cNvSpPr>
            <a:spLocks noGrp="1"/>
          </p:cNvSpPr>
          <p:nvPr>
            <p:ph type="pic" sz="quarter" idx="11"/>
          </p:nvPr>
        </p:nvSpPr>
        <p:spPr>
          <a:xfrm>
            <a:off x="2957513" y="3074105"/>
            <a:ext cx="4233862" cy="2388483"/>
          </a:xfrm>
          <a:prstGeom prst="rect">
            <a:avLst/>
          </a:prstGeom>
          <a:solidFill>
            <a:schemeClr val="tx1">
              <a:lumMod val="50000"/>
              <a:lumOff val="50000"/>
            </a:schemeClr>
          </a:solidFill>
        </p:spPr>
        <p:txBody>
          <a:bodyPr/>
          <a:lstStyle>
            <a:lvl1pPr>
              <a:defRPr sz="2000"/>
            </a:lvl1pPr>
          </a:lstStyle>
          <a:p>
            <a:endParaRPr lang="en-US"/>
          </a:p>
        </p:txBody>
      </p:sp>
      <p:sp>
        <p:nvSpPr>
          <p:cNvPr id="16" name="Picture Placeholder 2">
            <a:extLst>
              <a:ext uri="{FF2B5EF4-FFF2-40B4-BE49-F238E27FC236}">
                <a16:creationId xmlns:a16="http://schemas.microsoft.com/office/drawing/2014/main" id="{BE875F6D-EBF4-49B4-BF83-6FAAAA15616E}"/>
              </a:ext>
            </a:extLst>
          </p:cNvPr>
          <p:cNvSpPr>
            <a:spLocks noGrp="1"/>
          </p:cNvSpPr>
          <p:nvPr>
            <p:ph type="pic" sz="quarter" idx="12"/>
          </p:nvPr>
        </p:nvSpPr>
        <p:spPr>
          <a:xfrm>
            <a:off x="11090336" y="3074105"/>
            <a:ext cx="4233862" cy="2388483"/>
          </a:xfrm>
          <a:prstGeom prst="rect">
            <a:avLst/>
          </a:prstGeom>
          <a:solidFill>
            <a:schemeClr val="tx1">
              <a:lumMod val="50000"/>
              <a:lumOff val="50000"/>
            </a:schemeClr>
          </a:solidFill>
        </p:spPr>
        <p:txBody>
          <a:bodyPr/>
          <a:lstStyle>
            <a:lvl1pPr>
              <a:defRPr sz="2000"/>
            </a:lvl1pPr>
          </a:lstStyle>
          <a:p>
            <a:endParaRPr lang="en-US"/>
          </a:p>
        </p:txBody>
      </p:sp>
      <p:sp>
        <p:nvSpPr>
          <p:cNvPr id="3" name="Picture Placeholder 2">
            <a:extLst>
              <a:ext uri="{FF2B5EF4-FFF2-40B4-BE49-F238E27FC236}">
                <a16:creationId xmlns:a16="http://schemas.microsoft.com/office/drawing/2014/main" id="{FEEB4D78-79B6-4F4C-B409-C47AFC95006B}"/>
              </a:ext>
            </a:extLst>
          </p:cNvPr>
          <p:cNvSpPr>
            <a:spLocks noGrp="1"/>
          </p:cNvSpPr>
          <p:nvPr>
            <p:ph type="pic" sz="quarter" idx="10"/>
          </p:nvPr>
        </p:nvSpPr>
        <p:spPr>
          <a:xfrm>
            <a:off x="6336506" y="2487613"/>
            <a:ext cx="5614988" cy="3178175"/>
          </a:xfrm>
          <a:prstGeom prst="rect">
            <a:avLst/>
          </a:prstGeom>
          <a:solidFill>
            <a:schemeClr val="tx1">
              <a:lumMod val="50000"/>
              <a:lumOff val="50000"/>
            </a:schemeClr>
          </a:solidFill>
        </p:spPr>
        <p:txBody>
          <a:bodyPr/>
          <a:lstStyle>
            <a:lvl1pPr>
              <a:defRPr sz="2000"/>
            </a:lvl1pPr>
          </a:lstStyle>
          <a:p>
            <a:endParaRPr lang="en-US"/>
          </a:p>
        </p:txBody>
      </p:sp>
    </p:spTree>
    <p:extLst>
      <p:ext uri="{BB962C8B-B14F-4D97-AF65-F5344CB8AC3E}">
        <p14:creationId xmlns:p14="http://schemas.microsoft.com/office/powerpoint/2010/main" val="2973404623"/>
      </p:ext>
    </p:extLst>
  </p:cSld>
  <p:clrMapOvr>
    <a:masterClrMapping/>
  </p:clrMapOvr>
  <mc:AlternateContent xmlns:mc="http://schemas.openxmlformats.org/markup-compatibility/2006" xmlns:p14="http://schemas.microsoft.com/office/powerpoint/2010/main">
    <mc:Choice Requires="p14">
      <p:transition spd="slow" p14:dur="1750">
        <p14:prism dir="u"/>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IMAGE-01">
    <p:spTree>
      <p:nvGrpSpPr>
        <p:cNvPr id="1" name=""/>
        <p:cNvGrpSpPr/>
        <p:nvPr/>
      </p:nvGrpSpPr>
      <p:grpSpPr>
        <a:xfrm>
          <a:off x="0" y="0"/>
          <a:ext cx="0" cy="0"/>
          <a:chOff x="0" y="0"/>
          <a:chExt cx="0" cy="0"/>
        </a:xfrm>
      </p:grpSpPr>
      <p:sp>
        <p:nvSpPr>
          <p:cNvPr id="27" name="Picture Placeholder 2"/>
          <p:cNvSpPr>
            <a:spLocks noGrp="1"/>
          </p:cNvSpPr>
          <p:nvPr>
            <p:ph type="pic" sz="quarter" idx="10"/>
          </p:nvPr>
        </p:nvSpPr>
        <p:spPr>
          <a:xfrm>
            <a:off x="0" y="0"/>
            <a:ext cx="18288000" cy="10287000"/>
          </a:xfrm>
          <a:prstGeom prst="rect">
            <a:avLst/>
          </a:prstGeom>
          <a:solidFill>
            <a:schemeClr val="tx1">
              <a:lumMod val="50000"/>
              <a:lumOff val="50000"/>
            </a:schemeClr>
          </a:solidFill>
        </p:spPr>
        <p:txBody>
          <a:bodyPr anchor="t"/>
          <a:lstStyle>
            <a:lvl1pPr algn="l">
              <a:defRPr>
                <a:solidFill>
                  <a:schemeClr val="bg1"/>
                </a:solidFill>
              </a:defRPr>
            </a:lvl1pPr>
          </a:lstStyle>
          <a:p>
            <a:endParaRPr lang="uk-UA"/>
          </a:p>
        </p:txBody>
      </p:sp>
    </p:spTree>
    <p:extLst>
      <p:ext uri="{BB962C8B-B14F-4D97-AF65-F5344CB8AC3E}">
        <p14:creationId xmlns:p14="http://schemas.microsoft.com/office/powerpoint/2010/main" val="3614954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83CB-7D30-4B7B-B535-4AA4277C07B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NL"/>
          </a:p>
        </p:txBody>
      </p:sp>
      <p:sp>
        <p:nvSpPr>
          <p:cNvPr id="3" name="Subtitle 2">
            <a:extLst>
              <a:ext uri="{FF2B5EF4-FFF2-40B4-BE49-F238E27FC236}">
                <a16:creationId xmlns:a16="http://schemas.microsoft.com/office/drawing/2014/main" id="{FCB3EBA1-A29B-4F9C-82B0-AC429D07E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0FAAED96-3E3C-4B2E-A7AC-8114AC2837DC}"/>
              </a:ext>
            </a:extLst>
          </p:cNvPr>
          <p:cNvSpPr>
            <a:spLocks noGrp="1"/>
          </p:cNvSpPr>
          <p:nvPr>
            <p:ph type="dt" sz="half" idx="10"/>
          </p:nvPr>
        </p:nvSpPr>
        <p:spPr/>
        <p:txBody>
          <a:bodyPr/>
          <a:lstStyle/>
          <a:p>
            <a:fld id="{2D073509-A116-4F07-8049-5CBE33CBD3F6}" type="datetimeFigureOut">
              <a:rPr lang="en-NL" smtClean="0"/>
              <a:t>15/06/2023</a:t>
            </a:fld>
            <a:endParaRPr lang="en-NL"/>
          </a:p>
        </p:txBody>
      </p:sp>
      <p:sp>
        <p:nvSpPr>
          <p:cNvPr id="5" name="Footer Placeholder 4">
            <a:extLst>
              <a:ext uri="{FF2B5EF4-FFF2-40B4-BE49-F238E27FC236}">
                <a16:creationId xmlns:a16="http://schemas.microsoft.com/office/drawing/2014/main" id="{90CBB0C4-56F8-4BD7-9915-B0AEB6C4ABC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FF0F954-20BE-42B7-9A90-022793B4AB8C}"/>
              </a:ext>
            </a:extLst>
          </p:cNvPr>
          <p:cNvSpPr>
            <a:spLocks noGrp="1"/>
          </p:cNvSpPr>
          <p:nvPr>
            <p:ph type="sldNum" sz="quarter" idx="12"/>
          </p:nvPr>
        </p:nvSpPr>
        <p:spPr/>
        <p:txBody>
          <a:bodyPr/>
          <a:lstStyle/>
          <a:p>
            <a:fld id="{E488088F-E5FD-40C2-82F1-CE443FA61BA0}" type="slidenum">
              <a:rPr lang="en-NL" smtClean="0"/>
              <a:t>‹#›</a:t>
            </a:fld>
            <a:endParaRPr lang="en-NL"/>
          </a:p>
        </p:txBody>
      </p:sp>
    </p:spTree>
    <p:extLst>
      <p:ext uri="{BB962C8B-B14F-4D97-AF65-F5344CB8AC3E}">
        <p14:creationId xmlns:p14="http://schemas.microsoft.com/office/powerpoint/2010/main" val="28010716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IMAGE-45">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59B98A-3E9B-4864-B1E6-6A9B088782A0}"/>
              </a:ext>
            </a:extLst>
          </p:cNvPr>
          <p:cNvSpPr>
            <a:spLocks noGrp="1"/>
          </p:cNvSpPr>
          <p:nvPr>
            <p:ph type="pic" sz="quarter" idx="11"/>
          </p:nvPr>
        </p:nvSpPr>
        <p:spPr>
          <a:xfrm>
            <a:off x="8949733" y="1333498"/>
            <a:ext cx="7620002" cy="7620002"/>
          </a:xfrm>
          <a:prstGeom prst="ellipse">
            <a:avLst/>
          </a:prstGeom>
          <a:solidFill>
            <a:schemeClr val="tx1">
              <a:lumMod val="50000"/>
              <a:lumOff val="50000"/>
            </a:schemeClr>
          </a:solidFill>
          <a:ln w="38100">
            <a:solidFill>
              <a:schemeClr val="bg1"/>
            </a:solidFill>
          </a:ln>
          <a:effectLst/>
        </p:spPr>
        <p:txBody>
          <a:bodyPr/>
          <a:lstStyle/>
          <a:p>
            <a:endParaRPr lang="uk-UA"/>
          </a:p>
        </p:txBody>
      </p:sp>
    </p:spTree>
    <p:extLst>
      <p:ext uri="{BB962C8B-B14F-4D97-AF65-F5344CB8AC3E}">
        <p14:creationId xmlns:p14="http://schemas.microsoft.com/office/powerpoint/2010/main" val="6245241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IMAGE-35">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5CEA750A-677F-43CA-8A48-7AE6C2E65812}"/>
              </a:ext>
            </a:extLst>
          </p:cNvPr>
          <p:cNvSpPr>
            <a:spLocks noGrp="1"/>
          </p:cNvSpPr>
          <p:nvPr>
            <p:ph type="pic" sz="quarter" idx="11"/>
          </p:nvPr>
        </p:nvSpPr>
        <p:spPr>
          <a:xfrm>
            <a:off x="7086600" y="937260"/>
            <a:ext cx="10287000" cy="841248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2690656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FAULT-0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29FF75-DF5B-4B1D-8E1D-400D352058C2}"/>
              </a:ext>
            </a:extLst>
          </p:cNvPr>
          <p:cNvSpPr>
            <a:spLocks noGrp="1"/>
          </p:cNvSpPr>
          <p:nvPr>
            <p:ph type="title" hasCustomPrompt="1"/>
          </p:nvPr>
        </p:nvSpPr>
        <p:spPr>
          <a:xfrm>
            <a:off x="1142999" y="1161288"/>
            <a:ext cx="16002002" cy="914400"/>
          </a:xfrm>
          <a:prstGeom prst="rect">
            <a:avLst/>
          </a:prstGeom>
        </p:spPr>
        <p:txBody>
          <a:bodyPr anchor="ctr"/>
          <a:lstStyle>
            <a:lvl1pPr marL="0" algn="ctr" defTabSz="1371600" rtl="0" eaLnBrk="1" latinLnBrk="0" hangingPunct="1">
              <a:defRPr lang="en-US" sz="6600" kern="1200" dirty="0">
                <a:solidFill>
                  <a:schemeClr val="accent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a:t>YOUR TITLE</a:t>
            </a:r>
          </a:p>
        </p:txBody>
      </p:sp>
      <p:sp>
        <p:nvSpPr>
          <p:cNvPr id="5" name="Text Placeholder 4">
            <a:extLst>
              <a:ext uri="{FF2B5EF4-FFF2-40B4-BE49-F238E27FC236}">
                <a16:creationId xmlns:a16="http://schemas.microsoft.com/office/drawing/2014/main" id="{A88F0DE0-8C40-F149-B0E2-F68087264956}"/>
              </a:ext>
            </a:extLst>
          </p:cNvPr>
          <p:cNvSpPr>
            <a:spLocks noGrp="1"/>
          </p:cNvSpPr>
          <p:nvPr>
            <p:ph type="body" sz="quarter" idx="10" hasCustomPrompt="1"/>
          </p:nvPr>
        </p:nvSpPr>
        <p:spPr>
          <a:xfrm>
            <a:off x="4610100" y="594360"/>
            <a:ext cx="9067800" cy="533401"/>
          </a:xfrm>
          <a:prstGeom prst="rect">
            <a:avLst/>
          </a:prstGeom>
        </p:spPr>
        <p:txBody>
          <a:bodyPr anchor="ctr"/>
          <a:lstStyle>
            <a:lvl1pPr marL="0" indent="0" algn="ctr">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a:t>YOUR SUBTITLE</a:t>
            </a:r>
          </a:p>
        </p:txBody>
      </p:sp>
    </p:spTree>
    <p:extLst>
      <p:ext uri="{BB962C8B-B14F-4D97-AF65-F5344CB8AC3E}">
        <p14:creationId xmlns:p14="http://schemas.microsoft.com/office/powerpoint/2010/main" val="4136846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3333">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14:bounceEnd="73333">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tmplLst>
              <p:tmpl>
                <p:tnLst>
                  <p:par>
                    <p:cTn presetID="2" presetClass="entr" presetSubtype="1" fill="hold" nodeType="withEffect" p14:presetBounceEnd="73333">
                      <p:stCondLst>
                        <p:cond delay="100"/>
                      </p:stCondLst>
                      <p:childTnLst>
                        <p:set>
                          <p:cBhvr>
                            <p:cTn dur="1" fill="hold">
                              <p:stCondLst>
                                <p:cond delay="0"/>
                              </p:stCondLst>
                            </p:cTn>
                            <p:tgtEl>
                              <p:spTgt spid="5"/>
                            </p:tgtEl>
                            <p:attrNameLst>
                              <p:attrName>style.visibility</p:attrName>
                            </p:attrNameLst>
                          </p:cBhvr>
                          <p:to>
                            <p:strVal val="visible"/>
                          </p:to>
                        </p:set>
                        <p:anim calcmode="lin" valueType="num" p14:bounceEnd="73333">
                          <p:cBhvr additive="base">
                            <p:cTn dur="1250" fill="hold"/>
                            <p:tgtEl>
                              <p:spTgt spid="5"/>
                            </p:tgtEl>
                            <p:attrNameLst>
                              <p:attrName>ppt_x</p:attrName>
                            </p:attrNameLst>
                          </p:cBhvr>
                          <p:tavLst>
                            <p:tav tm="0">
                              <p:val>
                                <p:strVal val="#ppt_x"/>
                              </p:val>
                            </p:tav>
                            <p:tav tm="100000">
                              <p:val>
                                <p:strVal val="#ppt_x"/>
                              </p:val>
                            </p:tav>
                          </p:tavLst>
                        </p:anim>
                        <p:anim calcmode="lin" valueType="num" p14:bounceEnd="73333">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tmplLst>
              <p:tmpl>
                <p:tnLst>
                  <p:par>
                    <p:cTn presetID="2" presetClass="entr" presetSubtype="1" fill="hold" nodeType="withEffect">
                      <p:stCondLst>
                        <p:cond delay="1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250" fill="hold"/>
                            <p:tgtEl>
                              <p:spTgt spid="5"/>
                            </p:tgtEl>
                            <p:attrNameLst>
                              <p:attrName>ppt_x</p:attrName>
                            </p:attrNameLst>
                          </p:cBhvr>
                          <p:tavLst>
                            <p:tav tm="0">
                              <p:val>
                                <p:strVal val="#ppt_x"/>
                              </p:val>
                            </p:tav>
                            <p:tav tm="100000">
                              <p:val>
                                <p:strVal val="#ppt_x"/>
                              </p:val>
                            </p:tav>
                          </p:tavLst>
                        </p:anim>
                        <p:anim calcmode="lin" valueType="num">
                          <p:cBhvr additive="base">
                            <p:cTn dur="1250" fill="hold"/>
                            <p:tgtEl>
                              <p:spTgt spid="5"/>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IMAGE-3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A86A2D-80E2-48E5-B1F6-4F8C81EE1343}"/>
              </a:ext>
            </a:extLst>
          </p:cNvPr>
          <p:cNvSpPr>
            <a:spLocks noGrp="1"/>
          </p:cNvSpPr>
          <p:nvPr>
            <p:ph type="pic" sz="quarter" idx="11"/>
          </p:nvPr>
        </p:nvSpPr>
        <p:spPr>
          <a:xfrm>
            <a:off x="914400" y="937260"/>
            <a:ext cx="10287000" cy="8412480"/>
          </a:xfrm>
          <a:prstGeom prst="rect">
            <a:avLst/>
          </a:prstGeom>
          <a:solidFill>
            <a:schemeClr val="tx1">
              <a:lumMod val="50000"/>
              <a:lumOff val="50000"/>
            </a:schemeClr>
          </a:solidFill>
        </p:spPr>
        <p:txBody>
          <a:bodyPr/>
          <a:lstStyle/>
          <a:p>
            <a:endParaRPr lang="uk-UA"/>
          </a:p>
        </p:txBody>
      </p:sp>
    </p:spTree>
    <p:extLst>
      <p:ext uri="{BB962C8B-B14F-4D97-AF65-F5344CB8AC3E}">
        <p14:creationId xmlns:p14="http://schemas.microsoft.com/office/powerpoint/2010/main" val="72308259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B93A46D-AE57-4D17-911A-A3145FCB8107}"/>
              </a:ext>
            </a:extLst>
          </p:cNvPr>
          <p:cNvGrpSpPr>
            <a:grpSpLocks noChangeAspect="1"/>
          </p:cNvGrpSpPr>
          <p:nvPr userDrawn="1"/>
        </p:nvGrpSpPr>
        <p:grpSpPr bwMode="auto">
          <a:xfrm>
            <a:off x="8531033" y="9270618"/>
            <a:ext cx="1229172" cy="648000"/>
            <a:chOff x="985" y="859"/>
            <a:chExt cx="1637" cy="863"/>
          </a:xfrm>
          <a:solidFill>
            <a:schemeClr val="bg1">
              <a:lumMod val="50000"/>
            </a:schemeClr>
          </a:solidFill>
        </p:grpSpPr>
        <p:sp>
          <p:nvSpPr>
            <p:cNvPr id="5" name="Freeform 5">
              <a:extLst>
                <a:ext uri="{FF2B5EF4-FFF2-40B4-BE49-F238E27FC236}">
                  <a16:creationId xmlns:a16="http://schemas.microsoft.com/office/drawing/2014/main" id="{052EB4A2-B26D-4F81-8155-D4331499F484}"/>
                </a:ext>
              </a:extLst>
            </p:cNvPr>
            <p:cNvSpPr>
              <a:spLocks noEditPoints="1"/>
            </p:cNvSpPr>
            <p:nvPr/>
          </p:nvSpPr>
          <p:spPr bwMode="auto">
            <a:xfrm>
              <a:off x="1106" y="1055"/>
              <a:ext cx="139" cy="257"/>
            </a:xfrm>
            <a:custGeom>
              <a:avLst/>
              <a:gdLst>
                <a:gd name="T0" fmla="*/ 618 w 2159"/>
                <a:gd name="T1" fmla="*/ 2789 h 3968"/>
                <a:gd name="T2" fmla="*/ 1502 w 2159"/>
                <a:gd name="T3" fmla="*/ 2789 h 3968"/>
                <a:gd name="T4" fmla="*/ 1054 w 2159"/>
                <a:gd name="T5" fmla="*/ 499 h 3968"/>
                <a:gd name="T6" fmla="*/ 618 w 2159"/>
                <a:gd name="T7" fmla="*/ 2789 h 3968"/>
                <a:gd name="T8" fmla="*/ 561 w 2159"/>
                <a:gd name="T9" fmla="*/ 3169 h 3968"/>
                <a:gd name="T10" fmla="*/ 408 w 2159"/>
                <a:gd name="T11" fmla="*/ 3968 h 3968"/>
                <a:gd name="T12" fmla="*/ 0 w 2159"/>
                <a:gd name="T13" fmla="*/ 3968 h 3968"/>
                <a:gd name="T14" fmla="*/ 759 w 2159"/>
                <a:gd name="T15" fmla="*/ 0 h 3968"/>
                <a:gd name="T16" fmla="*/ 1400 w 2159"/>
                <a:gd name="T17" fmla="*/ 0 h 3968"/>
                <a:gd name="T18" fmla="*/ 2159 w 2159"/>
                <a:gd name="T19" fmla="*/ 3968 h 3968"/>
                <a:gd name="T20" fmla="*/ 1717 w 2159"/>
                <a:gd name="T21" fmla="*/ 3968 h 3968"/>
                <a:gd name="T22" fmla="*/ 1564 w 2159"/>
                <a:gd name="T23" fmla="*/ 3169 h 3968"/>
                <a:gd name="T24" fmla="*/ 561 w 2159"/>
                <a:gd name="T25" fmla="*/ 3169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9" h="3968">
                  <a:moveTo>
                    <a:pt x="618" y="2789"/>
                  </a:moveTo>
                  <a:lnTo>
                    <a:pt x="1502" y="2789"/>
                  </a:lnTo>
                  <a:lnTo>
                    <a:pt x="1054" y="499"/>
                  </a:lnTo>
                  <a:lnTo>
                    <a:pt x="618" y="2789"/>
                  </a:lnTo>
                  <a:close/>
                  <a:moveTo>
                    <a:pt x="561" y="3169"/>
                  </a:moveTo>
                  <a:lnTo>
                    <a:pt x="408" y="3968"/>
                  </a:lnTo>
                  <a:lnTo>
                    <a:pt x="0" y="3968"/>
                  </a:lnTo>
                  <a:lnTo>
                    <a:pt x="759" y="0"/>
                  </a:lnTo>
                  <a:lnTo>
                    <a:pt x="1400" y="0"/>
                  </a:lnTo>
                  <a:lnTo>
                    <a:pt x="2159" y="3968"/>
                  </a:lnTo>
                  <a:lnTo>
                    <a:pt x="1717" y="3968"/>
                  </a:lnTo>
                  <a:lnTo>
                    <a:pt x="1564" y="3169"/>
                  </a:lnTo>
                  <a:lnTo>
                    <a:pt x="561" y="3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6" name="Freeform 6">
              <a:extLst>
                <a:ext uri="{FF2B5EF4-FFF2-40B4-BE49-F238E27FC236}">
                  <a16:creationId xmlns:a16="http://schemas.microsoft.com/office/drawing/2014/main" id="{8D4C788F-1B00-44E5-BCCA-06DA428CCC32}"/>
                </a:ext>
              </a:extLst>
            </p:cNvPr>
            <p:cNvSpPr>
              <a:spLocks/>
            </p:cNvSpPr>
            <p:nvPr/>
          </p:nvSpPr>
          <p:spPr bwMode="auto">
            <a:xfrm>
              <a:off x="1267" y="1055"/>
              <a:ext cx="115" cy="260"/>
            </a:xfrm>
            <a:custGeom>
              <a:avLst/>
              <a:gdLst>
                <a:gd name="T0" fmla="*/ 436 w 1774"/>
                <a:gd name="T1" fmla="*/ 3033 h 4013"/>
                <a:gd name="T2" fmla="*/ 901 w 1774"/>
                <a:gd name="T3" fmla="*/ 3605 h 4013"/>
                <a:gd name="T4" fmla="*/ 1360 w 1774"/>
                <a:gd name="T5" fmla="*/ 3033 h 4013"/>
                <a:gd name="T6" fmla="*/ 1360 w 1774"/>
                <a:gd name="T7" fmla="*/ 0 h 4013"/>
                <a:gd name="T8" fmla="*/ 1774 w 1774"/>
                <a:gd name="T9" fmla="*/ 0 h 4013"/>
                <a:gd name="T10" fmla="*/ 1774 w 1774"/>
                <a:gd name="T11" fmla="*/ 3010 h 4013"/>
                <a:gd name="T12" fmla="*/ 884 w 1774"/>
                <a:gd name="T13" fmla="*/ 4013 h 4013"/>
                <a:gd name="T14" fmla="*/ 0 w 1774"/>
                <a:gd name="T15" fmla="*/ 3010 h 4013"/>
                <a:gd name="T16" fmla="*/ 0 w 1774"/>
                <a:gd name="T17" fmla="*/ 0 h 4013"/>
                <a:gd name="T18" fmla="*/ 436 w 1774"/>
                <a:gd name="T19" fmla="*/ 0 h 4013"/>
                <a:gd name="T20" fmla="*/ 436 w 1774"/>
                <a:gd name="T21" fmla="*/ 3033 h 4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4" h="4013">
                  <a:moveTo>
                    <a:pt x="436" y="3033"/>
                  </a:moveTo>
                  <a:cubicBezTo>
                    <a:pt x="436" y="3390"/>
                    <a:pt x="578" y="3605"/>
                    <a:pt x="901" y="3605"/>
                  </a:cubicBezTo>
                  <a:cubicBezTo>
                    <a:pt x="1219" y="3605"/>
                    <a:pt x="1360" y="3390"/>
                    <a:pt x="1360" y="3033"/>
                  </a:cubicBezTo>
                  <a:lnTo>
                    <a:pt x="1360" y="0"/>
                  </a:lnTo>
                  <a:lnTo>
                    <a:pt x="1774" y="0"/>
                  </a:lnTo>
                  <a:lnTo>
                    <a:pt x="1774" y="3010"/>
                  </a:lnTo>
                  <a:cubicBezTo>
                    <a:pt x="1774" y="3611"/>
                    <a:pt x="1496" y="4013"/>
                    <a:pt x="884" y="4013"/>
                  </a:cubicBezTo>
                  <a:cubicBezTo>
                    <a:pt x="278" y="4013"/>
                    <a:pt x="0" y="3611"/>
                    <a:pt x="0" y="3010"/>
                  </a:cubicBezTo>
                  <a:lnTo>
                    <a:pt x="0" y="0"/>
                  </a:lnTo>
                  <a:lnTo>
                    <a:pt x="436" y="0"/>
                  </a:lnTo>
                  <a:lnTo>
                    <a:pt x="436" y="3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7" name="Freeform 7">
              <a:extLst>
                <a:ext uri="{FF2B5EF4-FFF2-40B4-BE49-F238E27FC236}">
                  <a16:creationId xmlns:a16="http://schemas.microsoft.com/office/drawing/2014/main" id="{70A231BE-2A99-4085-B8E0-182D89804A48}"/>
                </a:ext>
              </a:extLst>
            </p:cNvPr>
            <p:cNvSpPr>
              <a:spLocks/>
            </p:cNvSpPr>
            <p:nvPr/>
          </p:nvSpPr>
          <p:spPr bwMode="auto">
            <a:xfrm>
              <a:off x="1400" y="1055"/>
              <a:ext cx="123" cy="257"/>
            </a:xfrm>
            <a:custGeom>
              <a:avLst/>
              <a:gdLst>
                <a:gd name="T0" fmla="*/ 732 w 1905"/>
                <a:gd name="T1" fmla="*/ 3968 h 3968"/>
                <a:gd name="T2" fmla="*/ 732 w 1905"/>
                <a:gd name="T3" fmla="*/ 403 h 3968"/>
                <a:gd name="T4" fmla="*/ 0 w 1905"/>
                <a:gd name="T5" fmla="*/ 403 h 3968"/>
                <a:gd name="T6" fmla="*/ 0 w 1905"/>
                <a:gd name="T7" fmla="*/ 0 h 3968"/>
                <a:gd name="T8" fmla="*/ 1905 w 1905"/>
                <a:gd name="T9" fmla="*/ 0 h 3968"/>
                <a:gd name="T10" fmla="*/ 1905 w 1905"/>
                <a:gd name="T11" fmla="*/ 403 h 3968"/>
                <a:gd name="T12" fmla="*/ 1174 w 1905"/>
                <a:gd name="T13" fmla="*/ 403 h 3968"/>
                <a:gd name="T14" fmla="*/ 1174 w 1905"/>
                <a:gd name="T15" fmla="*/ 3968 h 3968"/>
                <a:gd name="T16" fmla="*/ 732 w 1905"/>
                <a:gd name="T17" fmla="*/ 3968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5" h="3968">
                  <a:moveTo>
                    <a:pt x="732" y="3968"/>
                  </a:moveTo>
                  <a:lnTo>
                    <a:pt x="732" y="403"/>
                  </a:lnTo>
                  <a:lnTo>
                    <a:pt x="0" y="403"/>
                  </a:lnTo>
                  <a:lnTo>
                    <a:pt x="0" y="0"/>
                  </a:lnTo>
                  <a:lnTo>
                    <a:pt x="1905" y="0"/>
                  </a:lnTo>
                  <a:lnTo>
                    <a:pt x="1905" y="403"/>
                  </a:lnTo>
                  <a:lnTo>
                    <a:pt x="1174" y="403"/>
                  </a:lnTo>
                  <a:lnTo>
                    <a:pt x="1174" y="3968"/>
                  </a:lnTo>
                  <a:lnTo>
                    <a:pt x="732" y="39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8" name="Freeform 8">
              <a:extLst>
                <a:ext uri="{FF2B5EF4-FFF2-40B4-BE49-F238E27FC236}">
                  <a16:creationId xmlns:a16="http://schemas.microsoft.com/office/drawing/2014/main" id="{73A48FBF-5B50-491F-ACE9-315DCD0CCC26}"/>
                </a:ext>
              </a:extLst>
            </p:cNvPr>
            <p:cNvSpPr>
              <a:spLocks noEditPoints="1"/>
            </p:cNvSpPr>
            <p:nvPr/>
          </p:nvSpPr>
          <p:spPr bwMode="auto">
            <a:xfrm>
              <a:off x="1541" y="1052"/>
              <a:ext cx="118" cy="263"/>
            </a:xfrm>
            <a:custGeom>
              <a:avLst/>
              <a:gdLst>
                <a:gd name="T0" fmla="*/ 436 w 1819"/>
                <a:gd name="T1" fmla="*/ 3072 h 4047"/>
                <a:gd name="T2" fmla="*/ 907 w 1819"/>
                <a:gd name="T3" fmla="*/ 3644 h 4047"/>
                <a:gd name="T4" fmla="*/ 1377 w 1819"/>
                <a:gd name="T5" fmla="*/ 3072 h 4047"/>
                <a:gd name="T6" fmla="*/ 1377 w 1819"/>
                <a:gd name="T7" fmla="*/ 974 h 4047"/>
                <a:gd name="T8" fmla="*/ 907 w 1819"/>
                <a:gd name="T9" fmla="*/ 402 h 4047"/>
                <a:gd name="T10" fmla="*/ 436 w 1819"/>
                <a:gd name="T11" fmla="*/ 974 h 4047"/>
                <a:gd name="T12" fmla="*/ 436 w 1819"/>
                <a:gd name="T13" fmla="*/ 3072 h 4047"/>
                <a:gd name="T14" fmla="*/ 0 w 1819"/>
                <a:gd name="T15" fmla="*/ 997 h 4047"/>
                <a:gd name="T16" fmla="*/ 907 w 1819"/>
                <a:gd name="T17" fmla="*/ 0 h 4047"/>
                <a:gd name="T18" fmla="*/ 1819 w 1819"/>
                <a:gd name="T19" fmla="*/ 997 h 4047"/>
                <a:gd name="T20" fmla="*/ 1819 w 1819"/>
                <a:gd name="T21" fmla="*/ 3049 h 4047"/>
                <a:gd name="T22" fmla="*/ 907 w 1819"/>
                <a:gd name="T23" fmla="*/ 4047 h 4047"/>
                <a:gd name="T24" fmla="*/ 0 w 1819"/>
                <a:gd name="T25" fmla="*/ 3049 h 4047"/>
                <a:gd name="T26" fmla="*/ 0 w 1819"/>
                <a:gd name="T27" fmla="*/ 997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9" h="4047">
                  <a:moveTo>
                    <a:pt x="436" y="3072"/>
                  </a:moveTo>
                  <a:cubicBezTo>
                    <a:pt x="436" y="3434"/>
                    <a:pt x="589" y="3644"/>
                    <a:pt x="907" y="3644"/>
                  </a:cubicBezTo>
                  <a:cubicBezTo>
                    <a:pt x="1230" y="3644"/>
                    <a:pt x="1377" y="3434"/>
                    <a:pt x="1377" y="3072"/>
                  </a:cubicBezTo>
                  <a:lnTo>
                    <a:pt x="1377" y="974"/>
                  </a:lnTo>
                  <a:cubicBezTo>
                    <a:pt x="1377" y="617"/>
                    <a:pt x="1230" y="402"/>
                    <a:pt x="907" y="402"/>
                  </a:cubicBezTo>
                  <a:cubicBezTo>
                    <a:pt x="589" y="402"/>
                    <a:pt x="436" y="617"/>
                    <a:pt x="436" y="974"/>
                  </a:cubicBezTo>
                  <a:lnTo>
                    <a:pt x="436" y="3072"/>
                  </a:lnTo>
                  <a:close/>
                  <a:moveTo>
                    <a:pt x="0" y="997"/>
                  </a:moveTo>
                  <a:cubicBezTo>
                    <a:pt x="0" y="391"/>
                    <a:pt x="300" y="0"/>
                    <a:pt x="907" y="0"/>
                  </a:cubicBezTo>
                  <a:cubicBezTo>
                    <a:pt x="1519" y="0"/>
                    <a:pt x="1819" y="391"/>
                    <a:pt x="1819" y="997"/>
                  </a:cubicBezTo>
                  <a:lnTo>
                    <a:pt x="1819" y="3049"/>
                  </a:lnTo>
                  <a:cubicBezTo>
                    <a:pt x="1819" y="3650"/>
                    <a:pt x="1519" y="4047"/>
                    <a:pt x="907" y="4047"/>
                  </a:cubicBezTo>
                  <a:cubicBezTo>
                    <a:pt x="300" y="4047"/>
                    <a:pt x="0" y="3650"/>
                    <a:pt x="0" y="3049"/>
                  </a:cubicBezTo>
                  <a:lnTo>
                    <a:pt x="0" y="9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 name="Freeform 9">
              <a:extLst>
                <a:ext uri="{FF2B5EF4-FFF2-40B4-BE49-F238E27FC236}">
                  <a16:creationId xmlns:a16="http://schemas.microsoft.com/office/drawing/2014/main" id="{DF332B58-450A-4317-A8E8-422A309476D3}"/>
                </a:ext>
              </a:extLst>
            </p:cNvPr>
            <p:cNvSpPr>
              <a:spLocks/>
            </p:cNvSpPr>
            <p:nvPr/>
          </p:nvSpPr>
          <p:spPr bwMode="auto">
            <a:xfrm>
              <a:off x="1685" y="1055"/>
              <a:ext cx="163" cy="257"/>
            </a:xfrm>
            <a:custGeom>
              <a:avLst/>
              <a:gdLst>
                <a:gd name="T0" fmla="*/ 1468 w 2517"/>
                <a:gd name="T1" fmla="*/ 3962 h 3968"/>
                <a:gd name="T2" fmla="*/ 1043 w 2517"/>
                <a:gd name="T3" fmla="*/ 3962 h 3968"/>
                <a:gd name="T4" fmla="*/ 385 w 2517"/>
                <a:gd name="T5" fmla="*/ 805 h 3968"/>
                <a:gd name="T6" fmla="*/ 385 w 2517"/>
                <a:gd name="T7" fmla="*/ 3968 h 3968"/>
                <a:gd name="T8" fmla="*/ 0 w 2517"/>
                <a:gd name="T9" fmla="*/ 3968 h 3968"/>
                <a:gd name="T10" fmla="*/ 0 w 2517"/>
                <a:gd name="T11" fmla="*/ 0 h 3968"/>
                <a:gd name="T12" fmla="*/ 618 w 2517"/>
                <a:gd name="T13" fmla="*/ 0 h 3968"/>
                <a:gd name="T14" fmla="*/ 1270 w 2517"/>
                <a:gd name="T15" fmla="*/ 3169 h 3968"/>
                <a:gd name="T16" fmla="*/ 1899 w 2517"/>
                <a:gd name="T17" fmla="*/ 0 h 3968"/>
                <a:gd name="T18" fmla="*/ 2517 w 2517"/>
                <a:gd name="T19" fmla="*/ 0 h 3968"/>
                <a:gd name="T20" fmla="*/ 2517 w 2517"/>
                <a:gd name="T21" fmla="*/ 3968 h 3968"/>
                <a:gd name="T22" fmla="*/ 2097 w 2517"/>
                <a:gd name="T23" fmla="*/ 3968 h 3968"/>
                <a:gd name="T24" fmla="*/ 2097 w 2517"/>
                <a:gd name="T25" fmla="*/ 777 h 3968"/>
                <a:gd name="T26" fmla="*/ 1468 w 2517"/>
                <a:gd name="T27" fmla="*/ 3962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7" h="3968">
                  <a:moveTo>
                    <a:pt x="1468" y="3962"/>
                  </a:moveTo>
                  <a:lnTo>
                    <a:pt x="1043" y="3962"/>
                  </a:lnTo>
                  <a:lnTo>
                    <a:pt x="385" y="805"/>
                  </a:lnTo>
                  <a:lnTo>
                    <a:pt x="385" y="3968"/>
                  </a:lnTo>
                  <a:lnTo>
                    <a:pt x="0" y="3968"/>
                  </a:lnTo>
                  <a:lnTo>
                    <a:pt x="0" y="0"/>
                  </a:lnTo>
                  <a:lnTo>
                    <a:pt x="618" y="0"/>
                  </a:lnTo>
                  <a:lnTo>
                    <a:pt x="1270" y="3169"/>
                  </a:lnTo>
                  <a:lnTo>
                    <a:pt x="1899" y="0"/>
                  </a:lnTo>
                  <a:lnTo>
                    <a:pt x="2517" y="0"/>
                  </a:lnTo>
                  <a:lnTo>
                    <a:pt x="2517" y="3968"/>
                  </a:lnTo>
                  <a:lnTo>
                    <a:pt x="2097" y="3968"/>
                  </a:lnTo>
                  <a:lnTo>
                    <a:pt x="2097" y="777"/>
                  </a:lnTo>
                  <a:lnTo>
                    <a:pt x="1468" y="3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 name="Freeform 10">
              <a:extLst>
                <a:ext uri="{FF2B5EF4-FFF2-40B4-BE49-F238E27FC236}">
                  <a16:creationId xmlns:a16="http://schemas.microsoft.com/office/drawing/2014/main" id="{C8209DEA-C3D0-4A05-B1C6-F764A338568B}"/>
                </a:ext>
              </a:extLst>
            </p:cNvPr>
            <p:cNvSpPr>
              <a:spLocks noEditPoints="1"/>
            </p:cNvSpPr>
            <p:nvPr/>
          </p:nvSpPr>
          <p:spPr bwMode="auto">
            <a:xfrm>
              <a:off x="1870" y="1055"/>
              <a:ext cx="140" cy="257"/>
            </a:xfrm>
            <a:custGeom>
              <a:avLst/>
              <a:gdLst>
                <a:gd name="T0" fmla="*/ 617 w 2159"/>
                <a:gd name="T1" fmla="*/ 2789 h 3968"/>
                <a:gd name="T2" fmla="*/ 1502 w 2159"/>
                <a:gd name="T3" fmla="*/ 2789 h 3968"/>
                <a:gd name="T4" fmla="*/ 1054 w 2159"/>
                <a:gd name="T5" fmla="*/ 499 h 3968"/>
                <a:gd name="T6" fmla="*/ 617 w 2159"/>
                <a:gd name="T7" fmla="*/ 2789 h 3968"/>
                <a:gd name="T8" fmla="*/ 561 w 2159"/>
                <a:gd name="T9" fmla="*/ 3169 h 3968"/>
                <a:gd name="T10" fmla="*/ 408 w 2159"/>
                <a:gd name="T11" fmla="*/ 3968 h 3968"/>
                <a:gd name="T12" fmla="*/ 0 w 2159"/>
                <a:gd name="T13" fmla="*/ 3968 h 3968"/>
                <a:gd name="T14" fmla="*/ 759 w 2159"/>
                <a:gd name="T15" fmla="*/ 0 h 3968"/>
                <a:gd name="T16" fmla="*/ 1400 w 2159"/>
                <a:gd name="T17" fmla="*/ 0 h 3968"/>
                <a:gd name="T18" fmla="*/ 2159 w 2159"/>
                <a:gd name="T19" fmla="*/ 3968 h 3968"/>
                <a:gd name="T20" fmla="*/ 1717 w 2159"/>
                <a:gd name="T21" fmla="*/ 3968 h 3968"/>
                <a:gd name="T22" fmla="*/ 1564 w 2159"/>
                <a:gd name="T23" fmla="*/ 3169 h 3968"/>
                <a:gd name="T24" fmla="*/ 561 w 2159"/>
                <a:gd name="T25" fmla="*/ 3169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9" h="3968">
                  <a:moveTo>
                    <a:pt x="617" y="2789"/>
                  </a:moveTo>
                  <a:lnTo>
                    <a:pt x="1502" y="2789"/>
                  </a:lnTo>
                  <a:lnTo>
                    <a:pt x="1054" y="499"/>
                  </a:lnTo>
                  <a:lnTo>
                    <a:pt x="617" y="2789"/>
                  </a:lnTo>
                  <a:close/>
                  <a:moveTo>
                    <a:pt x="561" y="3169"/>
                  </a:moveTo>
                  <a:lnTo>
                    <a:pt x="408" y="3968"/>
                  </a:lnTo>
                  <a:lnTo>
                    <a:pt x="0" y="3968"/>
                  </a:lnTo>
                  <a:lnTo>
                    <a:pt x="759" y="0"/>
                  </a:lnTo>
                  <a:lnTo>
                    <a:pt x="1400" y="0"/>
                  </a:lnTo>
                  <a:lnTo>
                    <a:pt x="2159" y="3968"/>
                  </a:lnTo>
                  <a:lnTo>
                    <a:pt x="1717" y="3968"/>
                  </a:lnTo>
                  <a:lnTo>
                    <a:pt x="1564" y="3169"/>
                  </a:lnTo>
                  <a:lnTo>
                    <a:pt x="561" y="3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1" name="Freeform 11">
              <a:extLst>
                <a:ext uri="{FF2B5EF4-FFF2-40B4-BE49-F238E27FC236}">
                  <a16:creationId xmlns:a16="http://schemas.microsoft.com/office/drawing/2014/main" id="{CDE1EAA1-28C7-495E-AB28-61F3958F4D98}"/>
                </a:ext>
              </a:extLst>
            </p:cNvPr>
            <p:cNvSpPr>
              <a:spLocks/>
            </p:cNvSpPr>
            <p:nvPr/>
          </p:nvSpPr>
          <p:spPr bwMode="auto">
            <a:xfrm>
              <a:off x="2023" y="1055"/>
              <a:ext cx="123" cy="257"/>
            </a:xfrm>
            <a:custGeom>
              <a:avLst/>
              <a:gdLst>
                <a:gd name="T0" fmla="*/ 731 w 1904"/>
                <a:gd name="T1" fmla="*/ 3968 h 3968"/>
                <a:gd name="T2" fmla="*/ 731 w 1904"/>
                <a:gd name="T3" fmla="*/ 403 h 3968"/>
                <a:gd name="T4" fmla="*/ 0 w 1904"/>
                <a:gd name="T5" fmla="*/ 403 h 3968"/>
                <a:gd name="T6" fmla="*/ 0 w 1904"/>
                <a:gd name="T7" fmla="*/ 0 h 3968"/>
                <a:gd name="T8" fmla="*/ 1904 w 1904"/>
                <a:gd name="T9" fmla="*/ 0 h 3968"/>
                <a:gd name="T10" fmla="*/ 1904 w 1904"/>
                <a:gd name="T11" fmla="*/ 403 h 3968"/>
                <a:gd name="T12" fmla="*/ 1173 w 1904"/>
                <a:gd name="T13" fmla="*/ 403 h 3968"/>
                <a:gd name="T14" fmla="*/ 1173 w 1904"/>
                <a:gd name="T15" fmla="*/ 3968 h 3968"/>
                <a:gd name="T16" fmla="*/ 731 w 1904"/>
                <a:gd name="T17" fmla="*/ 3968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 h="3968">
                  <a:moveTo>
                    <a:pt x="731" y="3968"/>
                  </a:moveTo>
                  <a:lnTo>
                    <a:pt x="731" y="403"/>
                  </a:lnTo>
                  <a:lnTo>
                    <a:pt x="0" y="403"/>
                  </a:lnTo>
                  <a:lnTo>
                    <a:pt x="0" y="0"/>
                  </a:lnTo>
                  <a:lnTo>
                    <a:pt x="1904" y="0"/>
                  </a:lnTo>
                  <a:lnTo>
                    <a:pt x="1904" y="403"/>
                  </a:lnTo>
                  <a:lnTo>
                    <a:pt x="1173" y="403"/>
                  </a:lnTo>
                  <a:lnTo>
                    <a:pt x="1173" y="3968"/>
                  </a:lnTo>
                  <a:lnTo>
                    <a:pt x="731" y="39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2" name="Rectangle 12">
              <a:extLst>
                <a:ext uri="{FF2B5EF4-FFF2-40B4-BE49-F238E27FC236}">
                  <a16:creationId xmlns:a16="http://schemas.microsoft.com/office/drawing/2014/main" id="{AFDDF4F3-DDF5-4F39-8FF9-4BEDB2A66748}"/>
                </a:ext>
              </a:extLst>
            </p:cNvPr>
            <p:cNvSpPr>
              <a:spLocks noChangeArrowheads="1"/>
            </p:cNvSpPr>
            <p:nvPr/>
          </p:nvSpPr>
          <p:spPr bwMode="auto">
            <a:xfrm>
              <a:off x="2166" y="1055"/>
              <a:ext cx="29" cy="2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3" name="Freeform 13">
              <a:extLst>
                <a:ext uri="{FF2B5EF4-FFF2-40B4-BE49-F238E27FC236}">
                  <a16:creationId xmlns:a16="http://schemas.microsoft.com/office/drawing/2014/main" id="{932D0E79-AC50-4193-9E25-67BC7216D095}"/>
                </a:ext>
              </a:extLst>
            </p:cNvPr>
            <p:cNvSpPr>
              <a:spLocks noEditPoints="1"/>
            </p:cNvSpPr>
            <p:nvPr/>
          </p:nvSpPr>
          <p:spPr bwMode="auto">
            <a:xfrm>
              <a:off x="2222" y="1052"/>
              <a:ext cx="118" cy="263"/>
            </a:xfrm>
            <a:custGeom>
              <a:avLst/>
              <a:gdLst>
                <a:gd name="T0" fmla="*/ 436 w 1819"/>
                <a:gd name="T1" fmla="*/ 3072 h 4047"/>
                <a:gd name="T2" fmla="*/ 907 w 1819"/>
                <a:gd name="T3" fmla="*/ 3644 h 4047"/>
                <a:gd name="T4" fmla="*/ 1377 w 1819"/>
                <a:gd name="T5" fmla="*/ 3072 h 4047"/>
                <a:gd name="T6" fmla="*/ 1377 w 1819"/>
                <a:gd name="T7" fmla="*/ 974 h 4047"/>
                <a:gd name="T8" fmla="*/ 907 w 1819"/>
                <a:gd name="T9" fmla="*/ 402 h 4047"/>
                <a:gd name="T10" fmla="*/ 436 w 1819"/>
                <a:gd name="T11" fmla="*/ 974 h 4047"/>
                <a:gd name="T12" fmla="*/ 436 w 1819"/>
                <a:gd name="T13" fmla="*/ 3072 h 4047"/>
                <a:gd name="T14" fmla="*/ 0 w 1819"/>
                <a:gd name="T15" fmla="*/ 997 h 4047"/>
                <a:gd name="T16" fmla="*/ 907 w 1819"/>
                <a:gd name="T17" fmla="*/ 0 h 4047"/>
                <a:gd name="T18" fmla="*/ 1819 w 1819"/>
                <a:gd name="T19" fmla="*/ 997 h 4047"/>
                <a:gd name="T20" fmla="*/ 1819 w 1819"/>
                <a:gd name="T21" fmla="*/ 3049 h 4047"/>
                <a:gd name="T22" fmla="*/ 907 w 1819"/>
                <a:gd name="T23" fmla="*/ 4047 h 4047"/>
                <a:gd name="T24" fmla="*/ 0 w 1819"/>
                <a:gd name="T25" fmla="*/ 3049 h 4047"/>
                <a:gd name="T26" fmla="*/ 0 w 1819"/>
                <a:gd name="T27" fmla="*/ 997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9" h="4047">
                  <a:moveTo>
                    <a:pt x="436" y="3072"/>
                  </a:moveTo>
                  <a:cubicBezTo>
                    <a:pt x="436" y="3434"/>
                    <a:pt x="589" y="3644"/>
                    <a:pt x="907" y="3644"/>
                  </a:cubicBezTo>
                  <a:cubicBezTo>
                    <a:pt x="1230" y="3644"/>
                    <a:pt x="1377" y="3434"/>
                    <a:pt x="1377" y="3072"/>
                  </a:cubicBezTo>
                  <a:lnTo>
                    <a:pt x="1377" y="974"/>
                  </a:lnTo>
                  <a:cubicBezTo>
                    <a:pt x="1377" y="617"/>
                    <a:pt x="1230" y="402"/>
                    <a:pt x="907" y="402"/>
                  </a:cubicBezTo>
                  <a:cubicBezTo>
                    <a:pt x="589" y="402"/>
                    <a:pt x="436" y="617"/>
                    <a:pt x="436" y="974"/>
                  </a:cubicBezTo>
                  <a:lnTo>
                    <a:pt x="436" y="3072"/>
                  </a:lnTo>
                  <a:close/>
                  <a:moveTo>
                    <a:pt x="0" y="997"/>
                  </a:moveTo>
                  <a:cubicBezTo>
                    <a:pt x="0" y="391"/>
                    <a:pt x="300" y="0"/>
                    <a:pt x="907" y="0"/>
                  </a:cubicBezTo>
                  <a:cubicBezTo>
                    <a:pt x="1519" y="0"/>
                    <a:pt x="1819" y="391"/>
                    <a:pt x="1819" y="997"/>
                  </a:cubicBezTo>
                  <a:lnTo>
                    <a:pt x="1819" y="3049"/>
                  </a:lnTo>
                  <a:cubicBezTo>
                    <a:pt x="1819" y="3650"/>
                    <a:pt x="1519" y="4047"/>
                    <a:pt x="907" y="4047"/>
                  </a:cubicBezTo>
                  <a:cubicBezTo>
                    <a:pt x="300" y="4047"/>
                    <a:pt x="0" y="3650"/>
                    <a:pt x="0" y="3049"/>
                  </a:cubicBezTo>
                  <a:lnTo>
                    <a:pt x="0" y="9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4" name="Freeform 14">
              <a:extLst>
                <a:ext uri="{FF2B5EF4-FFF2-40B4-BE49-F238E27FC236}">
                  <a16:creationId xmlns:a16="http://schemas.microsoft.com/office/drawing/2014/main" id="{8E4060C2-2D83-4373-B5F6-0AE2CC302D61}"/>
                </a:ext>
              </a:extLst>
            </p:cNvPr>
            <p:cNvSpPr>
              <a:spLocks/>
            </p:cNvSpPr>
            <p:nvPr/>
          </p:nvSpPr>
          <p:spPr bwMode="auto">
            <a:xfrm>
              <a:off x="2366" y="1055"/>
              <a:ext cx="121" cy="257"/>
            </a:xfrm>
            <a:custGeom>
              <a:avLst/>
              <a:gdLst>
                <a:gd name="T0" fmla="*/ 397 w 1870"/>
                <a:gd name="T1" fmla="*/ 3968 h 3968"/>
                <a:gd name="T2" fmla="*/ 0 w 1870"/>
                <a:gd name="T3" fmla="*/ 3968 h 3968"/>
                <a:gd name="T4" fmla="*/ 0 w 1870"/>
                <a:gd name="T5" fmla="*/ 0 h 3968"/>
                <a:gd name="T6" fmla="*/ 561 w 1870"/>
                <a:gd name="T7" fmla="*/ 0 h 3968"/>
                <a:gd name="T8" fmla="*/ 1479 w 1870"/>
                <a:gd name="T9" fmla="*/ 2868 h 3968"/>
                <a:gd name="T10" fmla="*/ 1479 w 1870"/>
                <a:gd name="T11" fmla="*/ 0 h 3968"/>
                <a:gd name="T12" fmla="*/ 1870 w 1870"/>
                <a:gd name="T13" fmla="*/ 0 h 3968"/>
                <a:gd name="T14" fmla="*/ 1870 w 1870"/>
                <a:gd name="T15" fmla="*/ 3968 h 3968"/>
                <a:gd name="T16" fmla="*/ 1411 w 1870"/>
                <a:gd name="T17" fmla="*/ 3968 h 3968"/>
                <a:gd name="T18" fmla="*/ 397 w 1870"/>
                <a:gd name="T19" fmla="*/ 760 h 3968"/>
                <a:gd name="T20" fmla="*/ 397 w 1870"/>
                <a:gd name="T21" fmla="*/ 3968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0" h="3968">
                  <a:moveTo>
                    <a:pt x="397" y="3968"/>
                  </a:moveTo>
                  <a:lnTo>
                    <a:pt x="0" y="3968"/>
                  </a:lnTo>
                  <a:lnTo>
                    <a:pt x="0" y="0"/>
                  </a:lnTo>
                  <a:lnTo>
                    <a:pt x="561" y="0"/>
                  </a:lnTo>
                  <a:lnTo>
                    <a:pt x="1479" y="2868"/>
                  </a:lnTo>
                  <a:lnTo>
                    <a:pt x="1479" y="0"/>
                  </a:lnTo>
                  <a:lnTo>
                    <a:pt x="1870" y="0"/>
                  </a:lnTo>
                  <a:lnTo>
                    <a:pt x="1870" y="3968"/>
                  </a:lnTo>
                  <a:lnTo>
                    <a:pt x="1411" y="3968"/>
                  </a:lnTo>
                  <a:lnTo>
                    <a:pt x="397" y="760"/>
                  </a:lnTo>
                  <a:lnTo>
                    <a:pt x="397" y="39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5" name="Freeform 15">
              <a:extLst>
                <a:ext uri="{FF2B5EF4-FFF2-40B4-BE49-F238E27FC236}">
                  <a16:creationId xmlns:a16="http://schemas.microsoft.com/office/drawing/2014/main" id="{3553FF39-45A0-4CC2-8630-57F5280536A2}"/>
                </a:ext>
              </a:extLst>
            </p:cNvPr>
            <p:cNvSpPr>
              <a:spLocks noEditPoints="1"/>
            </p:cNvSpPr>
            <p:nvPr/>
          </p:nvSpPr>
          <p:spPr bwMode="auto">
            <a:xfrm>
              <a:off x="1100" y="1347"/>
              <a:ext cx="148" cy="174"/>
            </a:xfrm>
            <a:custGeom>
              <a:avLst/>
              <a:gdLst>
                <a:gd name="T0" fmla="*/ 1815 w 2299"/>
                <a:gd name="T1" fmla="*/ 1944 h 2692"/>
                <a:gd name="T2" fmla="*/ 1345 w 2299"/>
                <a:gd name="T3" fmla="*/ 1340 h 2692"/>
                <a:gd name="T4" fmla="*/ 834 w 2299"/>
                <a:gd name="T5" fmla="*/ 1305 h 2692"/>
                <a:gd name="T6" fmla="*/ 834 w 2299"/>
                <a:gd name="T7" fmla="*/ 2459 h 2692"/>
                <a:gd name="T8" fmla="*/ 862 w 2299"/>
                <a:gd name="T9" fmla="*/ 2587 h 2692"/>
                <a:gd name="T10" fmla="*/ 1120 w 2299"/>
                <a:gd name="T11" fmla="*/ 2614 h 2692"/>
                <a:gd name="T12" fmla="*/ 1626 w 2299"/>
                <a:gd name="T13" fmla="*/ 2444 h 2692"/>
                <a:gd name="T14" fmla="*/ 1815 w 2299"/>
                <a:gd name="T15" fmla="*/ 1944 h 2692"/>
                <a:gd name="T16" fmla="*/ 1682 w 2299"/>
                <a:gd name="T17" fmla="*/ 651 h 2692"/>
                <a:gd name="T18" fmla="*/ 1479 w 2299"/>
                <a:gd name="T19" fmla="*/ 155 h 2692"/>
                <a:gd name="T20" fmla="*/ 1078 w 2299"/>
                <a:gd name="T21" fmla="*/ 90 h 2692"/>
                <a:gd name="T22" fmla="*/ 834 w 2299"/>
                <a:gd name="T23" fmla="*/ 101 h 2692"/>
                <a:gd name="T24" fmla="*/ 834 w 2299"/>
                <a:gd name="T25" fmla="*/ 1224 h 2692"/>
                <a:gd name="T26" fmla="*/ 876 w 2299"/>
                <a:gd name="T27" fmla="*/ 1224 h 2692"/>
                <a:gd name="T28" fmla="*/ 1129 w 2299"/>
                <a:gd name="T29" fmla="*/ 1216 h 2692"/>
                <a:gd name="T30" fmla="*/ 1537 w 2299"/>
                <a:gd name="T31" fmla="*/ 1060 h 2692"/>
                <a:gd name="T32" fmla="*/ 1682 w 2299"/>
                <a:gd name="T33" fmla="*/ 651 h 2692"/>
                <a:gd name="T34" fmla="*/ 2299 w 2299"/>
                <a:gd name="T35" fmla="*/ 1987 h 2692"/>
                <a:gd name="T36" fmla="*/ 1871 w 2299"/>
                <a:gd name="T37" fmla="*/ 2572 h 2692"/>
                <a:gd name="T38" fmla="*/ 1276 w 2299"/>
                <a:gd name="T39" fmla="*/ 2688 h 2692"/>
                <a:gd name="T40" fmla="*/ 650 w 2299"/>
                <a:gd name="T41" fmla="*/ 2692 h 2692"/>
                <a:gd name="T42" fmla="*/ 88 w 2299"/>
                <a:gd name="T43" fmla="*/ 2692 h 2692"/>
                <a:gd name="T44" fmla="*/ 9 w 2299"/>
                <a:gd name="T45" fmla="*/ 2659 h 2692"/>
                <a:gd name="T46" fmla="*/ 152 w 2299"/>
                <a:gd name="T47" fmla="*/ 2626 h 2692"/>
                <a:gd name="T48" fmla="*/ 348 w 2299"/>
                <a:gd name="T49" fmla="*/ 2597 h 2692"/>
                <a:gd name="T50" fmla="*/ 378 w 2299"/>
                <a:gd name="T51" fmla="*/ 2421 h 2692"/>
                <a:gd name="T52" fmla="*/ 378 w 2299"/>
                <a:gd name="T53" fmla="*/ 326 h 2692"/>
                <a:gd name="T54" fmla="*/ 360 w 2299"/>
                <a:gd name="T55" fmla="*/ 128 h 2692"/>
                <a:gd name="T56" fmla="*/ 125 w 2299"/>
                <a:gd name="T57" fmla="*/ 78 h 2692"/>
                <a:gd name="T58" fmla="*/ 0 w 2299"/>
                <a:gd name="T59" fmla="*/ 37 h 2692"/>
                <a:gd name="T60" fmla="*/ 115 w 2299"/>
                <a:gd name="T61" fmla="*/ 0 h 2692"/>
                <a:gd name="T62" fmla="*/ 171 w 2299"/>
                <a:gd name="T63" fmla="*/ 0 h 2692"/>
                <a:gd name="T64" fmla="*/ 263 w 2299"/>
                <a:gd name="T65" fmla="*/ 12 h 2692"/>
                <a:gd name="T66" fmla="*/ 1161 w 2299"/>
                <a:gd name="T67" fmla="*/ 12 h 2692"/>
                <a:gd name="T68" fmla="*/ 1903 w 2299"/>
                <a:gd name="T69" fmla="*/ 151 h 2692"/>
                <a:gd name="T70" fmla="*/ 2189 w 2299"/>
                <a:gd name="T71" fmla="*/ 612 h 2692"/>
                <a:gd name="T72" fmla="*/ 1954 w 2299"/>
                <a:gd name="T73" fmla="*/ 1044 h 2692"/>
                <a:gd name="T74" fmla="*/ 1295 w 2299"/>
                <a:gd name="T75" fmla="*/ 1255 h 2692"/>
                <a:gd name="T76" fmla="*/ 1295 w 2299"/>
                <a:gd name="T77" fmla="*/ 1278 h 2692"/>
                <a:gd name="T78" fmla="*/ 1949 w 2299"/>
                <a:gd name="T79" fmla="*/ 1425 h 2692"/>
                <a:gd name="T80" fmla="*/ 2299 w 2299"/>
                <a:gd name="T81" fmla="*/ 1987 h 2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9" h="2692">
                  <a:moveTo>
                    <a:pt x="1815" y="1944"/>
                  </a:moveTo>
                  <a:cubicBezTo>
                    <a:pt x="1815" y="1619"/>
                    <a:pt x="1659" y="1418"/>
                    <a:pt x="1345" y="1340"/>
                  </a:cubicBezTo>
                  <a:cubicBezTo>
                    <a:pt x="1253" y="1317"/>
                    <a:pt x="1083" y="1305"/>
                    <a:pt x="834" y="1305"/>
                  </a:cubicBezTo>
                  <a:lnTo>
                    <a:pt x="834" y="2459"/>
                  </a:lnTo>
                  <a:cubicBezTo>
                    <a:pt x="834" y="2534"/>
                    <a:pt x="843" y="2577"/>
                    <a:pt x="862" y="2587"/>
                  </a:cubicBezTo>
                  <a:cubicBezTo>
                    <a:pt x="892" y="2605"/>
                    <a:pt x="978" y="2614"/>
                    <a:pt x="1120" y="2614"/>
                  </a:cubicBezTo>
                  <a:cubicBezTo>
                    <a:pt x="1332" y="2614"/>
                    <a:pt x="1500" y="2557"/>
                    <a:pt x="1626" y="2444"/>
                  </a:cubicBezTo>
                  <a:cubicBezTo>
                    <a:pt x="1752" y="2330"/>
                    <a:pt x="1815" y="2164"/>
                    <a:pt x="1815" y="1944"/>
                  </a:cubicBezTo>
                  <a:close/>
                  <a:moveTo>
                    <a:pt x="1682" y="651"/>
                  </a:moveTo>
                  <a:cubicBezTo>
                    <a:pt x="1682" y="403"/>
                    <a:pt x="1614" y="238"/>
                    <a:pt x="1479" y="155"/>
                  </a:cubicBezTo>
                  <a:cubicBezTo>
                    <a:pt x="1408" y="111"/>
                    <a:pt x="1275" y="90"/>
                    <a:pt x="1078" y="90"/>
                  </a:cubicBezTo>
                  <a:cubicBezTo>
                    <a:pt x="1026" y="90"/>
                    <a:pt x="945" y="93"/>
                    <a:pt x="834" y="101"/>
                  </a:cubicBezTo>
                  <a:lnTo>
                    <a:pt x="834" y="1224"/>
                  </a:lnTo>
                  <a:lnTo>
                    <a:pt x="876" y="1224"/>
                  </a:lnTo>
                  <a:lnTo>
                    <a:pt x="1129" y="1216"/>
                  </a:lnTo>
                  <a:cubicBezTo>
                    <a:pt x="1304" y="1211"/>
                    <a:pt x="1440" y="1159"/>
                    <a:pt x="1537" y="1060"/>
                  </a:cubicBezTo>
                  <a:cubicBezTo>
                    <a:pt x="1633" y="960"/>
                    <a:pt x="1682" y="824"/>
                    <a:pt x="1682" y="651"/>
                  </a:cubicBezTo>
                  <a:close/>
                  <a:moveTo>
                    <a:pt x="2299" y="1987"/>
                  </a:moveTo>
                  <a:cubicBezTo>
                    <a:pt x="2299" y="2250"/>
                    <a:pt x="2156" y="2445"/>
                    <a:pt x="1871" y="2572"/>
                  </a:cubicBezTo>
                  <a:cubicBezTo>
                    <a:pt x="1732" y="2634"/>
                    <a:pt x="1534" y="2672"/>
                    <a:pt x="1276" y="2688"/>
                  </a:cubicBezTo>
                  <a:cubicBezTo>
                    <a:pt x="1206" y="2690"/>
                    <a:pt x="997" y="2692"/>
                    <a:pt x="650" y="2692"/>
                  </a:cubicBezTo>
                  <a:lnTo>
                    <a:pt x="88" y="2692"/>
                  </a:lnTo>
                  <a:cubicBezTo>
                    <a:pt x="35" y="2692"/>
                    <a:pt x="9" y="2681"/>
                    <a:pt x="9" y="2659"/>
                  </a:cubicBezTo>
                  <a:cubicBezTo>
                    <a:pt x="9" y="2637"/>
                    <a:pt x="57" y="2626"/>
                    <a:pt x="152" y="2626"/>
                  </a:cubicBezTo>
                  <a:cubicBezTo>
                    <a:pt x="263" y="2626"/>
                    <a:pt x="328" y="2616"/>
                    <a:pt x="348" y="2597"/>
                  </a:cubicBezTo>
                  <a:cubicBezTo>
                    <a:pt x="368" y="2577"/>
                    <a:pt x="378" y="2519"/>
                    <a:pt x="378" y="2421"/>
                  </a:cubicBezTo>
                  <a:lnTo>
                    <a:pt x="378" y="326"/>
                  </a:lnTo>
                  <a:cubicBezTo>
                    <a:pt x="378" y="212"/>
                    <a:pt x="372" y="146"/>
                    <a:pt x="360" y="128"/>
                  </a:cubicBezTo>
                  <a:cubicBezTo>
                    <a:pt x="338" y="97"/>
                    <a:pt x="260" y="80"/>
                    <a:pt x="125" y="78"/>
                  </a:cubicBezTo>
                  <a:cubicBezTo>
                    <a:pt x="42" y="78"/>
                    <a:pt x="0" y="64"/>
                    <a:pt x="0" y="37"/>
                  </a:cubicBezTo>
                  <a:cubicBezTo>
                    <a:pt x="0" y="13"/>
                    <a:pt x="39" y="0"/>
                    <a:pt x="115" y="0"/>
                  </a:cubicBezTo>
                  <a:lnTo>
                    <a:pt x="171" y="0"/>
                  </a:lnTo>
                  <a:cubicBezTo>
                    <a:pt x="204" y="8"/>
                    <a:pt x="235" y="12"/>
                    <a:pt x="263" y="12"/>
                  </a:cubicBezTo>
                  <a:lnTo>
                    <a:pt x="1161" y="12"/>
                  </a:lnTo>
                  <a:cubicBezTo>
                    <a:pt x="1493" y="15"/>
                    <a:pt x="1740" y="61"/>
                    <a:pt x="1903" y="151"/>
                  </a:cubicBezTo>
                  <a:cubicBezTo>
                    <a:pt x="2093" y="257"/>
                    <a:pt x="2189" y="411"/>
                    <a:pt x="2189" y="612"/>
                  </a:cubicBezTo>
                  <a:cubicBezTo>
                    <a:pt x="2189" y="788"/>
                    <a:pt x="2110" y="932"/>
                    <a:pt x="1954" y="1044"/>
                  </a:cubicBezTo>
                  <a:cubicBezTo>
                    <a:pt x="1797" y="1156"/>
                    <a:pt x="1577" y="1227"/>
                    <a:pt x="1295" y="1255"/>
                  </a:cubicBezTo>
                  <a:lnTo>
                    <a:pt x="1295" y="1278"/>
                  </a:lnTo>
                  <a:cubicBezTo>
                    <a:pt x="1574" y="1294"/>
                    <a:pt x="1792" y="1343"/>
                    <a:pt x="1949" y="1425"/>
                  </a:cubicBezTo>
                  <a:cubicBezTo>
                    <a:pt x="2182" y="1549"/>
                    <a:pt x="2299" y="1737"/>
                    <a:pt x="2299" y="19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6" name="Freeform 16">
              <a:extLst>
                <a:ext uri="{FF2B5EF4-FFF2-40B4-BE49-F238E27FC236}">
                  <a16:creationId xmlns:a16="http://schemas.microsoft.com/office/drawing/2014/main" id="{CB89A522-8920-4C20-BAFC-DCC458406314}"/>
                </a:ext>
              </a:extLst>
            </p:cNvPr>
            <p:cNvSpPr>
              <a:spLocks/>
            </p:cNvSpPr>
            <p:nvPr/>
          </p:nvSpPr>
          <p:spPr bwMode="auto">
            <a:xfrm>
              <a:off x="1456" y="1347"/>
              <a:ext cx="189" cy="177"/>
            </a:xfrm>
            <a:custGeom>
              <a:avLst/>
              <a:gdLst>
                <a:gd name="T0" fmla="*/ 2930 w 2930"/>
                <a:gd name="T1" fmla="*/ 35 h 2734"/>
                <a:gd name="T2" fmla="*/ 2847 w 2930"/>
                <a:gd name="T3" fmla="*/ 66 h 2734"/>
                <a:gd name="T4" fmla="*/ 2755 w 2930"/>
                <a:gd name="T5" fmla="*/ 66 h 2734"/>
                <a:gd name="T6" fmla="*/ 2690 w 2930"/>
                <a:gd name="T7" fmla="*/ 66 h 2734"/>
                <a:gd name="T8" fmla="*/ 2552 w 2930"/>
                <a:gd name="T9" fmla="*/ 116 h 2734"/>
                <a:gd name="T10" fmla="*/ 2543 w 2930"/>
                <a:gd name="T11" fmla="*/ 205 h 2734"/>
                <a:gd name="T12" fmla="*/ 2543 w 2930"/>
                <a:gd name="T13" fmla="*/ 1655 h 2734"/>
                <a:gd name="T14" fmla="*/ 2292 w 2930"/>
                <a:gd name="T15" fmla="*/ 2477 h 2734"/>
                <a:gd name="T16" fmla="*/ 1483 w 2930"/>
                <a:gd name="T17" fmla="*/ 2734 h 2734"/>
                <a:gd name="T18" fmla="*/ 543 w 2930"/>
                <a:gd name="T19" fmla="*/ 2417 h 2734"/>
                <a:gd name="T20" fmla="*/ 364 w 2930"/>
                <a:gd name="T21" fmla="*/ 1716 h 2734"/>
                <a:gd name="T22" fmla="*/ 364 w 2930"/>
                <a:gd name="T23" fmla="*/ 163 h 2734"/>
                <a:gd name="T24" fmla="*/ 252 w 2930"/>
                <a:gd name="T25" fmla="*/ 78 h 2734"/>
                <a:gd name="T26" fmla="*/ 79 w 2930"/>
                <a:gd name="T27" fmla="*/ 74 h 2734"/>
                <a:gd name="T28" fmla="*/ 0 w 2930"/>
                <a:gd name="T29" fmla="*/ 35 h 2734"/>
                <a:gd name="T30" fmla="*/ 64 w 2930"/>
                <a:gd name="T31" fmla="*/ 0 h 2734"/>
                <a:gd name="T32" fmla="*/ 147 w 2930"/>
                <a:gd name="T33" fmla="*/ 0 h 2734"/>
                <a:gd name="T34" fmla="*/ 253 w 2930"/>
                <a:gd name="T35" fmla="*/ 0 h 2734"/>
                <a:gd name="T36" fmla="*/ 387 w 2930"/>
                <a:gd name="T37" fmla="*/ 0 h 2734"/>
                <a:gd name="T38" fmla="*/ 1045 w 2930"/>
                <a:gd name="T39" fmla="*/ 0 h 2734"/>
                <a:gd name="T40" fmla="*/ 1101 w 2930"/>
                <a:gd name="T41" fmla="*/ 0 h 2734"/>
                <a:gd name="T42" fmla="*/ 1179 w 2930"/>
                <a:gd name="T43" fmla="*/ 43 h 2734"/>
                <a:gd name="T44" fmla="*/ 1151 w 2930"/>
                <a:gd name="T45" fmla="*/ 74 h 2734"/>
                <a:gd name="T46" fmla="*/ 967 w 2930"/>
                <a:gd name="T47" fmla="*/ 82 h 2734"/>
                <a:gd name="T48" fmla="*/ 880 w 2930"/>
                <a:gd name="T49" fmla="*/ 89 h 2734"/>
                <a:gd name="T50" fmla="*/ 829 w 2930"/>
                <a:gd name="T51" fmla="*/ 143 h 2734"/>
                <a:gd name="T52" fmla="*/ 824 w 2930"/>
                <a:gd name="T53" fmla="*/ 364 h 2734"/>
                <a:gd name="T54" fmla="*/ 824 w 2930"/>
                <a:gd name="T55" fmla="*/ 1748 h 2734"/>
                <a:gd name="T56" fmla="*/ 1018 w 2930"/>
                <a:gd name="T57" fmla="*/ 2444 h 2734"/>
                <a:gd name="T58" fmla="*/ 1594 w 2930"/>
                <a:gd name="T59" fmla="*/ 2630 h 2734"/>
                <a:gd name="T60" fmla="*/ 2386 w 2930"/>
                <a:gd name="T61" fmla="*/ 1962 h 2734"/>
                <a:gd name="T62" fmla="*/ 2400 w 2930"/>
                <a:gd name="T63" fmla="*/ 1112 h 2734"/>
                <a:gd name="T64" fmla="*/ 2400 w 2930"/>
                <a:gd name="T65" fmla="*/ 892 h 2734"/>
                <a:gd name="T66" fmla="*/ 2400 w 2930"/>
                <a:gd name="T67" fmla="*/ 583 h 2734"/>
                <a:gd name="T68" fmla="*/ 2400 w 2930"/>
                <a:gd name="T69" fmla="*/ 317 h 2734"/>
                <a:gd name="T70" fmla="*/ 2400 w 2930"/>
                <a:gd name="T71" fmla="*/ 232 h 2734"/>
                <a:gd name="T72" fmla="*/ 2400 w 2930"/>
                <a:gd name="T73" fmla="*/ 190 h 2734"/>
                <a:gd name="T74" fmla="*/ 2304 w 2930"/>
                <a:gd name="T75" fmla="*/ 85 h 2734"/>
                <a:gd name="T76" fmla="*/ 2118 w 2930"/>
                <a:gd name="T77" fmla="*/ 78 h 2734"/>
                <a:gd name="T78" fmla="*/ 2027 w 2930"/>
                <a:gd name="T79" fmla="*/ 35 h 2734"/>
                <a:gd name="T80" fmla="*/ 2091 w 2930"/>
                <a:gd name="T81" fmla="*/ 0 h 2734"/>
                <a:gd name="T82" fmla="*/ 2151 w 2930"/>
                <a:gd name="T83" fmla="*/ 0 h 2734"/>
                <a:gd name="T84" fmla="*/ 2552 w 2930"/>
                <a:gd name="T85" fmla="*/ 0 h 2734"/>
                <a:gd name="T86" fmla="*/ 2667 w 2930"/>
                <a:gd name="T87" fmla="*/ 0 h 2734"/>
                <a:gd name="T88" fmla="*/ 2755 w 2930"/>
                <a:gd name="T89" fmla="*/ 0 h 2734"/>
                <a:gd name="T90" fmla="*/ 2824 w 2930"/>
                <a:gd name="T91" fmla="*/ 0 h 2734"/>
                <a:gd name="T92" fmla="*/ 2930 w 2930"/>
                <a:gd name="T93" fmla="*/ 3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30" h="2734">
                  <a:moveTo>
                    <a:pt x="2930" y="35"/>
                  </a:moveTo>
                  <a:cubicBezTo>
                    <a:pt x="2930" y="56"/>
                    <a:pt x="2902" y="66"/>
                    <a:pt x="2847" y="66"/>
                  </a:cubicBezTo>
                  <a:lnTo>
                    <a:pt x="2755" y="66"/>
                  </a:lnTo>
                  <a:lnTo>
                    <a:pt x="2690" y="66"/>
                  </a:lnTo>
                  <a:cubicBezTo>
                    <a:pt x="2613" y="66"/>
                    <a:pt x="2567" y="83"/>
                    <a:pt x="2552" y="116"/>
                  </a:cubicBezTo>
                  <a:cubicBezTo>
                    <a:pt x="2546" y="134"/>
                    <a:pt x="2543" y="164"/>
                    <a:pt x="2543" y="205"/>
                  </a:cubicBezTo>
                  <a:lnTo>
                    <a:pt x="2543" y="1655"/>
                  </a:lnTo>
                  <a:cubicBezTo>
                    <a:pt x="2543" y="2032"/>
                    <a:pt x="2459" y="2306"/>
                    <a:pt x="2292" y="2477"/>
                  </a:cubicBezTo>
                  <a:cubicBezTo>
                    <a:pt x="2124" y="2648"/>
                    <a:pt x="1855" y="2734"/>
                    <a:pt x="1483" y="2734"/>
                  </a:cubicBezTo>
                  <a:cubicBezTo>
                    <a:pt x="1038" y="2734"/>
                    <a:pt x="724" y="2628"/>
                    <a:pt x="543" y="2417"/>
                  </a:cubicBezTo>
                  <a:cubicBezTo>
                    <a:pt x="423" y="2275"/>
                    <a:pt x="364" y="2041"/>
                    <a:pt x="364" y="1716"/>
                  </a:cubicBezTo>
                  <a:lnTo>
                    <a:pt x="364" y="163"/>
                  </a:lnTo>
                  <a:cubicBezTo>
                    <a:pt x="354" y="116"/>
                    <a:pt x="317" y="88"/>
                    <a:pt x="252" y="78"/>
                  </a:cubicBezTo>
                  <a:cubicBezTo>
                    <a:pt x="233" y="75"/>
                    <a:pt x="175" y="74"/>
                    <a:pt x="79" y="74"/>
                  </a:cubicBezTo>
                  <a:cubicBezTo>
                    <a:pt x="26" y="69"/>
                    <a:pt x="0" y="56"/>
                    <a:pt x="0" y="35"/>
                  </a:cubicBezTo>
                  <a:cubicBezTo>
                    <a:pt x="0" y="12"/>
                    <a:pt x="21" y="0"/>
                    <a:pt x="64" y="0"/>
                  </a:cubicBezTo>
                  <a:lnTo>
                    <a:pt x="147" y="0"/>
                  </a:lnTo>
                  <a:lnTo>
                    <a:pt x="253" y="0"/>
                  </a:lnTo>
                  <a:lnTo>
                    <a:pt x="387" y="0"/>
                  </a:lnTo>
                  <a:lnTo>
                    <a:pt x="1045" y="0"/>
                  </a:lnTo>
                  <a:lnTo>
                    <a:pt x="1101" y="0"/>
                  </a:lnTo>
                  <a:cubicBezTo>
                    <a:pt x="1153" y="0"/>
                    <a:pt x="1179" y="15"/>
                    <a:pt x="1179" y="43"/>
                  </a:cubicBezTo>
                  <a:cubicBezTo>
                    <a:pt x="1179" y="61"/>
                    <a:pt x="1170" y="71"/>
                    <a:pt x="1151" y="74"/>
                  </a:cubicBezTo>
                  <a:cubicBezTo>
                    <a:pt x="1133" y="76"/>
                    <a:pt x="1071" y="79"/>
                    <a:pt x="967" y="82"/>
                  </a:cubicBezTo>
                  <a:cubicBezTo>
                    <a:pt x="924" y="82"/>
                    <a:pt x="895" y="84"/>
                    <a:pt x="880" y="89"/>
                  </a:cubicBezTo>
                  <a:cubicBezTo>
                    <a:pt x="849" y="100"/>
                    <a:pt x="832" y="118"/>
                    <a:pt x="829" y="143"/>
                  </a:cubicBezTo>
                  <a:cubicBezTo>
                    <a:pt x="826" y="154"/>
                    <a:pt x="824" y="227"/>
                    <a:pt x="824" y="364"/>
                  </a:cubicBezTo>
                  <a:lnTo>
                    <a:pt x="824" y="1748"/>
                  </a:lnTo>
                  <a:cubicBezTo>
                    <a:pt x="824" y="2088"/>
                    <a:pt x="889" y="2320"/>
                    <a:pt x="1018" y="2444"/>
                  </a:cubicBezTo>
                  <a:cubicBezTo>
                    <a:pt x="1147" y="2568"/>
                    <a:pt x="1339" y="2630"/>
                    <a:pt x="1594" y="2630"/>
                  </a:cubicBezTo>
                  <a:cubicBezTo>
                    <a:pt x="2060" y="2630"/>
                    <a:pt x="2325" y="2407"/>
                    <a:pt x="2386" y="1962"/>
                  </a:cubicBezTo>
                  <a:cubicBezTo>
                    <a:pt x="2395" y="1895"/>
                    <a:pt x="2400" y="1612"/>
                    <a:pt x="2400" y="1112"/>
                  </a:cubicBezTo>
                  <a:lnTo>
                    <a:pt x="2400" y="892"/>
                  </a:lnTo>
                  <a:lnTo>
                    <a:pt x="2400" y="583"/>
                  </a:lnTo>
                  <a:lnTo>
                    <a:pt x="2400" y="317"/>
                  </a:lnTo>
                  <a:lnTo>
                    <a:pt x="2400" y="232"/>
                  </a:lnTo>
                  <a:lnTo>
                    <a:pt x="2400" y="190"/>
                  </a:lnTo>
                  <a:cubicBezTo>
                    <a:pt x="2400" y="133"/>
                    <a:pt x="2368" y="98"/>
                    <a:pt x="2304" y="85"/>
                  </a:cubicBezTo>
                  <a:cubicBezTo>
                    <a:pt x="2283" y="80"/>
                    <a:pt x="2221" y="78"/>
                    <a:pt x="2118" y="78"/>
                  </a:cubicBezTo>
                  <a:cubicBezTo>
                    <a:pt x="2057" y="78"/>
                    <a:pt x="2027" y="63"/>
                    <a:pt x="2027" y="35"/>
                  </a:cubicBezTo>
                  <a:cubicBezTo>
                    <a:pt x="2027" y="12"/>
                    <a:pt x="2048" y="0"/>
                    <a:pt x="2091" y="0"/>
                  </a:cubicBezTo>
                  <a:lnTo>
                    <a:pt x="2151" y="0"/>
                  </a:lnTo>
                  <a:lnTo>
                    <a:pt x="2552" y="0"/>
                  </a:lnTo>
                  <a:lnTo>
                    <a:pt x="2667" y="0"/>
                  </a:lnTo>
                  <a:lnTo>
                    <a:pt x="2755" y="0"/>
                  </a:lnTo>
                  <a:lnTo>
                    <a:pt x="2824" y="0"/>
                  </a:lnTo>
                  <a:cubicBezTo>
                    <a:pt x="2894" y="0"/>
                    <a:pt x="2930" y="12"/>
                    <a:pt x="293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7" name="Freeform 17">
              <a:extLst>
                <a:ext uri="{FF2B5EF4-FFF2-40B4-BE49-F238E27FC236}">
                  <a16:creationId xmlns:a16="http://schemas.microsoft.com/office/drawing/2014/main" id="{7E6716D3-DAF5-49C3-B230-7F4F57BA8527}"/>
                </a:ext>
              </a:extLst>
            </p:cNvPr>
            <p:cNvSpPr>
              <a:spLocks/>
            </p:cNvSpPr>
            <p:nvPr/>
          </p:nvSpPr>
          <p:spPr bwMode="auto">
            <a:xfrm>
              <a:off x="1653" y="1347"/>
              <a:ext cx="165" cy="175"/>
            </a:xfrm>
            <a:custGeom>
              <a:avLst/>
              <a:gdLst>
                <a:gd name="T0" fmla="*/ 2553 w 2553"/>
                <a:gd name="T1" fmla="*/ 694 h 2696"/>
                <a:gd name="T2" fmla="*/ 2497 w 2553"/>
                <a:gd name="T3" fmla="*/ 744 h 2696"/>
                <a:gd name="T4" fmla="*/ 2419 w 2553"/>
                <a:gd name="T5" fmla="*/ 643 h 2696"/>
                <a:gd name="T6" fmla="*/ 2401 w 2553"/>
                <a:gd name="T7" fmla="*/ 504 h 2696"/>
                <a:gd name="T8" fmla="*/ 2295 w 2553"/>
                <a:gd name="T9" fmla="*/ 268 h 2696"/>
                <a:gd name="T10" fmla="*/ 1977 w 2553"/>
                <a:gd name="T11" fmla="*/ 105 h 2696"/>
                <a:gd name="T12" fmla="*/ 1746 w 2553"/>
                <a:gd name="T13" fmla="*/ 86 h 2696"/>
                <a:gd name="T14" fmla="*/ 1484 w 2553"/>
                <a:gd name="T15" fmla="*/ 93 h 2696"/>
                <a:gd name="T16" fmla="*/ 1484 w 2553"/>
                <a:gd name="T17" fmla="*/ 2432 h 2696"/>
                <a:gd name="T18" fmla="*/ 1571 w 2553"/>
                <a:gd name="T19" fmla="*/ 2606 h 2696"/>
                <a:gd name="T20" fmla="*/ 1829 w 2553"/>
                <a:gd name="T21" fmla="*/ 2630 h 2696"/>
                <a:gd name="T22" fmla="*/ 1885 w 2553"/>
                <a:gd name="T23" fmla="*/ 2663 h 2696"/>
                <a:gd name="T24" fmla="*/ 1811 w 2553"/>
                <a:gd name="T25" fmla="*/ 2696 h 2696"/>
                <a:gd name="T26" fmla="*/ 1746 w 2553"/>
                <a:gd name="T27" fmla="*/ 2692 h 2696"/>
                <a:gd name="T28" fmla="*/ 1355 w 2553"/>
                <a:gd name="T29" fmla="*/ 2684 h 2696"/>
                <a:gd name="T30" fmla="*/ 1069 w 2553"/>
                <a:gd name="T31" fmla="*/ 2690 h 2696"/>
                <a:gd name="T32" fmla="*/ 728 w 2553"/>
                <a:gd name="T33" fmla="*/ 2696 h 2696"/>
                <a:gd name="T34" fmla="*/ 622 w 2553"/>
                <a:gd name="T35" fmla="*/ 2665 h 2696"/>
                <a:gd name="T36" fmla="*/ 820 w 2553"/>
                <a:gd name="T37" fmla="*/ 2626 h 2696"/>
                <a:gd name="T38" fmla="*/ 1005 w 2553"/>
                <a:gd name="T39" fmla="*/ 2575 h 2696"/>
                <a:gd name="T40" fmla="*/ 1028 w 2553"/>
                <a:gd name="T41" fmla="*/ 2416 h 2696"/>
                <a:gd name="T42" fmla="*/ 1028 w 2553"/>
                <a:gd name="T43" fmla="*/ 93 h 2696"/>
                <a:gd name="T44" fmla="*/ 461 w 2553"/>
                <a:gd name="T45" fmla="*/ 132 h 2696"/>
                <a:gd name="T46" fmla="*/ 120 w 2553"/>
                <a:gd name="T47" fmla="*/ 608 h 2696"/>
                <a:gd name="T48" fmla="*/ 56 w 2553"/>
                <a:gd name="T49" fmla="*/ 725 h 2696"/>
                <a:gd name="T50" fmla="*/ 0 w 2553"/>
                <a:gd name="T51" fmla="*/ 643 h 2696"/>
                <a:gd name="T52" fmla="*/ 5 w 2553"/>
                <a:gd name="T53" fmla="*/ 558 h 2696"/>
                <a:gd name="T54" fmla="*/ 14 w 2553"/>
                <a:gd name="T55" fmla="*/ 469 h 2696"/>
                <a:gd name="T56" fmla="*/ 56 w 2553"/>
                <a:gd name="T57" fmla="*/ 0 h 2696"/>
                <a:gd name="T58" fmla="*/ 263 w 2553"/>
                <a:gd name="T59" fmla="*/ 0 h 2696"/>
                <a:gd name="T60" fmla="*/ 1203 w 2553"/>
                <a:gd name="T61" fmla="*/ 12 h 2696"/>
                <a:gd name="T62" fmla="*/ 1719 w 2553"/>
                <a:gd name="T63" fmla="*/ 12 h 2696"/>
                <a:gd name="T64" fmla="*/ 2484 w 2553"/>
                <a:gd name="T65" fmla="*/ 0 h 2696"/>
                <a:gd name="T66" fmla="*/ 2543 w 2553"/>
                <a:gd name="T67" fmla="*/ 643 h 2696"/>
                <a:gd name="T68" fmla="*/ 2548 w 2553"/>
                <a:gd name="T69" fmla="*/ 672 h 2696"/>
                <a:gd name="T70" fmla="*/ 2553 w 2553"/>
                <a:gd name="T71" fmla="*/ 694 h 2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53" h="2696">
                  <a:moveTo>
                    <a:pt x="2553" y="694"/>
                  </a:moveTo>
                  <a:cubicBezTo>
                    <a:pt x="2553" y="727"/>
                    <a:pt x="2534" y="744"/>
                    <a:pt x="2497" y="744"/>
                  </a:cubicBezTo>
                  <a:cubicBezTo>
                    <a:pt x="2460" y="744"/>
                    <a:pt x="2434" y="710"/>
                    <a:pt x="2419" y="643"/>
                  </a:cubicBezTo>
                  <a:cubicBezTo>
                    <a:pt x="2413" y="597"/>
                    <a:pt x="2407" y="550"/>
                    <a:pt x="2401" y="504"/>
                  </a:cubicBezTo>
                  <a:cubicBezTo>
                    <a:pt x="2379" y="411"/>
                    <a:pt x="2344" y="332"/>
                    <a:pt x="2295" y="268"/>
                  </a:cubicBezTo>
                  <a:cubicBezTo>
                    <a:pt x="2230" y="182"/>
                    <a:pt x="2124" y="128"/>
                    <a:pt x="1977" y="105"/>
                  </a:cubicBezTo>
                  <a:cubicBezTo>
                    <a:pt x="1882" y="90"/>
                    <a:pt x="1805" y="83"/>
                    <a:pt x="1746" y="86"/>
                  </a:cubicBezTo>
                  <a:cubicBezTo>
                    <a:pt x="1602" y="89"/>
                    <a:pt x="1514" y="92"/>
                    <a:pt x="1484" y="93"/>
                  </a:cubicBezTo>
                  <a:lnTo>
                    <a:pt x="1484" y="2432"/>
                  </a:lnTo>
                  <a:cubicBezTo>
                    <a:pt x="1484" y="2525"/>
                    <a:pt x="1513" y="2583"/>
                    <a:pt x="1571" y="2606"/>
                  </a:cubicBezTo>
                  <a:cubicBezTo>
                    <a:pt x="1602" y="2619"/>
                    <a:pt x="1688" y="2627"/>
                    <a:pt x="1829" y="2630"/>
                  </a:cubicBezTo>
                  <a:cubicBezTo>
                    <a:pt x="1866" y="2632"/>
                    <a:pt x="1885" y="2643"/>
                    <a:pt x="1885" y="2663"/>
                  </a:cubicBezTo>
                  <a:cubicBezTo>
                    <a:pt x="1885" y="2685"/>
                    <a:pt x="1860" y="2696"/>
                    <a:pt x="1811" y="2696"/>
                  </a:cubicBezTo>
                  <a:cubicBezTo>
                    <a:pt x="1786" y="2696"/>
                    <a:pt x="1765" y="2694"/>
                    <a:pt x="1746" y="2692"/>
                  </a:cubicBezTo>
                  <a:cubicBezTo>
                    <a:pt x="1562" y="2687"/>
                    <a:pt x="1432" y="2684"/>
                    <a:pt x="1355" y="2684"/>
                  </a:cubicBezTo>
                  <a:cubicBezTo>
                    <a:pt x="1253" y="2684"/>
                    <a:pt x="1158" y="2686"/>
                    <a:pt x="1069" y="2690"/>
                  </a:cubicBezTo>
                  <a:cubicBezTo>
                    <a:pt x="980" y="2694"/>
                    <a:pt x="866" y="2696"/>
                    <a:pt x="728" y="2696"/>
                  </a:cubicBezTo>
                  <a:cubicBezTo>
                    <a:pt x="658" y="2696"/>
                    <a:pt x="622" y="2685"/>
                    <a:pt x="622" y="2665"/>
                  </a:cubicBezTo>
                  <a:cubicBezTo>
                    <a:pt x="622" y="2641"/>
                    <a:pt x="688" y="2628"/>
                    <a:pt x="820" y="2626"/>
                  </a:cubicBezTo>
                  <a:cubicBezTo>
                    <a:pt x="916" y="2626"/>
                    <a:pt x="977" y="2609"/>
                    <a:pt x="1005" y="2575"/>
                  </a:cubicBezTo>
                  <a:cubicBezTo>
                    <a:pt x="1020" y="2555"/>
                    <a:pt x="1028" y="2502"/>
                    <a:pt x="1028" y="2416"/>
                  </a:cubicBezTo>
                  <a:lnTo>
                    <a:pt x="1028" y="93"/>
                  </a:lnTo>
                  <a:cubicBezTo>
                    <a:pt x="724" y="96"/>
                    <a:pt x="535" y="109"/>
                    <a:pt x="461" y="132"/>
                  </a:cubicBezTo>
                  <a:cubicBezTo>
                    <a:pt x="268" y="192"/>
                    <a:pt x="154" y="350"/>
                    <a:pt x="120" y="608"/>
                  </a:cubicBezTo>
                  <a:cubicBezTo>
                    <a:pt x="111" y="686"/>
                    <a:pt x="89" y="725"/>
                    <a:pt x="56" y="725"/>
                  </a:cubicBezTo>
                  <a:cubicBezTo>
                    <a:pt x="19" y="725"/>
                    <a:pt x="0" y="697"/>
                    <a:pt x="0" y="643"/>
                  </a:cubicBezTo>
                  <a:cubicBezTo>
                    <a:pt x="0" y="615"/>
                    <a:pt x="2" y="586"/>
                    <a:pt x="5" y="558"/>
                  </a:cubicBezTo>
                  <a:lnTo>
                    <a:pt x="14" y="469"/>
                  </a:lnTo>
                  <a:cubicBezTo>
                    <a:pt x="23" y="350"/>
                    <a:pt x="37" y="194"/>
                    <a:pt x="56" y="0"/>
                  </a:cubicBezTo>
                  <a:lnTo>
                    <a:pt x="263" y="0"/>
                  </a:lnTo>
                  <a:lnTo>
                    <a:pt x="1203" y="12"/>
                  </a:lnTo>
                  <a:cubicBezTo>
                    <a:pt x="1313" y="15"/>
                    <a:pt x="1485" y="15"/>
                    <a:pt x="1719" y="12"/>
                  </a:cubicBezTo>
                  <a:lnTo>
                    <a:pt x="2484" y="0"/>
                  </a:lnTo>
                  <a:cubicBezTo>
                    <a:pt x="2490" y="145"/>
                    <a:pt x="2510" y="359"/>
                    <a:pt x="2543" y="643"/>
                  </a:cubicBezTo>
                  <a:cubicBezTo>
                    <a:pt x="2543" y="651"/>
                    <a:pt x="2545" y="661"/>
                    <a:pt x="2548" y="672"/>
                  </a:cubicBezTo>
                  <a:cubicBezTo>
                    <a:pt x="2551" y="684"/>
                    <a:pt x="2553" y="691"/>
                    <a:pt x="2553" y="6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8" name="Freeform 18">
              <a:extLst>
                <a:ext uri="{FF2B5EF4-FFF2-40B4-BE49-F238E27FC236}">
                  <a16:creationId xmlns:a16="http://schemas.microsoft.com/office/drawing/2014/main" id="{5A40024B-0B28-4876-A563-125244328DAE}"/>
                </a:ext>
              </a:extLst>
            </p:cNvPr>
            <p:cNvSpPr>
              <a:spLocks/>
            </p:cNvSpPr>
            <p:nvPr/>
          </p:nvSpPr>
          <p:spPr bwMode="auto">
            <a:xfrm>
              <a:off x="1831" y="1347"/>
              <a:ext cx="78" cy="174"/>
            </a:xfrm>
            <a:custGeom>
              <a:avLst/>
              <a:gdLst>
                <a:gd name="T0" fmla="*/ 1203 w 1203"/>
                <a:gd name="T1" fmla="*/ 2659 h 2692"/>
                <a:gd name="T2" fmla="*/ 1147 w 1203"/>
                <a:gd name="T3" fmla="*/ 2692 h 2692"/>
                <a:gd name="T4" fmla="*/ 1101 w 1203"/>
                <a:gd name="T5" fmla="*/ 2692 h 2692"/>
                <a:gd name="T6" fmla="*/ 475 w 1203"/>
                <a:gd name="T7" fmla="*/ 2680 h 2692"/>
                <a:gd name="T8" fmla="*/ 244 w 1203"/>
                <a:gd name="T9" fmla="*/ 2688 h 2692"/>
                <a:gd name="T10" fmla="*/ 60 w 1203"/>
                <a:gd name="T11" fmla="*/ 2692 h 2692"/>
                <a:gd name="T12" fmla="*/ 0 w 1203"/>
                <a:gd name="T13" fmla="*/ 2657 h 2692"/>
                <a:gd name="T14" fmla="*/ 120 w 1203"/>
                <a:gd name="T15" fmla="*/ 2622 h 2692"/>
                <a:gd name="T16" fmla="*/ 336 w 1203"/>
                <a:gd name="T17" fmla="*/ 2585 h 2692"/>
                <a:gd name="T18" fmla="*/ 369 w 1203"/>
                <a:gd name="T19" fmla="*/ 2362 h 2692"/>
                <a:gd name="T20" fmla="*/ 369 w 1203"/>
                <a:gd name="T21" fmla="*/ 319 h 2692"/>
                <a:gd name="T22" fmla="*/ 345 w 1203"/>
                <a:gd name="T23" fmla="*/ 105 h 2692"/>
                <a:gd name="T24" fmla="*/ 89 w 1203"/>
                <a:gd name="T25" fmla="*/ 59 h 2692"/>
                <a:gd name="T26" fmla="*/ 0 w 1203"/>
                <a:gd name="T27" fmla="*/ 31 h 2692"/>
                <a:gd name="T28" fmla="*/ 56 w 1203"/>
                <a:gd name="T29" fmla="*/ 0 h 2692"/>
                <a:gd name="T30" fmla="*/ 683 w 1203"/>
                <a:gd name="T31" fmla="*/ 0 h 2692"/>
                <a:gd name="T32" fmla="*/ 952 w 1203"/>
                <a:gd name="T33" fmla="*/ 4 h 2692"/>
                <a:gd name="T34" fmla="*/ 1128 w 1203"/>
                <a:gd name="T35" fmla="*/ 0 h 2692"/>
                <a:gd name="T36" fmla="*/ 1203 w 1203"/>
                <a:gd name="T37" fmla="*/ 33 h 2692"/>
                <a:gd name="T38" fmla="*/ 997 w 1203"/>
                <a:gd name="T39" fmla="*/ 70 h 2692"/>
                <a:gd name="T40" fmla="*/ 855 w 1203"/>
                <a:gd name="T41" fmla="*/ 105 h 2692"/>
                <a:gd name="T42" fmla="*/ 829 w 1203"/>
                <a:gd name="T43" fmla="*/ 268 h 2692"/>
                <a:gd name="T44" fmla="*/ 829 w 1203"/>
                <a:gd name="T45" fmla="*/ 2335 h 2692"/>
                <a:gd name="T46" fmla="*/ 852 w 1203"/>
                <a:gd name="T47" fmla="*/ 2576 h 2692"/>
                <a:gd name="T48" fmla="*/ 1152 w 1203"/>
                <a:gd name="T49" fmla="*/ 2626 h 2692"/>
                <a:gd name="T50" fmla="*/ 1203 w 1203"/>
                <a:gd name="T51" fmla="*/ 2659 h 2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2692">
                  <a:moveTo>
                    <a:pt x="1203" y="2659"/>
                  </a:moveTo>
                  <a:cubicBezTo>
                    <a:pt x="1203" y="2681"/>
                    <a:pt x="1184" y="2692"/>
                    <a:pt x="1147" y="2692"/>
                  </a:cubicBezTo>
                  <a:lnTo>
                    <a:pt x="1101" y="2692"/>
                  </a:lnTo>
                  <a:cubicBezTo>
                    <a:pt x="1083" y="2684"/>
                    <a:pt x="874" y="2680"/>
                    <a:pt x="475" y="2680"/>
                  </a:cubicBezTo>
                  <a:cubicBezTo>
                    <a:pt x="398" y="2680"/>
                    <a:pt x="321" y="2683"/>
                    <a:pt x="244" y="2688"/>
                  </a:cubicBezTo>
                  <a:cubicBezTo>
                    <a:pt x="204" y="2690"/>
                    <a:pt x="143" y="2692"/>
                    <a:pt x="60" y="2692"/>
                  </a:cubicBezTo>
                  <a:cubicBezTo>
                    <a:pt x="20" y="2692"/>
                    <a:pt x="0" y="2680"/>
                    <a:pt x="0" y="2657"/>
                  </a:cubicBezTo>
                  <a:cubicBezTo>
                    <a:pt x="0" y="2636"/>
                    <a:pt x="40" y="2625"/>
                    <a:pt x="120" y="2622"/>
                  </a:cubicBezTo>
                  <a:cubicBezTo>
                    <a:pt x="243" y="2619"/>
                    <a:pt x="315" y="2607"/>
                    <a:pt x="336" y="2585"/>
                  </a:cubicBezTo>
                  <a:cubicBezTo>
                    <a:pt x="358" y="2563"/>
                    <a:pt x="369" y="2489"/>
                    <a:pt x="369" y="2362"/>
                  </a:cubicBezTo>
                  <a:lnTo>
                    <a:pt x="369" y="319"/>
                  </a:lnTo>
                  <a:cubicBezTo>
                    <a:pt x="369" y="192"/>
                    <a:pt x="361" y="121"/>
                    <a:pt x="345" y="105"/>
                  </a:cubicBezTo>
                  <a:cubicBezTo>
                    <a:pt x="327" y="79"/>
                    <a:pt x="241" y="64"/>
                    <a:pt x="89" y="59"/>
                  </a:cubicBezTo>
                  <a:cubicBezTo>
                    <a:pt x="30" y="56"/>
                    <a:pt x="0" y="47"/>
                    <a:pt x="0" y="31"/>
                  </a:cubicBezTo>
                  <a:cubicBezTo>
                    <a:pt x="0" y="11"/>
                    <a:pt x="19" y="0"/>
                    <a:pt x="56" y="0"/>
                  </a:cubicBezTo>
                  <a:lnTo>
                    <a:pt x="683" y="0"/>
                  </a:lnTo>
                  <a:cubicBezTo>
                    <a:pt x="729" y="0"/>
                    <a:pt x="819" y="2"/>
                    <a:pt x="952" y="4"/>
                  </a:cubicBezTo>
                  <a:lnTo>
                    <a:pt x="1128" y="0"/>
                  </a:lnTo>
                  <a:cubicBezTo>
                    <a:pt x="1178" y="0"/>
                    <a:pt x="1203" y="11"/>
                    <a:pt x="1203" y="33"/>
                  </a:cubicBezTo>
                  <a:cubicBezTo>
                    <a:pt x="1203" y="53"/>
                    <a:pt x="1134" y="65"/>
                    <a:pt x="997" y="70"/>
                  </a:cubicBezTo>
                  <a:cubicBezTo>
                    <a:pt x="920" y="73"/>
                    <a:pt x="872" y="84"/>
                    <a:pt x="855" y="105"/>
                  </a:cubicBezTo>
                  <a:cubicBezTo>
                    <a:pt x="838" y="126"/>
                    <a:pt x="829" y="180"/>
                    <a:pt x="829" y="268"/>
                  </a:cubicBezTo>
                  <a:lnTo>
                    <a:pt x="829" y="2335"/>
                  </a:lnTo>
                  <a:cubicBezTo>
                    <a:pt x="829" y="2483"/>
                    <a:pt x="837" y="2563"/>
                    <a:pt x="852" y="2576"/>
                  </a:cubicBezTo>
                  <a:cubicBezTo>
                    <a:pt x="886" y="2604"/>
                    <a:pt x="986" y="2621"/>
                    <a:pt x="1152" y="2626"/>
                  </a:cubicBezTo>
                  <a:cubicBezTo>
                    <a:pt x="1186" y="2626"/>
                    <a:pt x="1203" y="2637"/>
                    <a:pt x="1203" y="26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9" name="Freeform 19">
              <a:extLst>
                <a:ext uri="{FF2B5EF4-FFF2-40B4-BE49-F238E27FC236}">
                  <a16:creationId xmlns:a16="http://schemas.microsoft.com/office/drawing/2014/main" id="{517F9911-DD9F-4C72-BCF4-B92381CA148B}"/>
                </a:ext>
              </a:extLst>
            </p:cNvPr>
            <p:cNvSpPr>
              <a:spLocks noEditPoints="1"/>
            </p:cNvSpPr>
            <p:nvPr/>
          </p:nvSpPr>
          <p:spPr bwMode="auto">
            <a:xfrm>
              <a:off x="1929" y="1345"/>
              <a:ext cx="190" cy="229"/>
            </a:xfrm>
            <a:custGeom>
              <a:avLst/>
              <a:gdLst>
                <a:gd name="T0" fmla="*/ 2414 w 2930"/>
                <a:gd name="T1" fmla="*/ 1432 h 3543"/>
                <a:gd name="T2" fmla="*/ 2092 w 2930"/>
                <a:gd name="T3" fmla="*/ 333 h 3543"/>
                <a:gd name="T4" fmla="*/ 1479 w 2930"/>
                <a:gd name="T5" fmla="*/ 66 h 3543"/>
                <a:gd name="T6" fmla="*/ 765 w 2930"/>
                <a:gd name="T7" fmla="*/ 408 h 3543"/>
                <a:gd name="T8" fmla="*/ 516 w 2930"/>
                <a:gd name="T9" fmla="*/ 1394 h 3543"/>
                <a:gd name="T10" fmla="*/ 772 w 2930"/>
                <a:gd name="T11" fmla="*/ 2373 h 3543"/>
                <a:gd name="T12" fmla="*/ 1507 w 2930"/>
                <a:gd name="T13" fmla="*/ 2714 h 3543"/>
                <a:gd name="T14" fmla="*/ 2253 w 2930"/>
                <a:gd name="T15" fmla="*/ 2265 h 3543"/>
                <a:gd name="T16" fmla="*/ 2414 w 2930"/>
                <a:gd name="T17" fmla="*/ 1432 h 3543"/>
                <a:gd name="T18" fmla="*/ 2930 w 2930"/>
                <a:gd name="T19" fmla="*/ 1407 h 3543"/>
                <a:gd name="T20" fmla="*/ 2594 w 2930"/>
                <a:gd name="T21" fmla="*/ 2310 h 3543"/>
                <a:gd name="T22" fmla="*/ 1696 w 2930"/>
                <a:gd name="T23" fmla="*/ 2768 h 3543"/>
                <a:gd name="T24" fmla="*/ 1696 w 2930"/>
                <a:gd name="T25" fmla="*/ 2888 h 3543"/>
                <a:gd name="T26" fmla="*/ 1832 w 2930"/>
                <a:gd name="T27" fmla="*/ 3308 h 3543"/>
                <a:gd name="T28" fmla="*/ 2327 w 2930"/>
                <a:gd name="T29" fmla="*/ 3423 h 3543"/>
                <a:gd name="T30" fmla="*/ 2449 w 2930"/>
                <a:gd name="T31" fmla="*/ 3415 h 3543"/>
                <a:gd name="T32" fmla="*/ 2571 w 2930"/>
                <a:gd name="T33" fmla="*/ 3407 h 3543"/>
                <a:gd name="T34" fmla="*/ 2645 w 2930"/>
                <a:gd name="T35" fmla="*/ 3450 h 3543"/>
                <a:gd name="T36" fmla="*/ 2507 w 2930"/>
                <a:gd name="T37" fmla="*/ 3504 h 3543"/>
                <a:gd name="T38" fmla="*/ 1991 w 2930"/>
                <a:gd name="T39" fmla="*/ 3543 h 3543"/>
                <a:gd name="T40" fmla="*/ 1336 w 2930"/>
                <a:gd name="T41" fmla="*/ 3322 h 3543"/>
                <a:gd name="T42" fmla="*/ 1221 w 2930"/>
                <a:gd name="T43" fmla="*/ 2888 h 3543"/>
                <a:gd name="T44" fmla="*/ 1221 w 2930"/>
                <a:gd name="T45" fmla="*/ 2799 h 3543"/>
                <a:gd name="T46" fmla="*/ 1221 w 2930"/>
                <a:gd name="T47" fmla="*/ 2749 h 3543"/>
                <a:gd name="T48" fmla="*/ 528 w 2930"/>
                <a:gd name="T49" fmla="*/ 2462 h 3543"/>
                <a:gd name="T50" fmla="*/ 0 w 2930"/>
                <a:gd name="T51" fmla="*/ 1382 h 3543"/>
                <a:gd name="T52" fmla="*/ 185 w 2930"/>
                <a:gd name="T53" fmla="*/ 687 h 3543"/>
                <a:gd name="T54" fmla="*/ 685 w 2930"/>
                <a:gd name="T55" fmla="*/ 182 h 3543"/>
                <a:gd name="T56" fmla="*/ 1447 w 2930"/>
                <a:gd name="T57" fmla="*/ 0 h 3543"/>
                <a:gd name="T58" fmla="*/ 2336 w 2930"/>
                <a:gd name="T59" fmla="*/ 256 h 3543"/>
                <a:gd name="T60" fmla="*/ 2774 w 2930"/>
                <a:gd name="T61" fmla="*/ 762 h 3543"/>
                <a:gd name="T62" fmla="*/ 2930 w 2930"/>
                <a:gd name="T63" fmla="*/ 1407 h 3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0" h="3543">
                  <a:moveTo>
                    <a:pt x="2414" y="1432"/>
                  </a:moveTo>
                  <a:cubicBezTo>
                    <a:pt x="2414" y="963"/>
                    <a:pt x="2307" y="596"/>
                    <a:pt x="2092" y="333"/>
                  </a:cubicBezTo>
                  <a:cubicBezTo>
                    <a:pt x="1948" y="155"/>
                    <a:pt x="1743" y="66"/>
                    <a:pt x="1479" y="66"/>
                  </a:cubicBezTo>
                  <a:cubicBezTo>
                    <a:pt x="1169" y="66"/>
                    <a:pt x="931" y="180"/>
                    <a:pt x="765" y="408"/>
                  </a:cubicBezTo>
                  <a:cubicBezTo>
                    <a:pt x="599" y="637"/>
                    <a:pt x="516" y="965"/>
                    <a:pt x="516" y="1394"/>
                  </a:cubicBezTo>
                  <a:cubicBezTo>
                    <a:pt x="516" y="1820"/>
                    <a:pt x="602" y="2146"/>
                    <a:pt x="772" y="2373"/>
                  </a:cubicBezTo>
                  <a:cubicBezTo>
                    <a:pt x="942" y="2601"/>
                    <a:pt x="1187" y="2714"/>
                    <a:pt x="1507" y="2714"/>
                  </a:cubicBezTo>
                  <a:cubicBezTo>
                    <a:pt x="1854" y="2714"/>
                    <a:pt x="2103" y="2565"/>
                    <a:pt x="2253" y="2265"/>
                  </a:cubicBezTo>
                  <a:cubicBezTo>
                    <a:pt x="2361" y="2051"/>
                    <a:pt x="2414" y="1773"/>
                    <a:pt x="2414" y="1432"/>
                  </a:cubicBezTo>
                  <a:close/>
                  <a:moveTo>
                    <a:pt x="2930" y="1407"/>
                  </a:moveTo>
                  <a:cubicBezTo>
                    <a:pt x="2930" y="1761"/>
                    <a:pt x="2818" y="2062"/>
                    <a:pt x="2594" y="2310"/>
                  </a:cubicBezTo>
                  <a:cubicBezTo>
                    <a:pt x="2370" y="2558"/>
                    <a:pt x="2070" y="2711"/>
                    <a:pt x="1696" y="2768"/>
                  </a:cubicBezTo>
                  <a:lnTo>
                    <a:pt x="1696" y="2888"/>
                  </a:lnTo>
                  <a:cubicBezTo>
                    <a:pt x="1696" y="3092"/>
                    <a:pt x="1741" y="3232"/>
                    <a:pt x="1832" y="3308"/>
                  </a:cubicBezTo>
                  <a:cubicBezTo>
                    <a:pt x="1922" y="3385"/>
                    <a:pt x="2087" y="3423"/>
                    <a:pt x="2327" y="3423"/>
                  </a:cubicBezTo>
                  <a:cubicBezTo>
                    <a:pt x="2355" y="3423"/>
                    <a:pt x="2395" y="3420"/>
                    <a:pt x="2449" y="3415"/>
                  </a:cubicBezTo>
                  <a:cubicBezTo>
                    <a:pt x="2503" y="3410"/>
                    <a:pt x="2543" y="3407"/>
                    <a:pt x="2571" y="3407"/>
                  </a:cubicBezTo>
                  <a:cubicBezTo>
                    <a:pt x="2620" y="3407"/>
                    <a:pt x="2645" y="3422"/>
                    <a:pt x="2645" y="3450"/>
                  </a:cubicBezTo>
                  <a:cubicBezTo>
                    <a:pt x="2645" y="3471"/>
                    <a:pt x="2599" y="3489"/>
                    <a:pt x="2507" y="3504"/>
                  </a:cubicBezTo>
                  <a:cubicBezTo>
                    <a:pt x="2341" y="3530"/>
                    <a:pt x="2169" y="3543"/>
                    <a:pt x="1991" y="3543"/>
                  </a:cubicBezTo>
                  <a:cubicBezTo>
                    <a:pt x="1693" y="3543"/>
                    <a:pt x="1475" y="3469"/>
                    <a:pt x="1336" y="3322"/>
                  </a:cubicBezTo>
                  <a:cubicBezTo>
                    <a:pt x="1260" y="3240"/>
                    <a:pt x="1221" y="3095"/>
                    <a:pt x="1221" y="2888"/>
                  </a:cubicBezTo>
                  <a:lnTo>
                    <a:pt x="1221" y="2799"/>
                  </a:lnTo>
                  <a:lnTo>
                    <a:pt x="1221" y="2749"/>
                  </a:lnTo>
                  <a:cubicBezTo>
                    <a:pt x="927" y="2687"/>
                    <a:pt x="696" y="2592"/>
                    <a:pt x="528" y="2462"/>
                  </a:cubicBezTo>
                  <a:cubicBezTo>
                    <a:pt x="176" y="2194"/>
                    <a:pt x="0" y="1834"/>
                    <a:pt x="0" y="1382"/>
                  </a:cubicBezTo>
                  <a:cubicBezTo>
                    <a:pt x="0" y="1134"/>
                    <a:pt x="62" y="903"/>
                    <a:pt x="185" y="687"/>
                  </a:cubicBezTo>
                  <a:cubicBezTo>
                    <a:pt x="307" y="472"/>
                    <a:pt x="474" y="303"/>
                    <a:pt x="685" y="182"/>
                  </a:cubicBezTo>
                  <a:cubicBezTo>
                    <a:pt x="895" y="60"/>
                    <a:pt x="1149" y="0"/>
                    <a:pt x="1447" y="0"/>
                  </a:cubicBezTo>
                  <a:cubicBezTo>
                    <a:pt x="1803" y="0"/>
                    <a:pt x="2100" y="85"/>
                    <a:pt x="2336" y="256"/>
                  </a:cubicBezTo>
                  <a:cubicBezTo>
                    <a:pt x="2523" y="390"/>
                    <a:pt x="2669" y="559"/>
                    <a:pt x="2774" y="762"/>
                  </a:cubicBezTo>
                  <a:cubicBezTo>
                    <a:pt x="2878" y="964"/>
                    <a:pt x="2930" y="1180"/>
                    <a:pt x="2930" y="1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20" name="Freeform 20">
              <a:extLst>
                <a:ext uri="{FF2B5EF4-FFF2-40B4-BE49-F238E27FC236}">
                  <a16:creationId xmlns:a16="http://schemas.microsoft.com/office/drawing/2014/main" id="{4E180BEB-7108-4D94-A88C-D5B48D334769}"/>
                </a:ext>
              </a:extLst>
            </p:cNvPr>
            <p:cNvSpPr>
              <a:spLocks/>
            </p:cNvSpPr>
            <p:nvPr/>
          </p:nvSpPr>
          <p:spPr bwMode="auto">
            <a:xfrm>
              <a:off x="2138" y="1347"/>
              <a:ext cx="190" cy="177"/>
            </a:xfrm>
            <a:custGeom>
              <a:avLst/>
              <a:gdLst>
                <a:gd name="T0" fmla="*/ 2930 w 2930"/>
                <a:gd name="T1" fmla="*/ 35 h 2734"/>
                <a:gd name="T2" fmla="*/ 2847 w 2930"/>
                <a:gd name="T3" fmla="*/ 66 h 2734"/>
                <a:gd name="T4" fmla="*/ 2755 w 2930"/>
                <a:gd name="T5" fmla="*/ 66 h 2734"/>
                <a:gd name="T6" fmla="*/ 2691 w 2930"/>
                <a:gd name="T7" fmla="*/ 66 h 2734"/>
                <a:gd name="T8" fmla="*/ 2552 w 2930"/>
                <a:gd name="T9" fmla="*/ 116 h 2734"/>
                <a:gd name="T10" fmla="*/ 2543 w 2930"/>
                <a:gd name="T11" fmla="*/ 205 h 2734"/>
                <a:gd name="T12" fmla="*/ 2543 w 2930"/>
                <a:gd name="T13" fmla="*/ 1655 h 2734"/>
                <a:gd name="T14" fmla="*/ 2292 w 2930"/>
                <a:gd name="T15" fmla="*/ 2477 h 2734"/>
                <a:gd name="T16" fmla="*/ 1484 w 2930"/>
                <a:gd name="T17" fmla="*/ 2734 h 2734"/>
                <a:gd name="T18" fmla="*/ 544 w 2930"/>
                <a:gd name="T19" fmla="*/ 2417 h 2734"/>
                <a:gd name="T20" fmla="*/ 364 w 2930"/>
                <a:gd name="T21" fmla="*/ 1716 h 2734"/>
                <a:gd name="T22" fmla="*/ 364 w 2930"/>
                <a:gd name="T23" fmla="*/ 163 h 2734"/>
                <a:gd name="T24" fmla="*/ 252 w 2930"/>
                <a:gd name="T25" fmla="*/ 78 h 2734"/>
                <a:gd name="T26" fmla="*/ 79 w 2930"/>
                <a:gd name="T27" fmla="*/ 74 h 2734"/>
                <a:gd name="T28" fmla="*/ 0 w 2930"/>
                <a:gd name="T29" fmla="*/ 35 h 2734"/>
                <a:gd name="T30" fmla="*/ 65 w 2930"/>
                <a:gd name="T31" fmla="*/ 0 h 2734"/>
                <a:gd name="T32" fmla="*/ 148 w 2930"/>
                <a:gd name="T33" fmla="*/ 0 h 2734"/>
                <a:gd name="T34" fmla="*/ 254 w 2930"/>
                <a:gd name="T35" fmla="*/ 0 h 2734"/>
                <a:gd name="T36" fmla="*/ 387 w 2930"/>
                <a:gd name="T37" fmla="*/ 0 h 2734"/>
                <a:gd name="T38" fmla="*/ 1046 w 2930"/>
                <a:gd name="T39" fmla="*/ 0 h 2734"/>
                <a:gd name="T40" fmla="*/ 1101 w 2930"/>
                <a:gd name="T41" fmla="*/ 0 h 2734"/>
                <a:gd name="T42" fmla="*/ 1180 w 2930"/>
                <a:gd name="T43" fmla="*/ 43 h 2734"/>
                <a:gd name="T44" fmla="*/ 1152 w 2930"/>
                <a:gd name="T45" fmla="*/ 74 h 2734"/>
                <a:gd name="T46" fmla="*/ 968 w 2930"/>
                <a:gd name="T47" fmla="*/ 82 h 2734"/>
                <a:gd name="T48" fmla="*/ 880 w 2930"/>
                <a:gd name="T49" fmla="*/ 89 h 2734"/>
                <a:gd name="T50" fmla="*/ 829 w 2930"/>
                <a:gd name="T51" fmla="*/ 143 h 2734"/>
                <a:gd name="T52" fmla="*/ 825 w 2930"/>
                <a:gd name="T53" fmla="*/ 364 h 2734"/>
                <a:gd name="T54" fmla="*/ 825 w 2930"/>
                <a:gd name="T55" fmla="*/ 1748 h 2734"/>
                <a:gd name="T56" fmla="*/ 1018 w 2930"/>
                <a:gd name="T57" fmla="*/ 2444 h 2734"/>
                <a:gd name="T58" fmla="*/ 1594 w 2930"/>
                <a:gd name="T59" fmla="*/ 2630 h 2734"/>
                <a:gd name="T60" fmla="*/ 2387 w 2930"/>
                <a:gd name="T61" fmla="*/ 1962 h 2734"/>
                <a:gd name="T62" fmla="*/ 2400 w 2930"/>
                <a:gd name="T63" fmla="*/ 1112 h 2734"/>
                <a:gd name="T64" fmla="*/ 2400 w 2930"/>
                <a:gd name="T65" fmla="*/ 892 h 2734"/>
                <a:gd name="T66" fmla="*/ 2400 w 2930"/>
                <a:gd name="T67" fmla="*/ 583 h 2734"/>
                <a:gd name="T68" fmla="*/ 2400 w 2930"/>
                <a:gd name="T69" fmla="*/ 317 h 2734"/>
                <a:gd name="T70" fmla="*/ 2400 w 2930"/>
                <a:gd name="T71" fmla="*/ 232 h 2734"/>
                <a:gd name="T72" fmla="*/ 2400 w 2930"/>
                <a:gd name="T73" fmla="*/ 190 h 2734"/>
                <a:gd name="T74" fmla="*/ 2305 w 2930"/>
                <a:gd name="T75" fmla="*/ 85 h 2734"/>
                <a:gd name="T76" fmla="*/ 2118 w 2930"/>
                <a:gd name="T77" fmla="*/ 78 h 2734"/>
                <a:gd name="T78" fmla="*/ 2027 w 2930"/>
                <a:gd name="T79" fmla="*/ 35 h 2734"/>
                <a:gd name="T80" fmla="*/ 2092 w 2930"/>
                <a:gd name="T81" fmla="*/ 0 h 2734"/>
                <a:gd name="T82" fmla="*/ 2152 w 2930"/>
                <a:gd name="T83" fmla="*/ 0 h 2734"/>
                <a:gd name="T84" fmla="*/ 2552 w 2930"/>
                <a:gd name="T85" fmla="*/ 0 h 2734"/>
                <a:gd name="T86" fmla="*/ 2668 w 2930"/>
                <a:gd name="T87" fmla="*/ 0 h 2734"/>
                <a:gd name="T88" fmla="*/ 2755 w 2930"/>
                <a:gd name="T89" fmla="*/ 0 h 2734"/>
                <a:gd name="T90" fmla="*/ 2824 w 2930"/>
                <a:gd name="T91" fmla="*/ 0 h 2734"/>
                <a:gd name="T92" fmla="*/ 2930 w 2930"/>
                <a:gd name="T93" fmla="*/ 3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30" h="2734">
                  <a:moveTo>
                    <a:pt x="2930" y="35"/>
                  </a:moveTo>
                  <a:cubicBezTo>
                    <a:pt x="2930" y="56"/>
                    <a:pt x="2903" y="66"/>
                    <a:pt x="2847" y="66"/>
                  </a:cubicBezTo>
                  <a:lnTo>
                    <a:pt x="2755" y="66"/>
                  </a:lnTo>
                  <a:lnTo>
                    <a:pt x="2691" y="66"/>
                  </a:lnTo>
                  <a:cubicBezTo>
                    <a:pt x="2614" y="66"/>
                    <a:pt x="2568" y="83"/>
                    <a:pt x="2552" y="116"/>
                  </a:cubicBezTo>
                  <a:cubicBezTo>
                    <a:pt x="2546" y="134"/>
                    <a:pt x="2543" y="164"/>
                    <a:pt x="2543" y="205"/>
                  </a:cubicBezTo>
                  <a:lnTo>
                    <a:pt x="2543" y="1655"/>
                  </a:lnTo>
                  <a:cubicBezTo>
                    <a:pt x="2543" y="2032"/>
                    <a:pt x="2459" y="2306"/>
                    <a:pt x="2292" y="2477"/>
                  </a:cubicBezTo>
                  <a:cubicBezTo>
                    <a:pt x="2125" y="2648"/>
                    <a:pt x="1855" y="2734"/>
                    <a:pt x="1484" y="2734"/>
                  </a:cubicBezTo>
                  <a:cubicBezTo>
                    <a:pt x="1038" y="2734"/>
                    <a:pt x="725" y="2628"/>
                    <a:pt x="544" y="2417"/>
                  </a:cubicBezTo>
                  <a:cubicBezTo>
                    <a:pt x="424" y="2275"/>
                    <a:pt x="364" y="2041"/>
                    <a:pt x="364" y="1716"/>
                  </a:cubicBezTo>
                  <a:lnTo>
                    <a:pt x="364" y="163"/>
                  </a:lnTo>
                  <a:cubicBezTo>
                    <a:pt x="355" y="116"/>
                    <a:pt x="317" y="88"/>
                    <a:pt x="252" y="78"/>
                  </a:cubicBezTo>
                  <a:cubicBezTo>
                    <a:pt x="233" y="75"/>
                    <a:pt x="176" y="74"/>
                    <a:pt x="79" y="74"/>
                  </a:cubicBezTo>
                  <a:cubicBezTo>
                    <a:pt x="27" y="69"/>
                    <a:pt x="0" y="56"/>
                    <a:pt x="0" y="35"/>
                  </a:cubicBezTo>
                  <a:cubicBezTo>
                    <a:pt x="0" y="12"/>
                    <a:pt x="22" y="0"/>
                    <a:pt x="65" y="0"/>
                  </a:cubicBezTo>
                  <a:lnTo>
                    <a:pt x="148" y="0"/>
                  </a:lnTo>
                  <a:lnTo>
                    <a:pt x="254" y="0"/>
                  </a:lnTo>
                  <a:lnTo>
                    <a:pt x="387" y="0"/>
                  </a:lnTo>
                  <a:lnTo>
                    <a:pt x="1046" y="0"/>
                  </a:lnTo>
                  <a:lnTo>
                    <a:pt x="1101" y="0"/>
                  </a:lnTo>
                  <a:cubicBezTo>
                    <a:pt x="1153" y="0"/>
                    <a:pt x="1180" y="15"/>
                    <a:pt x="1180" y="43"/>
                  </a:cubicBezTo>
                  <a:cubicBezTo>
                    <a:pt x="1180" y="61"/>
                    <a:pt x="1170" y="71"/>
                    <a:pt x="1152" y="74"/>
                  </a:cubicBezTo>
                  <a:cubicBezTo>
                    <a:pt x="1133" y="76"/>
                    <a:pt x="1072" y="79"/>
                    <a:pt x="968" y="82"/>
                  </a:cubicBezTo>
                  <a:cubicBezTo>
                    <a:pt x="925" y="82"/>
                    <a:pt x="895" y="84"/>
                    <a:pt x="880" y="89"/>
                  </a:cubicBezTo>
                  <a:cubicBezTo>
                    <a:pt x="849" y="100"/>
                    <a:pt x="832" y="118"/>
                    <a:pt x="829" y="143"/>
                  </a:cubicBezTo>
                  <a:cubicBezTo>
                    <a:pt x="826" y="154"/>
                    <a:pt x="825" y="227"/>
                    <a:pt x="825" y="364"/>
                  </a:cubicBezTo>
                  <a:lnTo>
                    <a:pt x="825" y="1748"/>
                  </a:lnTo>
                  <a:cubicBezTo>
                    <a:pt x="825" y="2088"/>
                    <a:pt x="889" y="2320"/>
                    <a:pt x="1018" y="2444"/>
                  </a:cubicBezTo>
                  <a:cubicBezTo>
                    <a:pt x="1147" y="2568"/>
                    <a:pt x="1339" y="2630"/>
                    <a:pt x="1594" y="2630"/>
                  </a:cubicBezTo>
                  <a:cubicBezTo>
                    <a:pt x="2061" y="2630"/>
                    <a:pt x="2325" y="2407"/>
                    <a:pt x="2387" y="1962"/>
                  </a:cubicBezTo>
                  <a:cubicBezTo>
                    <a:pt x="2396" y="1895"/>
                    <a:pt x="2400" y="1612"/>
                    <a:pt x="2400" y="1112"/>
                  </a:cubicBezTo>
                  <a:lnTo>
                    <a:pt x="2400" y="892"/>
                  </a:lnTo>
                  <a:lnTo>
                    <a:pt x="2400" y="583"/>
                  </a:lnTo>
                  <a:lnTo>
                    <a:pt x="2400" y="317"/>
                  </a:lnTo>
                  <a:lnTo>
                    <a:pt x="2400" y="232"/>
                  </a:lnTo>
                  <a:lnTo>
                    <a:pt x="2400" y="190"/>
                  </a:lnTo>
                  <a:cubicBezTo>
                    <a:pt x="2400" y="133"/>
                    <a:pt x="2368" y="98"/>
                    <a:pt x="2305" y="85"/>
                  </a:cubicBezTo>
                  <a:cubicBezTo>
                    <a:pt x="2284" y="80"/>
                    <a:pt x="2221" y="78"/>
                    <a:pt x="2118" y="78"/>
                  </a:cubicBezTo>
                  <a:cubicBezTo>
                    <a:pt x="2058" y="78"/>
                    <a:pt x="2027" y="63"/>
                    <a:pt x="2027" y="35"/>
                  </a:cubicBezTo>
                  <a:cubicBezTo>
                    <a:pt x="2027" y="12"/>
                    <a:pt x="2049" y="0"/>
                    <a:pt x="2092" y="0"/>
                  </a:cubicBezTo>
                  <a:lnTo>
                    <a:pt x="2152" y="0"/>
                  </a:lnTo>
                  <a:lnTo>
                    <a:pt x="2552" y="0"/>
                  </a:lnTo>
                  <a:lnTo>
                    <a:pt x="2668" y="0"/>
                  </a:lnTo>
                  <a:lnTo>
                    <a:pt x="2755" y="0"/>
                  </a:lnTo>
                  <a:lnTo>
                    <a:pt x="2824" y="0"/>
                  </a:lnTo>
                  <a:cubicBezTo>
                    <a:pt x="2895" y="0"/>
                    <a:pt x="2930" y="12"/>
                    <a:pt x="293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21" name="Freeform 21">
              <a:extLst>
                <a:ext uri="{FF2B5EF4-FFF2-40B4-BE49-F238E27FC236}">
                  <a16:creationId xmlns:a16="http://schemas.microsoft.com/office/drawing/2014/main" id="{F37FE02C-A5E1-4BFD-93B3-07DBD6D766DF}"/>
                </a:ext>
              </a:extLst>
            </p:cNvPr>
            <p:cNvSpPr>
              <a:spLocks/>
            </p:cNvSpPr>
            <p:nvPr/>
          </p:nvSpPr>
          <p:spPr bwMode="auto">
            <a:xfrm>
              <a:off x="2338" y="1346"/>
              <a:ext cx="160" cy="177"/>
            </a:xfrm>
            <a:custGeom>
              <a:avLst/>
              <a:gdLst>
                <a:gd name="T0" fmla="*/ 2470 w 2470"/>
                <a:gd name="T1" fmla="*/ 2083 h 2734"/>
                <a:gd name="T2" fmla="*/ 2460 w 2470"/>
                <a:gd name="T3" fmla="*/ 2273 h 2734"/>
                <a:gd name="T4" fmla="*/ 2451 w 2470"/>
                <a:gd name="T5" fmla="*/ 2606 h 2734"/>
                <a:gd name="T6" fmla="*/ 2451 w 2470"/>
                <a:gd name="T7" fmla="*/ 2734 h 2734"/>
                <a:gd name="T8" fmla="*/ 664 w 2470"/>
                <a:gd name="T9" fmla="*/ 2711 h 2734"/>
                <a:gd name="T10" fmla="*/ 346 w 2470"/>
                <a:gd name="T11" fmla="*/ 2711 h 2734"/>
                <a:gd name="T12" fmla="*/ 134 w 2470"/>
                <a:gd name="T13" fmla="*/ 2711 h 2734"/>
                <a:gd name="T14" fmla="*/ 88 w 2470"/>
                <a:gd name="T15" fmla="*/ 2711 h 2734"/>
                <a:gd name="T16" fmla="*/ 0 w 2470"/>
                <a:gd name="T17" fmla="*/ 2679 h 2734"/>
                <a:gd name="T18" fmla="*/ 28 w 2470"/>
                <a:gd name="T19" fmla="*/ 2655 h 2734"/>
                <a:gd name="T20" fmla="*/ 203 w 2470"/>
                <a:gd name="T21" fmla="*/ 2645 h 2734"/>
                <a:gd name="T22" fmla="*/ 348 w 2470"/>
                <a:gd name="T23" fmla="*/ 2602 h 2734"/>
                <a:gd name="T24" fmla="*/ 374 w 2470"/>
                <a:gd name="T25" fmla="*/ 2419 h 2734"/>
                <a:gd name="T26" fmla="*/ 374 w 2470"/>
                <a:gd name="T27" fmla="*/ 237 h 2734"/>
                <a:gd name="T28" fmla="*/ 334 w 2470"/>
                <a:gd name="T29" fmla="*/ 103 h 2734"/>
                <a:gd name="T30" fmla="*/ 83 w 2470"/>
                <a:gd name="T31" fmla="*/ 81 h 2734"/>
                <a:gd name="T32" fmla="*/ 10 w 2470"/>
                <a:gd name="T33" fmla="*/ 48 h 2734"/>
                <a:gd name="T34" fmla="*/ 111 w 2470"/>
                <a:gd name="T35" fmla="*/ 15 h 2734"/>
                <a:gd name="T36" fmla="*/ 899 w 2470"/>
                <a:gd name="T37" fmla="*/ 15 h 2734"/>
                <a:gd name="T38" fmla="*/ 1419 w 2470"/>
                <a:gd name="T39" fmla="*/ 15 h 2734"/>
                <a:gd name="T40" fmla="*/ 2064 w 2470"/>
                <a:gd name="T41" fmla="*/ 15 h 2734"/>
                <a:gd name="T42" fmla="*/ 2318 w 2470"/>
                <a:gd name="T43" fmla="*/ 0 h 2734"/>
                <a:gd name="T44" fmla="*/ 2359 w 2470"/>
                <a:gd name="T45" fmla="*/ 461 h 2734"/>
                <a:gd name="T46" fmla="*/ 2378 w 2470"/>
                <a:gd name="T47" fmla="*/ 627 h 2734"/>
                <a:gd name="T48" fmla="*/ 2382 w 2470"/>
                <a:gd name="T49" fmla="*/ 678 h 2734"/>
                <a:gd name="T50" fmla="*/ 2341 w 2470"/>
                <a:gd name="T51" fmla="*/ 716 h 2734"/>
                <a:gd name="T52" fmla="*/ 2267 w 2470"/>
                <a:gd name="T53" fmla="*/ 619 h 2734"/>
                <a:gd name="T54" fmla="*/ 1981 w 2470"/>
                <a:gd name="T55" fmla="*/ 175 h 2734"/>
                <a:gd name="T56" fmla="*/ 1207 w 2470"/>
                <a:gd name="T57" fmla="*/ 105 h 2734"/>
                <a:gd name="T58" fmla="*/ 830 w 2470"/>
                <a:gd name="T59" fmla="*/ 105 h 2734"/>
                <a:gd name="T60" fmla="*/ 830 w 2470"/>
                <a:gd name="T61" fmla="*/ 1243 h 2734"/>
                <a:gd name="T62" fmla="*/ 940 w 2470"/>
                <a:gd name="T63" fmla="*/ 1243 h 2734"/>
                <a:gd name="T64" fmla="*/ 1569 w 2470"/>
                <a:gd name="T65" fmla="*/ 1177 h 2734"/>
                <a:gd name="T66" fmla="*/ 1723 w 2470"/>
                <a:gd name="T67" fmla="*/ 794 h 2734"/>
                <a:gd name="T68" fmla="*/ 1774 w 2470"/>
                <a:gd name="T69" fmla="*/ 712 h 2734"/>
                <a:gd name="T70" fmla="*/ 1825 w 2470"/>
                <a:gd name="T71" fmla="*/ 782 h 2734"/>
                <a:gd name="T72" fmla="*/ 1815 w 2470"/>
                <a:gd name="T73" fmla="*/ 987 h 2734"/>
                <a:gd name="T74" fmla="*/ 1806 w 2470"/>
                <a:gd name="T75" fmla="*/ 1193 h 2734"/>
                <a:gd name="T76" fmla="*/ 1821 w 2470"/>
                <a:gd name="T77" fmla="*/ 1762 h 2734"/>
                <a:gd name="T78" fmla="*/ 1825 w 2470"/>
                <a:gd name="T79" fmla="*/ 1828 h 2734"/>
                <a:gd name="T80" fmla="*/ 1774 w 2470"/>
                <a:gd name="T81" fmla="*/ 1878 h 2734"/>
                <a:gd name="T82" fmla="*/ 1731 w 2470"/>
                <a:gd name="T83" fmla="*/ 1845 h 2734"/>
                <a:gd name="T84" fmla="*/ 1692 w 2470"/>
                <a:gd name="T85" fmla="*/ 1630 h 2734"/>
                <a:gd name="T86" fmla="*/ 1467 w 2470"/>
                <a:gd name="T87" fmla="*/ 1348 h 2734"/>
                <a:gd name="T88" fmla="*/ 1036 w 2470"/>
                <a:gd name="T89" fmla="*/ 1324 h 2734"/>
                <a:gd name="T90" fmla="*/ 830 w 2470"/>
                <a:gd name="T91" fmla="*/ 1324 h 2734"/>
                <a:gd name="T92" fmla="*/ 830 w 2470"/>
                <a:gd name="T93" fmla="*/ 2621 h 2734"/>
                <a:gd name="T94" fmla="*/ 2018 w 2470"/>
                <a:gd name="T95" fmla="*/ 2587 h 2734"/>
                <a:gd name="T96" fmla="*/ 2364 w 2470"/>
                <a:gd name="T97" fmla="*/ 2098 h 2734"/>
                <a:gd name="T98" fmla="*/ 2424 w 2470"/>
                <a:gd name="T99" fmla="*/ 2002 h 2734"/>
                <a:gd name="T100" fmla="*/ 2470 w 2470"/>
                <a:gd name="T101" fmla="*/ 2083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70" h="2734">
                  <a:moveTo>
                    <a:pt x="2470" y="2083"/>
                  </a:moveTo>
                  <a:cubicBezTo>
                    <a:pt x="2470" y="2094"/>
                    <a:pt x="2467" y="2157"/>
                    <a:pt x="2460" y="2273"/>
                  </a:cubicBezTo>
                  <a:cubicBezTo>
                    <a:pt x="2454" y="2389"/>
                    <a:pt x="2451" y="2500"/>
                    <a:pt x="2451" y="2606"/>
                  </a:cubicBezTo>
                  <a:lnTo>
                    <a:pt x="2451" y="2734"/>
                  </a:lnTo>
                  <a:cubicBezTo>
                    <a:pt x="2150" y="2718"/>
                    <a:pt x="1554" y="2711"/>
                    <a:pt x="664" y="2711"/>
                  </a:cubicBezTo>
                  <a:lnTo>
                    <a:pt x="346" y="2711"/>
                  </a:lnTo>
                  <a:lnTo>
                    <a:pt x="134" y="2711"/>
                  </a:lnTo>
                  <a:lnTo>
                    <a:pt x="88" y="2711"/>
                  </a:lnTo>
                  <a:cubicBezTo>
                    <a:pt x="29" y="2711"/>
                    <a:pt x="0" y="2700"/>
                    <a:pt x="0" y="2679"/>
                  </a:cubicBezTo>
                  <a:cubicBezTo>
                    <a:pt x="0" y="2666"/>
                    <a:pt x="10" y="2657"/>
                    <a:pt x="28" y="2655"/>
                  </a:cubicBezTo>
                  <a:cubicBezTo>
                    <a:pt x="37" y="2655"/>
                    <a:pt x="96" y="2652"/>
                    <a:pt x="203" y="2645"/>
                  </a:cubicBezTo>
                  <a:cubicBezTo>
                    <a:pt x="283" y="2640"/>
                    <a:pt x="331" y="2625"/>
                    <a:pt x="348" y="2602"/>
                  </a:cubicBezTo>
                  <a:cubicBezTo>
                    <a:pt x="365" y="2579"/>
                    <a:pt x="374" y="2518"/>
                    <a:pt x="374" y="2419"/>
                  </a:cubicBezTo>
                  <a:lnTo>
                    <a:pt x="374" y="237"/>
                  </a:lnTo>
                  <a:cubicBezTo>
                    <a:pt x="374" y="162"/>
                    <a:pt x="360" y="117"/>
                    <a:pt x="334" y="103"/>
                  </a:cubicBezTo>
                  <a:cubicBezTo>
                    <a:pt x="308" y="88"/>
                    <a:pt x="225" y="81"/>
                    <a:pt x="83" y="81"/>
                  </a:cubicBezTo>
                  <a:cubicBezTo>
                    <a:pt x="34" y="81"/>
                    <a:pt x="10" y="70"/>
                    <a:pt x="10" y="48"/>
                  </a:cubicBezTo>
                  <a:cubicBezTo>
                    <a:pt x="10" y="26"/>
                    <a:pt x="43" y="15"/>
                    <a:pt x="111" y="15"/>
                  </a:cubicBezTo>
                  <a:lnTo>
                    <a:pt x="899" y="15"/>
                  </a:lnTo>
                  <a:lnTo>
                    <a:pt x="1419" y="15"/>
                  </a:lnTo>
                  <a:lnTo>
                    <a:pt x="2064" y="15"/>
                  </a:lnTo>
                  <a:cubicBezTo>
                    <a:pt x="2156" y="15"/>
                    <a:pt x="2241" y="10"/>
                    <a:pt x="2318" y="0"/>
                  </a:cubicBezTo>
                  <a:cubicBezTo>
                    <a:pt x="2324" y="111"/>
                    <a:pt x="2338" y="265"/>
                    <a:pt x="2359" y="461"/>
                  </a:cubicBezTo>
                  <a:lnTo>
                    <a:pt x="2378" y="627"/>
                  </a:lnTo>
                  <a:cubicBezTo>
                    <a:pt x="2381" y="640"/>
                    <a:pt x="2382" y="657"/>
                    <a:pt x="2382" y="678"/>
                  </a:cubicBezTo>
                  <a:cubicBezTo>
                    <a:pt x="2382" y="703"/>
                    <a:pt x="2368" y="716"/>
                    <a:pt x="2341" y="716"/>
                  </a:cubicBezTo>
                  <a:cubicBezTo>
                    <a:pt x="2307" y="716"/>
                    <a:pt x="2282" y="684"/>
                    <a:pt x="2267" y="619"/>
                  </a:cubicBezTo>
                  <a:cubicBezTo>
                    <a:pt x="2209" y="385"/>
                    <a:pt x="2113" y="237"/>
                    <a:pt x="1981" y="175"/>
                  </a:cubicBezTo>
                  <a:cubicBezTo>
                    <a:pt x="1883" y="128"/>
                    <a:pt x="1625" y="105"/>
                    <a:pt x="1207" y="105"/>
                  </a:cubicBezTo>
                  <a:lnTo>
                    <a:pt x="830" y="105"/>
                  </a:lnTo>
                  <a:lnTo>
                    <a:pt x="830" y="1243"/>
                  </a:lnTo>
                  <a:lnTo>
                    <a:pt x="940" y="1243"/>
                  </a:lnTo>
                  <a:cubicBezTo>
                    <a:pt x="1284" y="1243"/>
                    <a:pt x="1494" y="1221"/>
                    <a:pt x="1569" y="1177"/>
                  </a:cubicBezTo>
                  <a:cubicBezTo>
                    <a:pt x="1644" y="1133"/>
                    <a:pt x="1696" y="1005"/>
                    <a:pt x="1723" y="794"/>
                  </a:cubicBezTo>
                  <a:cubicBezTo>
                    <a:pt x="1729" y="740"/>
                    <a:pt x="1746" y="712"/>
                    <a:pt x="1774" y="712"/>
                  </a:cubicBezTo>
                  <a:cubicBezTo>
                    <a:pt x="1808" y="712"/>
                    <a:pt x="1825" y="736"/>
                    <a:pt x="1825" y="782"/>
                  </a:cubicBezTo>
                  <a:cubicBezTo>
                    <a:pt x="1825" y="829"/>
                    <a:pt x="1822" y="897"/>
                    <a:pt x="1815" y="987"/>
                  </a:cubicBezTo>
                  <a:cubicBezTo>
                    <a:pt x="1809" y="1078"/>
                    <a:pt x="1806" y="1146"/>
                    <a:pt x="1806" y="1193"/>
                  </a:cubicBezTo>
                  <a:cubicBezTo>
                    <a:pt x="1806" y="1469"/>
                    <a:pt x="1811" y="1659"/>
                    <a:pt x="1821" y="1762"/>
                  </a:cubicBezTo>
                  <a:cubicBezTo>
                    <a:pt x="1823" y="1788"/>
                    <a:pt x="1825" y="1810"/>
                    <a:pt x="1825" y="1828"/>
                  </a:cubicBezTo>
                  <a:cubicBezTo>
                    <a:pt x="1825" y="1861"/>
                    <a:pt x="1808" y="1878"/>
                    <a:pt x="1774" y="1878"/>
                  </a:cubicBezTo>
                  <a:cubicBezTo>
                    <a:pt x="1753" y="1878"/>
                    <a:pt x="1738" y="1867"/>
                    <a:pt x="1731" y="1845"/>
                  </a:cubicBezTo>
                  <a:cubicBezTo>
                    <a:pt x="1723" y="1823"/>
                    <a:pt x="1710" y="1752"/>
                    <a:pt x="1692" y="1630"/>
                  </a:cubicBezTo>
                  <a:cubicBezTo>
                    <a:pt x="1667" y="1478"/>
                    <a:pt x="1592" y="1384"/>
                    <a:pt x="1467" y="1348"/>
                  </a:cubicBezTo>
                  <a:cubicBezTo>
                    <a:pt x="1412" y="1332"/>
                    <a:pt x="1268" y="1324"/>
                    <a:pt x="1036" y="1324"/>
                  </a:cubicBezTo>
                  <a:lnTo>
                    <a:pt x="830" y="1324"/>
                  </a:lnTo>
                  <a:lnTo>
                    <a:pt x="830" y="2621"/>
                  </a:lnTo>
                  <a:cubicBezTo>
                    <a:pt x="1505" y="2621"/>
                    <a:pt x="1901" y="2610"/>
                    <a:pt x="2018" y="2587"/>
                  </a:cubicBezTo>
                  <a:cubicBezTo>
                    <a:pt x="2221" y="2549"/>
                    <a:pt x="2336" y="2386"/>
                    <a:pt x="2364" y="2098"/>
                  </a:cubicBezTo>
                  <a:cubicBezTo>
                    <a:pt x="2370" y="2034"/>
                    <a:pt x="2390" y="2002"/>
                    <a:pt x="2424" y="2002"/>
                  </a:cubicBezTo>
                  <a:cubicBezTo>
                    <a:pt x="2454" y="2002"/>
                    <a:pt x="2470" y="2029"/>
                    <a:pt x="2470" y="20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22" name="Freeform 42">
              <a:extLst>
                <a:ext uri="{FF2B5EF4-FFF2-40B4-BE49-F238E27FC236}">
                  <a16:creationId xmlns:a16="http://schemas.microsoft.com/office/drawing/2014/main" id="{87E7407B-55BF-409F-AA3A-7AF1E4629352}"/>
                </a:ext>
              </a:extLst>
            </p:cNvPr>
            <p:cNvSpPr>
              <a:spLocks noEditPoints="1"/>
            </p:cNvSpPr>
            <p:nvPr/>
          </p:nvSpPr>
          <p:spPr bwMode="auto">
            <a:xfrm>
              <a:off x="1312" y="1424"/>
              <a:ext cx="98" cy="165"/>
            </a:xfrm>
            <a:custGeom>
              <a:avLst/>
              <a:gdLst>
                <a:gd name="T0" fmla="*/ 594 w 1524"/>
                <a:gd name="T1" fmla="*/ 2487 h 2556"/>
                <a:gd name="T2" fmla="*/ 666 w 1524"/>
                <a:gd name="T3" fmla="*/ 2555 h 2556"/>
                <a:gd name="T4" fmla="*/ 1054 w 1524"/>
                <a:gd name="T5" fmla="*/ 2473 h 2556"/>
                <a:gd name="T6" fmla="*/ 982 w 1524"/>
                <a:gd name="T7" fmla="*/ 2405 h 2556"/>
                <a:gd name="T8" fmla="*/ 543 w 1524"/>
                <a:gd name="T9" fmla="*/ 2179 h 2556"/>
                <a:gd name="T10" fmla="*/ 476 w 1524"/>
                <a:gd name="T11" fmla="*/ 2251 h 2556"/>
                <a:gd name="T12" fmla="*/ 1091 w 1524"/>
                <a:gd name="T13" fmla="*/ 2303 h 2556"/>
                <a:gd name="T14" fmla="*/ 1159 w 1524"/>
                <a:gd name="T15" fmla="*/ 2231 h 2556"/>
                <a:gd name="T16" fmla="*/ 543 w 1524"/>
                <a:gd name="T17" fmla="*/ 2179 h 2556"/>
                <a:gd name="T18" fmla="*/ 1308 w 1524"/>
                <a:gd name="T19" fmla="*/ 505 h 2556"/>
                <a:gd name="T20" fmla="*/ 1375 w 1524"/>
                <a:gd name="T21" fmla="*/ 249 h 2556"/>
                <a:gd name="T22" fmla="*/ 1285 w 1524"/>
                <a:gd name="T23" fmla="*/ 156 h 2556"/>
                <a:gd name="T24" fmla="*/ 1140 w 1524"/>
                <a:gd name="T25" fmla="*/ 170 h 2556"/>
                <a:gd name="T26" fmla="*/ 1056 w 1524"/>
                <a:gd name="T27" fmla="*/ 673 h 2556"/>
                <a:gd name="T28" fmla="*/ 458 w 1524"/>
                <a:gd name="T29" fmla="*/ 365 h 2556"/>
                <a:gd name="T30" fmla="*/ 305 w 1524"/>
                <a:gd name="T31" fmla="*/ 169 h 2556"/>
                <a:gd name="T32" fmla="*/ 145 w 1524"/>
                <a:gd name="T33" fmla="*/ 285 h 2556"/>
                <a:gd name="T34" fmla="*/ 226 w 1524"/>
                <a:gd name="T35" fmla="*/ 536 h 2556"/>
                <a:gd name="T36" fmla="*/ 679 w 1524"/>
                <a:gd name="T37" fmla="*/ 1935 h 2556"/>
                <a:gd name="T38" fmla="*/ 917 w 1524"/>
                <a:gd name="T39" fmla="*/ 847 h 2556"/>
                <a:gd name="T40" fmla="*/ 637 w 1524"/>
                <a:gd name="T41" fmla="*/ 856 h 2556"/>
                <a:gd name="T42" fmla="*/ 418 w 1524"/>
                <a:gd name="T43" fmla="*/ 1943 h 2556"/>
                <a:gd name="T44" fmla="*/ 497 w 1524"/>
                <a:gd name="T45" fmla="*/ 835 h 2556"/>
                <a:gd name="T46" fmla="*/ 480 w 1524"/>
                <a:gd name="T47" fmla="*/ 831 h 2556"/>
                <a:gd name="T48" fmla="*/ 1 w 1524"/>
                <a:gd name="T49" fmla="*/ 340 h 2556"/>
                <a:gd name="T50" fmla="*/ 168 w 1524"/>
                <a:gd name="T51" fmla="*/ 62 h 2556"/>
                <a:gd name="T52" fmla="*/ 455 w 1524"/>
                <a:gd name="T53" fmla="*/ 78 h 2556"/>
                <a:gd name="T54" fmla="*/ 629 w 1524"/>
                <a:gd name="T55" fmla="*/ 715 h 2556"/>
                <a:gd name="T56" fmla="*/ 917 w 1524"/>
                <a:gd name="T57" fmla="*/ 707 h 2556"/>
                <a:gd name="T58" fmla="*/ 1054 w 1524"/>
                <a:gd name="T59" fmla="*/ 61 h 2556"/>
                <a:gd name="T60" fmla="*/ 1339 w 1524"/>
                <a:gd name="T61" fmla="*/ 28 h 2556"/>
                <a:gd name="T62" fmla="*/ 1508 w 1524"/>
                <a:gd name="T63" fmla="*/ 209 h 2556"/>
                <a:gd name="T64" fmla="*/ 1418 w 1524"/>
                <a:gd name="T65" fmla="*/ 590 h 2556"/>
                <a:gd name="T66" fmla="*/ 1072 w 1524"/>
                <a:gd name="T67" fmla="*/ 814 h 2556"/>
                <a:gd name="T68" fmla="*/ 1076 w 1524"/>
                <a:gd name="T69" fmla="*/ 1924 h 2556"/>
                <a:gd name="T70" fmla="*/ 1270 w 1524"/>
                <a:gd name="T71" fmla="*/ 1988 h 2556"/>
                <a:gd name="T72" fmla="*/ 1203 w 1524"/>
                <a:gd name="T73" fmla="*/ 2060 h 2556"/>
                <a:gd name="T74" fmla="*/ 351 w 1524"/>
                <a:gd name="T75" fmla="*/ 2015 h 2556"/>
                <a:gd name="T76" fmla="*/ 418 w 1524"/>
                <a:gd name="T77" fmla="*/ 1943 h 2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4" h="2556">
                  <a:moveTo>
                    <a:pt x="662" y="2415"/>
                  </a:moveTo>
                  <a:cubicBezTo>
                    <a:pt x="624" y="2416"/>
                    <a:pt x="593" y="2448"/>
                    <a:pt x="594" y="2487"/>
                  </a:cubicBezTo>
                  <a:lnTo>
                    <a:pt x="594" y="2487"/>
                  </a:lnTo>
                  <a:cubicBezTo>
                    <a:pt x="596" y="2525"/>
                    <a:pt x="628" y="2556"/>
                    <a:pt x="666" y="2555"/>
                  </a:cubicBezTo>
                  <a:lnTo>
                    <a:pt x="987" y="2545"/>
                  </a:lnTo>
                  <a:cubicBezTo>
                    <a:pt x="1025" y="2544"/>
                    <a:pt x="1056" y="2512"/>
                    <a:pt x="1054" y="2473"/>
                  </a:cubicBezTo>
                  <a:lnTo>
                    <a:pt x="1054" y="2473"/>
                  </a:lnTo>
                  <a:cubicBezTo>
                    <a:pt x="1053" y="2435"/>
                    <a:pt x="1021" y="2404"/>
                    <a:pt x="982" y="2405"/>
                  </a:cubicBezTo>
                  <a:lnTo>
                    <a:pt x="662" y="2415"/>
                  </a:lnTo>
                  <a:close/>
                  <a:moveTo>
                    <a:pt x="543" y="2179"/>
                  </a:moveTo>
                  <a:cubicBezTo>
                    <a:pt x="505" y="2180"/>
                    <a:pt x="474" y="2212"/>
                    <a:pt x="476" y="2251"/>
                  </a:cubicBezTo>
                  <a:lnTo>
                    <a:pt x="476" y="2251"/>
                  </a:lnTo>
                  <a:cubicBezTo>
                    <a:pt x="477" y="2289"/>
                    <a:pt x="509" y="2320"/>
                    <a:pt x="548" y="2319"/>
                  </a:cubicBezTo>
                  <a:lnTo>
                    <a:pt x="1091" y="2303"/>
                  </a:lnTo>
                  <a:cubicBezTo>
                    <a:pt x="1130" y="2302"/>
                    <a:pt x="1160" y="2269"/>
                    <a:pt x="1159" y="2231"/>
                  </a:cubicBezTo>
                  <a:lnTo>
                    <a:pt x="1159" y="2231"/>
                  </a:lnTo>
                  <a:cubicBezTo>
                    <a:pt x="1158" y="2192"/>
                    <a:pt x="1126" y="2162"/>
                    <a:pt x="1087" y="2163"/>
                  </a:cubicBezTo>
                  <a:lnTo>
                    <a:pt x="543" y="2179"/>
                  </a:lnTo>
                  <a:close/>
                  <a:moveTo>
                    <a:pt x="1056" y="673"/>
                  </a:moveTo>
                  <a:cubicBezTo>
                    <a:pt x="1174" y="633"/>
                    <a:pt x="1256" y="572"/>
                    <a:pt x="1308" y="505"/>
                  </a:cubicBezTo>
                  <a:cubicBezTo>
                    <a:pt x="1362" y="437"/>
                    <a:pt x="1384" y="362"/>
                    <a:pt x="1383" y="300"/>
                  </a:cubicBezTo>
                  <a:cubicBezTo>
                    <a:pt x="1382" y="281"/>
                    <a:pt x="1379" y="264"/>
                    <a:pt x="1375" y="249"/>
                  </a:cubicBezTo>
                  <a:lnTo>
                    <a:pt x="1375" y="249"/>
                  </a:lnTo>
                  <a:cubicBezTo>
                    <a:pt x="1362" y="207"/>
                    <a:pt x="1327" y="174"/>
                    <a:pt x="1285" y="156"/>
                  </a:cubicBezTo>
                  <a:cubicBezTo>
                    <a:pt x="1261" y="145"/>
                    <a:pt x="1234" y="141"/>
                    <a:pt x="1208" y="143"/>
                  </a:cubicBezTo>
                  <a:cubicBezTo>
                    <a:pt x="1184" y="145"/>
                    <a:pt x="1160" y="153"/>
                    <a:pt x="1140" y="170"/>
                  </a:cubicBezTo>
                  <a:cubicBezTo>
                    <a:pt x="1103" y="199"/>
                    <a:pt x="1074" y="255"/>
                    <a:pt x="1067" y="347"/>
                  </a:cubicBezTo>
                  <a:cubicBezTo>
                    <a:pt x="1060" y="423"/>
                    <a:pt x="1057" y="538"/>
                    <a:pt x="1056" y="673"/>
                  </a:cubicBezTo>
                  <a:close/>
                  <a:moveTo>
                    <a:pt x="488" y="689"/>
                  </a:moveTo>
                  <a:cubicBezTo>
                    <a:pt x="479" y="555"/>
                    <a:pt x="469" y="441"/>
                    <a:pt x="458" y="365"/>
                  </a:cubicBezTo>
                  <a:cubicBezTo>
                    <a:pt x="446" y="274"/>
                    <a:pt x="414" y="219"/>
                    <a:pt x="375" y="192"/>
                  </a:cubicBezTo>
                  <a:cubicBezTo>
                    <a:pt x="354" y="177"/>
                    <a:pt x="330" y="170"/>
                    <a:pt x="305" y="169"/>
                  </a:cubicBezTo>
                  <a:cubicBezTo>
                    <a:pt x="279" y="168"/>
                    <a:pt x="253" y="175"/>
                    <a:pt x="229" y="187"/>
                  </a:cubicBezTo>
                  <a:cubicBezTo>
                    <a:pt x="188" y="207"/>
                    <a:pt x="156" y="242"/>
                    <a:pt x="145" y="285"/>
                  </a:cubicBezTo>
                  <a:cubicBezTo>
                    <a:pt x="142" y="300"/>
                    <a:pt x="140" y="318"/>
                    <a:pt x="140" y="336"/>
                  </a:cubicBezTo>
                  <a:cubicBezTo>
                    <a:pt x="142" y="399"/>
                    <a:pt x="169" y="471"/>
                    <a:pt x="226" y="536"/>
                  </a:cubicBezTo>
                  <a:cubicBezTo>
                    <a:pt x="283" y="600"/>
                    <a:pt x="368" y="656"/>
                    <a:pt x="488" y="689"/>
                  </a:cubicBezTo>
                  <a:close/>
                  <a:moveTo>
                    <a:pt x="679" y="1935"/>
                  </a:moveTo>
                  <a:lnTo>
                    <a:pt x="938" y="1928"/>
                  </a:lnTo>
                  <a:cubicBezTo>
                    <a:pt x="932" y="1742"/>
                    <a:pt x="918" y="1253"/>
                    <a:pt x="917" y="847"/>
                  </a:cubicBezTo>
                  <a:cubicBezTo>
                    <a:pt x="873" y="854"/>
                    <a:pt x="827" y="858"/>
                    <a:pt x="777" y="859"/>
                  </a:cubicBezTo>
                  <a:cubicBezTo>
                    <a:pt x="728" y="860"/>
                    <a:pt x="681" y="859"/>
                    <a:pt x="637" y="856"/>
                  </a:cubicBezTo>
                  <a:cubicBezTo>
                    <a:pt x="660" y="1260"/>
                    <a:pt x="674" y="1750"/>
                    <a:pt x="679" y="1935"/>
                  </a:cubicBezTo>
                  <a:close/>
                  <a:moveTo>
                    <a:pt x="418" y="1943"/>
                  </a:moveTo>
                  <a:lnTo>
                    <a:pt x="541" y="1939"/>
                  </a:lnTo>
                  <a:cubicBezTo>
                    <a:pt x="535" y="1750"/>
                    <a:pt x="520" y="1242"/>
                    <a:pt x="497" y="835"/>
                  </a:cubicBezTo>
                  <a:cubicBezTo>
                    <a:pt x="491" y="834"/>
                    <a:pt x="486" y="832"/>
                    <a:pt x="480" y="831"/>
                  </a:cubicBezTo>
                  <a:lnTo>
                    <a:pt x="480" y="831"/>
                  </a:lnTo>
                  <a:cubicBezTo>
                    <a:pt x="317" y="792"/>
                    <a:pt x="200" y="716"/>
                    <a:pt x="122" y="628"/>
                  </a:cubicBezTo>
                  <a:cubicBezTo>
                    <a:pt x="42" y="536"/>
                    <a:pt x="4" y="432"/>
                    <a:pt x="1" y="340"/>
                  </a:cubicBezTo>
                  <a:cubicBezTo>
                    <a:pt x="0" y="309"/>
                    <a:pt x="3" y="280"/>
                    <a:pt x="10" y="252"/>
                  </a:cubicBezTo>
                  <a:cubicBezTo>
                    <a:pt x="30" y="169"/>
                    <a:pt x="92" y="100"/>
                    <a:pt x="168" y="62"/>
                  </a:cubicBezTo>
                  <a:cubicBezTo>
                    <a:pt x="211" y="40"/>
                    <a:pt x="260" y="29"/>
                    <a:pt x="309" y="30"/>
                  </a:cubicBezTo>
                  <a:cubicBezTo>
                    <a:pt x="359" y="31"/>
                    <a:pt x="410" y="46"/>
                    <a:pt x="455" y="78"/>
                  </a:cubicBezTo>
                  <a:cubicBezTo>
                    <a:pt x="523" y="127"/>
                    <a:pt x="577" y="212"/>
                    <a:pt x="596" y="345"/>
                  </a:cubicBezTo>
                  <a:cubicBezTo>
                    <a:pt x="608" y="430"/>
                    <a:pt x="619" y="562"/>
                    <a:pt x="629" y="715"/>
                  </a:cubicBezTo>
                  <a:cubicBezTo>
                    <a:pt x="674" y="720"/>
                    <a:pt x="722" y="721"/>
                    <a:pt x="773" y="720"/>
                  </a:cubicBezTo>
                  <a:cubicBezTo>
                    <a:pt x="825" y="718"/>
                    <a:pt x="873" y="714"/>
                    <a:pt x="917" y="707"/>
                  </a:cubicBezTo>
                  <a:cubicBezTo>
                    <a:pt x="918" y="553"/>
                    <a:pt x="921" y="421"/>
                    <a:pt x="928" y="336"/>
                  </a:cubicBezTo>
                  <a:cubicBezTo>
                    <a:pt x="939" y="201"/>
                    <a:pt x="988" y="113"/>
                    <a:pt x="1054" y="61"/>
                  </a:cubicBezTo>
                  <a:cubicBezTo>
                    <a:pt x="1097" y="26"/>
                    <a:pt x="1146" y="9"/>
                    <a:pt x="1197" y="4"/>
                  </a:cubicBezTo>
                  <a:cubicBezTo>
                    <a:pt x="1245" y="0"/>
                    <a:pt x="1295" y="9"/>
                    <a:pt x="1339" y="28"/>
                  </a:cubicBezTo>
                  <a:cubicBezTo>
                    <a:pt x="1418" y="61"/>
                    <a:pt x="1483" y="126"/>
                    <a:pt x="1508" y="209"/>
                  </a:cubicBezTo>
                  <a:lnTo>
                    <a:pt x="1508" y="209"/>
                  </a:lnTo>
                  <a:cubicBezTo>
                    <a:pt x="1516" y="236"/>
                    <a:pt x="1521" y="265"/>
                    <a:pt x="1522" y="296"/>
                  </a:cubicBezTo>
                  <a:cubicBezTo>
                    <a:pt x="1524" y="388"/>
                    <a:pt x="1493" y="494"/>
                    <a:pt x="1418" y="590"/>
                  </a:cubicBezTo>
                  <a:cubicBezTo>
                    <a:pt x="1345" y="683"/>
                    <a:pt x="1233" y="765"/>
                    <a:pt x="1072" y="814"/>
                  </a:cubicBezTo>
                  <a:lnTo>
                    <a:pt x="1072" y="814"/>
                  </a:lnTo>
                  <a:cubicBezTo>
                    <a:pt x="1067" y="816"/>
                    <a:pt x="1061" y="817"/>
                    <a:pt x="1056" y="819"/>
                  </a:cubicBezTo>
                  <a:cubicBezTo>
                    <a:pt x="1056" y="1226"/>
                    <a:pt x="1070" y="1734"/>
                    <a:pt x="1076" y="1924"/>
                  </a:cubicBezTo>
                  <a:lnTo>
                    <a:pt x="1198" y="1920"/>
                  </a:lnTo>
                  <a:cubicBezTo>
                    <a:pt x="1237" y="1919"/>
                    <a:pt x="1269" y="1950"/>
                    <a:pt x="1270" y="1988"/>
                  </a:cubicBezTo>
                  <a:lnTo>
                    <a:pt x="1270" y="1988"/>
                  </a:lnTo>
                  <a:cubicBezTo>
                    <a:pt x="1272" y="2026"/>
                    <a:pt x="1241" y="2059"/>
                    <a:pt x="1203" y="2060"/>
                  </a:cubicBezTo>
                  <a:lnTo>
                    <a:pt x="423" y="2083"/>
                  </a:lnTo>
                  <a:cubicBezTo>
                    <a:pt x="384" y="2084"/>
                    <a:pt x="352" y="2053"/>
                    <a:pt x="351" y="2015"/>
                  </a:cubicBezTo>
                  <a:lnTo>
                    <a:pt x="351" y="2015"/>
                  </a:lnTo>
                  <a:cubicBezTo>
                    <a:pt x="349" y="1976"/>
                    <a:pt x="380" y="1944"/>
                    <a:pt x="418" y="19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23" name="Freeform 43">
              <a:extLst>
                <a:ext uri="{FF2B5EF4-FFF2-40B4-BE49-F238E27FC236}">
                  <a16:creationId xmlns:a16="http://schemas.microsoft.com/office/drawing/2014/main" id="{2D2E198D-096D-45D4-B2E8-DE8415FE657D}"/>
                </a:ext>
              </a:extLst>
            </p:cNvPr>
            <p:cNvSpPr>
              <a:spLocks/>
            </p:cNvSpPr>
            <p:nvPr/>
          </p:nvSpPr>
          <p:spPr bwMode="auto">
            <a:xfrm>
              <a:off x="1262" y="1340"/>
              <a:ext cx="198" cy="193"/>
            </a:xfrm>
            <a:custGeom>
              <a:avLst/>
              <a:gdLst>
                <a:gd name="T0" fmla="*/ 3012 w 3062"/>
                <a:gd name="T1" fmla="*/ 1655 h 2976"/>
                <a:gd name="T2" fmla="*/ 3011 w 3062"/>
                <a:gd name="T3" fmla="*/ 1413 h 2976"/>
                <a:gd name="T4" fmla="*/ 2986 w 3062"/>
                <a:gd name="T5" fmla="*/ 1271 h 2976"/>
                <a:gd name="T6" fmla="*/ 2943 w 3062"/>
                <a:gd name="T7" fmla="*/ 1267 h 2976"/>
                <a:gd name="T8" fmla="*/ 2896 w 3062"/>
                <a:gd name="T9" fmla="*/ 1250 h 2976"/>
                <a:gd name="T10" fmla="*/ 2841 w 3062"/>
                <a:gd name="T11" fmla="*/ 1139 h 2976"/>
                <a:gd name="T12" fmla="*/ 2938 w 3062"/>
                <a:gd name="T13" fmla="*/ 931 h 2976"/>
                <a:gd name="T14" fmla="*/ 2775 w 3062"/>
                <a:gd name="T15" fmla="*/ 899 h 2976"/>
                <a:gd name="T16" fmla="*/ 2733 w 3062"/>
                <a:gd name="T17" fmla="*/ 587 h 2976"/>
                <a:gd name="T18" fmla="*/ 2642 w 3062"/>
                <a:gd name="T19" fmla="*/ 581 h 2976"/>
                <a:gd name="T20" fmla="*/ 2463 w 3062"/>
                <a:gd name="T21" fmla="*/ 320 h 2976"/>
                <a:gd name="T22" fmla="*/ 2322 w 3062"/>
                <a:gd name="T23" fmla="*/ 349 h 2976"/>
                <a:gd name="T24" fmla="*/ 2166 w 3062"/>
                <a:gd name="T25" fmla="*/ 143 h 2976"/>
                <a:gd name="T26" fmla="*/ 2035 w 3062"/>
                <a:gd name="T27" fmla="*/ 125 h 2976"/>
                <a:gd name="T28" fmla="*/ 1796 w 3062"/>
                <a:gd name="T29" fmla="*/ 100 h 2976"/>
                <a:gd name="T30" fmla="*/ 1682 w 3062"/>
                <a:gd name="T31" fmla="*/ 6 h 2976"/>
                <a:gd name="T32" fmla="*/ 1417 w 3062"/>
                <a:gd name="T33" fmla="*/ 79 h 2976"/>
                <a:gd name="T34" fmla="*/ 1294 w 3062"/>
                <a:gd name="T35" fmla="*/ 20 h 2976"/>
                <a:gd name="T36" fmla="*/ 1104 w 3062"/>
                <a:gd name="T37" fmla="*/ 208 h 2976"/>
                <a:gd name="T38" fmla="*/ 887 w 3062"/>
                <a:gd name="T39" fmla="*/ 156 h 2976"/>
                <a:gd name="T40" fmla="*/ 759 w 3062"/>
                <a:gd name="T41" fmla="*/ 359 h 2976"/>
                <a:gd name="T42" fmla="*/ 576 w 3062"/>
                <a:gd name="T43" fmla="*/ 334 h 2976"/>
                <a:gd name="T44" fmla="*/ 594 w 3062"/>
                <a:gd name="T45" fmla="*/ 499 h 2976"/>
                <a:gd name="T46" fmla="*/ 343 w 3062"/>
                <a:gd name="T47" fmla="*/ 564 h 2976"/>
                <a:gd name="T48" fmla="*/ 348 w 3062"/>
                <a:gd name="T49" fmla="*/ 743 h 2976"/>
                <a:gd name="T50" fmla="*/ 113 w 3062"/>
                <a:gd name="T51" fmla="*/ 948 h 2976"/>
                <a:gd name="T52" fmla="*/ 184 w 3062"/>
                <a:gd name="T53" fmla="*/ 1076 h 2976"/>
                <a:gd name="T54" fmla="*/ 12 w 3062"/>
                <a:gd name="T55" fmla="*/ 1388 h 2976"/>
                <a:gd name="T56" fmla="*/ 157 w 3062"/>
                <a:gd name="T57" fmla="*/ 1575 h 2976"/>
                <a:gd name="T58" fmla="*/ 24 w 3062"/>
                <a:gd name="T59" fmla="*/ 1788 h 2976"/>
                <a:gd name="T60" fmla="*/ 90 w 3062"/>
                <a:gd name="T61" fmla="*/ 1796 h 2976"/>
                <a:gd name="T62" fmla="*/ 128 w 3062"/>
                <a:gd name="T63" fmla="*/ 1804 h 2976"/>
                <a:gd name="T64" fmla="*/ 194 w 3062"/>
                <a:gd name="T65" fmla="*/ 1853 h 2976"/>
                <a:gd name="T66" fmla="*/ 147 w 3062"/>
                <a:gd name="T67" fmla="*/ 2023 h 2976"/>
                <a:gd name="T68" fmla="*/ 177 w 3062"/>
                <a:gd name="T69" fmla="*/ 2172 h 2976"/>
                <a:gd name="T70" fmla="*/ 321 w 3062"/>
                <a:gd name="T71" fmla="*/ 2365 h 2976"/>
                <a:gd name="T72" fmla="*/ 377 w 3062"/>
                <a:gd name="T73" fmla="*/ 2505 h 2976"/>
                <a:gd name="T74" fmla="*/ 572 w 3062"/>
                <a:gd name="T75" fmla="*/ 2660 h 2976"/>
                <a:gd name="T76" fmla="*/ 686 w 3062"/>
                <a:gd name="T77" fmla="*/ 2751 h 2976"/>
                <a:gd name="T78" fmla="*/ 898 w 3062"/>
                <a:gd name="T79" fmla="*/ 2854 h 2976"/>
                <a:gd name="T80" fmla="*/ 961 w 3062"/>
                <a:gd name="T81" fmla="*/ 2960 h 2976"/>
                <a:gd name="T82" fmla="*/ 1062 w 3062"/>
                <a:gd name="T83" fmla="*/ 2889 h 2976"/>
                <a:gd name="T84" fmla="*/ 596 w 3062"/>
                <a:gd name="T85" fmla="*/ 2090 h 2976"/>
                <a:gd name="T86" fmla="*/ 467 w 3062"/>
                <a:gd name="T87" fmla="*/ 1745 h 2976"/>
                <a:gd name="T88" fmla="*/ 1476 w 3062"/>
                <a:gd name="T89" fmla="*/ 449 h 2976"/>
                <a:gd name="T90" fmla="*/ 2538 w 3062"/>
                <a:gd name="T91" fmla="*/ 1139 h 2976"/>
                <a:gd name="T92" fmla="*/ 2552 w 3062"/>
                <a:gd name="T93" fmla="*/ 1886 h 2976"/>
                <a:gd name="T94" fmla="*/ 2070 w 3062"/>
                <a:gd name="T95" fmla="*/ 2968 h 2976"/>
                <a:gd name="T96" fmla="*/ 2165 w 3062"/>
                <a:gd name="T97" fmla="*/ 2896 h 2976"/>
                <a:gd name="T98" fmla="*/ 2353 w 3062"/>
                <a:gd name="T99" fmla="*/ 2739 h 2976"/>
                <a:gd name="T100" fmla="*/ 2481 w 3062"/>
                <a:gd name="T101" fmla="*/ 2731 h 2976"/>
                <a:gd name="T102" fmla="*/ 2563 w 3062"/>
                <a:gd name="T103" fmla="*/ 2469 h 2976"/>
                <a:gd name="T104" fmla="*/ 2740 w 3062"/>
                <a:gd name="T105" fmla="*/ 2468 h 2976"/>
                <a:gd name="T106" fmla="*/ 2752 w 3062"/>
                <a:gd name="T107" fmla="*/ 2175 h 2976"/>
                <a:gd name="T108" fmla="*/ 2947 w 3062"/>
                <a:gd name="T109" fmla="*/ 2109 h 2976"/>
                <a:gd name="T110" fmla="*/ 2982 w 3062"/>
                <a:gd name="T111" fmla="*/ 1795 h 2976"/>
                <a:gd name="T112" fmla="*/ 3062 w 3062"/>
                <a:gd name="T113" fmla="*/ 1699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2" h="2976">
                  <a:moveTo>
                    <a:pt x="3060" y="1686"/>
                  </a:moveTo>
                  <a:cubicBezTo>
                    <a:pt x="3058" y="1683"/>
                    <a:pt x="3055" y="1681"/>
                    <a:pt x="3051" y="1678"/>
                  </a:cubicBezTo>
                  <a:cubicBezTo>
                    <a:pt x="3039" y="1670"/>
                    <a:pt x="3025" y="1662"/>
                    <a:pt x="3012" y="1655"/>
                  </a:cubicBezTo>
                  <a:cubicBezTo>
                    <a:pt x="2992" y="1645"/>
                    <a:pt x="2972" y="1636"/>
                    <a:pt x="2951" y="1629"/>
                  </a:cubicBezTo>
                  <a:cubicBezTo>
                    <a:pt x="2899" y="1610"/>
                    <a:pt x="2870" y="1544"/>
                    <a:pt x="2898" y="1493"/>
                  </a:cubicBezTo>
                  <a:cubicBezTo>
                    <a:pt x="2924" y="1447"/>
                    <a:pt x="2965" y="1424"/>
                    <a:pt x="3011" y="1413"/>
                  </a:cubicBezTo>
                  <a:cubicBezTo>
                    <a:pt x="3044" y="1405"/>
                    <a:pt x="3055" y="1391"/>
                    <a:pt x="3048" y="1359"/>
                  </a:cubicBezTo>
                  <a:cubicBezTo>
                    <a:pt x="3043" y="1332"/>
                    <a:pt x="3045" y="1301"/>
                    <a:pt x="3031" y="1279"/>
                  </a:cubicBezTo>
                  <a:cubicBezTo>
                    <a:pt x="3023" y="1267"/>
                    <a:pt x="3004" y="1270"/>
                    <a:pt x="2986" y="1271"/>
                  </a:cubicBezTo>
                  <a:cubicBezTo>
                    <a:pt x="2981" y="1268"/>
                    <a:pt x="2973" y="1271"/>
                    <a:pt x="2967" y="1271"/>
                  </a:cubicBezTo>
                  <a:cubicBezTo>
                    <a:pt x="2966" y="1271"/>
                    <a:pt x="2966" y="1271"/>
                    <a:pt x="2965" y="1272"/>
                  </a:cubicBezTo>
                  <a:cubicBezTo>
                    <a:pt x="2957" y="1270"/>
                    <a:pt x="2950" y="1269"/>
                    <a:pt x="2943" y="1267"/>
                  </a:cubicBezTo>
                  <a:cubicBezTo>
                    <a:pt x="2940" y="1262"/>
                    <a:pt x="2936" y="1259"/>
                    <a:pt x="2929" y="1260"/>
                  </a:cubicBezTo>
                  <a:cubicBezTo>
                    <a:pt x="2929" y="1261"/>
                    <a:pt x="2928" y="1262"/>
                    <a:pt x="2927" y="1263"/>
                  </a:cubicBezTo>
                  <a:cubicBezTo>
                    <a:pt x="2915" y="1260"/>
                    <a:pt x="2905" y="1256"/>
                    <a:pt x="2896" y="1250"/>
                  </a:cubicBezTo>
                  <a:cubicBezTo>
                    <a:pt x="2897" y="1250"/>
                    <a:pt x="2898" y="1249"/>
                    <a:pt x="2899" y="1248"/>
                  </a:cubicBezTo>
                  <a:cubicBezTo>
                    <a:pt x="2885" y="1238"/>
                    <a:pt x="2871" y="1227"/>
                    <a:pt x="2861" y="1214"/>
                  </a:cubicBezTo>
                  <a:cubicBezTo>
                    <a:pt x="2851" y="1196"/>
                    <a:pt x="2845" y="1171"/>
                    <a:pt x="2841" y="1139"/>
                  </a:cubicBezTo>
                  <a:cubicBezTo>
                    <a:pt x="2842" y="1138"/>
                    <a:pt x="2842" y="1136"/>
                    <a:pt x="2842" y="1135"/>
                  </a:cubicBezTo>
                  <a:cubicBezTo>
                    <a:pt x="2851" y="1096"/>
                    <a:pt x="2876" y="1068"/>
                    <a:pt x="2907" y="1044"/>
                  </a:cubicBezTo>
                  <a:cubicBezTo>
                    <a:pt x="2967" y="1001"/>
                    <a:pt x="2967" y="1001"/>
                    <a:pt x="2938" y="931"/>
                  </a:cubicBezTo>
                  <a:cubicBezTo>
                    <a:pt x="2938" y="930"/>
                    <a:pt x="2937" y="929"/>
                    <a:pt x="2936" y="927"/>
                  </a:cubicBezTo>
                  <a:cubicBezTo>
                    <a:pt x="2925" y="902"/>
                    <a:pt x="2917" y="881"/>
                    <a:pt x="2878" y="896"/>
                  </a:cubicBezTo>
                  <a:cubicBezTo>
                    <a:pt x="2847" y="908"/>
                    <a:pt x="2810" y="905"/>
                    <a:pt x="2775" y="899"/>
                  </a:cubicBezTo>
                  <a:cubicBezTo>
                    <a:pt x="2728" y="891"/>
                    <a:pt x="2693" y="848"/>
                    <a:pt x="2693" y="800"/>
                  </a:cubicBezTo>
                  <a:cubicBezTo>
                    <a:pt x="2694" y="762"/>
                    <a:pt x="2713" y="731"/>
                    <a:pt x="2734" y="703"/>
                  </a:cubicBezTo>
                  <a:cubicBezTo>
                    <a:pt x="2778" y="644"/>
                    <a:pt x="2779" y="645"/>
                    <a:pt x="2733" y="587"/>
                  </a:cubicBezTo>
                  <a:cubicBezTo>
                    <a:pt x="2728" y="580"/>
                    <a:pt x="2720" y="575"/>
                    <a:pt x="2717" y="568"/>
                  </a:cubicBezTo>
                  <a:cubicBezTo>
                    <a:pt x="2706" y="546"/>
                    <a:pt x="2694" y="551"/>
                    <a:pt x="2678" y="562"/>
                  </a:cubicBezTo>
                  <a:cubicBezTo>
                    <a:pt x="2667" y="570"/>
                    <a:pt x="2654" y="575"/>
                    <a:pt x="2642" y="581"/>
                  </a:cubicBezTo>
                  <a:cubicBezTo>
                    <a:pt x="2575" y="609"/>
                    <a:pt x="2527" y="602"/>
                    <a:pt x="2488" y="568"/>
                  </a:cubicBezTo>
                  <a:cubicBezTo>
                    <a:pt x="2457" y="540"/>
                    <a:pt x="2461" y="447"/>
                    <a:pt x="2483" y="407"/>
                  </a:cubicBezTo>
                  <a:cubicBezTo>
                    <a:pt x="2511" y="356"/>
                    <a:pt x="2510" y="355"/>
                    <a:pt x="2463" y="320"/>
                  </a:cubicBezTo>
                  <a:cubicBezTo>
                    <a:pt x="2460" y="318"/>
                    <a:pt x="2456" y="316"/>
                    <a:pt x="2453" y="313"/>
                  </a:cubicBezTo>
                  <a:cubicBezTo>
                    <a:pt x="2424" y="279"/>
                    <a:pt x="2397" y="277"/>
                    <a:pt x="2368" y="316"/>
                  </a:cubicBezTo>
                  <a:cubicBezTo>
                    <a:pt x="2358" y="331"/>
                    <a:pt x="2339" y="341"/>
                    <a:pt x="2322" y="349"/>
                  </a:cubicBezTo>
                  <a:cubicBezTo>
                    <a:pt x="2282" y="368"/>
                    <a:pt x="2239" y="378"/>
                    <a:pt x="2201" y="349"/>
                  </a:cubicBezTo>
                  <a:cubicBezTo>
                    <a:pt x="2157" y="315"/>
                    <a:pt x="2154" y="265"/>
                    <a:pt x="2157" y="214"/>
                  </a:cubicBezTo>
                  <a:cubicBezTo>
                    <a:pt x="2159" y="189"/>
                    <a:pt x="2184" y="163"/>
                    <a:pt x="2166" y="143"/>
                  </a:cubicBezTo>
                  <a:cubicBezTo>
                    <a:pt x="2150" y="126"/>
                    <a:pt x="2120" y="121"/>
                    <a:pt x="2097" y="110"/>
                  </a:cubicBezTo>
                  <a:cubicBezTo>
                    <a:pt x="2096" y="109"/>
                    <a:pt x="2095" y="108"/>
                    <a:pt x="2093" y="108"/>
                  </a:cubicBezTo>
                  <a:cubicBezTo>
                    <a:pt x="2069" y="97"/>
                    <a:pt x="2048" y="92"/>
                    <a:pt x="2035" y="125"/>
                  </a:cubicBezTo>
                  <a:cubicBezTo>
                    <a:pt x="2027" y="143"/>
                    <a:pt x="2012" y="160"/>
                    <a:pt x="1998" y="174"/>
                  </a:cubicBezTo>
                  <a:cubicBezTo>
                    <a:pt x="1965" y="207"/>
                    <a:pt x="1926" y="233"/>
                    <a:pt x="1877" y="216"/>
                  </a:cubicBezTo>
                  <a:cubicBezTo>
                    <a:pt x="1824" y="197"/>
                    <a:pt x="1804" y="152"/>
                    <a:pt x="1796" y="100"/>
                  </a:cubicBezTo>
                  <a:cubicBezTo>
                    <a:pt x="1793" y="76"/>
                    <a:pt x="1806" y="46"/>
                    <a:pt x="1789" y="30"/>
                  </a:cubicBezTo>
                  <a:cubicBezTo>
                    <a:pt x="1772" y="12"/>
                    <a:pt x="1740" y="16"/>
                    <a:pt x="1714" y="13"/>
                  </a:cubicBezTo>
                  <a:cubicBezTo>
                    <a:pt x="1703" y="11"/>
                    <a:pt x="1692" y="8"/>
                    <a:pt x="1682" y="6"/>
                  </a:cubicBezTo>
                  <a:cubicBezTo>
                    <a:pt x="1671" y="3"/>
                    <a:pt x="1661" y="5"/>
                    <a:pt x="1660" y="17"/>
                  </a:cubicBezTo>
                  <a:cubicBezTo>
                    <a:pt x="1651" y="85"/>
                    <a:pt x="1580" y="221"/>
                    <a:pt x="1495" y="164"/>
                  </a:cubicBezTo>
                  <a:cubicBezTo>
                    <a:pt x="1461" y="141"/>
                    <a:pt x="1432" y="119"/>
                    <a:pt x="1417" y="79"/>
                  </a:cubicBezTo>
                  <a:cubicBezTo>
                    <a:pt x="1408" y="54"/>
                    <a:pt x="1411" y="16"/>
                    <a:pt x="1386" y="8"/>
                  </a:cubicBezTo>
                  <a:cubicBezTo>
                    <a:pt x="1362" y="0"/>
                    <a:pt x="1330" y="14"/>
                    <a:pt x="1302" y="18"/>
                  </a:cubicBezTo>
                  <a:cubicBezTo>
                    <a:pt x="1299" y="18"/>
                    <a:pt x="1296" y="19"/>
                    <a:pt x="1294" y="20"/>
                  </a:cubicBezTo>
                  <a:cubicBezTo>
                    <a:pt x="1271" y="22"/>
                    <a:pt x="1259" y="31"/>
                    <a:pt x="1263" y="57"/>
                  </a:cubicBezTo>
                  <a:cubicBezTo>
                    <a:pt x="1268" y="88"/>
                    <a:pt x="1258" y="117"/>
                    <a:pt x="1249" y="146"/>
                  </a:cubicBezTo>
                  <a:cubicBezTo>
                    <a:pt x="1228" y="211"/>
                    <a:pt x="1165" y="237"/>
                    <a:pt x="1104" y="208"/>
                  </a:cubicBezTo>
                  <a:cubicBezTo>
                    <a:pt x="1065" y="189"/>
                    <a:pt x="1039" y="158"/>
                    <a:pt x="1020" y="121"/>
                  </a:cubicBezTo>
                  <a:cubicBezTo>
                    <a:pt x="1010" y="101"/>
                    <a:pt x="998" y="92"/>
                    <a:pt x="978" y="103"/>
                  </a:cubicBezTo>
                  <a:cubicBezTo>
                    <a:pt x="948" y="121"/>
                    <a:pt x="905" y="117"/>
                    <a:pt x="887" y="156"/>
                  </a:cubicBezTo>
                  <a:cubicBezTo>
                    <a:pt x="885" y="160"/>
                    <a:pt x="888" y="167"/>
                    <a:pt x="890" y="172"/>
                  </a:cubicBezTo>
                  <a:cubicBezTo>
                    <a:pt x="905" y="202"/>
                    <a:pt x="902" y="234"/>
                    <a:pt x="900" y="265"/>
                  </a:cubicBezTo>
                  <a:cubicBezTo>
                    <a:pt x="895" y="341"/>
                    <a:pt x="831" y="383"/>
                    <a:pt x="759" y="359"/>
                  </a:cubicBezTo>
                  <a:cubicBezTo>
                    <a:pt x="739" y="352"/>
                    <a:pt x="721" y="339"/>
                    <a:pt x="702" y="329"/>
                  </a:cubicBezTo>
                  <a:cubicBezTo>
                    <a:pt x="679" y="316"/>
                    <a:pt x="671" y="277"/>
                    <a:pt x="641" y="286"/>
                  </a:cubicBezTo>
                  <a:cubicBezTo>
                    <a:pt x="617" y="294"/>
                    <a:pt x="597" y="317"/>
                    <a:pt x="576" y="334"/>
                  </a:cubicBezTo>
                  <a:cubicBezTo>
                    <a:pt x="575" y="335"/>
                    <a:pt x="574" y="336"/>
                    <a:pt x="573" y="337"/>
                  </a:cubicBezTo>
                  <a:cubicBezTo>
                    <a:pt x="548" y="351"/>
                    <a:pt x="548" y="367"/>
                    <a:pt x="563" y="390"/>
                  </a:cubicBezTo>
                  <a:cubicBezTo>
                    <a:pt x="585" y="422"/>
                    <a:pt x="596" y="459"/>
                    <a:pt x="594" y="499"/>
                  </a:cubicBezTo>
                  <a:cubicBezTo>
                    <a:pt x="592" y="560"/>
                    <a:pt x="553" y="599"/>
                    <a:pt x="492" y="599"/>
                  </a:cubicBezTo>
                  <a:cubicBezTo>
                    <a:pt x="449" y="599"/>
                    <a:pt x="411" y="584"/>
                    <a:pt x="377" y="560"/>
                  </a:cubicBezTo>
                  <a:cubicBezTo>
                    <a:pt x="362" y="550"/>
                    <a:pt x="353" y="550"/>
                    <a:pt x="343" y="564"/>
                  </a:cubicBezTo>
                  <a:cubicBezTo>
                    <a:pt x="334" y="576"/>
                    <a:pt x="324" y="588"/>
                    <a:pt x="315" y="599"/>
                  </a:cubicBezTo>
                  <a:cubicBezTo>
                    <a:pt x="275" y="648"/>
                    <a:pt x="276" y="648"/>
                    <a:pt x="316" y="696"/>
                  </a:cubicBezTo>
                  <a:cubicBezTo>
                    <a:pt x="329" y="710"/>
                    <a:pt x="340" y="726"/>
                    <a:pt x="348" y="743"/>
                  </a:cubicBezTo>
                  <a:cubicBezTo>
                    <a:pt x="379" y="804"/>
                    <a:pt x="360" y="868"/>
                    <a:pt x="303" y="893"/>
                  </a:cubicBezTo>
                  <a:cubicBezTo>
                    <a:pt x="269" y="907"/>
                    <a:pt x="230" y="911"/>
                    <a:pt x="198" y="898"/>
                  </a:cubicBezTo>
                  <a:cubicBezTo>
                    <a:pt x="142" y="876"/>
                    <a:pt x="128" y="908"/>
                    <a:pt x="113" y="948"/>
                  </a:cubicBezTo>
                  <a:cubicBezTo>
                    <a:pt x="112" y="952"/>
                    <a:pt x="109" y="955"/>
                    <a:pt x="107" y="959"/>
                  </a:cubicBezTo>
                  <a:cubicBezTo>
                    <a:pt x="93" y="990"/>
                    <a:pt x="88" y="1016"/>
                    <a:pt x="131" y="1031"/>
                  </a:cubicBezTo>
                  <a:cubicBezTo>
                    <a:pt x="152" y="1039"/>
                    <a:pt x="169" y="1057"/>
                    <a:pt x="184" y="1076"/>
                  </a:cubicBezTo>
                  <a:cubicBezTo>
                    <a:pt x="242" y="1147"/>
                    <a:pt x="213" y="1234"/>
                    <a:pt x="124" y="1260"/>
                  </a:cubicBezTo>
                  <a:cubicBezTo>
                    <a:pt x="93" y="1269"/>
                    <a:pt x="55" y="1257"/>
                    <a:pt x="30" y="1278"/>
                  </a:cubicBezTo>
                  <a:cubicBezTo>
                    <a:pt x="32" y="1315"/>
                    <a:pt x="25" y="1353"/>
                    <a:pt x="12" y="1388"/>
                  </a:cubicBezTo>
                  <a:cubicBezTo>
                    <a:pt x="10" y="1393"/>
                    <a:pt x="8" y="1399"/>
                    <a:pt x="11" y="1404"/>
                  </a:cubicBezTo>
                  <a:cubicBezTo>
                    <a:pt x="13" y="1408"/>
                    <a:pt x="18" y="1409"/>
                    <a:pt x="23" y="1410"/>
                  </a:cubicBezTo>
                  <a:cubicBezTo>
                    <a:pt x="95" y="1425"/>
                    <a:pt x="207" y="1483"/>
                    <a:pt x="157" y="1575"/>
                  </a:cubicBezTo>
                  <a:cubicBezTo>
                    <a:pt x="131" y="1621"/>
                    <a:pt x="90" y="1644"/>
                    <a:pt x="44" y="1655"/>
                  </a:cubicBezTo>
                  <a:cubicBezTo>
                    <a:pt x="10" y="1663"/>
                    <a:pt x="0" y="1677"/>
                    <a:pt x="7" y="1708"/>
                  </a:cubicBezTo>
                  <a:cubicBezTo>
                    <a:pt x="12" y="1735"/>
                    <a:pt x="10" y="1767"/>
                    <a:pt x="24" y="1788"/>
                  </a:cubicBezTo>
                  <a:cubicBezTo>
                    <a:pt x="32" y="1801"/>
                    <a:pt x="50" y="1798"/>
                    <a:pt x="68" y="1796"/>
                  </a:cubicBezTo>
                  <a:cubicBezTo>
                    <a:pt x="74" y="1799"/>
                    <a:pt x="82" y="1797"/>
                    <a:pt x="88" y="1796"/>
                  </a:cubicBezTo>
                  <a:cubicBezTo>
                    <a:pt x="89" y="1796"/>
                    <a:pt x="89" y="1796"/>
                    <a:pt x="90" y="1796"/>
                  </a:cubicBezTo>
                  <a:cubicBezTo>
                    <a:pt x="98" y="1797"/>
                    <a:pt x="105" y="1799"/>
                    <a:pt x="112" y="1800"/>
                  </a:cubicBezTo>
                  <a:cubicBezTo>
                    <a:pt x="115" y="1805"/>
                    <a:pt x="119" y="1808"/>
                    <a:pt x="126" y="1807"/>
                  </a:cubicBezTo>
                  <a:cubicBezTo>
                    <a:pt x="126" y="1806"/>
                    <a:pt x="127" y="1805"/>
                    <a:pt x="128" y="1804"/>
                  </a:cubicBezTo>
                  <a:cubicBezTo>
                    <a:pt x="140" y="1808"/>
                    <a:pt x="150" y="1812"/>
                    <a:pt x="159" y="1817"/>
                  </a:cubicBezTo>
                  <a:cubicBezTo>
                    <a:pt x="158" y="1818"/>
                    <a:pt x="157" y="1819"/>
                    <a:pt x="156" y="1820"/>
                  </a:cubicBezTo>
                  <a:cubicBezTo>
                    <a:pt x="170" y="1830"/>
                    <a:pt x="184" y="1841"/>
                    <a:pt x="194" y="1853"/>
                  </a:cubicBezTo>
                  <a:cubicBezTo>
                    <a:pt x="204" y="1872"/>
                    <a:pt x="210" y="1896"/>
                    <a:pt x="213" y="1928"/>
                  </a:cubicBezTo>
                  <a:cubicBezTo>
                    <a:pt x="213" y="1930"/>
                    <a:pt x="213" y="1931"/>
                    <a:pt x="213" y="1933"/>
                  </a:cubicBezTo>
                  <a:cubicBezTo>
                    <a:pt x="204" y="1972"/>
                    <a:pt x="179" y="2000"/>
                    <a:pt x="147" y="2023"/>
                  </a:cubicBezTo>
                  <a:cubicBezTo>
                    <a:pt x="87" y="2067"/>
                    <a:pt x="88" y="2067"/>
                    <a:pt x="117" y="2137"/>
                  </a:cubicBezTo>
                  <a:cubicBezTo>
                    <a:pt x="117" y="2138"/>
                    <a:pt x="118" y="2139"/>
                    <a:pt x="119" y="2140"/>
                  </a:cubicBezTo>
                  <a:cubicBezTo>
                    <a:pt x="130" y="2165"/>
                    <a:pt x="138" y="2187"/>
                    <a:pt x="177" y="2172"/>
                  </a:cubicBezTo>
                  <a:cubicBezTo>
                    <a:pt x="208" y="2159"/>
                    <a:pt x="245" y="2163"/>
                    <a:pt x="280" y="2169"/>
                  </a:cubicBezTo>
                  <a:cubicBezTo>
                    <a:pt x="327" y="2177"/>
                    <a:pt x="362" y="2219"/>
                    <a:pt x="362" y="2267"/>
                  </a:cubicBezTo>
                  <a:cubicBezTo>
                    <a:pt x="361" y="2305"/>
                    <a:pt x="342" y="2336"/>
                    <a:pt x="321" y="2365"/>
                  </a:cubicBezTo>
                  <a:cubicBezTo>
                    <a:pt x="276" y="2423"/>
                    <a:pt x="276" y="2423"/>
                    <a:pt x="322" y="2481"/>
                  </a:cubicBezTo>
                  <a:cubicBezTo>
                    <a:pt x="327" y="2487"/>
                    <a:pt x="334" y="2493"/>
                    <a:pt x="338" y="2500"/>
                  </a:cubicBezTo>
                  <a:cubicBezTo>
                    <a:pt x="348" y="2522"/>
                    <a:pt x="361" y="2517"/>
                    <a:pt x="377" y="2505"/>
                  </a:cubicBezTo>
                  <a:cubicBezTo>
                    <a:pt x="388" y="2498"/>
                    <a:pt x="400" y="2492"/>
                    <a:pt x="413" y="2487"/>
                  </a:cubicBezTo>
                  <a:cubicBezTo>
                    <a:pt x="480" y="2458"/>
                    <a:pt x="528" y="2465"/>
                    <a:pt x="567" y="2500"/>
                  </a:cubicBezTo>
                  <a:cubicBezTo>
                    <a:pt x="598" y="2527"/>
                    <a:pt x="594" y="2620"/>
                    <a:pt x="572" y="2660"/>
                  </a:cubicBezTo>
                  <a:cubicBezTo>
                    <a:pt x="544" y="2712"/>
                    <a:pt x="545" y="2712"/>
                    <a:pt x="591" y="2748"/>
                  </a:cubicBezTo>
                  <a:cubicBezTo>
                    <a:pt x="595" y="2750"/>
                    <a:pt x="599" y="2752"/>
                    <a:pt x="601" y="2755"/>
                  </a:cubicBezTo>
                  <a:cubicBezTo>
                    <a:pt x="631" y="2789"/>
                    <a:pt x="658" y="2791"/>
                    <a:pt x="686" y="2751"/>
                  </a:cubicBezTo>
                  <a:cubicBezTo>
                    <a:pt x="697" y="2737"/>
                    <a:pt x="716" y="2727"/>
                    <a:pt x="732" y="2719"/>
                  </a:cubicBezTo>
                  <a:cubicBezTo>
                    <a:pt x="773" y="2699"/>
                    <a:pt x="816" y="2690"/>
                    <a:pt x="854" y="2719"/>
                  </a:cubicBezTo>
                  <a:cubicBezTo>
                    <a:pt x="898" y="2752"/>
                    <a:pt x="901" y="2803"/>
                    <a:pt x="898" y="2854"/>
                  </a:cubicBezTo>
                  <a:cubicBezTo>
                    <a:pt x="896" y="2878"/>
                    <a:pt x="871" y="2905"/>
                    <a:pt x="889" y="2924"/>
                  </a:cubicBezTo>
                  <a:cubicBezTo>
                    <a:pt x="905" y="2942"/>
                    <a:pt x="935" y="2947"/>
                    <a:pt x="958" y="2958"/>
                  </a:cubicBezTo>
                  <a:cubicBezTo>
                    <a:pt x="959" y="2958"/>
                    <a:pt x="960" y="2960"/>
                    <a:pt x="961" y="2960"/>
                  </a:cubicBezTo>
                  <a:cubicBezTo>
                    <a:pt x="986" y="2971"/>
                    <a:pt x="1006" y="2976"/>
                    <a:pt x="1020" y="2943"/>
                  </a:cubicBezTo>
                  <a:cubicBezTo>
                    <a:pt x="1028" y="2924"/>
                    <a:pt x="1043" y="2908"/>
                    <a:pt x="1057" y="2894"/>
                  </a:cubicBezTo>
                  <a:cubicBezTo>
                    <a:pt x="1058" y="2892"/>
                    <a:pt x="1060" y="2891"/>
                    <a:pt x="1062" y="2889"/>
                  </a:cubicBezTo>
                  <a:cubicBezTo>
                    <a:pt x="1058" y="2770"/>
                    <a:pt x="1053" y="2639"/>
                    <a:pt x="1047" y="2507"/>
                  </a:cubicBezTo>
                  <a:cubicBezTo>
                    <a:pt x="1047" y="2507"/>
                    <a:pt x="1047" y="2507"/>
                    <a:pt x="1046" y="2507"/>
                  </a:cubicBezTo>
                  <a:cubicBezTo>
                    <a:pt x="855" y="2412"/>
                    <a:pt x="705" y="2273"/>
                    <a:pt x="596" y="2090"/>
                  </a:cubicBezTo>
                  <a:cubicBezTo>
                    <a:pt x="565" y="2038"/>
                    <a:pt x="538" y="1984"/>
                    <a:pt x="516" y="1928"/>
                  </a:cubicBezTo>
                  <a:cubicBezTo>
                    <a:pt x="518" y="1925"/>
                    <a:pt x="518" y="1920"/>
                    <a:pt x="515" y="1912"/>
                  </a:cubicBezTo>
                  <a:cubicBezTo>
                    <a:pt x="492" y="1858"/>
                    <a:pt x="478" y="1802"/>
                    <a:pt x="467" y="1745"/>
                  </a:cubicBezTo>
                  <a:cubicBezTo>
                    <a:pt x="428" y="1554"/>
                    <a:pt x="440" y="1366"/>
                    <a:pt x="503" y="1182"/>
                  </a:cubicBezTo>
                  <a:cubicBezTo>
                    <a:pt x="574" y="974"/>
                    <a:pt x="697" y="802"/>
                    <a:pt x="873" y="669"/>
                  </a:cubicBezTo>
                  <a:cubicBezTo>
                    <a:pt x="1051" y="534"/>
                    <a:pt x="1253" y="461"/>
                    <a:pt x="1476" y="449"/>
                  </a:cubicBezTo>
                  <a:cubicBezTo>
                    <a:pt x="1663" y="439"/>
                    <a:pt x="1840" y="478"/>
                    <a:pt x="2008" y="561"/>
                  </a:cubicBezTo>
                  <a:cubicBezTo>
                    <a:pt x="2200" y="655"/>
                    <a:pt x="2349" y="795"/>
                    <a:pt x="2459" y="978"/>
                  </a:cubicBezTo>
                  <a:cubicBezTo>
                    <a:pt x="2490" y="1030"/>
                    <a:pt x="2517" y="1084"/>
                    <a:pt x="2538" y="1139"/>
                  </a:cubicBezTo>
                  <a:cubicBezTo>
                    <a:pt x="2537" y="1143"/>
                    <a:pt x="2537" y="1148"/>
                    <a:pt x="2540" y="1156"/>
                  </a:cubicBezTo>
                  <a:cubicBezTo>
                    <a:pt x="2563" y="1209"/>
                    <a:pt x="2576" y="1266"/>
                    <a:pt x="2588" y="1323"/>
                  </a:cubicBezTo>
                  <a:cubicBezTo>
                    <a:pt x="2627" y="1514"/>
                    <a:pt x="2615" y="1702"/>
                    <a:pt x="2552" y="1886"/>
                  </a:cubicBezTo>
                  <a:cubicBezTo>
                    <a:pt x="2481" y="2094"/>
                    <a:pt x="2357" y="2265"/>
                    <a:pt x="2182" y="2399"/>
                  </a:cubicBezTo>
                  <a:cubicBezTo>
                    <a:pt x="2142" y="2429"/>
                    <a:pt x="2101" y="2456"/>
                    <a:pt x="2059" y="2480"/>
                  </a:cubicBezTo>
                  <a:cubicBezTo>
                    <a:pt x="2062" y="2656"/>
                    <a:pt x="2066" y="2828"/>
                    <a:pt x="2070" y="2968"/>
                  </a:cubicBezTo>
                  <a:cubicBezTo>
                    <a:pt x="2072" y="2967"/>
                    <a:pt x="2074" y="2966"/>
                    <a:pt x="2077" y="2964"/>
                  </a:cubicBezTo>
                  <a:cubicBezTo>
                    <a:pt x="2107" y="2947"/>
                    <a:pt x="2150" y="2951"/>
                    <a:pt x="2168" y="2912"/>
                  </a:cubicBezTo>
                  <a:cubicBezTo>
                    <a:pt x="2170" y="2908"/>
                    <a:pt x="2167" y="2901"/>
                    <a:pt x="2165" y="2896"/>
                  </a:cubicBezTo>
                  <a:cubicBezTo>
                    <a:pt x="2150" y="2866"/>
                    <a:pt x="2152" y="2834"/>
                    <a:pt x="2155" y="2802"/>
                  </a:cubicBezTo>
                  <a:cubicBezTo>
                    <a:pt x="2160" y="2727"/>
                    <a:pt x="2224" y="2684"/>
                    <a:pt x="2295" y="2709"/>
                  </a:cubicBezTo>
                  <a:cubicBezTo>
                    <a:pt x="2316" y="2716"/>
                    <a:pt x="2334" y="2729"/>
                    <a:pt x="2353" y="2739"/>
                  </a:cubicBezTo>
                  <a:cubicBezTo>
                    <a:pt x="2376" y="2751"/>
                    <a:pt x="2384" y="2791"/>
                    <a:pt x="2414" y="2781"/>
                  </a:cubicBezTo>
                  <a:cubicBezTo>
                    <a:pt x="2438" y="2774"/>
                    <a:pt x="2457" y="2750"/>
                    <a:pt x="2479" y="2734"/>
                  </a:cubicBezTo>
                  <a:cubicBezTo>
                    <a:pt x="2480" y="2733"/>
                    <a:pt x="2480" y="2731"/>
                    <a:pt x="2481" y="2731"/>
                  </a:cubicBezTo>
                  <a:cubicBezTo>
                    <a:pt x="2507" y="2717"/>
                    <a:pt x="2507" y="2701"/>
                    <a:pt x="2492" y="2678"/>
                  </a:cubicBezTo>
                  <a:cubicBezTo>
                    <a:pt x="2470" y="2645"/>
                    <a:pt x="2459" y="2608"/>
                    <a:pt x="2460" y="2569"/>
                  </a:cubicBezTo>
                  <a:cubicBezTo>
                    <a:pt x="2463" y="2508"/>
                    <a:pt x="2502" y="2469"/>
                    <a:pt x="2563" y="2469"/>
                  </a:cubicBezTo>
                  <a:cubicBezTo>
                    <a:pt x="2606" y="2468"/>
                    <a:pt x="2644" y="2484"/>
                    <a:pt x="2678" y="2507"/>
                  </a:cubicBezTo>
                  <a:cubicBezTo>
                    <a:pt x="2693" y="2517"/>
                    <a:pt x="2702" y="2518"/>
                    <a:pt x="2712" y="2503"/>
                  </a:cubicBezTo>
                  <a:cubicBezTo>
                    <a:pt x="2721" y="2491"/>
                    <a:pt x="2731" y="2480"/>
                    <a:pt x="2740" y="2468"/>
                  </a:cubicBezTo>
                  <a:cubicBezTo>
                    <a:pt x="2779" y="2420"/>
                    <a:pt x="2779" y="2420"/>
                    <a:pt x="2738" y="2372"/>
                  </a:cubicBezTo>
                  <a:cubicBezTo>
                    <a:pt x="2726" y="2357"/>
                    <a:pt x="2715" y="2342"/>
                    <a:pt x="2706" y="2325"/>
                  </a:cubicBezTo>
                  <a:cubicBezTo>
                    <a:pt x="2676" y="2264"/>
                    <a:pt x="2694" y="2200"/>
                    <a:pt x="2752" y="2175"/>
                  </a:cubicBezTo>
                  <a:cubicBezTo>
                    <a:pt x="2785" y="2160"/>
                    <a:pt x="2825" y="2157"/>
                    <a:pt x="2857" y="2170"/>
                  </a:cubicBezTo>
                  <a:cubicBezTo>
                    <a:pt x="2913" y="2192"/>
                    <a:pt x="2927" y="2159"/>
                    <a:pt x="2942" y="2120"/>
                  </a:cubicBezTo>
                  <a:cubicBezTo>
                    <a:pt x="2943" y="2116"/>
                    <a:pt x="2946" y="2113"/>
                    <a:pt x="2947" y="2109"/>
                  </a:cubicBezTo>
                  <a:cubicBezTo>
                    <a:pt x="2961" y="2078"/>
                    <a:pt x="2966" y="2052"/>
                    <a:pt x="2924" y="2036"/>
                  </a:cubicBezTo>
                  <a:cubicBezTo>
                    <a:pt x="2903" y="2029"/>
                    <a:pt x="2886" y="2011"/>
                    <a:pt x="2871" y="1992"/>
                  </a:cubicBezTo>
                  <a:cubicBezTo>
                    <a:pt x="2800" y="1904"/>
                    <a:pt x="2873" y="1791"/>
                    <a:pt x="2982" y="1795"/>
                  </a:cubicBezTo>
                  <a:cubicBezTo>
                    <a:pt x="2992" y="1796"/>
                    <a:pt x="3004" y="1797"/>
                    <a:pt x="3013" y="1792"/>
                  </a:cubicBezTo>
                  <a:cubicBezTo>
                    <a:pt x="3018" y="1789"/>
                    <a:pt x="3022" y="1783"/>
                    <a:pt x="3026" y="1779"/>
                  </a:cubicBezTo>
                  <a:cubicBezTo>
                    <a:pt x="3042" y="1754"/>
                    <a:pt x="3060" y="1729"/>
                    <a:pt x="3062" y="1699"/>
                  </a:cubicBezTo>
                  <a:cubicBezTo>
                    <a:pt x="3062" y="1695"/>
                    <a:pt x="3062" y="1690"/>
                    <a:pt x="3060" y="16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24" name="Freeform 44">
              <a:extLst>
                <a:ext uri="{FF2B5EF4-FFF2-40B4-BE49-F238E27FC236}">
                  <a16:creationId xmlns:a16="http://schemas.microsoft.com/office/drawing/2014/main" id="{6EC2F37B-BB82-4351-B812-4310F0C475BE}"/>
                </a:ext>
              </a:extLst>
            </p:cNvPr>
            <p:cNvSpPr>
              <a:spLocks noEditPoints="1"/>
            </p:cNvSpPr>
            <p:nvPr/>
          </p:nvSpPr>
          <p:spPr bwMode="auto">
            <a:xfrm>
              <a:off x="985" y="859"/>
              <a:ext cx="1637" cy="863"/>
            </a:xfrm>
            <a:custGeom>
              <a:avLst/>
              <a:gdLst>
                <a:gd name="T0" fmla="*/ 12637 w 25274"/>
                <a:gd name="T1" fmla="*/ 493 h 13332"/>
                <a:gd name="T2" fmla="*/ 12498 w 25274"/>
                <a:gd name="T3" fmla="*/ 503 h 13332"/>
                <a:gd name="T4" fmla="*/ 1390 w 25274"/>
                <a:gd name="T5" fmla="*/ 2004 h 13332"/>
                <a:gd name="T6" fmla="*/ 489 w 25274"/>
                <a:gd name="T7" fmla="*/ 3035 h 13332"/>
                <a:gd name="T8" fmla="*/ 489 w 25274"/>
                <a:gd name="T9" fmla="*/ 10342 h 13332"/>
                <a:gd name="T10" fmla="*/ 1396 w 25274"/>
                <a:gd name="T11" fmla="*/ 11374 h 13332"/>
                <a:gd name="T12" fmla="*/ 12727 w 25274"/>
                <a:gd name="T13" fmla="*/ 12834 h 13332"/>
                <a:gd name="T14" fmla="*/ 12991 w 25274"/>
                <a:gd name="T15" fmla="*/ 12834 h 13332"/>
                <a:gd name="T16" fmla="*/ 23877 w 25274"/>
                <a:gd name="T17" fmla="*/ 11446 h 13332"/>
                <a:gd name="T18" fmla="*/ 24785 w 25274"/>
                <a:gd name="T19" fmla="*/ 10414 h 13332"/>
                <a:gd name="T20" fmla="*/ 24785 w 25274"/>
                <a:gd name="T21" fmla="*/ 3035 h 13332"/>
                <a:gd name="T22" fmla="*/ 23884 w 25274"/>
                <a:gd name="T23" fmla="*/ 2004 h 13332"/>
                <a:gd name="T24" fmla="*/ 12776 w 25274"/>
                <a:gd name="T25" fmla="*/ 503 h 13332"/>
                <a:gd name="T26" fmla="*/ 12637 w 25274"/>
                <a:gd name="T27" fmla="*/ 493 h 13332"/>
                <a:gd name="T28" fmla="*/ 12860 w 25274"/>
                <a:gd name="T29" fmla="*/ 13332 h 13332"/>
                <a:gd name="T30" fmla="*/ 12664 w 25274"/>
                <a:gd name="T31" fmla="*/ 13319 h 13332"/>
                <a:gd name="T32" fmla="*/ 1334 w 25274"/>
                <a:gd name="T33" fmla="*/ 11859 h 13332"/>
                <a:gd name="T34" fmla="*/ 0 w 25274"/>
                <a:gd name="T35" fmla="*/ 10342 h 13332"/>
                <a:gd name="T36" fmla="*/ 0 w 25274"/>
                <a:gd name="T37" fmla="*/ 3035 h 13332"/>
                <a:gd name="T38" fmla="*/ 1324 w 25274"/>
                <a:gd name="T39" fmla="*/ 1520 h 13332"/>
                <a:gd name="T40" fmla="*/ 12432 w 25274"/>
                <a:gd name="T41" fmla="*/ 18 h 13332"/>
                <a:gd name="T42" fmla="*/ 12842 w 25274"/>
                <a:gd name="T43" fmla="*/ 18 h 13332"/>
                <a:gd name="T44" fmla="*/ 23950 w 25274"/>
                <a:gd name="T45" fmla="*/ 1520 h 13332"/>
                <a:gd name="T46" fmla="*/ 25274 w 25274"/>
                <a:gd name="T47" fmla="*/ 3035 h 13332"/>
                <a:gd name="T48" fmla="*/ 25274 w 25274"/>
                <a:gd name="T49" fmla="*/ 10414 h 13332"/>
                <a:gd name="T50" fmla="*/ 23938 w 25274"/>
                <a:gd name="T51" fmla="*/ 11931 h 13332"/>
                <a:gd name="T52" fmla="*/ 13053 w 25274"/>
                <a:gd name="T53" fmla="*/ 13320 h 13332"/>
                <a:gd name="T54" fmla="*/ 12860 w 25274"/>
                <a:gd name="T55" fmla="*/ 13332 h 13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274" h="13332">
                  <a:moveTo>
                    <a:pt x="12637" y="493"/>
                  </a:moveTo>
                  <a:cubicBezTo>
                    <a:pt x="12591" y="493"/>
                    <a:pt x="12544" y="496"/>
                    <a:pt x="12498" y="503"/>
                  </a:cubicBezTo>
                  <a:lnTo>
                    <a:pt x="1390" y="2004"/>
                  </a:lnTo>
                  <a:cubicBezTo>
                    <a:pt x="876" y="2074"/>
                    <a:pt x="489" y="2517"/>
                    <a:pt x="489" y="3035"/>
                  </a:cubicBezTo>
                  <a:lnTo>
                    <a:pt x="489" y="10342"/>
                  </a:lnTo>
                  <a:cubicBezTo>
                    <a:pt x="489" y="10863"/>
                    <a:pt x="879" y="11307"/>
                    <a:pt x="1396" y="11374"/>
                  </a:cubicBezTo>
                  <a:lnTo>
                    <a:pt x="12727" y="12834"/>
                  </a:lnTo>
                  <a:cubicBezTo>
                    <a:pt x="12814" y="12846"/>
                    <a:pt x="12904" y="12846"/>
                    <a:pt x="12991" y="12834"/>
                  </a:cubicBezTo>
                  <a:lnTo>
                    <a:pt x="23877" y="11446"/>
                  </a:lnTo>
                  <a:cubicBezTo>
                    <a:pt x="24395" y="11380"/>
                    <a:pt x="24785" y="10936"/>
                    <a:pt x="24785" y="10414"/>
                  </a:cubicBezTo>
                  <a:lnTo>
                    <a:pt x="24785" y="3035"/>
                  </a:lnTo>
                  <a:cubicBezTo>
                    <a:pt x="24785" y="2517"/>
                    <a:pt x="24398" y="2074"/>
                    <a:pt x="23884" y="2004"/>
                  </a:cubicBezTo>
                  <a:lnTo>
                    <a:pt x="12776" y="503"/>
                  </a:lnTo>
                  <a:cubicBezTo>
                    <a:pt x="12730" y="496"/>
                    <a:pt x="12684" y="493"/>
                    <a:pt x="12637" y="493"/>
                  </a:cubicBezTo>
                  <a:close/>
                  <a:moveTo>
                    <a:pt x="12860" y="13332"/>
                  </a:moveTo>
                  <a:cubicBezTo>
                    <a:pt x="12794" y="13332"/>
                    <a:pt x="12729" y="13328"/>
                    <a:pt x="12664" y="13319"/>
                  </a:cubicBezTo>
                  <a:lnTo>
                    <a:pt x="1334" y="11859"/>
                  </a:lnTo>
                  <a:cubicBezTo>
                    <a:pt x="573" y="11761"/>
                    <a:pt x="0" y="11109"/>
                    <a:pt x="0" y="10342"/>
                  </a:cubicBezTo>
                  <a:lnTo>
                    <a:pt x="0" y="3035"/>
                  </a:lnTo>
                  <a:cubicBezTo>
                    <a:pt x="0" y="2273"/>
                    <a:pt x="569" y="1622"/>
                    <a:pt x="1324" y="1520"/>
                  </a:cubicBezTo>
                  <a:lnTo>
                    <a:pt x="12432" y="18"/>
                  </a:lnTo>
                  <a:cubicBezTo>
                    <a:pt x="12568" y="0"/>
                    <a:pt x="12706" y="0"/>
                    <a:pt x="12842" y="18"/>
                  </a:cubicBezTo>
                  <a:lnTo>
                    <a:pt x="23950" y="1520"/>
                  </a:lnTo>
                  <a:cubicBezTo>
                    <a:pt x="24705" y="1622"/>
                    <a:pt x="25274" y="2273"/>
                    <a:pt x="25274" y="3035"/>
                  </a:cubicBezTo>
                  <a:lnTo>
                    <a:pt x="25274" y="10414"/>
                  </a:lnTo>
                  <a:cubicBezTo>
                    <a:pt x="25274" y="11182"/>
                    <a:pt x="24700" y="11834"/>
                    <a:pt x="23938" y="11931"/>
                  </a:cubicBezTo>
                  <a:lnTo>
                    <a:pt x="13053" y="13320"/>
                  </a:lnTo>
                  <a:cubicBezTo>
                    <a:pt x="12989" y="13328"/>
                    <a:pt x="12924" y="13332"/>
                    <a:pt x="12860" y="13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grpSp>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4444" r:id="rId1"/>
    <p:sldLayoutId id="2147483920" r:id="rId2"/>
    <p:sldLayoutId id="2147483928" r:id="rId3"/>
    <p:sldLayoutId id="2147483937" r:id="rId4"/>
    <p:sldLayoutId id="2147483938" r:id="rId5"/>
    <p:sldLayoutId id="2147484079" r:id="rId6"/>
    <p:sldLayoutId id="2147483917" r:id="rId7"/>
    <p:sldLayoutId id="2147484415" r:id="rId8"/>
    <p:sldLayoutId id="2147484420" r:id="rId9"/>
    <p:sldLayoutId id="2147484418" r:id="rId10"/>
    <p:sldLayoutId id="2147484421" r:id="rId11"/>
    <p:sldLayoutId id="2147484433" r:id="rId12"/>
    <p:sldLayoutId id="2147483678" r:id="rId13"/>
    <p:sldLayoutId id="2147484428" r:id="rId14"/>
    <p:sldLayoutId id="2147484442" r:id="rId15"/>
    <p:sldLayoutId id="2147484441" r:id="rId16"/>
    <p:sldLayoutId id="2147484429" r:id="rId17"/>
    <p:sldLayoutId id="2147484439" r:id="rId18"/>
    <p:sldLayoutId id="2147483969" r:id="rId19"/>
    <p:sldLayoutId id="2147484416" r:id="rId20"/>
    <p:sldLayoutId id="2147484422" r:id="rId21"/>
    <p:sldLayoutId id="2147484440" r:id="rId22"/>
    <p:sldLayoutId id="2147484424" r:id="rId23"/>
    <p:sldLayoutId id="2147484423" r:id="rId24"/>
    <p:sldLayoutId id="2147483957" r:id="rId25"/>
    <p:sldLayoutId id="2147484408" r:id="rId26"/>
    <p:sldLayoutId id="2147484407" r:id="rId27"/>
    <p:sldLayoutId id="2147483970" r:id="rId28"/>
    <p:sldLayoutId id="2147484436" r:id="rId29"/>
    <p:sldLayoutId id="2147484435" r:id="rId30"/>
    <p:sldLayoutId id="2147484419" r:id="rId31"/>
    <p:sldLayoutId id="2147484220" r:id="rId32"/>
    <p:sldLayoutId id="2147483961" r:id="rId33"/>
    <p:sldLayoutId id="2147483956" r:id="rId34"/>
    <p:sldLayoutId id="2147483966" r:id="rId35"/>
    <p:sldLayoutId id="2147484434" r:id="rId36"/>
    <p:sldLayoutId id="2147483967" r:id="rId37"/>
    <p:sldLayoutId id="2147484401" r:id="rId38"/>
    <p:sldLayoutId id="2147484425" r:id="rId39"/>
    <p:sldLayoutId id="2147484426" r:id="rId40"/>
    <p:sldLayoutId id="2147483971" r:id="rId41"/>
    <p:sldLayoutId id="2147484404" r:id="rId42"/>
    <p:sldLayoutId id="2147484297" r:id="rId43"/>
    <p:sldLayoutId id="2147484448" r:id="rId44"/>
    <p:sldLayoutId id="2147484447" r:id="rId45"/>
    <p:sldLayoutId id="2147484406" r:id="rId46"/>
    <p:sldLayoutId id="2147484446" r:id="rId47"/>
    <p:sldLayoutId id="2147484405" r:id="rId48"/>
    <p:sldLayoutId id="2147484445" r:id="rId49"/>
    <p:sldLayoutId id="2147484364" r:id="rId50"/>
    <p:sldLayoutId id="2147484078" r:id="rId51"/>
    <p:sldLayoutId id="2147484403" r:id="rId52"/>
    <p:sldLayoutId id="2147484402" r:id="rId53"/>
    <p:sldLayoutId id="2147484300" r:id="rId54"/>
    <p:sldLayoutId id="2147484231" r:id="rId55"/>
    <p:sldLayoutId id="2147484430" r:id="rId56"/>
    <p:sldLayoutId id="2147484366" r:id="rId57"/>
    <p:sldLayoutId id="2147484367" r:id="rId58"/>
    <p:sldLayoutId id="2147484368" r:id="rId59"/>
    <p:sldLayoutId id="2147484369" r:id="rId60"/>
    <p:sldLayoutId id="2147484370" r:id="rId61"/>
    <p:sldLayoutId id="2147484371" r:id="rId62"/>
    <p:sldLayoutId id="2147484372" r:id="rId63"/>
    <p:sldLayoutId id="2147484373" r:id="rId64"/>
    <p:sldLayoutId id="2147484374" r:id="rId65"/>
    <p:sldLayoutId id="2147483950" r:id="rId66"/>
    <p:sldLayoutId id="2147484296" r:id="rId67"/>
    <p:sldLayoutId id="2147484438" r:id="rId68"/>
    <p:sldLayoutId id="2147484022" r:id="rId69"/>
    <p:sldLayoutId id="2147484417" r:id="rId70"/>
    <p:sldLayoutId id="2147484037" r:id="rId71"/>
    <p:sldLayoutId id="2147484302" r:id="rId72"/>
    <p:sldLayoutId id="2147484400" r:id="rId73"/>
    <p:sldLayoutId id="2147484383" r:id="rId74"/>
    <p:sldLayoutId id="2147483951" r:id="rId75"/>
    <p:sldLayoutId id="2147484064" r:id="rId76"/>
    <p:sldLayoutId id="2147484069" r:id="rId77"/>
    <p:sldLayoutId id="2147484431" r:id="rId78"/>
    <p:sldLayoutId id="2147484432" r:id="rId79"/>
    <p:sldLayoutId id="2147483963" r:id="rId80"/>
    <p:sldLayoutId id="2147484449" r:id="rId81"/>
    <p:sldLayoutId id="2147484453" r:id="rId82"/>
    <p:sldLayoutId id="2147484454" r:id="rId83"/>
    <p:sldLayoutId id="2147484455" r:id="rId84"/>
    <p:sldLayoutId id="2147484461" r:id="rId85"/>
    <p:sldLayoutId id="2147484463" r:id="rId86"/>
    <p:sldLayoutId id="2147484466" r:id="rId87"/>
    <p:sldLayoutId id="2147484467" r:id="rId88"/>
    <p:sldLayoutId id="2147484468" r:id="rId89"/>
    <p:sldLayoutId id="2147484469" r:id="rId90"/>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6.xml"/><Relationship Id="rId5" Type="http://schemas.openxmlformats.org/officeDocument/2006/relationships/image" Target="../media/image43.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sv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8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9.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59.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hyperlink" Target="https://www.linkedin.com/in/philip-costa-hibberd/"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7.emf"/></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0.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8.xm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89.xml"/><Relationship Id="rId4" Type="http://schemas.openxmlformats.org/officeDocument/2006/relationships/image" Target="../media/image134.svg"/></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90.xml"/><Relationship Id="rId4" Type="http://schemas.openxmlformats.org/officeDocument/2006/relationships/image" Target="../media/image137.sv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3EF7C5A-B68E-9433-41A2-EA112D694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6851" y="-31726"/>
            <a:ext cx="9076847" cy="10353279"/>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1F27E387-C0F4-439D-A6D1-EEDE54748DCB}"/>
              </a:ext>
            </a:extLst>
          </p:cNvPr>
          <p:cNvSpPr/>
          <p:nvPr/>
        </p:nvSpPr>
        <p:spPr>
          <a:xfrm>
            <a:off x="6566310" y="-336"/>
            <a:ext cx="11721690" cy="10287000"/>
          </a:xfrm>
          <a:custGeom>
            <a:avLst/>
            <a:gdLst>
              <a:gd name="connsiteX0" fmla="*/ 621141 w 7814460"/>
              <a:gd name="connsiteY0" fmla="*/ 0 h 6858000"/>
              <a:gd name="connsiteX1" fmla="*/ 1819024 w 7814460"/>
              <a:gd name="connsiteY1" fmla="*/ 0 h 6858000"/>
              <a:gd name="connsiteX2" fmla="*/ 3425981 w 7814460"/>
              <a:gd name="connsiteY2" fmla="*/ 0 h 6858000"/>
              <a:gd name="connsiteX3" fmla="*/ 7814460 w 7814460"/>
              <a:gd name="connsiteY3" fmla="*/ 0 h 6858000"/>
              <a:gd name="connsiteX4" fmla="*/ 7814460 w 7814460"/>
              <a:gd name="connsiteY4" fmla="*/ 6858000 h 6858000"/>
              <a:gd name="connsiteX5" fmla="*/ 607320 w 7814460"/>
              <a:gd name="connsiteY5" fmla="*/ 6858000 h 6858000"/>
              <a:gd name="connsiteX6" fmla="*/ 2496325 w 7814460"/>
              <a:gd name="connsiteY6" fmla="*/ 4968996 h 6858000"/>
              <a:gd name="connsiteX7" fmla="*/ 2496325 w 7814460"/>
              <a:gd name="connsiteY7" fmla="*/ 4556740 h 6858000"/>
              <a:gd name="connsiteX8" fmla="*/ 2416943 w 7814460"/>
              <a:gd name="connsiteY8" fmla="*/ 4477357 h 6858000"/>
              <a:gd name="connsiteX9" fmla="*/ 2416375 w 7814460"/>
              <a:gd name="connsiteY9" fmla="*/ 4476894 h 6858000"/>
              <a:gd name="connsiteX10" fmla="*/ 85380 w 7814460"/>
              <a:gd name="connsiteY10" fmla="*/ 2145900 h 6858000"/>
              <a:gd name="connsiteX11" fmla="*/ 85380 w 7814460"/>
              <a:gd name="connsiteY11" fmla="*/ 1733644 h 6858000"/>
              <a:gd name="connsiteX12" fmla="*/ 540689 w 7814460"/>
              <a:gd name="connsiteY12" fmla="*/ 1278335 h 6858000"/>
              <a:gd name="connsiteX13" fmla="*/ 540689 w 7814460"/>
              <a:gd name="connsiteY13" fmla="*/ 1274397 h 6858000"/>
              <a:gd name="connsiteX14" fmla="*/ 1011986 w 7814460"/>
              <a:gd name="connsiteY14" fmla="*/ 803101 h 6858000"/>
              <a:gd name="connsiteX15" fmla="*/ 1011986 w 7814460"/>
              <a:gd name="connsiteY15" fmla="*/ 3908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460" h="6858000">
                <a:moveTo>
                  <a:pt x="621141" y="0"/>
                </a:moveTo>
                <a:lnTo>
                  <a:pt x="1819024" y="0"/>
                </a:lnTo>
                <a:lnTo>
                  <a:pt x="3425981" y="0"/>
                </a:lnTo>
                <a:lnTo>
                  <a:pt x="7814460" y="0"/>
                </a:lnTo>
                <a:lnTo>
                  <a:pt x="7814460" y="6858000"/>
                </a:lnTo>
                <a:lnTo>
                  <a:pt x="607320" y="6858000"/>
                </a:lnTo>
                <a:lnTo>
                  <a:pt x="2496325" y="4968996"/>
                </a:lnTo>
                <a:cubicBezTo>
                  <a:pt x="2610166" y="4855154"/>
                  <a:pt x="2610166" y="4670581"/>
                  <a:pt x="2496325" y="4556740"/>
                </a:cubicBezTo>
                <a:lnTo>
                  <a:pt x="2416943" y="4477357"/>
                </a:lnTo>
                <a:lnTo>
                  <a:pt x="2416375" y="4476894"/>
                </a:lnTo>
                <a:lnTo>
                  <a:pt x="85380" y="2145900"/>
                </a:lnTo>
                <a:cubicBezTo>
                  <a:pt x="-28461" y="2032058"/>
                  <a:pt x="-28461" y="1847485"/>
                  <a:pt x="85380" y="1733644"/>
                </a:cubicBezTo>
                <a:lnTo>
                  <a:pt x="540689" y="1278335"/>
                </a:lnTo>
                <a:lnTo>
                  <a:pt x="540689" y="1274397"/>
                </a:lnTo>
                <a:lnTo>
                  <a:pt x="1011986" y="803101"/>
                </a:lnTo>
                <a:cubicBezTo>
                  <a:pt x="1125827" y="689259"/>
                  <a:pt x="1125827" y="504686"/>
                  <a:pt x="1011986" y="390845"/>
                </a:cubicBezTo>
                <a:close/>
              </a:path>
            </a:pathLst>
          </a:custGeom>
          <a:solidFill>
            <a:srgbClr val="1E2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highlight>
                <a:srgbClr val="222933"/>
              </a:highlight>
            </a:endParaRPr>
          </a:p>
        </p:txBody>
      </p:sp>
      <p:grpSp>
        <p:nvGrpSpPr>
          <p:cNvPr id="47" name="Group 46">
            <a:extLst>
              <a:ext uri="{FF2B5EF4-FFF2-40B4-BE49-F238E27FC236}">
                <a16:creationId xmlns:a16="http://schemas.microsoft.com/office/drawing/2014/main" id="{BC943978-89A1-49D6-B1A6-879A96038FF4}"/>
              </a:ext>
            </a:extLst>
          </p:cNvPr>
          <p:cNvGrpSpPr/>
          <p:nvPr/>
        </p:nvGrpSpPr>
        <p:grpSpPr>
          <a:xfrm>
            <a:off x="10082465" y="3014323"/>
            <a:ext cx="8205536" cy="5777688"/>
            <a:chOff x="6721643" y="2009546"/>
            <a:chExt cx="5470357" cy="3851787"/>
          </a:xfrm>
        </p:grpSpPr>
        <p:sp>
          <p:nvSpPr>
            <p:cNvPr id="48" name="TextBox 47">
              <a:extLst>
                <a:ext uri="{FF2B5EF4-FFF2-40B4-BE49-F238E27FC236}">
                  <a16:creationId xmlns:a16="http://schemas.microsoft.com/office/drawing/2014/main" id="{08CE70DB-441E-4C1D-9BAD-282C3153C91A}"/>
                </a:ext>
              </a:extLst>
            </p:cNvPr>
            <p:cNvSpPr txBox="1"/>
            <p:nvPr/>
          </p:nvSpPr>
          <p:spPr>
            <a:xfrm>
              <a:off x="8560810" y="2009546"/>
              <a:ext cx="3384884" cy="512960"/>
            </a:xfrm>
            <a:prstGeom prst="rect">
              <a:avLst/>
            </a:prstGeom>
            <a:noFill/>
          </p:spPr>
          <p:txBody>
            <a:bodyPr wrap="square" rtlCol="0">
              <a:spAutoFit/>
            </a:bodyPr>
            <a:lstStyle/>
            <a:p>
              <a:pPr algn="r"/>
              <a:r>
                <a:rPr lang="en-IN" sz="4400" spc="900" dirty="0">
                  <a:solidFill>
                    <a:schemeClr val="bg1"/>
                  </a:solidFill>
                  <a:latin typeface="Montserrat" pitchFamily="2" charset="77"/>
                  <a:ea typeface="Roboto Light" panose="02000000000000000000" pitchFamily="2" charset="0"/>
                  <a:cs typeface="Roboto Light" panose="02000000000000000000" pitchFamily="2" charset="0"/>
                </a:rPr>
                <a:t>(</a:t>
              </a:r>
              <a:r>
                <a:rPr lang="en-IN" sz="4400" b="1" spc="900" dirty="0">
                  <a:solidFill>
                    <a:schemeClr val="bg1"/>
                  </a:solidFill>
                  <a:latin typeface="Montserrat" pitchFamily="2" charset="77"/>
                  <a:ea typeface="Roboto Light" panose="02000000000000000000" pitchFamily="2" charset="0"/>
                  <a:cs typeface="Roboto Light" panose="02000000000000000000" pitchFamily="2" charset="0"/>
                </a:rPr>
                <a:t>Robotic</a:t>
              </a:r>
              <a:r>
                <a:rPr lang="en-IN" sz="4400" spc="900" dirty="0">
                  <a:solidFill>
                    <a:schemeClr val="bg1"/>
                  </a:solidFill>
                  <a:latin typeface="Montserrat" pitchFamily="2" charset="77"/>
                  <a:ea typeface="Roboto Light" panose="02000000000000000000" pitchFamily="2" charset="0"/>
                  <a:cs typeface="Roboto Light" panose="02000000000000000000" pitchFamily="2" charset="0"/>
                </a:rPr>
                <a:t>)</a:t>
              </a:r>
            </a:p>
          </p:txBody>
        </p:sp>
        <p:sp>
          <p:nvSpPr>
            <p:cNvPr id="49" name="TextBox 48">
              <a:extLst>
                <a:ext uri="{FF2B5EF4-FFF2-40B4-BE49-F238E27FC236}">
                  <a16:creationId xmlns:a16="http://schemas.microsoft.com/office/drawing/2014/main" id="{A84A25F1-3B4C-4263-8AA0-CD688B4B1DA6}"/>
                </a:ext>
              </a:extLst>
            </p:cNvPr>
            <p:cNvSpPr txBox="1"/>
            <p:nvPr/>
          </p:nvSpPr>
          <p:spPr>
            <a:xfrm>
              <a:off x="7403977" y="2553796"/>
              <a:ext cx="4541718" cy="1538881"/>
            </a:xfrm>
            <a:prstGeom prst="rect">
              <a:avLst/>
            </a:prstGeom>
            <a:noFill/>
          </p:spPr>
          <p:txBody>
            <a:bodyPr wrap="square" rtlCol="0">
              <a:spAutoFit/>
            </a:bodyPr>
            <a:lstStyle/>
            <a:p>
              <a:pPr algn="r"/>
              <a:r>
                <a:rPr lang="en-IN" sz="7200" b="1" spc="450" dirty="0">
                  <a:solidFill>
                    <a:schemeClr val="bg1"/>
                  </a:solidFill>
                  <a:latin typeface="Montserrat" pitchFamily="2" charset="77"/>
                  <a:ea typeface="Roboto" panose="02000000000000000000" pitchFamily="2" charset="0"/>
                  <a:cs typeface="Roboto" panose="02000000000000000000" pitchFamily="2" charset="0"/>
                </a:rPr>
                <a:t>Process Automation</a:t>
              </a:r>
            </a:p>
          </p:txBody>
        </p:sp>
        <p:sp>
          <p:nvSpPr>
            <p:cNvPr id="50" name="TextBox 49">
              <a:extLst>
                <a:ext uri="{FF2B5EF4-FFF2-40B4-BE49-F238E27FC236}">
                  <a16:creationId xmlns:a16="http://schemas.microsoft.com/office/drawing/2014/main" id="{138B0C8D-9158-48A9-8582-28D6B083BE9F}"/>
                </a:ext>
              </a:extLst>
            </p:cNvPr>
            <p:cNvSpPr txBox="1"/>
            <p:nvPr/>
          </p:nvSpPr>
          <p:spPr>
            <a:xfrm>
              <a:off x="6721643" y="4242643"/>
              <a:ext cx="5224052" cy="553997"/>
            </a:xfrm>
            <a:prstGeom prst="rect">
              <a:avLst/>
            </a:prstGeom>
            <a:noFill/>
          </p:spPr>
          <p:txBody>
            <a:bodyPr wrap="square" rtlCol="0">
              <a:spAutoFit/>
            </a:bodyPr>
            <a:lstStyle/>
            <a:p>
              <a:pPr algn="r"/>
              <a:r>
                <a:rPr lang="en-IN" sz="4800" spc="900" dirty="0">
                  <a:solidFill>
                    <a:schemeClr val="bg1"/>
                  </a:solidFill>
                  <a:latin typeface="Montserrat" pitchFamily="2" charset="77"/>
                  <a:ea typeface="Roboto" panose="02000000000000000000" pitchFamily="2" charset="0"/>
                  <a:cs typeface="Roboto" panose="02000000000000000000" pitchFamily="2" charset="0"/>
                </a:rPr>
                <a:t>For treasury</a:t>
              </a:r>
            </a:p>
          </p:txBody>
        </p:sp>
        <p:sp>
          <p:nvSpPr>
            <p:cNvPr id="52" name="TextBox 51">
              <a:extLst>
                <a:ext uri="{FF2B5EF4-FFF2-40B4-BE49-F238E27FC236}">
                  <a16:creationId xmlns:a16="http://schemas.microsoft.com/office/drawing/2014/main" id="{8E7205A1-0BDA-4913-B6C4-7ECFB02A593F}"/>
                </a:ext>
              </a:extLst>
            </p:cNvPr>
            <p:cNvSpPr txBox="1"/>
            <p:nvPr/>
          </p:nvSpPr>
          <p:spPr>
            <a:xfrm>
              <a:off x="7662454" y="4458717"/>
              <a:ext cx="4283241" cy="215443"/>
            </a:xfrm>
            <a:prstGeom prst="rect">
              <a:avLst/>
            </a:prstGeom>
            <a:noFill/>
          </p:spPr>
          <p:txBody>
            <a:bodyPr wrap="square" rtlCol="0">
              <a:spAutoFit/>
            </a:bodyPr>
            <a:lstStyle/>
            <a:p>
              <a:pPr algn="r"/>
              <a:r>
                <a:rPr lang="en-IN" sz="1500" dirty="0">
                  <a:solidFill>
                    <a:schemeClr val="tx1">
                      <a:lumMod val="95000"/>
                      <a:lumOff val="5000"/>
                    </a:schemeClr>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53" name="Parallelogram 52">
              <a:extLst>
                <a:ext uri="{FF2B5EF4-FFF2-40B4-BE49-F238E27FC236}">
                  <a16:creationId xmlns:a16="http://schemas.microsoft.com/office/drawing/2014/main" id="{23726CAA-C5B6-454A-9A63-4996320C96FA}"/>
                </a:ext>
              </a:extLst>
            </p:cNvPr>
            <p:cNvSpPr/>
            <p:nvPr/>
          </p:nvSpPr>
          <p:spPr>
            <a:xfrm>
              <a:off x="8200724" y="5474380"/>
              <a:ext cx="3991276" cy="386953"/>
            </a:xfrm>
            <a:prstGeom prst="parallelogram">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IN" sz="1500" spc="450" err="1">
                  <a:solidFill>
                    <a:schemeClr val="bg1"/>
                  </a:solidFill>
                  <a:latin typeface="+mj-lt"/>
                  <a:ea typeface="Roboto" panose="02000000000000000000" pitchFamily="2" charset="0"/>
                  <a:cs typeface="Roboto" panose="02000000000000000000" pitchFamily="2" charset="0"/>
                </a:rPr>
                <a:t>www.automationboutique.com</a:t>
              </a:r>
              <a:endParaRPr lang="en-IN" sz="1500" spc="450">
                <a:solidFill>
                  <a:schemeClr val="bg1"/>
                </a:solidFill>
                <a:latin typeface="+mj-lt"/>
                <a:ea typeface="Roboto" panose="02000000000000000000" pitchFamily="2" charset="0"/>
                <a:cs typeface="Roboto" panose="02000000000000000000" pitchFamily="2" charset="0"/>
              </a:endParaRPr>
            </a:p>
          </p:txBody>
        </p:sp>
      </p:grpSp>
      <p:pic>
        <p:nvPicPr>
          <p:cNvPr id="4" name="Picture 3" descr="A picture containing text, font, graphics, logo&#10;&#10;Description automatically generated">
            <a:extLst>
              <a:ext uri="{FF2B5EF4-FFF2-40B4-BE49-F238E27FC236}">
                <a16:creationId xmlns:a16="http://schemas.microsoft.com/office/drawing/2014/main" id="{262F31B1-FEF9-49CF-407E-EEFCE736E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2254" y="224647"/>
            <a:ext cx="2014953" cy="1209617"/>
          </a:xfrm>
          <a:prstGeom prst="rect">
            <a:avLst/>
          </a:prstGeom>
        </p:spPr>
      </p:pic>
      <p:grpSp>
        <p:nvGrpSpPr>
          <p:cNvPr id="5" name="Group 4">
            <a:extLst>
              <a:ext uri="{FF2B5EF4-FFF2-40B4-BE49-F238E27FC236}">
                <a16:creationId xmlns:a16="http://schemas.microsoft.com/office/drawing/2014/main" id="{6350F8D8-5022-71C1-25BF-EDFB60943663}"/>
              </a:ext>
            </a:extLst>
          </p:cNvPr>
          <p:cNvGrpSpPr/>
          <p:nvPr/>
        </p:nvGrpSpPr>
        <p:grpSpPr>
          <a:xfrm>
            <a:off x="51394" y="428018"/>
            <a:ext cx="7782128" cy="907915"/>
            <a:chOff x="336739" y="680937"/>
            <a:chExt cx="7782128" cy="907915"/>
          </a:xfrm>
        </p:grpSpPr>
        <p:sp>
          <p:nvSpPr>
            <p:cNvPr id="3" name="Rectangle 2">
              <a:extLst>
                <a:ext uri="{FF2B5EF4-FFF2-40B4-BE49-F238E27FC236}">
                  <a16:creationId xmlns:a16="http://schemas.microsoft.com/office/drawing/2014/main" id="{9D57D209-1C9C-5952-24CB-5B2F19FDC4E3}"/>
                </a:ext>
              </a:extLst>
            </p:cNvPr>
            <p:cNvSpPr/>
            <p:nvPr/>
          </p:nvSpPr>
          <p:spPr>
            <a:xfrm>
              <a:off x="336739" y="680937"/>
              <a:ext cx="7782128" cy="907915"/>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pic>
          <p:nvPicPr>
            <p:cNvPr id="2" name="Picture 2" descr="Swisstreasurer">
              <a:extLst>
                <a:ext uri="{FF2B5EF4-FFF2-40B4-BE49-F238E27FC236}">
                  <a16:creationId xmlns:a16="http://schemas.microsoft.com/office/drawing/2014/main" id="{E422F4E0-BC90-1CB8-E6E8-E50B2E887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29" y="706429"/>
              <a:ext cx="7561148" cy="8569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3074418"/>
      </p:ext>
    </p:extLst>
  </p:cSld>
  <p:clrMapOvr>
    <a:masterClrMapping/>
  </p:clrMapOvr>
  <mc:AlternateContent xmlns:mc="http://schemas.openxmlformats.org/markup-compatibility/2006" xmlns:p14="http://schemas.microsoft.com/office/powerpoint/2010/main">
    <mc:Choice Requires="p14">
      <p:transition spd="slow" p14:dur="2000">
        <p:blinds/>
      </p:transition>
    </mc:Choice>
    <mc:Fallback xmlns="">
      <p:transition spd="slow">
        <p:blind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C5742-7191-4FE0-B41E-0DAD3CCB90D8}"/>
              </a:ext>
            </a:extLst>
          </p:cNvPr>
          <p:cNvSpPr>
            <a:spLocks noGrp="1"/>
          </p:cNvSpPr>
          <p:nvPr>
            <p:ph type="title"/>
          </p:nvPr>
        </p:nvSpPr>
        <p:spPr>
          <a:xfrm>
            <a:off x="1533941" y="368492"/>
            <a:ext cx="15544801" cy="533399"/>
          </a:xfrm>
        </p:spPr>
        <p:txBody>
          <a:bodyPr/>
          <a:lstStyle/>
          <a:p>
            <a:r>
              <a:rPr lang="en-US"/>
              <a:t>Treasury Maturity and Impact</a:t>
            </a:r>
          </a:p>
        </p:txBody>
      </p:sp>
      <p:grpSp>
        <p:nvGrpSpPr>
          <p:cNvPr id="66" name="Group 65">
            <a:extLst>
              <a:ext uri="{FF2B5EF4-FFF2-40B4-BE49-F238E27FC236}">
                <a16:creationId xmlns:a16="http://schemas.microsoft.com/office/drawing/2014/main" id="{30300B32-2A62-DF89-3A01-B17E0E31D930}"/>
              </a:ext>
            </a:extLst>
          </p:cNvPr>
          <p:cNvGrpSpPr/>
          <p:nvPr/>
        </p:nvGrpSpPr>
        <p:grpSpPr>
          <a:xfrm>
            <a:off x="613268" y="1294485"/>
            <a:ext cx="17126877" cy="8834379"/>
            <a:chOff x="613268" y="1294485"/>
            <a:chExt cx="17126877" cy="8834379"/>
          </a:xfrm>
        </p:grpSpPr>
        <p:sp>
          <p:nvSpPr>
            <p:cNvPr id="84" name="Rectangle: Rounded Corners 83">
              <a:extLst>
                <a:ext uri="{FF2B5EF4-FFF2-40B4-BE49-F238E27FC236}">
                  <a16:creationId xmlns:a16="http://schemas.microsoft.com/office/drawing/2014/main" id="{E43E5BBE-A09E-4E59-8AFF-7F91ABE3F8A2}"/>
                </a:ext>
              </a:extLst>
            </p:cNvPr>
            <p:cNvSpPr/>
            <p:nvPr/>
          </p:nvSpPr>
          <p:spPr>
            <a:xfrm>
              <a:off x="16273668" y="8334062"/>
              <a:ext cx="914398" cy="50783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j-lt"/>
                </a:rPr>
                <a:t>$75</a:t>
              </a:r>
            </a:p>
          </p:txBody>
        </p:sp>
        <p:sp>
          <p:nvSpPr>
            <p:cNvPr id="5" name="Rectangle: Rounded Corners 4">
              <a:extLst>
                <a:ext uri="{FF2B5EF4-FFF2-40B4-BE49-F238E27FC236}">
                  <a16:creationId xmlns:a16="http://schemas.microsoft.com/office/drawing/2014/main" id="{F35AD9A0-5A7D-41A4-74F2-7A2DACE878B3}"/>
                </a:ext>
              </a:extLst>
            </p:cNvPr>
            <p:cNvSpPr/>
            <p:nvPr/>
          </p:nvSpPr>
          <p:spPr>
            <a:xfrm>
              <a:off x="1468129" y="1381405"/>
              <a:ext cx="16024738" cy="6674033"/>
            </a:xfrm>
            <a:prstGeom prst="roundRect">
              <a:avLst>
                <a:gd name="adj" fmla="val 0"/>
              </a:avLst>
            </a:prstGeom>
            <a:gradFill flip="none" rotWithShape="1">
              <a:gsLst>
                <a:gs pos="0">
                  <a:schemeClr val="bg1"/>
                </a:gs>
                <a:gs pos="100000">
                  <a:schemeClr val="accent1"/>
                </a:gs>
              </a:gsLst>
              <a:lin ang="18900000" scaled="1"/>
              <a:tileRect/>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7" name="Rectangle: Rounded Corners 6">
              <a:extLst>
                <a:ext uri="{FF2B5EF4-FFF2-40B4-BE49-F238E27FC236}">
                  <a16:creationId xmlns:a16="http://schemas.microsoft.com/office/drawing/2014/main" id="{60B41CCD-F250-8986-F3D3-83D9B8380F5A}"/>
                </a:ext>
              </a:extLst>
            </p:cNvPr>
            <p:cNvSpPr/>
            <p:nvPr/>
          </p:nvSpPr>
          <p:spPr>
            <a:xfrm>
              <a:off x="1455308" y="8059377"/>
              <a:ext cx="3197162" cy="385965"/>
            </a:xfrm>
            <a:prstGeom prst="roundRect">
              <a:avLst>
                <a:gd name="adj" fmla="val 0"/>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a:solidFill>
                    <a:schemeClr val="bg1"/>
                  </a:solidFill>
                </a:rPr>
                <a:t>Informal</a:t>
              </a:r>
              <a:endParaRPr lang="en-NL" sz="2800">
                <a:solidFill>
                  <a:schemeClr val="bg1"/>
                </a:solidFill>
              </a:endParaRPr>
            </a:p>
          </p:txBody>
        </p:sp>
        <p:sp>
          <p:nvSpPr>
            <p:cNvPr id="9" name="Rectangle: Rounded Corners 8">
              <a:extLst>
                <a:ext uri="{FF2B5EF4-FFF2-40B4-BE49-F238E27FC236}">
                  <a16:creationId xmlns:a16="http://schemas.microsoft.com/office/drawing/2014/main" id="{4F4097E2-584A-5B94-104A-5819D0D10FCA}"/>
                </a:ext>
              </a:extLst>
            </p:cNvPr>
            <p:cNvSpPr/>
            <p:nvPr/>
          </p:nvSpPr>
          <p:spPr>
            <a:xfrm>
              <a:off x="4662202" y="8059377"/>
              <a:ext cx="3197162" cy="385965"/>
            </a:xfrm>
            <a:prstGeom prst="roundRect">
              <a:avLst>
                <a:gd name="adj" fmla="val 0"/>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a:solidFill>
                    <a:schemeClr val="bg1"/>
                  </a:solidFill>
                </a:rPr>
                <a:t>Structured</a:t>
              </a:r>
              <a:endParaRPr lang="en-NL" sz="2800">
                <a:solidFill>
                  <a:schemeClr val="bg1"/>
                </a:solidFill>
              </a:endParaRPr>
            </a:p>
          </p:txBody>
        </p:sp>
        <p:sp>
          <p:nvSpPr>
            <p:cNvPr id="10" name="Rectangle: Rounded Corners 9">
              <a:extLst>
                <a:ext uri="{FF2B5EF4-FFF2-40B4-BE49-F238E27FC236}">
                  <a16:creationId xmlns:a16="http://schemas.microsoft.com/office/drawing/2014/main" id="{7A1E5BAA-E501-1ADA-8A7E-BD6F05A57258}"/>
                </a:ext>
              </a:extLst>
            </p:cNvPr>
            <p:cNvSpPr/>
            <p:nvPr/>
          </p:nvSpPr>
          <p:spPr>
            <a:xfrm>
              <a:off x="7869096" y="8059377"/>
              <a:ext cx="3197162" cy="385965"/>
            </a:xfrm>
            <a:prstGeom prst="roundRect">
              <a:avLst>
                <a:gd name="adj" fmla="val 0"/>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a:solidFill>
                    <a:schemeClr val="bg1"/>
                  </a:solidFill>
                </a:rPr>
                <a:t>Integrated</a:t>
              </a:r>
              <a:endParaRPr lang="en-NL" sz="2800">
                <a:solidFill>
                  <a:schemeClr val="bg1"/>
                </a:solidFill>
              </a:endParaRPr>
            </a:p>
          </p:txBody>
        </p:sp>
        <p:sp>
          <p:nvSpPr>
            <p:cNvPr id="11" name="Rectangle: Rounded Corners 10">
              <a:extLst>
                <a:ext uri="{FF2B5EF4-FFF2-40B4-BE49-F238E27FC236}">
                  <a16:creationId xmlns:a16="http://schemas.microsoft.com/office/drawing/2014/main" id="{B5E9662A-BD0D-4C60-9711-F8356B50AC53}"/>
                </a:ext>
              </a:extLst>
            </p:cNvPr>
            <p:cNvSpPr/>
            <p:nvPr/>
          </p:nvSpPr>
          <p:spPr>
            <a:xfrm>
              <a:off x="11075990" y="8059377"/>
              <a:ext cx="3197162" cy="385965"/>
            </a:xfrm>
            <a:prstGeom prst="roundRect">
              <a:avLst>
                <a:gd name="adj" fmla="val 0"/>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a:solidFill>
                    <a:schemeClr val="bg1"/>
                  </a:solidFill>
                </a:rPr>
                <a:t>Optimized</a:t>
              </a:r>
              <a:endParaRPr lang="en-NL" sz="2800">
                <a:solidFill>
                  <a:schemeClr val="bg1"/>
                </a:solidFill>
              </a:endParaRPr>
            </a:p>
          </p:txBody>
        </p:sp>
        <p:sp>
          <p:nvSpPr>
            <p:cNvPr id="12" name="Rectangle: Rounded Corners 11">
              <a:extLst>
                <a:ext uri="{FF2B5EF4-FFF2-40B4-BE49-F238E27FC236}">
                  <a16:creationId xmlns:a16="http://schemas.microsoft.com/office/drawing/2014/main" id="{7E9B0262-259A-EEF8-CF0C-9904DB5D7D6A}"/>
                </a:ext>
              </a:extLst>
            </p:cNvPr>
            <p:cNvSpPr/>
            <p:nvPr/>
          </p:nvSpPr>
          <p:spPr>
            <a:xfrm>
              <a:off x="14282884" y="8059377"/>
              <a:ext cx="3197162" cy="385965"/>
            </a:xfrm>
            <a:prstGeom prst="roundRect">
              <a:avLst>
                <a:gd name="adj" fmla="val 0"/>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a:solidFill>
                    <a:schemeClr val="bg1"/>
                  </a:solidFill>
                </a:rPr>
                <a:t>Innovative</a:t>
              </a:r>
              <a:endParaRPr lang="en-NL" sz="2800">
                <a:solidFill>
                  <a:schemeClr val="bg1"/>
                </a:solidFill>
              </a:endParaRPr>
            </a:p>
          </p:txBody>
        </p:sp>
        <p:cxnSp>
          <p:nvCxnSpPr>
            <p:cNvPr id="15" name="Straight Arrow Connector 14">
              <a:extLst>
                <a:ext uri="{FF2B5EF4-FFF2-40B4-BE49-F238E27FC236}">
                  <a16:creationId xmlns:a16="http://schemas.microsoft.com/office/drawing/2014/main" id="{929D1B7E-2B9A-B5E6-4EA5-E50A7A0DD355}"/>
                </a:ext>
              </a:extLst>
            </p:cNvPr>
            <p:cNvCxnSpPr>
              <a:cxnSpLocks/>
            </p:cNvCxnSpPr>
            <p:nvPr/>
          </p:nvCxnSpPr>
          <p:spPr>
            <a:xfrm>
              <a:off x="1310090" y="9571389"/>
              <a:ext cx="16430055" cy="0"/>
            </a:xfrm>
            <a:prstGeom prst="straightConnector1">
              <a:avLst/>
            </a:prstGeom>
            <a:ln w="25400" cap="sq">
              <a:solidFill>
                <a:schemeClr val="tx1"/>
              </a:solidFill>
              <a:beve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4A6E99-595D-99DA-E996-F7D383E8324D}"/>
                </a:ext>
              </a:extLst>
            </p:cNvPr>
            <p:cNvCxnSpPr>
              <a:cxnSpLocks/>
            </p:cNvCxnSpPr>
            <p:nvPr/>
          </p:nvCxnSpPr>
          <p:spPr>
            <a:xfrm flipV="1">
              <a:off x="1310090" y="1294485"/>
              <a:ext cx="0" cy="8276904"/>
            </a:xfrm>
            <a:prstGeom prst="straightConnector1">
              <a:avLst/>
            </a:prstGeom>
            <a:ln w="25400" cap="sq">
              <a:solidFill>
                <a:schemeClr val="tx1"/>
              </a:solidFill>
              <a:bevel/>
              <a:headEnd type="ova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4B0889D-1A28-D4A1-9A3B-CF2F34A1301C}"/>
                </a:ext>
              </a:extLst>
            </p:cNvPr>
            <p:cNvSpPr txBox="1"/>
            <p:nvPr/>
          </p:nvSpPr>
          <p:spPr>
            <a:xfrm>
              <a:off x="8843707" y="9605644"/>
              <a:ext cx="2566415" cy="523220"/>
            </a:xfrm>
            <a:prstGeom prst="rect">
              <a:avLst/>
            </a:prstGeom>
            <a:noFill/>
          </p:spPr>
          <p:txBody>
            <a:bodyPr wrap="square" rtlCol="0">
              <a:spAutoFit/>
            </a:bodyPr>
            <a:lstStyle/>
            <a:p>
              <a:r>
                <a:rPr lang="en-GB" sz="2800">
                  <a:solidFill>
                    <a:schemeClr val="tx2"/>
                  </a:solidFill>
                </a:rPr>
                <a:t>Maturity</a:t>
              </a:r>
              <a:endParaRPr lang="en-NL" sz="2800">
                <a:solidFill>
                  <a:schemeClr val="tx2"/>
                </a:solidFill>
              </a:endParaRPr>
            </a:p>
          </p:txBody>
        </p:sp>
        <p:sp>
          <p:nvSpPr>
            <p:cNvPr id="20" name="TextBox 19">
              <a:extLst>
                <a:ext uri="{FF2B5EF4-FFF2-40B4-BE49-F238E27FC236}">
                  <a16:creationId xmlns:a16="http://schemas.microsoft.com/office/drawing/2014/main" id="{B26B0358-3E40-7551-8F64-F48EC378F580}"/>
                </a:ext>
              </a:extLst>
            </p:cNvPr>
            <p:cNvSpPr txBox="1"/>
            <p:nvPr/>
          </p:nvSpPr>
          <p:spPr>
            <a:xfrm rot="16200000">
              <a:off x="-43193" y="4661254"/>
              <a:ext cx="1836142" cy="523220"/>
            </a:xfrm>
            <a:prstGeom prst="rect">
              <a:avLst/>
            </a:prstGeom>
            <a:noFill/>
          </p:spPr>
          <p:txBody>
            <a:bodyPr wrap="square" rtlCol="0">
              <a:spAutoFit/>
            </a:bodyPr>
            <a:lstStyle/>
            <a:p>
              <a:r>
                <a:rPr lang="en-GB" sz="2800">
                  <a:solidFill>
                    <a:schemeClr val="tx2"/>
                  </a:solidFill>
                </a:rPr>
                <a:t>Impact</a:t>
              </a:r>
              <a:endParaRPr lang="en-NL" sz="2800">
                <a:solidFill>
                  <a:schemeClr val="tx2"/>
                </a:solidFill>
              </a:endParaRPr>
            </a:p>
          </p:txBody>
        </p:sp>
        <p:cxnSp>
          <p:nvCxnSpPr>
            <p:cNvPr id="25" name="Straight Connector 24">
              <a:extLst>
                <a:ext uri="{FF2B5EF4-FFF2-40B4-BE49-F238E27FC236}">
                  <a16:creationId xmlns:a16="http://schemas.microsoft.com/office/drawing/2014/main" id="{6C131A79-5FC4-8FEB-3DCD-F4D797A258A5}"/>
                </a:ext>
              </a:extLst>
            </p:cNvPr>
            <p:cNvCxnSpPr>
              <a:cxnSpLocks/>
            </p:cNvCxnSpPr>
            <p:nvPr/>
          </p:nvCxnSpPr>
          <p:spPr>
            <a:xfrm>
              <a:off x="1533941" y="5947291"/>
              <a:ext cx="6647533" cy="0"/>
            </a:xfrm>
            <a:prstGeom prst="line">
              <a:avLst/>
            </a:prstGeom>
            <a:ln w="19050">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C69530D3-3D55-3EE8-E084-615A3C270C51}"/>
                </a:ext>
              </a:extLst>
            </p:cNvPr>
            <p:cNvCxnSpPr>
              <a:cxnSpLocks/>
            </p:cNvCxnSpPr>
            <p:nvPr/>
          </p:nvCxnSpPr>
          <p:spPr>
            <a:xfrm flipV="1">
              <a:off x="8169932" y="5939488"/>
              <a:ext cx="0" cy="2029325"/>
            </a:xfrm>
            <a:prstGeom prst="line">
              <a:avLst/>
            </a:prstGeom>
            <a:ln w="19050">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5" name="Freeform: Shape 34">
              <a:extLst>
                <a:ext uri="{FF2B5EF4-FFF2-40B4-BE49-F238E27FC236}">
                  <a16:creationId xmlns:a16="http://schemas.microsoft.com/office/drawing/2014/main" id="{38421A56-FB4C-94E4-6985-BB287ED09B39}"/>
                </a:ext>
              </a:extLst>
            </p:cNvPr>
            <p:cNvSpPr/>
            <p:nvPr/>
          </p:nvSpPr>
          <p:spPr>
            <a:xfrm>
              <a:off x="1477617" y="7162800"/>
              <a:ext cx="6109253" cy="1537252"/>
            </a:xfrm>
            <a:custGeom>
              <a:avLst/>
              <a:gdLst>
                <a:gd name="connsiteX0" fmla="*/ 0 w 6109253"/>
                <a:gd name="connsiteY0" fmla="*/ 1537252 h 1537252"/>
                <a:gd name="connsiteX1" fmla="*/ 2955235 w 6109253"/>
                <a:gd name="connsiteY1" fmla="*/ 1464365 h 1537252"/>
                <a:gd name="connsiteX2" fmla="*/ 3849757 w 6109253"/>
                <a:gd name="connsiteY2" fmla="*/ 1278835 h 1537252"/>
                <a:gd name="connsiteX3" fmla="*/ 5055705 w 6109253"/>
                <a:gd name="connsiteY3" fmla="*/ 748748 h 1537252"/>
                <a:gd name="connsiteX4" fmla="*/ 6109253 w 6109253"/>
                <a:gd name="connsiteY4" fmla="*/ 0 h 153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253" h="1537252">
                  <a:moveTo>
                    <a:pt x="0" y="1537252"/>
                  </a:moveTo>
                  <a:cubicBezTo>
                    <a:pt x="1156804" y="1522343"/>
                    <a:pt x="2313609" y="1507434"/>
                    <a:pt x="2955235" y="1464365"/>
                  </a:cubicBezTo>
                  <a:cubicBezTo>
                    <a:pt x="3596861" y="1421296"/>
                    <a:pt x="3499679" y="1398104"/>
                    <a:pt x="3849757" y="1278835"/>
                  </a:cubicBezTo>
                  <a:cubicBezTo>
                    <a:pt x="4199835" y="1159566"/>
                    <a:pt x="4679122" y="961887"/>
                    <a:pt x="5055705" y="748748"/>
                  </a:cubicBezTo>
                  <a:cubicBezTo>
                    <a:pt x="5432288" y="535609"/>
                    <a:pt x="5793410" y="305904"/>
                    <a:pt x="6109253" y="0"/>
                  </a:cubicBezTo>
                </a:path>
              </a:pathLst>
            </a:cu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Freeform: Shape 35">
              <a:extLst>
                <a:ext uri="{FF2B5EF4-FFF2-40B4-BE49-F238E27FC236}">
                  <a16:creationId xmlns:a16="http://schemas.microsoft.com/office/drawing/2014/main" id="{0CB84C98-3D16-3F7A-D8DB-7ECD786AF3F7}"/>
                </a:ext>
              </a:extLst>
            </p:cNvPr>
            <p:cNvSpPr/>
            <p:nvPr/>
          </p:nvSpPr>
          <p:spPr>
            <a:xfrm>
              <a:off x="1490870" y="1855304"/>
              <a:ext cx="15982121" cy="6791739"/>
            </a:xfrm>
            <a:custGeom>
              <a:avLst/>
              <a:gdLst>
                <a:gd name="connsiteX0" fmla="*/ 0 w 15982121"/>
                <a:gd name="connsiteY0" fmla="*/ 6791739 h 6791739"/>
                <a:gd name="connsiteX1" fmla="*/ 3028121 w 15982121"/>
                <a:gd name="connsiteY1" fmla="*/ 6235148 h 6791739"/>
                <a:gd name="connsiteX2" fmla="*/ 4419600 w 15982121"/>
                <a:gd name="connsiteY2" fmla="*/ 5367131 h 6791739"/>
                <a:gd name="connsiteX3" fmla="*/ 4949687 w 15982121"/>
                <a:gd name="connsiteY3" fmla="*/ 4717774 h 6791739"/>
                <a:gd name="connsiteX4" fmla="*/ 6122504 w 15982121"/>
                <a:gd name="connsiteY4" fmla="*/ 3697357 h 6791739"/>
                <a:gd name="connsiteX5" fmla="*/ 10065026 w 15982121"/>
                <a:gd name="connsiteY5" fmla="*/ 2630557 h 6791739"/>
                <a:gd name="connsiteX6" fmla="*/ 11582400 w 15982121"/>
                <a:gd name="connsiteY6" fmla="*/ 2299253 h 6791739"/>
                <a:gd name="connsiteX7" fmla="*/ 13245547 w 15982121"/>
                <a:gd name="connsiteY7" fmla="*/ 1146313 h 6791739"/>
                <a:gd name="connsiteX8" fmla="*/ 15982121 w 15982121"/>
                <a:gd name="connsiteY8" fmla="*/ 0 h 679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2121" h="6791739">
                  <a:moveTo>
                    <a:pt x="0" y="6791739"/>
                  </a:moveTo>
                  <a:cubicBezTo>
                    <a:pt x="1145760" y="6632161"/>
                    <a:pt x="2291521" y="6472583"/>
                    <a:pt x="3028121" y="6235148"/>
                  </a:cubicBezTo>
                  <a:cubicBezTo>
                    <a:pt x="3764721" y="5997713"/>
                    <a:pt x="4099339" y="5620027"/>
                    <a:pt x="4419600" y="5367131"/>
                  </a:cubicBezTo>
                  <a:cubicBezTo>
                    <a:pt x="4739861" y="5114235"/>
                    <a:pt x="4665870" y="4996070"/>
                    <a:pt x="4949687" y="4717774"/>
                  </a:cubicBezTo>
                  <a:cubicBezTo>
                    <a:pt x="5233504" y="4439478"/>
                    <a:pt x="5269948" y="4045226"/>
                    <a:pt x="6122504" y="3697357"/>
                  </a:cubicBezTo>
                  <a:cubicBezTo>
                    <a:pt x="6975060" y="3349488"/>
                    <a:pt x="9155043" y="2863574"/>
                    <a:pt x="10065026" y="2630557"/>
                  </a:cubicBezTo>
                  <a:cubicBezTo>
                    <a:pt x="10975009" y="2397540"/>
                    <a:pt x="11052313" y="2546627"/>
                    <a:pt x="11582400" y="2299253"/>
                  </a:cubicBezTo>
                  <a:cubicBezTo>
                    <a:pt x="12112487" y="2051879"/>
                    <a:pt x="12512260" y="1529522"/>
                    <a:pt x="13245547" y="1146313"/>
                  </a:cubicBezTo>
                  <a:cubicBezTo>
                    <a:pt x="13978834" y="763104"/>
                    <a:pt x="14980477" y="381552"/>
                    <a:pt x="15982121" y="0"/>
                  </a:cubicBezTo>
                </a:path>
              </a:pathLst>
            </a:cu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7" name="Straight Connector 36">
              <a:extLst>
                <a:ext uri="{FF2B5EF4-FFF2-40B4-BE49-F238E27FC236}">
                  <a16:creationId xmlns:a16="http://schemas.microsoft.com/office/drawing/2014/main" id="{2F044B82-E01D-20D4-8735-FE36421D4E5E}"/>
                </a:ext>
              </a:extLst>
            </p:cNvPr>
            <p:cNvCxnSpPr>
              <a:cxnSpLocks/>
            </p:cNvCxnSpPr>
            <p:nvPr/>
          </p:nvCxnSpPr>
          <p:spPr>
            <a:xfrm>
              <a:off x="1468129" y="3839141"/>
              <a:ext cx="11894081" cy="0"/>
            </a:xfrm>
            <a:prstGeom prst="line">
              <a:avLst/>
            </a:prstGeom>
            <a:ln w="19050">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8" name="Straight Connector 37">
              <a:extLst>
                <a:ext uri="{FF2B5EF4-FFF2-40B4-BE49-F238E27FC236}">
                  <a16:creationId xmlns:a16="http://schemas.microsoft.com/office/drawing/2014/main" id="{B6EB9435-A33E-99A8-4075-33E57F9FF964}"/>
                </a:ext>
              </a:extLst>
            </p:cNvPr>
            <p:cNvCxnSpPr>
              <a:cxnSpLocks/>
            </p:cNvCxnSpPr>
            <p:nvPr/>
          </p:nvCxnSpPr>
          <p:spPr>
            <a:xfrm flipV="1">
              <a:off x="13362210" y="3839141"/>
              <a:ext cx="0" cy="4216297"/>
            </a:xfrm>
            <a:prstGeom prst="line">
              <a:avLst/>
            </a:prstGeom>
            <a:ln w="19050">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9" name="Freeform: Shape 38">
              <a:extLst>
                <a:ext uri="{FF2B5EF4-FFF2-40B4-BE49-F238E27FC236}">
                  <a16:creationId xmlns:a16="http://schemas.microsoft.com/office/drawing/2014/main" id="{2716CD9C-953D-6704-A198-1C67E1AF8024}"/>
                </a:ext>
              </a:extLst>
            </p:cNvPr>
            <p:cNvSpPr/>
            <p:nvPr/>
          </p:nvSpPr>
          <p:spPr>
            <a:xfrm>
              <a:off x="1533941" y="1467191"/>
              <a:ext cx="15945674" cy="6501622"/>
            </a:xfrm>
            <a:custGeom>
              <a:avLst/>
              <a:gdLst>
                <a:gd name="connsiteX0" fmla="*/ 0 w 2643808"/>
                <a:gd name="connsiteY0" fmla="*/ 1948069 h 1948069"/>
                <a:gd name="connsiteX1" fmla="*/ 1722782 w 2643808"/>
                <a:gd name="connsiteY1" fmla="*/ 371061 h 1948069"/>
                <a:gd name="connsiteX2" fmla="*/ 2643808 w 2643808"/>
                <a:gd name="connsiteY2" fmla="*/ 0 h 1948069"/>
                <a:gd name="connsiteX0" fmla="*/ 0 w 2643808"/>
                <a:gd name="connsiteY0" fmla="*/ 1948069 h 1948069"/>
                <a:gd name="connsiteX1" fmla="*/ 1517374 w 2643808"/>
                <a:gd name="connsiteY1" fmla="*/ 530087 h 1948069"/>
                <a:gd name="connsiteX2" fmla="*/ 2643808 w 2643808"/>
                <a:gd name="connsiteY2" fmla="*/ 0 h 1948069"/>
                <a:gd name="connsiteX0" fmla="*/ 0 w 2643808"/>
                <a:gd name="connsiteY0" fmla="*/ 1948069 h 1948069"/>
                <a:gd name="connsiteX1" fmla="*/ 564160 w 2643808"/>
                <a:gd name="connsiteY1" fmla="*/ 1456393 h 1948069"/>
                <a:gd name="connsiteX2" fmla="*/ 2643808 w 2643808"/>
                <a:gd name="connsiteY2" fmla="*/ 0 h 1948069"/>
                <a:gd name="connsiteX0" fmla="*/ 0 w 2643808"/>
                <a:gd name="connsiteY0" fmla="*/ 1948069 h 1948069"/>
                <a:gd name="connsiteX1" fmla="*/ 564160 w 2643808"/>
                <a:gd name="connsiteY1" fmla="*/ 1456393 h 1948069"/>
                <a:gd name="connsiteX2" fmla="*/ 2643808 w 2643808"/>
                <a:gd name="connsiteY2" fmla="*/ 0 h 1948069"/>
                <a:gd name="connsiteX0" fmla="*/ 0 w 2643808"/>
                <a:gd name="connsiteY0" fmla="*/ 1948069 h 1948069"/>
                <a:gd name="connsiteX1" fmla="*/ 611876 w 2643808"/>
                <a:gd name="connsiteY1" fmla="*/ 1754199 h 1948069"/>
                <a:gd name="connsiteX2" fmla="*/ 2643808 w 2643808"/>
                <a:gd name="connsiteY2" fmla="*/ 0 h 1948069"/>
                <a:gd name="connsiteX0" fmla="*/ 0 w 2643808"/>
                <a:gd name="connsiteY0" fmla="*/ 1948069 h 1948069"/>
                <a:gd name="connsiteX1" fmla="*/ 611876 w 2643808"/>
                <a:gd name="connsiteY1" fmla="*/ 1754199 h 1948069"/>
                <a:gd name="connsiteX2" fmla="*/ 2643808 w 2643808"/>
                <a:gd name="connsiteY2" fmla="*/ 0 h 1948069"/>
                <a:gd name="connsiteX0" fmla="*/ 0 w 2643808"/>
                <a:gd name="connsiteY0" fmla="*/ 1948069 h 1948069"/>
                <a:gd name="connsiteX1" fmla="*/ 611876 w 2643808"/>
                <a:gd name="connsiteY1" fmla="*/ 1754199 h 1948069"/>
                <a:gd name="connsiteX2" fmla="*/ 2643808 w 2643808"/>
                <a:gd name="connsiteY2" fmla="*/ 0 h 1948069"/>
                <a:gd name="connsiteX0" fmla="*/ 0 w 2643808"/>
                <a:gd name="connsiteY0" fmla="*/ 1948069 h 1948069"/>
                <a:gd name="connsiteX1" fmla="*/ 672908 w 2643808"/>
                <a:gd name="connsiteY1" fmla="*/ 1624480 h 1948069"/>
                <a:gd name="connsiteX2" fmla="*/ 2643808 w 2643808"/>
                <a:gd name="connsiteY2" fmla="*/ 0 h 1948069"/>
                <a:gd name="connsiteX0" fmla="*/ 0 w 2643808"/>
                <a:gd name="connsiteY0" fmla="*/ 1948069 h 1948069"/>
                <a:gd name="connsiteX1" fmla="*/ 672908 w 2643808"/>
                <a:gd name="connsiteY1" fmla="*/ 1624480 h 1948069"/>
                <a:gd name="connsiteX2" fmla="*/ 2643808 w 2643808"/>
                <a:gd name="connsiteY2" fmla="*/ 0 h 1948069"/>
                <a:gd name="connsiteX0" fmla="*/ 0 w 2643808"/>
                <a:gd name="connsiteY0" fmla="*/ 1948069 h 1948069"/>
                <a:gd name="connsiteX1" fmla="*/ 670689 w 2643808"/>
                <a:gd name="connsiteY1" fmla="*/ 1586112 h 1948069"/>
                <a:gd name="connsiteX2" fmla="*/ 2643808 w 2643808"/>
                <a:gd name="connsiteY2" fmla="*/ 0 h 1948069"/>
                <a:gd name="connsiteX0" fmla="*/ 0 w 2643808"/>
                <a:gd name="connsiteY0" fmla="*/ 1948069 h 1948069"/>
                <a:gd name="connsiteX1" fmla="*/ 367858 w 2643808"/>
                <a:gd name="connsiteY1" fmla="*/ 1636107 h 1948069"/>
                <a:gd name="connsiteX2" fmla="*/ 670689 w 2643808"/>
                <a:gd name="connsiteY2" fmla="*/ 1586112 h 1948069"/>
                <a:gd name="connsiteX3" fmla="*/ 2643808 w 2643808"/>
                <a:gd name="connsiteY3" fmla="*/ 0 h 1948069"/>
                <a:gd name="connsiteX0" fmla="*/ 0 w 2643808"/>
                <a:gd name="connsiteY0" fmla="*/ 1948069 h 1948069"/>
                <a:gd name="connsiteX1" fmla="*/ 463290 w 2643808"/>
                <a:gd name="connsiteY1" fmla="*/ 1729286 h 1948069"/>
                <a:gd name="connsiteX2" fmla="*/ 670689 w 2643808"/>
                <a:gd name="connsiteY2" fmla="*/ 1586112 h 1948069"/>
                <a:gd name="connsiteX3" fmla="*/ 2643808 w 2643808"/>
                <a:gd name="connsiteY3" fmla="*/ 0 h 1948069"/>
                <a:gd name="connsiteX0" fmla="*/ 0 w 2643808"/>
                <a:gd name="connsiteY0" fmla="*/ 1948069 h 1948069"/>
                <a:gd name="connsiteX1" fmla="*/ 410026 w 2643808"/>
                <a:gd name="connsiteY1" fmla="*/ 1844389 h 1948069"/>
                <a:gd name="connsiteX2" fmla="*/ 670689 w 2643808"/>
                <a:gd name="connsiteY2" fmla="*/ 1586112 h 1948069"/>
                <a:gd name="connsiteX3" fmla="*/ 2643808 w 2643808"/>
                <a:gd name="connsiteY3"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2643808 w 2643808"/>
                <a:gd name="connsiteY3"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2643808 w 2643808"/>
                <a:gd name="connsiteY3"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2643808 w 2643808"/>
                <a:gd name="connsiteY3"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2643808 w 2643808"/>
                <a:gd name="connsiteY3"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2643808 w 2643808"/>
                <a:gd name="connsiteY3"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2643808 w 2643808"/>
                <a:gd name="connsiteY3"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2643808 w 2643808"/>
                <a:gd name="connsiteY3"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2643808 w 2643808"/>
                <a:gd name="connsiteY3"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5510 w 2643808"/>
                <a:gd name="connsiteY3" fmla="*/ 1161079 h 1948069"/>
                <a:gd name="connsiteX4" fmla="*/ 2643808 w 2643808"/>
                <a:gd name="connsiteY4"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5510 w 2643808"/>
                <a:gd name="connsiteY3" fmla="*/ 1161079 h 1948069"/>
                <a:gd name="connsiteX4" fmla="*/ 2643808 w 2643808"/>
                <a:gd name="connsiteY4"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5510 w 2643808"/>
                <a:gd name="connsiteY3" fmla="*/ 1161079 h 1948069"/>
                <a:gd name="connsiteX4" fmla="*/ 2643808 w 2643808"/>
                <a:gd name="connsiteY4"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8839 w 2643808"/>
                <a:gd name="connsiteY3" fmla="*/ 1115403 h 1948069"/>
                <a:gd name="connsiteX4" fmla="*/ 2643808 w 2643808"/>
                <a:gd name="connsiteY4"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8839 w 2643808"/>
                <a:gd name="connsiteY3" fmla="*/ 1115403 h 1948069"/>
                <a:gd name="connsiteX4" fmla="*/ 1954698 w 2643808"/>
                <a:gd name="connsiteY4" fmla="*/ 698840 h 1948069"/>
                <a:gd name="connsiteX5" fmla="*/ 2643808 w 2643808"/>
                <a:gd name="connsiteY5"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8839 w 2643808"/>
                <a:gd name="connsiteY3" fmla="*/ 1115403 h 1948069"/>
                <a:gd name="connsiteX4" fmla="*/ 1954698 w 2643808"/>
                <a:gd name="connsiteY4" fmla="*/ 698840 h 1948069"/>
                <a:gd name="connsiteX5" fmla="*/ 2643808 w 2643808"/>
                <a:gd name="connsiteY5"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8839 w 2643808"/>
                <a:gd name="connsiteY3" fmla="*/ 1115403 h 1948069"/>
                <a:gd name="connsiteX4" fmla="*/ 1954698 w 2643808"/>
                <a:gd name="connsiteY4" fmla="*/ 698840 h 1948069"/>
                <a:gd name="connsiteX5" fmla="*/ 2643808 w 2643808"/>
                <a:gd name="connsiteY5"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8839 w 2643808"/>
                <a:gd name="connsiteY3" fmla="*/ 1115403 h 1948069"/>
                <a:gd name="connsiteX4" fmla="*/ 1954698 w 2643808"/>
                <a:gd name="connsiteY4" fmla="*/ 698840 h 1948069"/>
                <a:gd name="connsiteX5" fmla="*/ 2446285 w 2643808"/>
                <a:gd name="connsiteY5" fmla="*/ 267660 h 1948069"/>
                <a:gd name="connsiteX6" fmla="*/ 2643808 w 2643808"/>
                <a:gd name="connsiteY6"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8839 w 2643808"/>
                <a:gd name="connsiteY3" fmla="*/ 1115403 h 1948069"/>
                <a:gd name="connsiteX4" fmla="*/ 1954698 w 2643808"/>
                <a:gd name="connsiteY4" fmla="*/ 698840 h 1948069"/>
                <a:gd name="connsiteX5" fmla="*/ 2446285 w 2643808"/>
                <a:gd name="connsiteY5" fmla="*/ 267660 h 1948069"/>
                <a:gd name="connsiteX6" fmla="*/ 2643808 w 2643808"/>
                <a:gd name="connsiteY6"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8839 w 2643808"/>
                <a:gd name="connsiteY3" fmla="*/ 1115403 h 1948069"/>
                <a:gd name="connsiteX4" fmla="*/ 1954698 w 2643808"/>
                <a:gd name="connsiteY4" fmla="*/ 698840 h 1948069"/>
                <a:gd name="connsiteX5" fmla="*/ 2446285 w 2643808"/>
                <a:gd name="connsiteY5" fmla="*/ 267660 h 1948069"/>
                <a:gd name="connsiteX6" fmla="*/ 2643808 w 2643808"/>
                <a:gd name="connsiteY6" fmla="*/ 0 h 1948069"/>
                <a:gd name="connsiteX0" fmla="*/ 0 w 2643808"/>
                <a:gd name="connsiteY0" fmla="*/ 1948069 h 1948069"/>
                <a:gd name="connsiteX1" fmla="*/ 410026 w 2643808"/>
                <a:gd name="connsiteY1" fmla="*/ 1844389 h 1948069"/>
                <a:gd name="connsiteX2" fmla="*/ 821605 w 2643808"/>
                <a:gd name="connsiteY2" fmla="*/ 1505722 h 1948069"/>
                <a:gd name="connsiteX3" fmla="*/ 1328839 w 2643808"/>
                <a:gd name="connsiteY3" fmla="*/ 1115403 h 1948069"/>
                <a:gd name="connsiteX4" fmla="*/ 1954698 w 2643808"/>
                <a:gd name="connsiteY4" fmla="*/ 698840 h 1948069"/>
                <a:gd name="connsiteX5" fmla="*/ 2446285 w 2643808"/>
                <a:gd name="connsiteY5" fmla="*/ 267660 h 1948069"/>
                <a:gd name="connsiteX6" fmla="*/ 2643808 w 2643808"/>
                <a:gd name="connsiteY6" fmla="*/ 0 h 1948069"/>
                <a:gd name="connsiteX0" fmla="*/ 0 w 2667111"/>
                <a:gd name="connsiteY0" fmla="*/ 1880469 h 1880469"/>
                <a:gd name="connsiteX1" fmla="*/ 410026 w 2667111"/>
                <a:gd name="connsiteY1" fmla="*/ 1776789 h 1880469"/>
                <a:gd name="connsiteX2" fmla="*/ 821605 w 2667111"/>
                <a:gd name="connsiteY2" fmla="*/ 1438122 h 1880469"/>
                <a:gd name="connsiteX3" fmla="*/ 1328839 w 2667111"/>
                <a:gd name="connsiteY3" fmla="*/ 1047803 h 1880469"/>
                <a:gd name="connsiteX4" fmla="*/ 1954698 w 2667111"/>
                <a:gd name="connsiteY4" fmla="*/ 631240 h 1880469"/>
                <a:gd name="connsiteX5" fmla="*/ 2446285 w 2667111"/>
                <a:gd name="connsiteY5" fmla="*/ 200060 h 1880469"/>
                <a:gd name="connsiteX6" fmla="*/ 2667111 w 2667111"/>
                <a:gd name="connsiteY6" fmla="*/ 0 h 1880469"/>
                <a:gd name="connsiteX0" fmla="*/ 0 w 2658234"/>
                <a:gd name="connsiteY0" fmla="*/ 1774501 h 1774501"/>
                <a:gd name="connsiteX1" fmla="*/ 410026 w 2658234"/>
                <a:gd name="connsiteY1" fmla="*/ 1670821 h 1774501"/>
                <a:gd name="connsiteX2" fmla="*/ 821605 w 2658234"/>
                <a:gd name="connsiteY2" fmla="*/ 1332154 h 1774501"/>
                <a:gd name="connsiteX3" fmla="*/ 1328839 w 2658234"/>
                <a:gd name="connsiteY3" fmla="*/ 941835 h 1774501"/>
                <a:gd name="connsiteX4" fmla="*/ 1954698 w 2658234"/>
                <a:gd name="connsiteY4" fmla="*/ 525272 h 1774501"/>
                <a:gd name="connsiteX5" fmla="*/ 2446285 w 2658234"/>
                <a:gd name="connsiteY5" fmla="*/ 94092 h 1774501"/>
                <a:gd name="connsiteX6" fmla="*/ 2658234 w 2658234"/>
                <a:gd name="connsiteY6" fmla="*/ 0 h 1774501"/>
                <a:gd name="connsiteX0" fmla="*/ 0 w 2659344"/>
                <a:gd name="connsiteY0" fmla="*/ 1756231 h 1756231"/>
                <a:gd name="connsiteX1" fmla="*/ 410026 w 2659344"/>
                <a:gd name="connsiteY1" fmla="*/ 1652551 h 1756231"/>
                <a:gd name="connsiteX2" fmla="*/ 821605 w 2659344"/>
                <a:gd name="connsiteY2" fmla="*/ 1313884 h 1756231"/>
                <a:gd name="connsiteX3" fmla="*/ 1328839 w 2659344"/>
                <a:gd name="connsiteY3" fmla="*/ 923565 h 1756231"/>
                <a:gd name="connsiteX4" fmla="*/ 1954698 w 2659344"/>
                <a:gd name="connsiteY4" fmla="*/ 507002 h 1756231"/>
                <a:gd name="connsiteX5" fmla="*/ 2446285 w 2659344"/>
                <a:gd name="connsiteY5" fmla="*/ 75822 h 1756231"/>
                <a:gd name="connsiteX6" fmla="*/ 2659344 w 2659344"/>
                <a:gd name="connsiteY6" fmla="*/ 0 h 1756231"/>
                <a:gd name="connsiteX0" fmla="*/ 0 w 2659344"/>
                <a:gd name="connsiteY0" fmla="*/ 1775277 h 1775277"/>
                <a:gd name="connsiteX1" fmla="*/ 410026 w 2659344"/>
                <a:gd name="connsiteY1" fmla="*/ 1671597 h 1775277"/>
                <a:gd name="connsiteX2" fmla="*/ 821605 w 2659344"/>
                <a:gd name="connsiteY2" fmla="*/ 1332930 h 1775277"/>
                <a:gd name="connsiteX3" fmla="*/ 1328839 w 2659344"/>
                <a:gd name="connsiteY3" fmla="*/ 942611 h 1775277"/>
                <a:gd name="connsiteX4" fmla="*/ 1954698 w 2659344"/>
                <a:gd name="connsiteY4" fmla="*/ 526048 h 1775277"/>
                <a:gd name="connsiteX5" fmla="*/ 2446285 w 2659344"/>
                <a:gd name="connsiteY5" fmla="*/ 94868 h 1775277"/>
                <a:gd name="connsiteX6" fmla="*/ 2659344 w 2659344"/>
                <a:gd name="connsiteY6" fmla="*/ 19046 h 1775277"/>
                <a:gd name="connsiteX0" fmla="*/ 0 w 2661563"/>
                <a:gd name="connsiteY0" fmla="*/ 1806434 h 1806434"/>
                <a:gd name="connsiteX1" fmla="*/ 410026 w 2661563"/>
                <a:gd name="connsiteY1" fmla="*/ 1702754 h 1806434"/>
                <a:gd name="connsiteX2" fmla="*/ 821605 w 2661563"/>
                <a:gd name="connsiteY2" fmla="*/ 1364087 h 1806434"/>
                <a:gd name="connsiteX3" fmla="*/ 1328839 w 2661563"/>
                <a:gd name="connsiteY3" fmla="*/ 973768 h 1806434"/>
                <a:gd name="connsiteX4" fmla="*/ 1954698 w 2661563"/>
                <a:gd name="connsiteY4" fmla="*/ 557205 h 1806434"/>
                <a:gd name="connsiteX5" fmla="*/ 2446285 w 2661563"/>
                <a:gd name="connsiteY5" fmla="*/ 126025 h 1806434"/>
                <a:gd name="connsiteX6" fmla="*/ 2661563 w 2661563"/>
                <a:gd name="connsiteY6" fmla="*/ 6354 h 1806434"/>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1605 w 2661563"/>
                <a:gd name="connsiteY2" fmla="*/ 135773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769450 w 2661563"/>
                <a:gd name="connsiteY2" fmla="*/ 1394274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759463 w 2661563"/>
                <a:gd name="connsiteY2" fmla="*/ 1379658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759463 w 2661563"/>
                <a:gd name="connsiteY2" fmla="*/ 1385139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759463 w 2661563"/>
                <a:gd name="connsiteY2" fmla="*/ 1385139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29373 w 2661563"/>
                <a:gd name="connsiteY2" fmla="*/ 1354080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57115 w 2661563"/>
                <a:gd name="connsiteY2" fmla="*/ 135225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50328 w 2661563"/>
                <a:gd name="connsiteY2" fmla="*/ 1333983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28839 w 2661563"/>
                <a:gd name="connsiteY3" fmla="*/ 967414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505278 w 2661563"/>
                <a:gd name="connsiteY3" fmla="*/ 950971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450904 w 2661563"/>
                <a:gd name="connsiteY3" fmla="*/ 958279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404297 w 2661563"/>
                <a:gd name="connsiteY3" fmla="*/ 1013090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404297 w 2661563"/>
                <a:gd name="connsiteY3" fmla="*/ 1013090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927025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98173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98173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98173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98173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98173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98173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61563"/>
                <a:gd name="connsiteY0" fmla="*/ 1800080 h 1800080"/>
                <a:gd name="connsiteX1" fmla="*/ 410026 w 2661563"/>
                <a:gd name="connsiteY1" fmla="*/ 1696400 h 1800080"/>
                <a:gd name="connsiteX2" fmla="*/ 898173 w 2661563"/>
                <a:gd name="connsiteY2" fmla="*/ 1337637 h 1800080"/>
                <a:gd name="connsiteX3" fmla="*/ 1372116 w 2661563"/>
                <a:gd name="connsiteY3" fmla="*/ 1020398 h 1800080"/>
                <a:gd name="connsiteX4" fmla="*/ 1954698 w 2661563"/>
                <a:gd name="connsiteY4" fmla="*/ 550851 h 1800080"/>
                <a:gd name="connsiteX5" fmla="*/ 2446285 w 2661563"/>
                <a:gd name="connsiteY5" fmla="*/ 119671 h 1800080"/>
                <a:gd name="connsiteX6" fmla="*/ 2661563 w 2661563"/>
                <a:gd name="connsiteY6" fmla="*/ 0 h 1800080"/>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446285 w 2670440"/>
                <a:gd name="connsiteY5" fmla="*/ 291412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91911 w 2670440"/>
                <a:gd name="connsiteY5" fmla="*/ 298720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54182 w 2670440"/>
                <a:gd name="connsiteY5" fmla="*/ 306028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24221 w 2670440"/>
                <a:gd name="connsiteY5" fmla="*/ 269487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34208 w 2670440"/>
                <a:gd name="connsiteY5" fmla="*/ 242082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40866 w 2670440"/>
                <a:gd name="connsiteY5" fmla="*/ 231120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66389 w 2670440"/>
                <a:gd name="connsiteY5" fmla="*/ 198233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73047 w 2670440"/>
                <a:gd name="connsiteY5" fmla="*/ 225638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73047 w 2670440"/>
                <a:gd name="connsiteY5" fmla="*/ 225638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73047 w 2670440"/>
                <a:gd name="connsiteY5" fmla="*/ 225638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73047 w 2670440"/>
                <a:gd name="connsiteY5" fmla="*/ 225638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73047 w 2670440"/>
                <a:gd name="connsiteY5" fmla="*/ 225638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73047 w 2670440"/>
                <a:gd name="connsiteY5" fmla="*/ 225638 h 1971821"/>
                <a:gd name="connsiteX6" fmla="*/ 2670440 w 2670440"/>
                <a:gd name="connsiteY6" fmla="*/ 0 h 1971821"/>
                <a:gd name="connsiteX0" fmla="*/ 0 w 2670440"/>
                <a:gd name="connsiteY0" fmla="*/ 1971821 h 1971821"/>
                <a:gd name="connsiteX1" fmla="*/ 410026 w 2670440"/>
                <a:gd name="connsiteY1" fmla="*/ 1868141 h 1971821"/>
                <a:gd name="connsiteX2" fmla="*/ 898173 w 2670440"/>
                <a:gd name="connsiteY2" fmla="*/ 1509378 h 1971821"/>
                <a:gd name="connsiteX3" fmla="*/ 1372116 w 2670440"/>
                <a:gd name="connsiteY3" fmla="*/ 1192139 h 1971821"/>
                <a:gd name="connsiteX4" fmla="*/ 1954698 w 2670440"/>
                <a:gd name="connsiteY4" fmla="*/ 722592 h 1971821"/>
                <a:gd name="connsiteX5" fmla="*/ 2373047 w 2670440"/>
                <a:gd name="connsiteY5" fmla="*/ 225638 h 1971821"/>
                <a:gd name="connsiteX6" fmla="*/ 2670440 w 2670440"/>
                <a:gd name="connsiteY6" fmla="*/ 0 h 197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440" h="1971821">
                  <a:moveTo>
                    <a:pt x="0" y="1971821"/>
                  </a:moveTo>
                  <a:cubicBezTo>
                    <a:pt x="233588" y="1958760"/>
                    <a:pt x="226883" y="1890852"/>
                    <a:pt x="410026" y="1868141"/>
                  </a:cubicBezTo>
                  <a:cubicBezTo>
                    <a:pt x="535090" y="1843039"/>
                    <a:pt x="681971" y="1526277"/>
                    <a:pt x="898173" y="1509378"/>
                  </a:cubicBezTo>
                  <a:cubicBezTo>
                    <a:pt x="1055192" y="1490499"/>
                    <a:pt x="1179384" y="1198271"/>
                    <a:pt x="1372116" y="1192139"/>
                  </a:cubicBezTo>
                  <a:cubicBezTo>
                    <a:pt x="1630875" y="1181897"/>
                    <a:pt x="1731099" y="738579"/>
                    <a:pt x="1954698" y="722592"/>
                  </a:cubicBezTo>
                  <a:cubicBezTo>
                    <a:pt x="2169791" y="681789"/>
                    <a:pt x="2140569" y="254414"/>
                    <a:pt x="2373047" y="225638"/>
                  </a:cubicBezTo>
                  <a:cubicBezTo>
                    <a:pt x="2567795" y="220614"/>
                    <a:pt x="2636411" y="8070"/>
                    <a:pt x="2670440" y="0"/>
                  </a:cubicBezTo>
                </a:path>
              </a:pathLst>
            </a:custGeom>
            <a:ln w="28575">
              <a:solidFill>
                <a:schemeClr val="accent1">
                  <a:lumMod val="50000"/>
                </a:schemeClr>
              </a:solidFill>
            </a:ln>
            <a:effectLst>
              <a:glow rad="114300">
                <a:schemeClr val="accent1">
                  <a:lumMod val="50000"/>
                  <a:alpha val="10000"/>
                </a:schemeClr>
              </a:glo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lang="en-NL"/>
            </a:p>
          </p:txBody>
        </p:sp>
        <p:sp>
          <p:nvSpPr>
            <p:cNvPr id="51" name="TextBox 50">
              <a:extLst>
                <a:ext uri="{FF2B5EF4-FFF2-40B4-BE49-F238E27FC236}">
                  <a16:creationId xmlns:a16="http://schemas.microsoft.com/office/drawing/2014/main" id="{09E0F8F9-393B-9B13-B08A-C8869EE8EC81}"/>
                </a:ext>
              </a:extLst>
            </p:cNvPr>
            <p:cNvSpPr txBox="1"/>
            <p:nvPr/>
          </p:nvSpPr>
          <p:spPr>
            <a:xfrm>
              <a:off x="5106614" y="5471603"/>
              <a:ext cx="2945669" cy="369332"/>
            </a:xfrm>
            <a:prstGeom prst="rect">
              <a:avLst/>
            </a:prstGeom>
            <a:noFill/>
          </p:spPr>
          <p:txBody>
            <a:bodyPr wrap="square" rtlCol="0">
              <a:spAutoFit/>
            </a:bodyPr>
            <a:lstStyle/>
            <a:p>
              <a:r>
                <a:rPr lang="en-GB" sz="1800">
                  <a:solidFill>
                    <a:schemeClr val="tx2"/>
                  </a:solidFill>
                </a:rPr>
                <a:t>Operational Maturity</a:t>
              </a:r>
              <a:endParaRPr lang="en-NL" sz="1800">
                <a:solidFill>
                  <a:schemeClr val="tx2"/>
                </a:solidFill>
              </a:endParaRPr>
            </a:p>
          </p:txBody>
        </p:sp>
        <p:sp>
          <p:nvSpPr>
            <p:cNvPr id="52" name="TextBox 51">
              <a:extLst>
                <a:ext uri="{FF2B5EF4-FFF2-40B4-BE49-F238E27FC236}">
                  <a16:creationId xmlns:a16="http://schemas.microsoft.com/office/drawing/2014/main" id="{9C52CDE7-4D36-89B6-753B-A28852AF6C80}"/>
                </a:ext>
              </a:extLst>
            </p:cNvPr>
            <p:cNvSpPr txBox="1"/>
            <p:nvPr/>
          </p:nvSpPr>
          <p:spPr>
            <a:xfrm>
              <a:off x="10688169" y="3311649"/>
              <a:ext cx="3187333" cy="369332"/>
            </a:xfrm>
            <a:prstGeom prst="rect">
              <a:avLst/>
            </a:prstGeom>
            <a:noFill/>
          </p:spPr>
          <p:txBody>
            <a:bodyPr wrap="square" rtlCol="0">
              <a:spAutoFit/>
            </a:bodyPr>
            <a:lstStyle/>
            <a:p>
              <a:r>
                <a:rPr lang="en-GB" sz="1800">
                  <a:solidFill>
                    <a:schemeClr val="tx2"/>
                  </a:solidFill>
                </a:rPr>
                <a:t>Efficiency Maturity</a:t>
              </a:r>
              <a:endParaRPr lang="en-NL" sz="1800">
                <a:solidFill>
                  <a:schemeClr val="tx2"/>
                </a:solidFill>
              </a:endParaRPr>
            </a:p>
          </p:txBody>
        </p:sp>
        <p:sp>
          <p:nvSpPr>
            <p:cNvPr id="53" name="TextBox 52">
              <a:extLst>
                <a:ext uri="{FF2B5EF4-FFF2-40B4-BE49-F238E27FC236}">
                  <a16:creationId xmlns:a16="http://schemas.microsoft.com/office/drawing/2014/main" id="{A8A459A0-D1C7-2982-8D1D-99B2C672D8CC}"/>
                </a:ext>
              </a:extLst>
            </p:cNvPr>
            <p:cNvSpPr txBox="1"/>
            <p:nvPr/>
          </p:nvSpPr>
          <p:spPr>
            <a:xfrm>
              <a:off x="13891409" y="1607567"/>
              <a:ext cx="2570199" cy="369332"/>
            </a:xfrm>
            <a:prstGeom prst="rect">
              <a:avLst/>
            </a:prstGeom>
            <a:noFill/>
          </p:spPr>
          <p:txBody>
            <a:bodyPr wrap="square" rtlCol="0">
              <a:spAutoFit/>
            </a:bodyPr>
            <a:lstStyle/>
            <a:p>
              <a:r>
                <a:rPr lang="en-GB" sz="1800">
                  <a:solidFill>
                    <a:schemeClr val="tx2"/>
                  </a:solidFill>
                </a:rPr>
                <a:t>Strategic Maturity</a:t>
              </a:r>
              <a:endParaRPr lang="en-NL" sz="1800">
                <a:solidFill>
                  <a:schemeClr val="tx2"/>
                </a:solidFill>
              </a:endParaRPr>
            </a:p>
          </p:txBody>
        </p:sp>
        <p:cxnSp>
          <p:nvCxnSpPr>
            <p:cNvPr id="54" name="Straight Connector 53">
              <a:extLst>
                <a:ext uri="{FF2B5EF4-FFF2-40B4-BE49-F238E27FC236}">
                  <a16:creationId xmlns:a16="http://schemas.microsoft.com/office/drawing/2014/main" id="{0E168AAD-44B7-1A87-A1EF-015811ECD93A}"/>
                </a:ext>
              </a:extLst>
            </p:cNvPr>
            <p:cNvCxnSpPr>
              <a:cxnSpLocks/>
            </p:cNvCxnSpPr>
            <p:nvPr/>
          </p:nvCxnSpPr>
          <p:spPr>
            <a:xfrm>
              <a:off x="1533941" y="2126929"/>
              <a:ext cx="14772925" cy="0"/>
            </a:xfrm>
            <a:prstGeom prst="line">
              <a:avLst/>
            </a:prstGeom>
            <a:ln w="19050">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6" name="Straight Connector 55">
              <a:extLst>
                <a:ext uri="{FF2B5EF4-FFF2-40B4-BE49-F238E27FC236}">
                  <a16:creationId xmlns:a16="http://schemas.microsoft.com/office/drawing/2014/main" id="{3B7A5150-29D9-4259-7F82-96A5CC037CD9}"/>
                </a:ext>
              </a:extLst>
            </p:cNvPr>
            <p:cNvCxnSpPr>
              <a:cxnSpLocks/>
            </p:cNvCxnSpPr>
            <p:nvPr/>
          </p:nvCxnSpPr>
          <p:spPr>
            <a:xfrm flipV="1">
              <a:off x="16229839" y="2098493"/>
              <a:ext cx="38963" cy="5907875"/>
            </a:xfrm>
            <a:prstGeom prst="line">
              <a:avLst/>
            </a:prstGeom>
            <a:ln w="19050">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nvGrpSpPr>
            <p:cNvPr id="31" name="Group 30">
              <a:extLst>
                <a:ext uri="{FF2B5EF4-FFF2-40B4-BE49-F238E27FC236}">
                  <a16:creationId xmlns:a16="http://schemas.microsoft.com/office/drawing/2014/main" id="{29DD146C-3193-9089-6914-72EF37BE9071}"/>
                </a:ext>
              </a:extLst>
            </p:cNvPr>
            <p:cNvGrpSpPr/>
            <p:nvPr/>
          </p:nvGrpSpPr>
          <p:grpSpPr>
            <a:xfrm>
              <a:off x="1456208" y="8453145"/>
              <a:ext cx="16024738" cy="961626"/>
              <a:chOff x="1446583" y="8453145"/>
              <a:chExt cx="16024738" cy="961626"/>
            </a:xfrm>
          </p:grpSpPr>
          <p:sp>
            <p:nvSpPr>
              <p:cNvPr id="24" name="Rectangle: Rounded Corners 23">
                <a:extLst>
                  <a:ext uri="{FF2B5EF4-FFF2-40B4-BE49-F238E27FC236}">
                    <a16:creationId xmlns:a16="http://schemas.microsoft.com/office/drawing/2014/main" id="{43FD3B0C-8DE8-3236-7774-DA8B15E244FD}"/>
                  </a:ext>
                </a:extLst>
              </p:cNvPr>
              <p:cNvSpPr/>
              <p:nvPr/>
            </p:nvSpPr>
            <p:spPr>
              <a:xfrm>
                <a:off x="1446583" y="8453145"/>
                <a:ext cx="3197162" cy="961626"/>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0" i="0">
                    <a:solidFill>
                      <a:schemeClr val="tx1"/>
                    </a:solidFill>
                    <a:effectLst/>
                    <a:latin typeface="Söhne"/>
                  </a:rPr>
                  <a:t>Initial stage where treasury functions are performed ad hoc without standard procedures.</a:t>
                </a:r>
                <a:endParaRPr lang="en-NL" sz="2800">
                  <a:solidFill>
                    <a:schemeClr val="tx1"/>
                  </a:solidFill>
                </a:endParaRPr>
              </a:p>
            </p:txBody>
          </p:sp>
          <p:sp>
            <p:nvSpPr>
              <p:cNvPr id="26" name="Rectangle: Rounded Corners 25">
                <a:extLst>
                  <a:ext uri="{FF2B5EF4-FFF2-40B4-BE49-F238E27FC236}">
                    <a16:creationId xmlns:a16="http://schemas.microsoft.com/office/drawing/2014/main" id="{EC9F316A-108B-9360-389D-3B7B612C9912}"/>
                  </a:ext>
                </a:extLst>
              </p:cNvPr>
              <p:cNvSpPr/>
              <p:nvPr/>
            </p:nvSpPr>
            <p:spPr>
              <a:xfrm>
                <a:off x="4653477" y="8453145"/>
                <a:ext cx="3197162" cy="961626"/>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0" i="0">
                    <a:solidFill>
                      <a:schemeClr val="tx1"/>
                    </a:solidFill>
                    <a:effectLst/>
                    <a:latin typeface="Söhne"/>
                  </a:rPr>
                  <a:t>Treasury operations are more organized and some procedures and policies are in place</a:t>
                </a:r>
                <a:endParaRPr lang="en-NL" sz="2800">
                  <a:solidFill>
                    <a:schemeClr val="tx1"/>
                  </a:solidFill>
                </a:endParaRPr>
              </a:p>
            </p:txBody>
          </p:sp>
          <p:sp>
            <p:nvSpPr>
              <p:cNvPr id="27" name="Rectangle: Rounded Corners 26">
                <a:extLst>
                  <a:ext uri="{FF2B5EF4-FFF2-40B4-BE49-F238E27FC236}">
                    <a16:creationId xmlns:a16="http://schemas.microsoft.com/office/drawing/2014/main" id="{ED41B49C-DE4D-0F8C-68FB-07A1768E798A}"/>
                  </a:ext>
                </a:extLst>
              </p:cNvPr>
              <p:cNvSpPr/>
              <p:nvPr/>
            </p:nvSpPr>
            <p:spPr>
              <a:xfrm>
                <a:off x="7860371" y="8453145"/>
                <a:ext cx="3197162" cy="961626"/>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0" i="0">
                    <a:solidFill>
                      <a:schemeClr val="tx1"/>
                    </a:solidFill>
                    <a:effectLst/>
                    <a:latin typeface="Söhne"/>
                  </a:rPr>
                  <a:t>Treasury functions are seamlessly aligned with the company's operations and strategic objectives.</a:t>
                </a:r>
                <a:endParaRPr lang="en-NL" sz="2800">
                  <a:solidFill>
                    <a:schemeClr val="tx1"/>
                  </a:solidFill>
                </a:endParaRPr>
              </a:p>
            </p:txBody>
          </p:sp>
          <p:sp>
            <p:nvSpPr>
              <p:cNvPr id="29" name="Rectangle: Rounded Corners 28">
                <a:extLst>
                  <a:ext uri="{FF2B5EF4-FFF2-40B4-BE49-F238E27FC236}">
                    <a16:creationId xmlns:a16="http://schemas.microsoft.com/office/drawing/2014/main" id="{F9F6DDC2-2168-2271-D747-DEF25432BADF}"/>
                  </a:ext>
                </a:extLst>
              </p:cNvPr>
              <p:cNvSpPr/>
              <p:nvPr/>
            </p:nvSpPr>
            <p:spPr>
              <a:xfrm>
                <a:off x="11067265" y="8453145"/>
                <a:ext cx="3197162" cy="961626"/>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0" i="0">
                    <a:solidFill>
                      <a:schemeClr val="tx1"/>
                    </a:solidFill>
                    <a:effectLst/>
                    <a:latin typeface="Söhne"/>
                  </a:rPr>
                  <a:t>Efficient and effective treasury operations, maximizing value and minimizing risk.</a:t>
                </a:r>
              </a:p>
            </p:txBody>
          </p:sp>
          <p:sp>
            <p:nvSpPr>
              <p:cNvPr id="30" name="Rectangle: Rounded Corners 29">
                <a:extLst>
                  <a:ext uri="{FF2B5EF4-FFF2-40B4-BE49-F238E27FC236}">
                    <a16:creationId xmlns:a16="http://schemas.microsoft.com/office/drawing/2014/main" id="{95EEF39F-354A-BB7A-6BBF-F6DDBF825516}"/>
                  </a:ext>
                </a:extLst>
              </p:cNvPr>
              <p:cNvSpPr/>
              <p:nvPr/>
            </p:nvSpPr>
            <p:spPr>
              <a:xfrm>
                <a:off x="14274159" y="8453145"/>
                <a:ext cx="3197162" cy="961626"/>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0" i="0">
                    <a:solidFill>
                      <a:schemeClr val="tx1"/>
                    </a:solidFill>
                    <a:effectLst/>
                    <a:latin typeface="Söhne"/>
                  </a:rPr>
                  <a:t>The treasury function is a strategic leader within the organization, driving innovation and providing critical insights.</a:t>
                </a:r>
              </a:p>
            </p:txBody>
          </p:sp>
        </p:grpSp>
      </p:grpSp>
      <p:pic>
        <p:nvPicPr>
          <p:cNvPr id="46" name="Graphic 45" descr="Artist female with solid fill">
            <a:extLst>
              <a:ext uri="{FF2B5EF4-FFF2-40B4-BE49-F238E27FC236}">
                <a16:creationId xmlns:a16="http://schemas.microsoft.com/office/drawing/2014/main" id="{C0AE40A1-58CD-5A2C-AE91-D5AA7F112F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07408" y="3995760"/>
            <a:ext cx="914400" cy="914400"/>
          </a:xfrm>
          <a:prstGeom prst="rect">
            <a:avLst/>
          </a:prstGeom>
          <a:effectLst>
            <a:outerShdw blurRad="50800" dist="38100" dir="2700000" algn="tl" rotWithShape="0">
              <a:prstClr val="black">
                <a:alpha val="40000"/>
              </a:prstClr>
            </a:outerShdw>
          </a:effectLst>
        </p:spPr>
      </p:pic>
      <p:pic>
        <p:nvPicPr>
          <p:cNvPr id="50" name="Graphic 49" descr="Baby crawling with solid fill">
            <a:extLst>
              <a:ext uri="{FF2B5EF4-FFF2-40B4-BE49-F238E27FC236}">
                <a16:creationId xmlns:a16="http://schemas.microsoft.com/office/drawing/2014/main" id="{9D33C2E6-2411-60F2-1826-5416024CAE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4109" y="7110723"/>
            <a:ext cx="914400" cy="914400"/>
          </a:xfrm>
          <a:prstGeom prst="rect">
            <a:avLst/>
          </a:prstGeom>
          <a:effectLst>
            <a:outerShdw blurRad="50800" dist="38100" dir="2700000" algn="tl" rotWithShape="0">
              <a:prstClr val="black">
                <a:alpha val="40000"/>
              </a:prstClr>
            </a:outerShdw>
          </a:effectLst>
        </p:spPr>
      </p:pic>
      <p:pic>
        <p:nvPicPr>
          <p:cNvPr id="57" name="Graphic 56" descr="Hero Female with solid fill">
            <a:extLst>
              <a:ext uri="{FF2B5EF4-FFF2-40B4-BE49-F238E27FC236}">
                <a16:creationId xmlns:a16="http://schemas.microsoft.com/office/drawing/2014/main" id="{02D3020D-0A16-1C6C-1104-C748CDB6DB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411556" y="1993598"/>
            <a:ext cx="914400" cy="914400"/>
          </a:xfrm>
          <a:prstGeom prst="rect">
            <a:avLst/>
          </a:prstGeom>
          <a:effectLst>
            <a:outerShdw blurRad="50800" dist="38100" dir="2700000" algn="tl" rotWithShape="0">
              <a:prstClr val="black">
                <a:alpha val="40000"/>
              </a:prstClr>
            </a:outerShdw>
          </a:effectLst>
        </p:spPr>
      </p:pic>
      <p:cxnSp>
        <p:nvCxnSpPr>
          <p:cNvPr id="59" name="Straight Arrow Connector 58">
            <a:extLst>
              <a:ext uri="{FF2B5EF4-FFF2-40B4-BE49-F238E27FC236}">
                <a16:creationId xmlns:a16="http://schemas.microsoft.com/office/drawing/2014/main" id="{D94504FE-9584-ACFB-8506-5A91BCEEA8B1}"/>
              </a:ext>
            </a:extLst>
          </p:cNvPr>
          <p:cNvCxnSpPr>
            <a:cxnSpLocks/>
          </p:cNvCxnSpPr>
          <p:nvPr/>
        </p:nvCxnSpPr>
        <p:spPr>
          <a:xfrm flipV="1">
            <a:off x="5698156" y="4865700"/>
            <a:ext cx="6583679" cy="2613129"/>
          </a:xfrm>
          <a:prstGeom prst="straightConnector1">
            <a:avLst/>
          </a:prstGeom>
          <a:ln w="28575">
            <a:solidFill>
              <a:schemeClr val="accent1">
                <a:lumMod val="50000"/>
              </a:schemeClr>
            </a:solidFill>
            <a:tailEnd type="triangle"/>
          </a:ln>
          <a:effectLst>
            <a:glow rad="114300">
              <a:schemeClr val="accent1">
                <a:lumMod val="50000"/>
                <a:alpha val="10000"/>
              </a:schemeClr>
            </a:glow>
          </a:effectLst>
        </p:spPr>
        <p:style>
          <a:lnRef idx="1">
            <a:schemeClr val="accent2"/>
          </a:lnRef>
          <a:fillRef idx="0">
            <a:schemeClr val="accent2"/>
          </a:fillRef>
          <a:effectRef idx="0">
            <a:schemeClr val="accent2"/>
          </a:effectRef>
          <a:fontRef idx="minor">
            <a:schemeClr val="tx1"/>
          </a:fontRef>
        </p:style>
      </p:cxnSp>
      <p:cxnSp>
        <p:nvCxnSpPr>
          <p:cNvPr id="61" name="Straight Arrow Connector 60">
            <a:extLst>
              <a:ext uri="{FF2B5EF4-FFF2-40B4-BE49-F238E27FC236}">
                <a16:creationId xmlns:a16="http://schemas.microsoft.com/office/drawing/2014/main" id="{D0C1D80B-7DC4-4F78-DA99-923B0E45A2C2}"/>
              </a:ext>
            </a:extLst>
          </p:cNvPr>
          <p:cNvCxnSpPr>
            <a:cxnSpLocks/>
          </p:cNvCxnSpPr>
          <p:nvPr/>
        </p:nvCxnSpPr>
        <p:spPr>
          <a:xfrm flipV="1">
            <a:off x="13520248" y="2848236"/>
            <a:ext cx="2641474" cy="1527480"/>
          </a:xfrm>
          <a:prstGeom prst="straightConnector1">
            <a:avLst/>
          </a:prstGeom>
          <a:ln w="28575">
            <a:solidFill>
              <a:schemeClr val="accent1">
                <a:lumMod val="50000"/>
              </a:schemeClr>
            </a:solidFill>
            <a:tailEnd type="triangle"/>
          </a:ln>
          <a:effectLst>
            <a:glow rad="114300">
              <a:schemeClr val="accent1">
                <a:lumMod val="50000"/>
                <a:alpha val="10000"/>
              </a:schemeClr>
            </a:glow>
          </a:effectLst>
        </p:spPr>
        <p:style>
          <a:lnRef idx="1">
            <a:schemeClr val="accent2"/>
          </a:lnRef>
          <a:fillRef idx="0">
            <a:schemeClr val="accent2"/>
          </a:fillRef>
          <a:effectRef idx="0">
            <a:schemeClr val="accent2"/>
          </a:effectRef>
          <a:fontRef idx="minor">
            <a:schemeClr val="tx1"/>
          </a:fontRef>
        </p:style>
      </p:cxnSp>
      <p:sp>
        <p:nvSpPr>
          <p:cNvPr id="65" name="TextBox 64">
            <a:extLst>
              <a:ext uri="{FF2B5EF4-FFF2-40B4-BE49-F238E27FC236}">
                <a16:creationId xmlns:a16="http://schemas.microsoft.com/office/drawing/2014/main" id="{C59BF17F-2CA0-218C-FCDD-2BA58BE0B2F4}"/>
              </a:ext>
            </a:extLst>
          </p:cNvPr>
          <p:cNvSpPr txBox="1"/>
          <p:nvPr/>
        </p:nvSpPr>
        <p:spPr>
          <a:xfrm>
            <a:off x="12993576" y="5307867"/>
            <a:ext cx="3657600" cy="1077218"/>
          </a:xfrm>
          <a:prstGeom prst="rect">
            <a:avLst/>
          </a:prstGeom>
          <a:solidFill>
            <a:schemeClr val="bg1"/>
          </a:solidFill>
        </p:spPr>
        <p:txBody>
          <a:bodyPr wrap="square" rtlCol="0">
            <a:spAutoFit/>
          </a:bodyPr>
          <a:lstStyle/>
          <a:p>
            <a:r>
              <a:rPr lang="en-US" sz="3200">
                <a:latin typeface="+mj-lt"/>
              </a:rPr>
              <a:t>Can </a:t>
            </a:r>
            <a:r>
              <a:rPr lang="en-US" sz="3200">
                <a:solidFill>
                  <a:srgbClr val="FE615C"/>
                </a:solidFill>
                <a:latin typeface="Montserrat Bold"/>
              </a:rPr>
              <a:t>Technology</a:t>
            </a:r>
            <a:r>
              <a:rPr lang="en-US" sz="3200">
                <a:latin typeface="+mj-lt"/>
              </a:rPr>
              <a:t> help?</a:t>
            </a:r>
            <a:endParaRPr lang="uk-UA" sz="3200">
              <a:solidFill>
                <a:schemeClr val="accent1"/>
              </a:solidFill>
              <a:latin typeface="+mj-lt"/>
            </a:endParaRPr>
          </a:p>
        </p:txBody>
      </p:sp>
    </p:spTree>
    <p:extLst>
      <p:ext uri="{BB962C8B-B14F-4D97-AF65-F5344CB8AC3E}">
        <p14:creationId xmlns:p14="http://schemas.microsoft.com/office/powerpoint/2010/main" val="33887260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3333">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73333">
                                          <p:cBhvr additive="base">
                                            <p:cTn id="7" dur="1500" fill="hold"/>
                                            <p:tgtEl>
                                              <p:spTgt spid="66"/>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14:presetBounceEnd="73333">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14:bounceEnd="73333">
                                          <p:cBhvr additive="base">
                                            <p:cTn id="38" dur="1500" fill="hold"/>
                                            <p:tgtEl>
                                              <p:spTgt spid="65"/>
                                            </p:tgtEl>
                                            <p:attrNameLst>
                                              <p:attrName>ppt_x</p:attrName>
                                            </p:attrNameLst>
                                          </p:cBhvr>
                                          <p:tavLst>
                                            <p:tav tm="0">
                                              <p:val>
                                                <p:strVal val="1+#ppt_w/2"/>
                                              </p:val>
                                            </p:tav>
                                            <p:tav tm="100000">
                                              <p:val>
                                                <p:strVal val="#ppt_x"/>
                                              </p:val>
                                            </p:tav>
                                          </p:tavLst>
                                        </p:anim>
                                        <p:anim calcmode="lin" valueType="num" p14:bounceEnd="73333">
                                          <p:cBhvr additive="base">
                                            <p:cTn id="39" dur="1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500" fill="hold"/>
                                            <p:tgtEl>
                                              <p:spTgt spid="66"/>
                                            </p:tgtEl>
                                            <p:attrNameLst>
                                              <p:attrName>ppt_x</p:attrName>
                                            </p:attrNameLst>
                                          </p:cBhvr>
                                          <p:tavLst>
                                            <p:tav tm="0">
                                              <p:val>
                                                <p:strVal val="#ppt_x"/>
                                              </p:val>
                                            </p:tav>
                                            <p:tav tm="100000">
                                              <p:val>
                                                <p:strVal val="#ppt_x"/>
                                              </p:val>
                                            </p:tav>
                                          </p:tavLst>
                                        </p:anim>
                                        <p:anim calcmode="lin" valueType="num">
                                          <p:cBhvr additive="base">
                                            <p:cTn id="8" dur="1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additive="base">
                                            <p:cTn id="38" dur="1500" fill="hold"/>
                                            <p:tgtEl>
                                              <p:spTgt spid="65"/>
                                            </p:tgtEl>
                                            <p:attrNameLst>
                                              <p:attrName>ppt_x</p:attrName>
                                            </p:attrNameLst>
                                          </p:cBhvr>
                                          <p:tavLst>
                                            <p:tav tm="0">
                                              <p:val>
                                                <p:strVal val="1+#ppt_w/2"/>
                                              </p:val>
                                            </p:tav>
                                            <p:tav tm="100000">
                                              <p:val>
                                                <p:strVal val="#ppt_x"/>
                                              </p:val>
                                            </p:tav>
                                          </p:tavLst>
                                        </p:anim>
                                        <p:anim calcmode="lin" valueType="num">
                                          <p:cBhvr additive="base">
                                            <p:cTn id="39" dur="1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583180"/>
            <a:ext cx="18288000" cy="512064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9" name="Oval 28"/>
          <p:cNvSpPr/>
          <p:nvPr/>
        </p:nvSpPr>
        <p:spPr>
          <a:xfrm>
            <a:off x="4086225" y="4931360"/>
            <a:ext cx="457200" cy="457200"/>
          </a:xfrm>
          <a:prstGeom prst="ellipse">
            <a:avLst/>
          </a:prstGeom>
          <a:noFill/>
          <a:ln w="38100">
            <a:solidFill>
              <a:srgbClr val="C0C0C8">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30" name="TextBox 29"/>
          <p:cNvSpPr txBox="1"/>
          <p:nvPr/>
        </p:nvSpPr>
        <p:spPr>
          <a:xfrm>
            <a:off x="2400300" y="5650022"/>
            <a:ext cx="3829050" cy="584775"/>
          </a:xfrm>
          <a:prstGeom prst="rect">
            <a:avLst/>
          </a:prstGeom>
          <a:noFill/>
        </p:spPr>
        <p:txBody>
          <a:bodyPr wrap="square" rtlCol="0">
            <a:spAutoFit/>
          </a:bodyPr>
          <a:lstStyle/>
          <a:p>
            <a:pPr algn="ctr"/>
            <a:r>
              <a:rPr lang="en-US" sz="3200">
                <a:solidFill>
                  <a:srgbClr val="383C4E"/>
                </a:solidFill>
                <a:latin typeface="+mj-lt"/>
              </a:rPr>
              <a:t>Introduction</a:t>
            </a:r>
            <a:endParaRPr lang="uk-UA" sz="3200">
              <a:solidFill>
                <a:srgbClr val="383C4E"/>
              </a:solidFill>
              <a:latin typeface="+mj-lt"/>
            </a:endParaRPr>
          </a:p>
        </p:txBody>
      </p:sp>
      <p:sp>
        <p:nvSpPr>
          <p:cNvPr id="34" name="Oval 33"/>
          <p:cNvSpPr/>
          <p:nvPr/>
        </p:nvSpPr>
        <p:spPr>
          <a:xfrm>
            <a:off x="13744575" y="4931360"/>
            <a:ext cx="457200" cy="457200"/>
          </a:xfrm>
          <a:prstGeom prst="ellipse">
            <a:avLst/>
          </a:prstGeom>
          <a:noFill/>
          <a:ln w="38100">
            <a:solidFill>
              <a:srgbClr val="C0C0C8">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35" name="TextBox 34"/>
          <p:cNvSpPr txBox="1"/>
          <p:nvPr/>
        </p:nvSpPr>
        <p:spPr>
          <a:xfrm>
            <a:off x="12058650" y="5650022"/>
            <a:ext cx="3829050" cy="584775"/>
          </a:xfrm>
          <a:prstGeom prst="rect">
            <a:avLst/>
          </a:prstGeom>
          <a:noFill/>
        </p:spPr>
        <p:txBody>
          <a:bodyPr wrap="square" rtlCol="0">
            <a:spAutoFit/>
          </a:bodyPr>
          <a:lstStyle/>
          <a:p>
            <a:pPr algn="ctr"/>
            <a:r>
              <a:rPr lang="en-GB" sz="3200" b="1" dirty="0">
                <a:solidFill>
                  <a:srgbClr val="383C4E"/>
                </a:solidFill>
                <a:latin typeface="+mj-lt"/>
              </a:rPr>
              <a:t>Tips</a:t>
            </a:r>
          </a:p>
        </p:txBody>
      </p:sp>
      <p:cxnSp>
        <p:nvCxnSpPr>
          <p:cNvPr id="42" name="Straight Connector 41"/>
          <p:cNvCxnSpPr>
            <a:cxnSpLocks/>
            <a:endCxn id="34" idx="2"/>
          </p:cNvCxnSpPr>
          <p:nvPr/>
        </p:nvCxnSpPr>
        <p:spPr>
          <a:xfrm>
            <a:off x="9372600" y="5159960"/>
            <a:ext cx="4371975" cy="0"/>
          </a:xfrm>
          <a:prstGeom prst="line">
            <a:avLst/>
          </a:prstGeom>
          <a:ln w="38100" cap="sq">
            <a:solidFill>
              <a:srgbClr val="C0C0C8">
                <a:alpha val="20000"/>
              </a:srgbClr>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17" name="Graphic 4">
            <a:extLst>
              <a:ext uri="{FF2B5EF4-FFF2-40B4-BE49-F238E27FC236}">
                <a16:creationId xmlns:a16="http://schemas.microsoft.com/office/drawing/2014/main" id="{760CE194-286A-4642-B98A-7914110E2638}"/>
              </a:ext>
            </a:extLst>
          </p:cNvPr>
          <p:cNvGrpSpPr/>
          <p:nvPr/>
        </p:nvGrpSpPr>
        <p:grpSpPr>
          <a:xfrm>
            <a:off x="13571544" y="3674543"/>
            <a:ext cx="720000" cy="720000"/>
            <a:chOff x="12087225" y="3714065"/>
            <a:chExt cx="552450" cy="552450"/>
          </a:xfrm>
          <a:solidFill>
            <a:srgbClr val="FFFFFF">
              <a:alpha val="20000"/>
            </a:srgbClr>
          </a:solidFill>
        </p:grpSpPr>
        <p:sp>
          <p:nvSpPr>
            <p:cNvPr id="18" name="Freeform: Shape 17">
              <a:extLst>
                <a:ext uri="{FF2B5EF4-FFF2-40B4-BE49-F238E27FC236}">
                  <a16:creationId xmlns:a16="http://schemas.microsoft.com/office/drawing/2014/main" id="{7C2CF1B6-4D81-4C0E-93F2-610518592AF3}"/>
                </a:ext>
              </a:extLst>
            </p:cNvPr>
            <p:cNvSpPr/>
            <p:nvPr/>
          </p:nvSpPr>
          <p:spPr>
            <a:xfrm>
              <a:off x="12495095" y="3904603"/>
              <a:ext cx="14006" cy="25012"/>
            </a:xfrm>
            <a:custGeom>
              <a:avLst/>
              <a:gdLst>
                <a:gd name="connsiteX0" fmla="*/ 0 w 14006"/>
                <a:gd name="connsiteY0" fmla="*/ 0 h 25012"/>
                <a:gd name="connsiteX1" fmla="*/ 8249 w 14006"/>
                <a:gd name="connsiteY1" fmla="*/ 25013 h 25012"/>
                <a:gd name="connsiteX2" fmla="*/ 13049 w 14006"/>
                <a:gd name="connsiteY2" fmla="*/ 15345 h 25012"/>
                <a:gd name="connsiteX3" fmla="*/ 13297 w 14006"/>
                <a:gd name="connsiteY3" fmla="*/ 7725 h 25012"/>
                <a:gd name="connsiteX4" fmla="*/ 7687 w 14006"/>
                <a:gd name="connsiteY4" fmla="*/ 2534 h 25012"/>
                <a:gd name="connsiteX5" fmla="*/ 0 w 14006"/>
                <a:gd name="connsiteY5" fmla="*/ 0 h 2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6" h="25012">
                  <a:moveTo>
                    <a:pt x="0" y="0"/>
                  </a:moveTo>
                  <a:cubicBezTo>
                    <a:pt x="3562" y="7953"/>
                    <a:pt x="6363" y="16307"/>
                    <a:pt x="8249" y="25013"/>
                  </a:cubicBezTo>
                  <a:lnTo>
                    <a:pt x="13049" y="15345"/>
                  </a:lnTo>
                  <a:cubicBezTo>
                    <a:pt x="14230" y="12964"/>
                    <a:pt x="14326" y="10182"/>
                    <a:pt x="13297" y="7725"/>
                  </a:cubicBezTo>
                  <a:cubicBezTo>
                    <a:pt x="12278" y="5258"/>
                    <a:pt x="10230" y="3362"/>
                    <a:pt x="7687" y="2534"/>
                  </a:cubicBezTo>
                  <a:lnTo>
                    <a:pt x="0" y="0"/>
                  </a:lnTo>
                  <a:close/>
                </a:path>
              </a:pathLst>
            </a:custGeom>
            <a:grpFill/>
            <a:ln w="9525" cap="flat">
              <a:noFill/>
              <a:prstDash val="solid"/>
              <a:miter/>
            </a:ln>
          </p:spPr>
          <p:txBody>
            <a:bodyPr rtlCol="0" anchor="ctr"/>
            <a:lstStyle/>
            <a:p>
              <a:endParaRPr lang="en-NL"/>
            </a:p>
          </p:txBody>
        </p:sp>
        <p:sp>
          <p:nvSpPr>
            <p:cNvPr id="19" name="Freeform: Shape 18">
              <a:extLst>
                <a:ext uri="{FF2B5EF4-FFF2-40B4-BE49-F238E27FC236}">
                  <a16:creationId xmlns:a16="http://schemas.microsoft.com/office/drawing/2014/main" id="{B53A9B11-5CA0-4067-83E2-6840443A2261}"/>
                </a:ext>
              </a:extLst>
            </p:cNvPr>
            <p:cNvSpPr/>
            <p:nvPr/>
          </p:nvSpPr>
          <p:spPr>
            <a:xfrm>
              <a:off x="12258675" y="3847415"/>
              <a:ext cx="228600" cy="219827"/>
            </a:xfrm>
            <a:custGeom>
              <a:avLst/>
              <a:gdLst>
                <a:gd name="connsiteX0" fmla="*/ 228600 w 228600"/>
                <a:gd name="connsiteY0" fmla="*/ 109480 h 219827"/>
                <a:gd name="connsiteX1" fmla="*/ 119110 w 228600"/>
                <a:gd name="connsiteY1" fmla="*/ 0 h 219827"/>
                <a:gd name="connsiteX2" fmla="*/ 38100 w 228600"/>
                <a:gd name="connsiteY2" fmla="*/ 0 h 219827"/>
                <a:gd name="connsiteX3" fmla="*/ 0 w 228600"/>
                <a:gd name="connsiteY3" fmla="*/ 38100 h 219827"/>
                <a:gd name="connsiteX4" fmla="*/ 38100 w 228600"/>
                <a:gd name="connsiteY4" fmla="*/ 76200 h 219827"/>
                <a:gd name="connsiteX5" fmla="*/ 85725 w 228600"/>
                <a:gd name="connsiteY5" fmla="*/ 76200 h 219827"/>
                <a:gd name="connsiteX6" fmla="*/ 95250 w 228600"/>
                <a:gd name="connsiteY6" fmla="*/ 66675 h 219827"/>
                <a:gd name="connsiteX7" fmla="*/ 85725 w 228600"/>
                <a:gd name="connsiteY7" fmla="*/ 57150 h 219827"/>
                <a:gd name="connsiteX8" fmla="*/ 76200 w 228600"/>
                <a:gd name="connsiteY8" fmla="*/ 57150 h 219827"/>
                <a:gd name="connsiteX9" fmla="*/ 76200 w 228600"/>
                <a:gd name="connsiteY9" fmla="*/ 38100 h 219827"/>
                <a:gd name="connsiteX10" fmla="*/ 85725 w 228600"/>
                <a:gd name="connsiteY10" fmla="*/ 38100 h 219827"/>
                <a:gd name="connsiteX11" fmla="*/ 112795 w 228600"/>
                <a:gd name="connsiteY11" fmla="*/ 57960 h 219827"/>
                <a:gd name="connsiteX12" fmla="*/ 152400 w 228600"/>
                <a:gd name="connsiteY12" fmla="*/ 104775 h 219827"/>
                <a:gd name="connsiteX13" fmla="*/ 152400 w 228600"/>
                <a:gd name="connsiteY13" fmla="*/ 114310 h 219827"/>
                <a:gd name="connsiteX14" fmla="*/ 190500 w 228600"/>
                <a:gd name="connsiteY14" fmla="*/ 153257 h 219827"/>
                <a:gd name="connsiteX15" fmla="*/ 168964 w 228600"/>
                <a:gd name="connsiteY15" fmla="*/ 188109 h 219827"/>
                <a:gd name="connsiteX16" fmla="*/ 152400 w 228600"/>
                <a:gd name="connsiteY16" fmla="*/ 196386 h 219827"/>
                <a:gd name="connsiteX17" fmla="*/ 152400 w 228600"/>
                <a:gd name="connsiteY17" fmla="*/ 219827 h 219827"/>
                <a:gd name="connsiteX18" fmla="*/ 181899 w 228600"/>
                <a:gd name="connsiteY18" fmla="*/ 199177 h 219827"/>
                <a:gd name="connsiteX19" fmla="*/ 228600 w 228600"/>
                <a:gd name="connsiteY19" fmla="*/ 109480 h 2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219827">
                  <a:moveTo>
                    <a:pt x="228600" y="109480"/>
                  </a:moveTo>
                  <a:cubicBezTo>
                    <a:pt x="228600" y="49111"/>
                    <a:pt x="179489" y="0"/>
                    <a:pt x="119110" y="0"/>
                  </a:cubicBezTo>
                  <a:lnTo>
                    <a:pt x="38100" y="0"/>
                  </a:lnTo>
                  <a:cubicBezTo>
                    <a:pt x="17088" y="0"/>
                    <a:pt x="0" y="17088"/>
                    <a:pt x="0" y="38100"/>
                  </a:cubicBezTo>
                  <a:cubicBezTo>
                    <a:pt x="0" y="59112"/>
                    <a:pt x="17088" y="76200"/>
                    <a:pt x="38100" y="76200"/>
                  </a:cubicBezTo>
                  <a:lnTo>
                    <a:pt x="85725" y="76200"/>
                  </a:lnTo>
                  <a:cubicBezTo>
                    <a:pt x="90973" y="76200"/>
                    <a:pt x="95250" y="71933"/>
                    <a:pt x="95250" y="66675"/>
                  </a:cubicBezTo>
                  <a:cubicBezTo>
                    <a:pt x="95250" y="61417"/>
                    <a:pt x="90973" y="57150"/>
                    <a:pt x="85725" y="57150"/>
                  </a:cubicBezTo>
                  <a:lnTo>
                    <a:pt x="76200" y="57150"/>
                  </a:lnTo>
                  <a:lnTo>
                    <a:pt x="76200" y="38100"/>
                  </a:lnTo>
                  <a:lnTo>
                    <a:pt x="85725" y="38100"/>
                  </a:lnTo>
                  <a:cubicBezTo>
                    <a:pt x="98422" y="38100"/>
                    <a:pt x="109090" y="46482"/>
                    <a:pt x="112795" y="57960"/>
                  </a:cubicBezTo>
                  <a:cubicBezTo>
                    <a:pt x="135236" y="61798"/>
                    <a:pt x="152400" y="81267"/>
                    <a:pt x="152400" y="104775"/>
                  </a:cubicBezTo>
                  <a:lnTo>
                    <a:pt x="152400" y="114310"/>
                  </a:lnTo>
                  <a:cubicBezTo>
                    <a:pt x="173488" y="114767"/>
                    <a:pt x="190500" y="132064"/>
                    <a:pt x="190500" y="153257"/>
                  </a:cubicBezTo>
                  <a:cubicBezTo>
                    <a:pt x="190500" y="168116"/>
                    <a:pt x="182251" y="181470"/>
                    <a:pt x="168964" y="188109"/>
                  </a:cubicBezTo>
                  <a:lnTo>
                    <a:pt x="152400" y="196386"/>
                  </a:lnTo>
                  <a:lnTo>
                    <a:pt x="152400" y="219827"/>
                  </a:lnTo>
                  <a:lnTo>
                    <a:pt x="181899" y="199177"/>
                  </a:lnTo>
                  <a:cubicBezTo>
                    <a:pt x="211141" y="178718"/>
                    <a:pt x="228600" y="145180"/>
                    <a:pt x="228600" y="109480"/>
                  </a:cubicBezTo>
                  <a:close/>
                </a:path>
              </a:pathLst>
            </a:custGeom>
            <a:grpFill/>
            <a:ln w="9525" cap="flat">
              <a:noFill/>
              <a:prstDash val="solid"/>
              <a:miter/>
            </a:ln>
          </p:spPr>
          <p:txBody>
            <a:bodyPr rtlCol="0" anchor="ctr"/>
            <a:lstStyle/>
            <a:p>
              <a:endParaRPr lang="en-NL"/>
            </a:p>
          </p:txBody>
        </p:sp>
        <p:sp>
          <p:nvSpPr>
            <p:cNvPr id="46" name="Freeform: Shape 45">
              <a:extLst>
                <a:ext uri="{FF2B5EF4-FFF2-40B4-BE49-F238E27FC236}">
                  <a16:creationId xmlns:a16="http://schemas.microsoft.com/office/drawing/2014/main" id="{8BDC3468-82E5-47FF-9C12-E8D056577CE8}"/>
                </a:ext>
              </a:extLst>
            </p:cNvPr>
            <p:cNvSpPr/>
            <p:nvPr/>
          </p:nvSpPr>
          <p:spPr>
            <a:xfrm>
              <a:off x="12287259" y="3736896"/>
              <a:ext cx="157514" cy="110518"/>
            </a:xfrm>
            <a:custGeom>
              <a:avLst/>
              <a:gdLst>
                <a:gd name="connsiteX0" fmla="*/ 0 w 157514"/>
                <a:gd name="connsiteY0" fmla="*/ 92326 h 110518"/>
                <a:gd name="connsiteX1" fmla="*/ 9515 w 157514"/>
                <a:gd name="connsiteY1" fmla="*/ 91469 h 110518"/>
                <a:gd name="connsiteX2" fmla="*/ 90526 w 157514"/>
                <a:gd name="connsiteY2" fmla="*/ 91469 h 110518"/>
                <a:gd name="connsiteX3" fmla="*/ 157515 w 157514"/>
                <a:gd name="connsiteY3" fmla="*/ 110519 h 110518"/>
                <a:gd name="connsiteX4" fmla="*/ 76181 w 157514"/>
                <a:gd name="connsiteY4" fmla="*/ 0 h 110518"/>
                <a:gd name="connsiteX5" fmla="*/ 0 w 157514"/>
                <a:gd name="connsiteY5" fmla="*/ 92326 h 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14" h="110518">
                  <a:moveTo>
                    <a:pt x="0" y="92326"/>
                  </a:moveTo>
                  <a:cubicBezTo>
                    <a:pt x="3105" y="91802"/>
                    <a:pt x="6267" y="91469"/>
                    <a:pt x="9515" y="91469"/>
                  </a:cubicBezTo>
                  <a:lnTo>
                    <a:pt x="90526" y="91469"/>
                  </a:lnTo>
                  <a:cubicBezTo>
                    <a:pt x="115091" y="91469"/>
                    <a:pt x="137979" y="98517"/>
                    <a:pt x="157515" y="110519"/>
                  </a:cubicBezTo>
                  <a:cubicBezTo>
                    <a:pt x="146828" y="62789"/>
                    <a:pt x="116815" y="23308"/>
                    <a:pt x="76181" y="0"/>
                  </a:cubicBezTo>
                  <a:cubicBezTo>
                    <a:pt x="41100" y="20155"/>
                    <a:pt x="13726" y="52511"/>
                    <a:pt x="0" y="92326"/>
                  </a:cubicBezTo>
                  <a:close/>
                </a:path>
              </a:pathLst>
            </a:custGeom>
            <a:grpFill/>
            <a:ln w="9525" cap="flat">
              <a:noFill/>
              <a:prstDash val="solid"/>
              <a:miter/>
            </a:ln>
          </p:spPr>
          <p:txBody>
            <a:bodyPr rtlCol="0" anchor="ctr"/>
            <a:lstStyle/>
            <a:p>
              <a:endParaRPr lang="en-NL"/>
            </a:p>
          </p:txBody>
        </p:sp>
        <p:sp>
          <p:nvSpPr>
            <p:cNvPr id="47" name="Freeform: Shape 46">
              <a:extLst>
                <a:ext uri="{FF2B5EF4-FFF2-40B4-BE49-F238E27FC236}">
                  <a16:creationId xmlns:a16="http://schemas.microsoft.com/office/drawing/2014/main" id="{F5A6C855-D4E5-454E-A06B-0964E3DB94CC}"/>
                </a:ext>
              </a:extLst>
            </p:cNvPr>
            <p:cNvSpPr/>
            <p:nvPr/>
          </p:nvSpPr>
          <p:spPr>
            <a:xfrm>
              <a:off x="12317206" y="4158653"/>
              <a:ext cx="41271" cy="36452"/>
            </a:xfrm>
            <a:custGeom>
              <a:avLst/>
              <a:gdLst>
                <a:gd name="connsiteX0" fmla="*/ 5105 w 41271"/>
                <a:gd name="connsiteY0" fmla="*/ 11563 h 36452"/>
                <a:gd name="connsiteX1" fmla="*/ 0 w 41271"/>
                <a:gd name="connsiteY1" fmla="*/ 13383 h 36452"/>
                <a:gd name="connsiteX2" fmla="*/ 18459 w 41271"/>
                <a:gd name="connsiteY2" fmla="*/ 36452 h 36452"/>
                <a:gd name="connsiteX3" fmla="*/ 41272 w 41271"/>
                <a:gd name="connsiteY3" fmla="*/ 13640 h 36452"/>
                <a:gd name="connsiteX4" fmla="*/ 23089 w 41271"/>
                <a:gd name="connsiteY4" fmla="*/ 0 h 36452"/>
                <a:gd name="connsiteX5" fmla="*/ 5105 w 41271"/>
                <a:gd name="connsiteY5" fmla="*/ 11563 h 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1" h="36452">
                  <a:moveTo>
                    <a:pt x="5105" y="11563"/>
                  </a:moveTo>
                  <a:lnTo>
                    <a:pt x="0" y="13383"/>
                  </a:lnTo>
                  <a:lnTo>
                    <a:pt x="18459" y="36452"/>
                  </a:lnTo>
                  <a:lnTo>
                    <a:pt x="41272" y="13640"/>
                  </a:lnTo>
                  <a:lnTo>
                    <a:pt x="23089" y="0"/>
                  </a:lnTo>
                  <a:cubicBezTo>
                    <a:pt x="18136" y="5067"/>
                    <a:pt x="12049" y="9087"/>
                    <a:pt x="5105" y="11563"/>
                  </a:cubicBezTo>
                  <a:close/>
                </a:path>
              </a:pathLst>
            </a:custGeom>
            <a:grpFill/>
            <a:ln w="9525" cap="flat">
              <a:noFill/>
              <a:prstDash val="solid"/>
              <a:miter/>
            </a:ln>
          </p:spPr>
          <p:txBody>
            <a:bodyPr rtlCol="0" anchor="ctr"/>
            <a:lstStyle/>
            <a:p>
              <a:endParaRPr lang="en-NL"/>
            </a:p>
          </p:txBody>
        </p:sp>
        <p:sp>
          <p:nvSpPr>
            <p:cNvPr id="48" name="Freeform: Shape 47">
              <a:extLst>
                <a:ext uri="{FF2B5EF4-FFF2-40B4-BE49-F238E27FC236}">
                  <a16:creationId xmlns:a16="http://schemas.microsoft.com/office/drawing/2014/main" id="{DBCCB65A-D743-46D1-9037-ECE5377C2564}"/>
                </a:ext>
              </a:extLst>
            </p:cNvPr>
            <p:cNvSpPr/>
            <p:nvPr/>
          </p:nvSpPr>
          <p:spPr>
            <a:xfrm>
              <a:off x="12387481" y="4158644"/>
              <a:ext cx="41262" cy="36452"/>
            </a:xfrm>
            <a:custGeom>
              <a:avLst/>
              <a:gdLst>
                <a:gd name="connsiteX0" fmla="*/ 41262 w 41262"/>
                <a:gd name="connsiteY0" fmla="*/ 13392 h 36452"/>
                <a:gd name="connsiteX1" fmla="*/ 36157 w 41262"/>
                <a:gd name="connsiteY1" fmla="*/ 11563 h 36452"/>
                <a:gd name="connsiteX2" fmla="*/ 18183 w 41262"/>
                <a:gd name="connsiteY2" fmla="*/ 0 h 36452"/>
                <a:gd name="connsiteX3" fmla="*/ 0 w 41262"/>
                <a:gd name="connsiteY3" fmla="*/ 13640 h 36452"/>
                <a:gd name="connsiteX4" fmla="*/ 22812 w 41262"/>
                <a:gd name="connsiteY4" fmla="*/ 36452 h 36452"/>
                <a:gd name="connsiteX5" fmla="*/ 41262 w 41262"/>
                <a:gd name="connsiteY5" fmla="*/ 13392 h 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62" h="36452">
                  <a:moveTo>
                    <a:pt x="41262" y="13392"/>
                  </a:moveTo>
                  <a:lnTo>
                    <a:pt x="36157" y="11563"/>
                  </a:lnTo>
                  <a:cubicBezTo>
                    <a:pt x="29213" y="9087"/>
                    <a:pt x="23127" y="5067"/>
                    <a:pt x="18183" y="0"/>
                  </a:cubicBezTo>
                  <a:lnTo>
                    <a:pt x="0" y="13640"/>
                  </a:lnTo>
                  <a:lnTo>
                    <a:pt x="22812" y="36452"/>
                  </a:lnTo>
                  <a:lnTo>
                    <a:pt x="41262" y="13392"/>
                  </a:lnTo>
                  <a:close/>
                </a:path>
              </a:pathLst>
            </a:custGeom>
            <a:grpFill/>
            <a:ln w="9525" cap="flat">
              <a:noFill/>
              <a:prstDash val="solid"/>
              <a:miter/>
            </a:ln>
          </p:spPr>
          <p:txBody>
            <a:bodyPr rtlCol="0" anchor="ctr"/>
            <a:lstStyle/>
            <a:p>
              <a:endParaRPr lang="en-NL"/>
            </a:p>
          </p:txBody>
        </p:sp>
        <p:sp>
          <p:nvSpPr>
            <p:cNvPr id="49" name="Freeform: Shape 48">
              <a:extLst>
                <a:ext uri="{FF2B5EF4-FFF2-40B4-BE49-F238E27FC236}">
                  <a16:creationId xmlns:a16="http://schemas.microsoft.com/office/drawing/2014/main" id="{C9CA349E-141C-4A0F-8D88-C08F4A995989}"/>
                </a:ext>
              </a:extLst>
            </p:cNvPr>
            <p:cNvSpPr/>
            <p:nvPr/>
          </p:nvSpPr>
          <p:spPr>
            <a:xfrm>
              <a:off x="12087225" y="3809315"/>
              <a:ext cx="95250" cy="114300"/>
            </a:xfrm>
            <a:custGeom>
              <a:avLst/>
              <a:gdLst>
                <a:gd name="connsiteX0" fmla="*/ 38100 w 95250"/>
                <a:gd name="connsiteY0" fmla="*/ 64037 h 114300"/>
                <a:gd name="connsiteX1" fmla="*/ 28575 w 95250"/>
                <a:gd name="connsiteY1" fmla="*/ 47625 h 114300"/>
                <a:gd name="connsiteX2" fmla="*/ 47625 w 95250"/>
                <a:gd name="connsiteY2" fmla="*/ 28575 h 114300"/>
                <a:gd name="connsiteX3" fmla="*/ 66675 w 95250"/>
                <a:gd name="connsiteY3" fmla="*/ 47625 h 114300"/>
                <a:gd name="connsiteX4" fmla="*/ 57150 w 95250"/>
                <a:gd name="connsiteY4" fmla="*/ 64037 h 114300"/>
                <a:gd name="connsiteX5" fmla="*/ 57150 w 95250"/>
                <a:gd name="connsiteY5" fmla="*/ 114300 h 114300"/>
                <a:gd name="connsiteX6" fmla="*/ 67637 w 95250"/>
                <a:gd name="connsiteY6" fmla="*/ 114300 h 114300"/>
                <a:gd name="connsiteX7" fmla="*/ 81048 w 95250"/>
                <a:gd name="connsiteY7" fmla="*/ 86277 h 114300"/>
                <a:gd name="connsiteX8" fmla="*/ 95250 w 95250"/>
                <a:gd name="connsiteY8" fmla="*/ 47625 h 114300"/>
                <a:gd name="connsiteX9" fmla="*/ 47625 w 95250"/>
                <a:gd name="connsiteY9" fmla="*/ 0 h 114300"/>
                <a:gd name="connsiteX10" fmla="*/ 0 w 95250"/>
                <a:gd name="connsiteY10" fmla="*/ 47625 h 114300"/>
                <a:gd name="connsiteX11" fmla="*/ 14202 w 95250"/>
                <a:gd name="connsiteY11" fmla="*/ 86277 h 114300"/>
                <a:gd name="connsiteX12" fmla="*/ 27613 w 95250"/>
                <a:gd name="connsiteY12" fmla="*/ 114300 h 114300"/>
                <a:gd name="connsiteX13" fmla="*/ 38100 w 95250"/>
                <a:gd name="connsiteY13" fmla="*/ 114300 h 114300"/>
                <a:gd name="connsiteX14" fmla="*/ 38100 w 95250"/>
                <a:gd name="connsiteY14" fmla="*/ 6403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250" h="114300">
                  <a:moveTo>
                    <a:pt x="38100" y="64037"/>
                  </a:moveTo>
                  <a:cubicBezTo>
                    <a:pt x="32433" y="60731"/>
                    <a:pt x="28575" y="54654"/>
                    <a:pt x="28575" y="47625"/>
                  </a:cubicBezTo>
                  <a:cubicBezTo>
                    <a:pt x="28575" y="37100"/>
                    <a:pt x="37100" y="28575"/>
                    <a:pt x="47625" y="28575"/>
                  </a:cubicBezTo>
                  <a:cubicBezTo>
                    <a:pt x="58150" y="28575"/>
                    <a:pt x="66675" y="37100"/>
                    <a:pt x="66675" y="47625"/>
                  </a:cubicBezTo>
                  <a:cubicBezTo>
                    <a:pt x="66675" y="54654"/>
                    <a:pt x="62817" y="60731"/>
                    <a:pt x="57150" y="64037"/>
                  </a:cubicBezTo>
                  <a:lnTo>
                    <a:pt x="57150" y="114300"/>
                  </a:lnTo>
                  <a:lnTo>
                    <a:pt x="67637" y="114300"/>
                  </a:lnTo>
                  <a:cubicBezTo>
                    <a:pt x="69809" y="103127"/>
                    <a:pt x="75467" y="94564"/>
                    <a:pt x="81048" y="86277"/>
                  </a:cubicBezTo>
                  <a:cubicBezTo>
                    <a:pt x="88354" y="75409"/>
                    <a:pt x="95250" y="65141"/>
                    <a:pt x="95250" y="47625"/>
                  </a:cubicBezTo>
                  <a:cubicBezTo>
                    <a:pt x="95250" y="21365"/>
                    <a:pt x="73885" y="0"/>
                    <a:pt x="47625" y="0"/>
                  </a:cubicBezTo>
                  <a:cubicBezTo>
                    <a:pt x="21365" y="0"/>
                    <a:pt x="0" y="21365"/>
                    <a:pt x="0" y="47625"/>
                  </a:cubicBezTo>
                  <a:cubicBezTo>
                    <a:pt x="0" y="65141"/>
                    <a:pt x="6896" y="75409"/>
                    <a:pt x="14202" y="86277"/>
                  </a:cubicBezTo>
                  <a:cubicBezTo>
                    <a:pt x="19774" y="94574"/>
                    <a:pt x="25441" y="103137"/>
                    <a:pt x="27613" y="114300"/>
                  </a:cubicBezTo>
                  <a:lnTo>
                    <a:pt x="38100" y="114300"/>
                  </a:lnTo>
                  <a:lnTo>
                    <a:pt x="38100" y="64037"/>
                  </a:lnTo>
                  <a:close/>
                </a:path>
              </a:pathLst>
            </a:custGeom>
            <a:grpFill/>
            <a:ln w="9525" cap="flat">
              <a:noFill/>
              <a:prstDash val="solid"/>
              <a:miter/>
            </a:ln>
          </p:spPr>
          <p:txBody>
            <a:bodyPr rtlCol="0" anchor="ctr"/>
            <a:lstStyle/>
            <a:p>
              <a:endParaRPr lang="en-NL"/>
            </a:p>
          </p:txBody>
        </p:sp>
        <p:sp>
          <p:nvSpPr>
            <p:cNvPr id="50" name="Freeform: Shape 49">
              <a:extLst>
                <a:ext uri="{FF2B5EF4-FFF2-40B4-BE49-F238E27FC236}">
                  <a16:creationId xmlns:a16="http://schemas.microsoft.com/office/drawing/2014/main" id="{C0BC64E9-CC81-40EC-B677-D8C9BA1EA62A}"/>
                </a:ext>
              </a:extLst>
            </p:cNvPr>
            <p:cNvSpPr/>
            <p:nvPr/>
          </p:nvSpPr>
          <p:spPr>
            <a:xfrm>
              <a:off x="12277725" y="3924719"/>
              <a:ext cx="152400" cy="234638"/>
            </a:xfrm>
            <a:custGeom>
              <a:avLst/>
              <a:gdLst>
                <a:gd name="connsiteX0" fmla="*/ 132493 w 152400"/>
                <a:gd name="connsiteY0" fmla="*/ 56045 h 234638"/>
                <a:gd name="connsiteX1" fmla="*/ 114300 w 152400"/>
                <a:gd name="connsiteY1" fmla="*/ 56045 h 234638"/>
                <a:gd name="connsiteX2" fmla="*/ 114300 w 152400"/>
                <a:gd name="connsiteY2" fmla="*/ 27470 h 234638"/>
                <a:gd name="connsiteX3" fmla="*/ 93154 w 152400"/>
                <a:gd name="connsiteY3" fmla="*/ 0 h 234638"/>
                <a:gd name="connsiteX4" fmla="*/ 66675 w 152400"/>
                <a:gd name="connsiteY4" fmla="*/ 17945 h 234638"/>
                <a:gd name="connsiteX5" fmla="*/ 19050 w 152400"/>
                <a:gd name="connsiteY5" fmla="*/ 17945 h 234638"/>
                <a:gd name="connsiteX6" fmla="*/ 15097 w 152400"/>
                <a:gd name="connsiteY6" fmla="*/ 17745 h 234638"/>
                <a:gd name="connsiteX7" fmla="*/ 181 w 152400"/>
                <a:gd name="connsiteY7" fmla="*/ 84839 h 234638"/>
                <a:gd name="connsiteX8" fmla="*/ 0 w 152400"/>
                <a:gd name="connsiteY8" fmla="*/ 86506 h 234638"/>
                <a:gd name="connsiteX9" fmla="*/ 7639 w 152400"/>
                <a:gd name="connsiteY9" fmla="*/ 94145 h 234638"/>
                <a:gd name="connsiteX10" fmla="*/ 19050 w 152400"/>
                <a:gd name="connsiteY10" fmla="*/ 94145 h 234638"/>
                <a:gd name="connsiteX11" fmla="*/ 19050 w 152400"/>
                <a:gd name="connsiteY11" fmla="*/ 132245 h 234638"/>
                <a:gd name="connsiteX12" fmla="*/ 38100 w 152400"/>
                <a:gd name="connsiteY12" fmla="*/ 132245 h 234638"/>
                <a:gd name="connsiteX13" fmla="*/ 57150 w 152400"/>
                <a:gd name="connsiteY13" fmla="*/ 113195 h 234638"/>
                <a:gd name="connsiteX14" fmla="*/ 76200 w 152400"/>
                <a:gd name="connsiteY14" fmla="*/ 113195 h 234638"/>
                <a:gd name="connsiteX15" fmla="*/ 38100 w 152400"/>
                <a:gd name="connsiteY15" fmla="*/ 151295 h 234638"/>
                <a:gd name="connsiteX16" fmla="*/ 19050 w 152400"/>
                <a:gd name="connsiteY16" fmla="*/ 151295 h 234638"/>
                <a:gd name="connsiteX17" fmla="*/ 19050 w 152400"/>
                <a:gd name="connsiteY17" fmla="*/ 153476 h 234638"/>
                <a:gd name="connsiteX18" fmla="*/ 38671 w 152400"/>
                <a:gd name="connsiteY18" fmla="*/ 170107 h 234638"/>
                <a:gd name="connsiteX19" fmla="*/ 76200 w 152400"/>
                <a:gd name="connsiteY19" fmla="*/ 163859 h 234638"/>
                <a:gd name="connsiteX20" fmla="*/ 76200 w 152400"/>
                <a:gd name="connsiteY20" fmla="*/ 200635 h 234638"/>
                <a:gd name="connsiteX21" fmla="*/ 72838 w 152400"/>
                <a:gd name="connsiteY21" fmla="*/ 217818 h 234638"/>
                <a:gd name="connsiteX22" fmla="*/ 95250 w 152400"/>
                <a:gd name="connsiteY22" fmla="*/ 234639 h 234638"/>
                <a:gd name="connsiteX23" fmla="*/ 117662 w 152400"/>
                <a:gd name="connsiteY23" fmla="*/ 217827 h 234638"/>
                <a:gd name="connsiteX24" fmla="*/ 114300 w 152400"/>
                <a:gd name="connsiteY24" fmla="*/ 200644 h 234638"/>
                <a:gd name="connsiteX25" fmla="*/ 114300 w 152400"/>
                <a:gd name="connsiteY25" fmla="*/ 107309 h 234638"/>
                <a:gd name="connsiteX26" fmla="*/ 141399 w 152400"/>
                <a:gd name="connsiteY26" fmla="*/ 93764 h 234638"/>
                <a:gd name="connsiteX27" fmla="*/ 152400 w 152400"/>
                <a:gd name="connsiteY27" fmla="*/ 75952 h 234638"/>
                <a:gd name="connsiteX28" fmla="*/ 132493 w 152400"/>
                <a:gd name="connsiteY28" fmla="*/ 56045 h 234638"/>
                <a:gd name="connsiteX29" fmla="*/ 47625 w 152400"/>
                <a:gd name="connsiteY29" fmla="*/ 75095 h 234638"/>
                <a:gd name="connsiteX30" fmla="*/ 19050 w 152400"/>
                <a:gd name="connsiteY30" fmla="*/ 46520 h 234638"/>
                <a:gd name="connsiteX31" fmla="*/ 19050 w 152400"/>
                <a:gd name="connsiteY31" fmla="*/ 36995 h 234638"/>
                <a:gd name="connsiteX32" fmla="*/ 38100 w 152400"/>
                <a:gd name="connsiteY32" fmla="*/ 36995 h 234638"/>
                <a:gd name="connsiteX33" fmla="*/ 38100 w 152400"/>
                <a:gd name="connsiteY33" fmla="*/ 46520 h 234638"/>
                <a:gd name="connsiteX34" fmla="*/ 47625 w 152400"/>
                <a:gd name="connsiteY34" fmla="*/ 56045 h 234638"/>
                <a:gd name="connsiteX35" fmla="*/ 57150 w 152400"/>
                <a:gd name="connsiteY35" fmla="*/ 46520 h 234638"/>
                <a:gd name="connsiteX36" fmla="*/ 57150 w 152400"/>
                <a:gd name="connsiteY36" fmla="*/ 36995 h 234638"/>
                <a:gd name="connsiteX37" fmla="*/ 76200 w 152400"/>
                <a:gd name="connsiteY37" fmla="*/ 36995 h 234638"/>
                <a:gd name="connsiteX38" fmla="*/ 76200 w 152400"/>
                <a:gd name="connsiteY38" fmla="*/ 46520 h 234638"/>
                <a:gd name="connsiteX39" fmla="*/ 47625 w 152400"/>
                <a:gd name="connsiteY39" fmla="*/ 75095 h 23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2400" h="234638">
                  <a:moveTo>
                    <a:pt x="132493" y="56045"/>
                  </a:moveTo>
                  <a:lnTo>
                    <a:pt x="114300" y="56045"/>
                  </a:lnTo>
                  <a:lnTo>
                    <a:pt x="114300" y="27470"/>
                  </a:lnTo>
                  <a:cubicBezTo>
                    <a:pt x="114300" y="14297"/>
                    <a:pt x="105299" y="3286"/>
                    <a:pt x="93154" y="0"/>
                  </a:cubicBezTo>
                  <a:cubicBezTo>
                    <a:pt x="88925" y="10497"/>
                    <a:pt x="78667" y="17945"/>
                    <a:pt x="66675" y="17945"/>
                  </a:cubicBezTo>
                  <a:lnTo>
                    <a:pt x="19050" y="17945"/>
                  </a:lnTo>
                  <a:cubicBezTo>
                    <a:pt x="17717" y="17945"/>
                    <a:pt x="16402" y="17840"/>
                    <a:pt x="15097" y="17745"/>
                  </a:cubicBezTo>
                  <a:lnTo>
                    <a:pt x="181" y="84839"/>
                  </a:lnTo>
                  <a:cubicBezTo>
                    <a:pt x="57" y="85392"/>
                    <a:pt x="0" y="85954"/>
                    <a:pt x="0" y="86506"/>
                  </a:cubicBezTo>
                  <a:cubicBezTo>
                    <a:pt x="0" y="90726"/>
                    <a:pt x="3429" y="94145"/>
                    <a:pt x="7639" y="94145"/>
                  </a:cubicBezTo>
                  <a:lnTo>
                    <a:pt x="19050" y="94145"/>
                  </a:lnTo>
                  <a:lnTo>
                    <a:pt x="19050" y="132245"/>
                  </a:lnTo>
                  <a:lnTo>
                    <a:pt x="38100" y="132245"/>
                  </a:lnTo>
                  <a:cubicBezTo>
                    <a:pt x="48606" y="132245"/>
                    <a:pt x="57150" y="123701"/>
                    <a:pt x="57150" y="113195"/>
                  </a:cubicBezTo>
                  <a:lnTo>
                    <a:pt x="76200" y="113195"/>
                  </a:lnTo>
                  <a:cubicBezTo>
                    <a:pt x="76200" y="134207"/>
                    <a:pt x="59112" y="151295"/>
                    <a:pt x="38100" y="151295"/>
                  </a:cubicBezTo>
                  <a:lnTo>
                    <a:pt x="19050" y="151295"/>
                  </a:lnTo>
                  <a:lnTo>
                    <a:pt x="19050" y="153476"/>
                  </a:lnTo>
                  <a:cubicBezTo>
                    <a:pt x="19050" y="163706"/>
                    <a:pt x="28632" y="171850"/>
                    <a:pt x="38671" y="170107"/>
                  </a:cubicBezTo>
                  <a:lnTo>
                    <a:pt x="76200" y="163859"/>
                  </a:lnTo>
                  <a:lnTo>
                    <a:pt x="76200" y="200635"/>
                  </a:lnTo>
                  <a:cubicBezTo>
                    <a:pt x="76200" y="206645"/>
                    <a:pt x="74943" y="212427"/>
                    <a:pt x="72838" y="217818"/>
                  </a:cubicBezTo>
                  <a:lnTo>
                    <a:pt x="95250" y="234639"/>
                  </a:lnTo>
                  <a:lnTo>
                    <a:pt x="117662" y="217827"/>
                  </a:lnTo>
                  <a:cubicBezTo>
                    <a:pt x="115557" y="212427"/>
                    <a:pt x="114300" y="206654"/>
                    <a:pt x="114300" y="200644"/>
                  </a:cubicBezTo>
                  <a:lnTo>
                    <a:pt x="114300" y="107309"/>
                  </a:lnTo>
                  <a:lnTo>
                    <a:pt x="141399" y="93764"/>
                  </a:lnTo>
                  <a:cubicBezTo>
                    <a:pt x="148180" y="90373"/>
                    <a:pt x="152400" y="83544"/>
                    <a:pt x="152400" y="75952"/>
                  </a:cubicBezTo>
                  <a:cubicBezTo>
                    <a:pt x="152400" y="64980"/>
                    <a:pt x="143466" y="56045"/>
                    <a:pt x="132493" y="56045"/>
                  </a:cubicBezTo>
                  <a:close/>
                  <a:moveTo>
                    <a:pt x="47625" y="75095"/>
                  </a:moveTo>
                  <a:cubicBezTo>
                    <a:pt x="31871" y="75095"/>
                    <a:pt x="19050" y="62274"/>
                    <a:pt x="19050" y="46520"/>
                  </a:cubicBezTo>
                  <a:lnTo>
                    <a:pt x="19050" y="36995"/>
                  </a:lnTo>
                  <a:lnTo>
                    <a:pt x="38100" y="36995"/>
                  </a:lnTo>
                  <a:lnTo>
                    <a:pt x="38100" y="46520"/>
                  </a:lnTo>
                  <a:cubicBezTo>
                    <a:pt x="38100" y="51778"/>
                    <a:pt x="42377" y="56045"/>
                    <a:pt x="47625" y="56045"/>
                  </a:cubicBezTo>
                  <a:cubicBezTo>
                    <a:pt x="52873" y="56045"/>
                    <a:pt x="57150" y="51778"/>
                    <a:pt x="57150" y="46520"/>
                  </a:cubicBezTo>
                  <a:lnTo>
                    <a:pt x="57150" y="36995"/>
                  </a:lnTo>
                  <a:lnTo>
                    <a:pt x="76200" y="36995"/>
                  </a:lnTo>
                  <a:lnTo>
                    <a:pt x="76200" y="46520"/>
                  </a:lnTo>
                  <a:cubicBezTo>
                    <a:pt x="76200" y="62274"/>
                    <a:pt x="63379" y="75095"/>
                    <a:pt x="47625" y="75095"/>
                  </a:cubicBezTo>
                  <a:close/>
                </a:path>
              </a:pathLst>
            </a:custGeom>
            <a:grpFill/>
            <a:ln w="9525" cap="flat">
              <a:noFill/>
              <a:prstDash val="solid"/>
              <a:miter/>
            </a:ln>
          </p:spPr>
          <p:txBody>
            <a:bodyPr rtlCol="0" anchor="ctr"/>
            <a:lstStyle/>
            <a:p>
              <a:endParaRPr lang="en-NL"/>
            </a:p>
          </p:txBody>
        </p:sp>
        <p:sp>
          <p:nvSpPr>
            <p:cNvPr id="51" name="Freeform: Shape 50">
              <a:extLst>
                <a:ext uri="{FF2B5EF4-FFF2-40B4-BE49-F238E27FC236}">
                  <a16:creationId xmlns:a16="http://schemas.microsoft.com/office/drawing/2014/main" id="{F95ECE30-20A6-420F-8FC2-3D7794FFADC8}"/>
                </a:ext>
              </a:extLst>
            </p:cNvPr>
            <p:cNvSpPr/>
            <p:nvPr/>
          </p:nvSpPr>
          <p:spPr>
            <a:xfrm>
              <a:off x="12360468" y="4184733"/>
              <a:ext cx="25012" cy="24631"/>
            </a:xfrm>
            <a:custGeom>
              <a:avLst/>
              <a:gdLst>
                <a:gd name="connsiteX0" fmla="*/ 0 w 25012"/>
                <a:gd name="connsiteY0" fmla="*/ 12506 h 24631"/>
                <a:gd name="connsiteX1" fmla="*/ 8077 w 25012"/>
                <a:gd name="connsiteY1" fmla="*/ 24632 h 24631"/>
                <a:gd name="connsiteX2" fmla="*/ 16935 w 25012"/>
                <a:gd name="connsiteY2" fmla="*/ 24632 h 24631"/>
                <a:gd name="connsiteX3" fmla="*/ 25013 w 25012"/>
                <a:gd name="connsiteY3" fmla="*/ 12506 h 24631"/>
                <a:gd name="connsiteX4" fmla="*/ 12506 w 25012"/>
                <a:gd name="connsiteY4" fmla="*/ 0 h 2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24631">
                  <a:moveTo>
                    <a:pt x="0" y="12506"/>
                  </a:moveTo>
                  <a:lnTo>
                    <a:pt x="8077" y="24632"/>
                  </a:lnTo>
                  <a:lnTo>
                    <a:pt x="16935" y="24632"/>
                  </a:lnTo>
                  <a:lnTo>
                    <a:pt x="25013" y="12506"/>
                  </a:lnTo>
                  <a:lnTo>
                    <a:pt x="12506" y="0"/>
                  </a:lnTo>
                  <a:close/>
                </a:path>
              </a:pathLst>
            </a:custGeom>
            <a:grpFill/>
            <a:ln w="9525" cap="flat">
              <a:noFill/>
              <a:prstDash val="solid"/>
              <a:miter/>
            </a:ln>
          </p:spPr>
          <p:txBody>
            <a:bodyPr rtlCol="0" anchor="ctr"/>
            <a:lstStyle/>
            <a:p>
              <a:endParaRPr lang="en-NL"/>
            </a:p>
          </p:txBody>
        </p:sp>
        <p:sp>
          <p:nvSpPr>
            <p:cNvPr id="52" name="Freeform: Shape 51">
              <a:extLst>
                <a:ext uri="{FF2B5EF4-FFF2-40B4-BE49-F238E27FC236}">
                  <a16:creationId xmlns:a16="http://schemas.microsoft.com/office/drawing/2014/main" id="{36F42874-8532-4B5F-B8E9-1C681C67F5AC}"/>
                </a:ext>
              </a:extLst>
            </p:cNvPr>
            <p:cNvSpPr/>
            <p:nvPr/>
          </p:nvSpPr>
          <p:spPr>
            <a:xfrm>
              <a:off x="12221032" y="4178818"/>
              <a:ext cx="131902" cy="87696"/>
            </a:xfrm>
            <a:custGeom>
              <a:avLst/>
              <a:gdLst>
                <a:gd name="connsiteX0" fmla="*/ 113052 w 131902"/>
                <a:gd name="connsiteY0" fmla="*/ 44806 h 87696"/>
                <a:gd name="connsiteX1" fmla="*/ 77200 w 131902"/>
                <a:gd name="connsiteY1" fmla="*/ 0 h 87696"/>
                <a:gd name="connsiteX2" fmla="*/ 64980 w 131902"/>
                <a:gd name="connsiteY2" fmla="*/ 4362 h 87696"/>
                <a:gd name="connsiteX3" fmla="*/ 0 w 131902"/>
                <a:gd name="connsiteY3" fmla="*/ 87697 h 87696"/>
                <a:gd name="connsiteX4" fmla="*/ 116500 w 131902"/>
                <a:gd name="connsiteY4" fmla="*/ 87697 h 87696"/>
                <a:gd name="connsiteX5" fmla="*/ 131902 w 131902"/>
                <a:gd name="connsiteY5" fmla="*/ 41481 h 87696"/>
                <a:gd name="connsiteX6" fmla="*/ 125692 w 131902"/>
                <a:gd name="connsiteY6" fmla="*/ 32166 h 87696"/>
                <a:gd name="connsiteX7" fmla="*/ 113052 w 131902"/>
                <a:gd name="connsiteY7" fmla="*/ 44806 h 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02" h="87696">
                  <a:moveTo>
                    <a:pt x="113052" y="44806"/>
                  </a:moveTo>
                  <a:lnTo>
                    <a:pt x="77200" y="0"/>
                  </a:lnTo>
                  <a:lnTo>
                    <a:pt x="64980" y="4362"/>
                  </a:lnTo>
                  <a:cubicBezTo>
                    <a:pt x="28861" y="17259"/>
                    <a:pt x="3667" y="50044"/>
                    <a:pt x="0" y="87697"/>
                  </a:cubicBezTo>
                  <a:lnTo>
                    <a:pt x="116500" y="87697"/>
                  </a:lnTo>
                  <a:lnTo>
                    <a:pt x="131902" y="41481"/>
                  </a:lnTo>
                  <a:lnTo>
                    <a:pt x="125692" y="32166"/>
                  </a:lnTo>
                  <a:lnTo>
                    <a:pt x="113052" y="44806"/>
                  </a:lnTo>
                  <a:close/>
                </a:path>
              </a:pathLst>
            </a:custGeom>
            <a:grpFill/>
            <a:ln w="9525" cap="flat">
              <a:noFill/>
              <a:prstDash val="solid"/>
              <a:miter/>
            </a:ln>
          </p:spPr>
          <p:txBody>
            <a:bodyPr rtlCol="0" anchor="ctr"/>
            <a:lstStyle/>
            <a:p>
              <a:endParaRPr lang="en-NL"/>
            </a:p>
          </p:txBody>
        </p:sp>
        <p:sp>
          <p:nvSpPr>
            <p:cNvPr id="53" name="Freeform: Shape 52">
              <a:extLst>
                <a:ext uri="{FF2B5EF4-FFF2-40B4-BE49-F238E27FC236}">
                  <a16:creationId xmlns:a16="http://schemas.microsoft.com/office/drawing/2014/main" id="{389BDED4-93FF-474B-9A5B-AF823B87FCB0}"/>
                </a:ext>
              </a:extLst>
            </p:cNvPr>
            <p:cNvSpPr/>
            <p:nvPr/>
          </p:nvSpPr>
          <p:spPr>
            <a:xfrm>
              <a:off x="12393006" y="4178818"/>
              <a:ext cx="131911" cy="87696"/>
            </a:xfrm>
            <a:custGeom>
              <a:avLst/>
              <a:gdLst>
                <a:gd name="connsiteX0" fmla="*/ 66932 w 131911"/>
                <a:gd name="connsiteY0" fmla="*/ 4362 h 87696"/>
                <a:gd name="connsiteX1" fmla="*/ 54712 w 131911"/>
                <a:gd name="connsiteY1" fmla="*/ 0 h 87696"/>
                <a:gd name="connsiteX2" fmla="*/ 18859 w 131911"/>
                <a:gd name="connsiteY2" fmla="*/ 44806 h 87696"/>
                <a:gd name="connsiteX3" fmla="*/ 6210 w 131911"/>
                <a:gd name="connsiteY3" fmla="*/ 32156 h 87696"/>
                <a:gd name="connsiteX4" fmla="*/ 0 w 131911"/>
                <a:gd name="connsiteY4" fmla="*/ 41472 h 87696"/>
                <a:gd name="connsiteX5" fmla="*/ 15411 w 131911"/>
                <a:gd name="connsiteY5" fmla="*/ 87697 h 87696"/>
                <a:gd name="connsiteX6" fmla="*/ 131912 w 131911"/>
                <a:gd name="connsiteY6" fmla="*/ 87697 h 87696"/>
                <a:gd name="connsiteX7" fmla="*/ 66932 w 131911"/>
                <a:gd name="connsiteY7" fmla="*/ 4362 h 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11" h="87696">
                  <a:moveTo>
                    <a:pt x="66932" y="4362"/>
                  </a:moveTo>
                  <a:lnTo>
                    <a:pt x="54712" y="0"/>
                  </a:lnTo>
                  <a:lnTo>
                    <a:pt x="18859" y="44806"/>
                  </a:lnTo>
                  <a:lnTo>
                    <a:pt x="6210" y="32156"/>
                  </a:lnTo>
                  <a:lnTo>
                    <a:pt x="0" y="41472"/>
                  </a:lnTo>
                  <a:lnTo>
                    <a:pt x="15411" y="87697"/>
                  </a:lnTo>
                  <a:lnTo>
                    <a:pt x="131912" y="87697"/>
                  </a:lnTo>
                  <a:cubicBezTo>
                    <a:pt x="128235" y="50044"/>
                    <a:pt x="103051" y="17259"/>
                    <a:pt x="66932" y="4362"/>
                  </a:cubicBezTo>
                  <a:close/>
                </a:path>
              </a:pathLst>
            </a:custGeom>
            <a:grpFill/>
            <a:ln w="9525" cap="flat">
              <a:noFill/>
              <a:prstDash val="solid"/>
              <a:miter/>
            </a:ln>
          </p:spPr>
          <p:txBody>
            <a:bodyPr rtlCol="0" anchor="ctr"/>
            <a:lstStyle/>
            <a:p>
              <a:endParaRPr lang="en-NL"/>
            </a:p>
          </p:txBody>
        </p:sp>
        <p:sp>
          <p:nvSpPr>
            <p:cNvPr id="54" name="Freeform: Shape 53">
              <a:extLst>
                <a:ext uri="{FF2B5EF4-FFF2-40B4-BE49-F238E27FC236}">
                  <a16:creationId xmlns:a16="http://schemas.microsoft.com/office/drawing/2014/main" id="{385238A1-121C-4234-87F1-EF6427F2A342}"/>
                </a:ext>
              </a:extLst>
            </p:cNvPr>
            <p:cNvSpPr/>
            <p:nvPr/>
          </p:nvSpPr>
          <p:spPr>
            <a:xfrm>
              <a:off x="12458547" y="3938607"/>
              <a:ext cx="149171" cy="117986"/>
            </a:xfrm>
            <a:custGeom>
              <a:avLst/>
              <a:gdLst>
                <a:gd name="connsiteX0" fmla="*/ 141237 w 149171"/>
                <a:gd name="connsiteY0" fmla="*/ 11554 h 117986"/>
                <a:gd name="connsiteX1" fmla="*/ 136046 w 149171"/>
                <a:gd name="connsiteY1" fmla="*/ 17155 h 117986"/>
                <a:gd name="connsiteX2" fmla="*/ 132578 w 149171"/>
                <a:gd name="connsiteY2" fmla="*/ 27356 h 117986"/>
                <a:gd name="connsiteX3" fmla="*/ 114452 w 149171"/>
                <a:gd name="connsiteY3" fmla="*/ 32633 h 117986"/>
                <a:gd name="connsiteX4" fmla="*/ 96336 w 149171"/>
                <a:gd name="connsiteY4" fmla="*/ 27356 h 117986"/>
                <a:gd name="connsiteX5" fmla="*/ 95812 w 149171"/>
                <a:gd name="connsiteY5" fmla="*/ 26070 h 117986"/>
                <a:gd name="connsiteX6" fmla="*/ 92878 w 149171"/>
                <a:gd name="connsiteY6" fmla="*/ 17145 h 117986"/>
                <a:gd name="connsiteX7" fmla="*/ 87697 w 149171"/>
                <a:gd name="connsiteY7" fmla="*/ 11554 h 117986"/>
                <a:gd name="connsiteX8" fmla="*/ 80058 w 149171"/>
                <a:gd name="connsiteY8" fmla="*/ 11782 h 117986"/>
                <a:gd name="connsiteX9" fmla="*/ 65399 w 149171"/>
                <a:gd name="connsiteY9" fmla="*/ 19079 h 117986"/>
                <a:gd name="connsiteX10" fmla="*/ 46330 w 149171"/>
                <a:gd name="connsiteY10" fmla="*/ 0 h 117986"/>
                <a:gd name="connsiteX11" fmla="*/ 47777 w 149171"/>
                <a:gd name="connsiteY11" fmla="*/ 18288 h 117986"/>
                <a:gd name="connsiteX12" fmla="*/ 0 w 149171"/>
                <a:gd name="connsiteY12" fmla="*/ 117986 h 117986"/>
                <a:gd name="connsiteX13" fmla="*/ 149171 w 149171"/>
                <a:gd name="connsiteY13" fmla="*/ 11963 h 117986"/>
                <a:gd name="connsiteX14" fmla="*/ 148838 w 149171"/>
                <a:gd name="connsiteY14" fmla="*/ 11801 h 117986"/>
                <a:gd name="connsiteX15" fmla="*/ 141237 w 149171"/>
                <a:gd name="connsiteY15" fmla="*/ 11554 h 11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171" h="117986">
                  <a:moveTo>
                    <a:pt x="141237" y="11554"/>
                  </a:moveTo>
                  <a:cubicBezTo>
                    <a:pt x="138760" y="12573"/>
                    <a:pt x="136874" y="14621"/>
                    <a:pt x="136046" y="17155"/>
                  </a:cubicBezTo>
                  <a:lnTo>
                    <a:pt x="132578" y="27356"/>
                  </a:lnTo>
                  <a:cubicBezTo>
                    <a:pt x="129931" y="32633"/>
                    <a:pt x="128168" y="32633"/>
                    <a:pt x="114452" y="32633"/>
                  </a:cubicBezTo>
                  <a:cubicBezTo>
                    <a:pt x="100736" y="32633"/>
                    <a:pt x="98974" y="32633"/>
                    <a:pt x="96336" y="27356"/>
                  </a:cubicBezTo>
                  <a:lnTo>
                    <a:pt x="95812" y="26070"/>
                  </a:lnTo>
                  <a:lnTo>
                    <a:pt x="92878" y="17145"/>
                  </a:lnTo>
                  <a:cubicBezTo>
                    <a:pt x="92040" y="14611"/>
                    <a:pt x="90154" y="12573"/>
                    <a:pt x="87697" y="11554"/>
                  </a:cubicBezTo>
                  <a:cubicBezTo>
                    <a:pt x="85230" y="10525"/>
                    <a:pt x="82458" y="10611"/>
                    <a:pt x="80058" y="11782"/>
                  </a:cubicBezTo>
                  <a:lnTo>
                    <a:pt x="65399" y="19079"/>
                  </a:lnTo>
                  <a:lnTo>
                    <a:pt x="46330" y="0"/>
                  </a:lnTo>
                  <a:cubicBezTo>
                    <a:pt x="47177" y="6001"/>
                    <a:pt x="47777" y="12068"/>
                    <a:pt x="47777" y="18288"/>
                  </a:cubicBezTo>
                  <a:cubicBezTo>
                    <a:pt x="47777" y="57179"/>
                    <a:pt x="29975" y="93697"/>
                    <a:pt x="0" y="117986"/>
                  </a:cubicBezTo>
                  <a:cubicBezTo>
                    <a:pt x="65875" y="114367"/>
                    <a:pt x="124111" y="73009"/>
                    <a:pt x="149171" y="11963"/>
                  </a:cubicBezTo>
                  <a:lnTo>
                    <a:pt x="148838" y="11801"/>
                  </a:lnTo>
                  <a:cubicBezTo>
                    <a:pt x="146456" y="10611"/>
                    <a:pt x="143685" y="10535"/>
                    <a:pt x="141237" y="11554"/>
                  </a:cubicBezTo>
                  <a:close/>
                </a:path>
              </a:pathLst>
            </a:custGeom>
            <a:grpFill/>
            <a:ln w="9525" cap="flat">
              <a:noFill/>
              <a:prstDash val="solid"/>
              <a:miter/>
            </a:ln>
          </p:spPr>
          <p:txBody>
            <a:bodyPr rtlCol="0" anchor="ctr"/>
            <a:lstStyle/>
            <a:p>
              <a:endParaRPr lang="en-NL"/>
            </a:p>
          </p:txBody>
        </p:sp>
        <p:sp>
          <p:nvSpPr>
            <p:cNvPr id="55" name="Freeform: Shape 54">
              <a:extLst>
                <a:ext uri="{FF2B5EF4-FFF2-40B4-BE49-F238E27FC236}">
                  <a16:creationId xmlns:a16="http://schemas.microsoft.com/office/drawing/2014/main" id="{ACC4AF13-29FD-42E8-AEC7-15C58797EC67}"/>
                </a:ext>
              </a:extLst>
            </p:cNvPr>
            <p:cNvSpPr/>
            <p:nvPr/>
          </p:nvSpPr>
          <p:spPr>
            <a:xfrm>
              <a:off x="12506325" y="3818868"/>
              <a:ext cx="133350" cy="133321"/>
            </a:xfrm>
            <a:custGeom>
              <a:avLst/>
              <a:gdLst>
                <a:gd name="connsiteX0" fmla="*/ 130940 w 133350"/>
                <a:gd name="connsiteY0" fmla="*/ 63198 h 133321"/>
                <a:gd name="connsiteX1" fmla="*/ 113700 w 133350"/>
                <a:gd name="connsiteY1" fmla="*/ 47244 h 133321"/>
                <a:gd name="connsiteX2" fmla="*/ 114471 w 133350"/>
                <a:gd name="connsiteY2" fmla="*/ 23822 h 133321"/>
                <a:gd name="connsiteX3" fmla="*/ 115662 w 133350"/>
                <a:gd name="connsiteY3" fmla="*/ 21422 h 133321"/>
                <a:gd name="connsiteX4" fmla="*/ 111938 w 133350"/>
                <a:gd name="connsiteY4" fmla="*/ 17688 h 133321"/>
                <a:gd name="connsiteX5" fmla="*/ 109538 w 133350"/>
                <a:gd name="connsiteY5" fmla="*/ 18879 h 133321"/>
                <a:gd name="connsiteX6" fmla="*/ 86106 w 133350"/>
                <a:gd name="connsiteY6" fmla="*/ 19650 h 133321"/>
                <a:gd name="connsiteX7" fmla="*/ 70161 w 133350"/>
                <a:gd name="connsiteY7" fmla="*/ 2410 h 133321"/>
                <a:gd name="connsiteX8" fmla="*/ 69371 w 133350"/>
                <a:gd name="connsiteY8" fmla="*/ 0 h 133321"/>
                <a:gd name="connsiteX9" fmla="*/ 63989 w 133350"/>
                <a:gd name="connsiteY9" fmla="*/ 0 h 133321"/>
                <a:gd name="connsiteX10" fmla="*/ 63198 w 133350"/>
                <a:gd name="connsiteY10" fmla="*/ 2410 h 133321"/>
                <a:gd name="connsiteX11" fmla="*/ 47254 w 133350"/>
                <a:gd name="connsiteY11" fmla="*/ 19650 h 133321"/>
                <a:gd name="connsiteX12" fmla="*/ 23832 w 133350"/>
                <a:gd name="connsiteY12" fmla="*/ 18879 h 133321"/>
                <a:gd name="connsiteX13" fmla="*/ 21431 w 133350"/>
                <a:gd name="connsiteY13" fmla="*/ 17688 h 133321"/>
                <a:gd name="connsiteX14" fmla="*/ 17707 w 133350"/>
                <a:gd name="connsiteY14" fmla="*/ 21422 h 133321"/>
                <a:gd name="connsiteX15" fmla="*/ 18898 w 133350"/>
                <a:gd name="connsiteY15" fmla="*/ 23813 h 133321"/>
                <a:gd name="connsiteX16" fmla="*/ 19669 w 133350"/>
                <a:gd name="connsiteY16" fmla="*/ 47244 h 133321"/>
                <a:gd name="connsiteX17" fmla="*/ 2429 w 133350"/>
                <a:gd name="connsiteY17" fmla="*/ 63198 h 133321"/>
                <a:gd name="connsiteX18" fmla="*/ 0 w 133350"/>
                <a:gd name="connsiteY18" fmla="*/ 63989 h 133321"/>
                <a:gd name="connsiteX19" fmla="*/ 0 w 133350"/>
                <a:gd name="connsiteY19" fmla="*/ 69371 h 133321"/>
                <a:gd name="connsiteX20" fmla="*/ 2410 w 133350"/>
                <a:gd name="connsiteY20" fmla="*/ 70161 h 133321"/>
                <a:gd name="connsiteX21" fmla="*/ 19650 w 133350"/>
                <a:gd name="connsiteY21" fmla="*/ 86125 h 133321"/>
                <a:gd name="connsiteX22" fmla="*/ 18879 w 133350"/>
                <a:gd name="connsiteY22" fmla="*/ 109547 h 133321"/>
                <a:gd name="connsiteX23" fmla="*/ 17688 w 133350"/>
                <a:gd name="connsiteY23" fmla="*/ 111947 h 133321"/>
                <a:gd name="connsiteX24" fmla="*/ 21403 w 133350"/>
                <a:gd name="connsiteY24" fmla="*/ 115672 h 133321"/>
                <a:gd name="connsiteX25" fmla="*/ 23803 w 133350"/>
                <a:gd name="connsiteY25" fmla="*/ 114481 h 133321"/>
                <a:gd name="connsiteX26" fmla="*/ 47234 w 133350"/>
                <a:gd name="connsiteY26" fmla="*/ 113719 h 133321"/>
                <a:gd name="connsiteX27" fmla="*/ 63179 w 133350"/>
                <a:gd name="connsiteY27" fmla="*/ 130950 h 133321"/>
                <a:gd name="connsiteX28" fmla="*/ 63970 w 133350"/>
                <a:gd name="connsiteY28" fmla="*/ 133321 h 133321"/>
                <a:gd name="connsiteX29" fmla="*/ 69371 w 133350"/>
                <a:gd name="connsiteY29" fmla="*/ 133321 h 133321"/>
                <a:gd name="connsiteX30" fmla="*/ 70161 w 133350"/>
                <a:gd name="connsiteY30" fmla="*/ 130940 h 133321"/>
                <a:gd name="connsiteX31" fmla="*/ 86125 w 133350"/>
                <a:gd name="connsiteY31" fmla="*/ 113700 h 133321"/>
                <a:gd name="connsiteX32" fmla="*/ 109538 w 133350"/>
                <a:gd name="connsiteY32" fmla="*/ 114471 h 133321"/>
                <a:gd name="connsiteX33" fmla="*/ 111947 w 133350"/>
                <a:gd name="connsiteY33" fmla="*/ 115662 h 133321"/>
                <a:gd name="connsiteX34" fmla="*/ 115662 w 133350"/>
                <a:gd name="connsiteY34" fmla="*/ 111938 h 133321"/>
                <a:gd name="connsiteX35" fmla="*/ 114471 w 133350"/>
                <a:gd name="connsiteY35" fmla="*/ 109547 h 133321"/>
                <a:gd name="connsiteX36" fmla="*/ 113690 w 133350"/>
                <a:gd name="connsiteY36" fmla="*/ 86116 h 133321"/>
                <a:gd name="connsiteX37" fmla="*/ 130931 w 133350"/>
                <a:gd name="connsiteY37" fmla="*/ 70161 h 133321"/>
                <a:gd name="connsiteX38" fmla="*/ 133350 w 133350"/>
                <a:gd name="connsiteY38" fmla="*/ 69371 h 133321"/>
                <a:gd name="connsiteX39" fmla="*/ 133350 w 133350"/>
                <a:gd name="connsiteY39" fmla="*/ 63989 h 133321"/>
                <a:gd name="connsiteX40" fmla="*/ 130940 w 133350"/>
                <a:gd name="connsiteY40" fmla="*/ 63198 h 133321"/>
                <a:gd name="connsiteX41" fmla="*/ 66675 w 133350"/>
                <a:gd name="connsiteY41" fmla="*/ 85735 h 133321"/>
                <a:gd name="connsiteX42" fmla="*/ 47625 w 133350"/>
                <a:gd name="connsiteY42" fmla="*/ 66685 h 133321"/>
                <a:gd name="connsiteX43" fmla="*/ 66675 w 133350"/>
                <a:gd name="connsiteY43" fmla="*/ 47635 h 133321"/>
                <a:gd name="connsiteX44" fmla="*/ 85725 w 133350"/>
                <a:gd name="connsiteY44" fmla="*/ 66685 h 133321"/>
                <a:gd name="connsiteX45" fmla="*/ 66675 w 133350"/>
                <a:gd name="connsiteY45" fmla="*/ 85735 h 13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3350" h="133321">
                  <a:moveTo>
                    <a:pt x="130940" y="63198"/>
                  </a:moveTo>
                  <a:cubicBezTo>
                    <a:pt x="123149" y="60636"/>
                    <a:pt x="116862" y="54826"/>
                    <a:pt x="113700" y="47244"/>
                  </a:cubicBezTo>
                  <a:cubicBezTo>
                    <a:pt x="110547" y="39691"/>
                    <a:pt x="110833" y="31156"/>
                    <a:pt x="114471" y="23822"/>
                  </a:cubicBezTo>
                  <a:lnTo>
                    <a:pt x="115662" y="21422"/>
                  </a:lnTo>
                  <a:lnTo>
                    <a:pt x="111938" y="17688"/>
                  </a:lnTo>
                  <a:lnTo>
                    <a:pt x="109538" y="18879"/>
                  </a:lnTo>
                  <a:cubicBezTo>
                    <a:pt x="102194" y="22517"/>
                    <a:pt x="93650" y="22793"/>
                    <a:pt x="86106" y="19650"/>
                  </a:cubicBezTo>
                  <a:cubicBezTo>
                    <a:pt x="78534" y="16488"/>
                    <a:pt x="72723" y="10211"/>
                    <a:pt x="70161" y="2410"/>
                  </a:cubicBezTo>
                  <a:lnTo>
                    <a:pt x="69371" y="0"/>
                  </a:lnTo>
                  <a:lnTo>
                    <a:pt x="63989" y="0"/>
                  </a:lnTo>
                  <a:lnTo>
                    <a:pt x="63198" y="2410"/>
                  </a:lnTo>
                  <a:cubicBezTo>
                    <a:pt x="60636" y="10201"/>
                    <a:pt x="54826" y="16488"/>
                    <a:pt x="47254" y="19650"/>
                  </a:cubicBezTo>
                  <a:cubicBezTo>
                    <a:pt x="39710" y="22793"/>
                    <a:pt x="31175" y="22527"/>
                    <a:pt x="23832" y="18879"/>
                  </a:cubicBezTo>
                  <a:lnTo>
                    <a:pt x="21431" y="17688"/>
                  </a:lnTo>
                  <a:lnTo>
                    <a:pt x="17707" y="21422"/>
                  </a:lnTo>
                  <a:lnTo>
                    <a:pt x="18898" y="23813"/>
                  </a:lnTo>
                  <a:cubicBezTo>
                    <a:pt x="22536" y="31156"/>
                    <a:pt x="22822" y="39691"/>
                    <a:pt x="19669" y="47244"/>
                  </a:cubicBezTo>
                  <a:cubicBezTo>
                    <a:pt x="16516" y="54826"/>
                    <a:pt x="10230" y="60636"/>
                    <a:pt x="2429" y="63198"/>
                  </a:cubicBezTo>
                  <a:lnTo>
                    <a:pt x="0" y="63989"/>
                  </a:lnTo>
                  <a:lnTo>
                    <a:pt x="0" y="69371"/>
                  </a:lnTo>
                  <a:lnTo>
                    <a:pt x="2410" y="70161"/>
                  </a:lnTo>
                  <a:cubicBezTo>
                    <a:pt x="10201" y="72742"/>
                    <a:pt x="16488" y="78553"/>
                    <a:pt x="19650" y="86125"/>
                  </a:cubicBezTo>
                  <a:cubicBezTo>
                    <a:pt x="22803" y="93688"/>
                    <a:pt x="22517" y="102213"/>
                    <a:pt x="18879" y="109547"/>
                  </a:cubicBezTo>
                  <a:lnTo>
                    <a:pt x="17688" y="111947"/>
                  </a:lnTo>
                  <a:lnTo>
                    <a:pt x="21403" y="115672"/>
                  </a:lnTo>
                  <a:lnTo>
                    <a:pt x="23803" y="114481"/>
                  </a:lnTo>
                  <a:cubicBezTo>
                    <a:pt x="31137" y="110833"/>
                    <a:pt x="39681" y="110547"/>
                    <a:pt x="47234" y="113719"/>
                  </a:cubicBezTo>
                  <a:cubicBezTo>
                    <a:pt x="54797" y="116862"/>
                    <a:pt x="60617" y="123139"/>
                    <a:pt x="63179" y="130950"/>
                  </a:cubicBezTo>
                  <a:lnTo>
                    <a:pt x="63970" y="133321"/>
                  </a:lnTo>
                  <a:cubicBezTo>
                    <a:pt x="65732" y="133321"/>
                    <a:pt x="67618" y="133321"/>
                    <a:pt x="69371" y="133321"/>
                  </a:cubicBezTo>
                  <a:lnTo>
                    <a:pt x="70161" y="130940"/>
                  </a:lnTo>
                  <a:cubicBezTo>
                    <a:pt x="72723" y="123139"/>
                    <a:pt x="78543" y="116853"/>
                    <a:pt x="86125" y="113700"/>
                  </a:cubicBezTo>
                  <a:cubicBezTo>
                    <a:pt x="93650" y="110547"/>
                    <a:pt x="102194" y="110814"/>
                    <a:pt x="109538" y="114471"/>
                  </a:cubicBezTo>
                  <a:lnTo>
                    <a:pt x="111947" y="115662"/>
                  </a:lnTo>
                  <a:lnTo>
                    <a:pt x="115662" y="111938"/>
                  </a:lnTo>
                  <a:lnTo>
                    <a:pt x="114471" y="109547"/>
                  </a:lnTo>
                  <a:cubicBezTo>
                    <a:pt x="110833" y="102203"/>
                    <a:pt x="110547" y="93678"/>
                    <a:pt x="113690" y="86116"/>
                  </a:cubicBezTo>
                  <a:cubicBezTo>
                    <a:pt x="116853" y="78543"/>
                    <a:pt x="123139" y="72733"/>
                    <a:pt x="130931" y="70161"/>
                  </a:cubicBezTo>
                  <a:lnTo>
                    <a:pt x="133350" y="69371"/>
                  </a:lnTo>
                  <a:lnTo>
                    <a:pt x="133350" y="63989"/>
                  </a:lnTo>
                  <a:lnTo>
                    <a:pt x="130940" y="63198"/>
                  </a:lnTo>
                  <a:close/>
                  <a:moveTo>
                    <a:pt x="66675" y="85735"/>
                  </a:moveTo>
                  <a:cubicBezTo>
                    <a:pt x="56198" y="85735"/>
                    <a:pt x="47625" y="77162"/>
                    <a:pt x="47625" y="66685"/>
                  </a:cubicBezTo>
                  <a:cubicBezTo>
                    <a:pt x="47625" y="56207"/>
                    <a:pt x="56198" y="47635"/>
                    <a:pt x="66675" y="47635"/>
                  </a:cubicBezTo>
                  <a:cubicBezTo>
                    <a:pt x="77152" y="47635"/>
                    <a:pt x="85725" y="56207"/>
                    <a:pt x="85725" y="66685"/>
                  </a:cubicBezTo>
                  <a:cubicBezTo>
                    <a:pt x="85725" y="77162"/>
                    <a:pt x="77152" y="85735"/>
                    <a:pt x="66675" y="85735"/>
                  </a:cubicBezTo>
                  <a:close/>
                </a:path>
              </a:pathLst>
            </a:custGeom>
            <a:grpFill/>
            <a:ln w="9525" cap="flat">
              <a:noFill/>
              <a:prstDash val="solid"/>
              <a:miter/>
            </a:ln>
          </p:spPr>
          <p:txBody>
            <a:bodyPr rtlCol="0" anchor="ctr"/>
            <a:lstStyle/>
            <a:p>
              <a:endParaRPr lang="en-NL"/>
            </a:p>
          </p:txBody>
        </p:sp>
        <p:sp>
          <p:nvSpPr>
            <p:cNvPr id="56" name="Freeform: Shape 55">
              <a:extLst>
                <a:ext uri="{FF2B5EF4-FFF2-40B4-BE49-F238E27FC236}">
                  <a16:creationId xmlns:a16="http://schemas.microsoft.com/office/drawing/2014/main" id="{DF199BCB-46E4-4D30-9D91-59DFBC6CD88E}"/>
                </a:ext>
              </a:extLst>
            </p:cNvPr>
            <p:cNvSpPr/>
            <p:nvPr/>
          </p:nvSpPr>
          <p:spPr>
            <a:xfrm>
              <a:off x="12357620" y="4228415"/>
              <a:ext cx="30708" cy="38100"/>
            </a:xfrm>
            <a:custGeom>
              <a:avLst/>
              <a:gdLst>
                <a:gd name="connsiteX0" fmla="*/ 12697 w 30708"/>
                <a:gd name="connsiteY0" fmla="*/ 0 h 38100"/>
                <a:gd name="connsiteX1" fmla="*/ 0 w 30708"/>
                <a:gd name="connsiteY1" fmla="*/ 38100 h 38100"/>
                <a:gd name="connsiteX2" fmla="*/ 30709 w 30708"/>
                <a:gd name="connsiteY2" fmla="*/ 38100 h 38100"/>
                <a:gd name="connsiteX3" fmla="*/ 18012 w 30708"/>
                <a:gd name="connsiteY3" fmla="*/ 0 h 38100"/>
              </a:gdLst>
              <a:ahLst/>
              <a:cxnLst>
                <a:cxn ang="0">
                  <a:pos x="connsiteX0" y="connsiteY0"/>
                </a:cxn>
                <a:cxn ang="0">
                  <a:pos x="connsiteX1" y="connsiteY1"/>
                </a:cxn>
                <a:cxn ang="0">
                  <a:pos x="connsiteX2" y="connsiteY2"/>
                </a:cxn>
                <a:cxn ang="0">
                  <a:pos x="connsiteX3" y="connsiteY3"/>
                </a:cxn>
              </a:cxnLst>
              <a:rect l="l" t="t" r="r" b="b"/>
              <a:pathLst>
                <a:path w="30708" h="38100">
                  <a:moveTo>
                    <a:pt x="12697" y="0"/>
                  </a:moveTo>
                  <a:lnTo>
                    <a:pt x="0" y="38100"/>
                  </a:lnTo>
                  <a:lnTo>
                    <a:pt x="30709" y="38100"/>
                  </a:lnTo>
                  <a:lnTo>
                    <a:pt x="18012" y="0"/>
                  </a:lnTo>
                  <a:close/>
                </a:path>
              </a:pathLst>
            </a:custGeom>
            <a:grpFill/>
            <a:ln w="9525" cap="flat">
              <a:noFill/>
              <a:prstDash val="solid"/>
              <a:miter/>
            </a:ln>
          </p:spPr>
          <p:txBody>
            <a:bodyPr rtlCol="0" anchor="ctr"/>
            <a:lstStyle/>
            <a:p>
              <a:endParaRPr lang="en-NL"/>
            </a:p>
          </p:txBody>
        </p:sp>
        <p:sp>
          <p:nvSpPr>
            <p:cNvPr id="57" name="Freeform: Shape 56">
              <a:extLst>
                <a:ext uri="{FF2B5EF4-FFF2-40B4-BE49-F238E27FC236}">
                  <a16:creationId xmlns:a16="http://schemas.microsoft.com/office/drawing/2014/main" id="{D9133FED-C7D1-4548-924B-961CEB89D12F}"/>
                </a:ext>
              </a:extLst>
            </p:cNvPr>
            <p:cNvSpPr/>
            <p:nvPr/>
          </p:nvSpPr>
          <p:spPr>
            <a:xfrm>
              <a:off x="12135202" y="3714065"/>
              <a:ext cx="207978" cy="342900"/>
            </a:xfrm>
            <a:custGeom>
              <a:avLst/>
              <a:gdLst>
                <a:gd name="connsiteX0" fmla="*/ 142523 w 207978"/>
                <a:gd name="connsiteY0" fmla="*/ 322736 h 342900"/>
                <a:gd name="connsiteX1" fmla="*/ 123473 w 207978"/>
                <a:gd name="connsiteY1" fmla="*/ 297161 h 342900"/>
                <a:gd name="connsiteX2" fmla="*/ 124111 w 207978"/>
                <a:gd name="connsiteY2" fmla="*/ 291360 h 342900"/>
                <a:gd name="connsiteX3" fmla="*/ 139084 w 207978"/>
                <a:gd name="connsiteY3" fmla="*/ 223980 h 342900"/>
                <a:gd name="connsiteX4" fmla="*/ 104423 w 207978"/>
                <a:gd name="connsiteY4" fmla="*/ 171450 h 342900"/>
                <a:gd name="connsiteX5" fmla="*/ 129521 w 207978"/>
                <a:gd name="connsiteY5" fmla="*/ 124158 h 342900"/>
                <a:gd name="connsiteX6" fmla="*/ 207978 w 207978"/>
                <a:gd name="connsiteY6" fmla="*/ 12849 h 342900"/>
                <a:gd name="connsiteX7" fmla="*/ 142523 w 207978"/>
                <a:gd name="connsiteY7" fmla="*/ 0 h 342900"/>
                <a:gd name="connsiteX8" fmla="*/ 19 w 207978"/>
                <a:gd name="connsiteY8" fmla="*/ 76219 h 342900"/>
                <a:gd name="connsiteX9" fmla="*/ 66323 w 207978"/>
                <a:gd name="connsiteY9" fmla="*/ 142875 h 342900"/>
                <a:gd name="connsiteX10" fmla="*/ 48882 w 207978"/>
                <a:gd name="connsiteY10" fmla="*/ 192157 h 342900"/>
                <a:gd name="connsiteX11" fmla="*/ 37748 w 207978"/>
                <a:gd name="connsiteY11" fmla="*/ 219075 h 342900"/>
                <a:gd name="connsiteX12" fmla="*/ 37748 w 207978"/>
                <a:gd name="connsiteY12" fmla="*/ 228600 h 342900"/>
                <a:gd name="connsiteX13" fmla="*/ 0 w 207978"/>
                <a:gd name="connsiteY13" fmla="*/ 266662 h 342900"/>
                <a:gd name="connsiteX14" fmla="*/ 142523 w 207978"/>
                <a:gd name="connsiteY14" fmla="*/ 342900 h 342900"/>
                <a:gd name="connsiteX15" fmla="*/ 142523 w 207978"/>
                <a:gd name="connsiteY15" fmla="*/ 32273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978" h="342900">
                  <a:moveTo>
                    <a:pt x="142523" y="322736"/>
                  </a:moveTo>
                  <a:cubicBezTo>
                    <a:pt x="131521" y="319440"/>
                    <a:pt x="123473" y="309229"/>
                    <a:pt x="123473" y="297161"/>
                  </a:cubicBezTo>
                  <a:cubicBezTo>
                    <a:pt x="123473" y="295208"/>
                    <a:pt x="123682" y="293246"/>
                    <a:pt x="124111" y="291360"/>
                  </a:cubicBezTo>
                  <a:lnTo>
                    <a:pt x="139084" y="223980"/>
                  </a:lnTo>
                  <a:cubicBezTo>
                    <a:pt x="118720" y="215227"/>
                    <a:pt x="104423" y="194986"/>
                    <a:pt x="104423" y="171450"/>
                  </a:cubicBezTo>
                  <a:cubicBezTo>
                    <a:pt x="104423" y="151809"/>
                    <a:pt x="114386" y="134455"/>
                    <a:pt x="129521" y="124158"/>
                  </a:cubicBezTo>
                  <a:cubicBezTo>
                    <a:pt x="141494" y="77229"/>
                    <a:pt x="169936" y="38214"/>
                    <a:pt x="207978" y="12849"/>
                  </a:cubicBezTo>
                  <a:cubicBezTo>
                    <a:pt x="187795" y="4601"/>
                    <a:pt x="165716" y="0"/>
                    <a:pt x="142523" y="0"/>
                  </a:cubicBezTo>
                  <a:cubicBezTo>
                    <a:pt x="84601" y="0"/>
                    <a:pt x="31642" y="28804"/>
                    <a:pt x="19" y="76219"/>
                  </a:cubicBezTo>
                  <a:cubicBezTo>
                    <a:pt x="36614" y="76419"/>
                    <a:pt x="66323" y="106242"/>
                    <a:pt x="66323" y="142875"/>
                  </a:cubicBezTo>
                  <a:cubicBezTo>
                    <a:pt x="66323" y="166192"/>
                    <a:pt x="56645" y="180584"/>
                    <a:pt x="48882" y="192157"/>
                  </a:cubicBezTo>
                  <a:cubicBezTo>
                    <a:pt x="42662" y="201416"/>
                    <a:pt x="37748" y="208712"/>
                    <a:pt x="37748" y="219075"/>
                  </a:cubicBezTo>
                  <a:lnTo>
                    <a:pt x="37748" y="228600"/>
                  </a:lnTo>
                  <a:cubicBezTo>
                    <a:pt x="37748" y="249498"/>
                    <a:pt x="20841" y="266471"/>
                    <a:pt x="0" y="266662"/>
                  </a:cubicBezTo>
                  <a:cubicBezTo>
                    <a:pt x="31499" y="313649"/>
                    <a:pt x="84963" y="342900"/>
                    <a:pt x="142523" y="342900"/>
                  </a:cubicBezTo>
                  <a:lnTo>
                    <a:pt x="142523" y="322736"/>
                  </a:lnTo>
                  <a:close/>
                </a:path>
              </a:pathLst>
            </a:custGeom>
            <a:grpFill/>
            <a:ln w="9525" cap="flat">
              <a:noFill/>
              <a:prstDash val="solid"/>
              <a:miter/>
            </a:ln>
          </p:spPr>
          <p:txBody>
            <a:bodyPr rtlCol="0" anchor="ctr"/>
            <a:lstStyle/>
            <a:p>
              <a:endParaRPr lang="en-NL"/>
            </a:p>
          </p:txBody>
        </p:sp>
        <p:sp>
          <p:nvSpPr>
            <p:cNvPr id="58" name="Freeform: Shape 57">
              <a:extLst>
                <a:ext uri="{FF2B5EF4-FFF2-40B4-BE49-F238E27FC236}">
                  <a16:creationId xmlns:a16="http://schemas.microsoft.com/office/drawing/2014/main" id="{9AA35F3D-776C-4B61-B7ED-F9B9F705C6B5}"/>
                </a:ext>
              </a:extLst>
            </p:cNvPr>
            <p:cNvSpPr/>
            <p:nvPr/>
          </p:nvSpPr>
          <p:spPr>
            <a:xfrm>
              <a:off x="12383719" y="3714065"/>
              <a:ext cx="224018" cy="175841"/>
            </a:xfrm>
            <a:custGeom>
              <a:avLst/>
              <a:gdLst>
                <a:gd name="connsiteX0" fmla="*/ 83229 w 224018"/>
                <a:gd name="connsiteY0" fmla="*/ 150457 h 175841"/>
                <a:gd name="connsiteX1" fmla="*/ 103556 w 224018"/>
                <a:gd name="connsiteY1" fmla="*/ 175841 h 175841"/>
                <a:gd name="connsiteX2" fmla="*/ 103556 w 224018"/>
                <a:gd name="connsiteY2" fmla="*/ 155000 h 175841"/>
                <a:gd name="connsiteX3" fmla="*/ 119063 w 224018"/>
                <a:gd name="connsiteY3" fmla="*/ 149895 h 175841"/>
                <a:gd name="connsiteX4" fmla="*/ 124663 w 224018"/>
                <a:gd name="connsiteY4" fmla="*/ 144713 h 175841"/>
                <a:gd name="connsiteX5" fmla="*/ 124416 w 224018"/>
                <a:gd name="connsiteY5" fmla="*/ 137084 h 175841"/>
                <a:gd name="connsiteX6" fmla="*/ 117138 w 224018"/>
                <a:gd name="connsiteY6" fmla="*/ 122425 h 175841"/>
                <a:gd name="connsiteX7" fmla="*/ 140218 w 224018"/>
                <a:gd name="connsiteY7" fmla="*/ 99346 h 175841"/>
                <a:gd name="connsiteX8" fmla="*/ 154886 w 224018"/>
                <a:gd name="connsiteY8" fmla="*/ 106623 h 175841"/>
                <a:gd name="connsiteX9" fmla="*/ 162506 w 224018"/>
                <a:gd name="connsiteY9" fmla="*/ 106871 h 175841"/>
                <a:gd name="connsiteX10" fmla="*/ 167697 w 224018"/>
                <a:gd name="connsiteY10" fmla="*/ 101260 h 175841"/>
                <a:gd name="connsiteX11" fmla="*/ 172803 w 224018"/>
                <a:gd name="connsiteY11" fmla="*/ 85754 h 175841"/>
                <a:gd name="connsiteX12" fmla="*/ 205759 w 224018"/>
                <a:gd name="connsiteY12" fmla="*/ 85754 h 175841"/>
                <a:gd name="connsiteX13" fmla="*/ 210864 w 224018"/>
                <a:gd name="connsiteY13" fmla="*/ 101260 h 175841"/>
                <a:gd name="connsiteX14" fmla="*/ 216056 w 224018"/>
                <a:gd name="connsiteY14" fmla="*/ 106871 h 175841"/>
                <a:gd name="connsiteX15" fmla="*/ 223676 w 224018"/>
                <a:gd name="connsiteY15" fmla="*/ 106623 h 175841"/>
                <a:gd name="connsiteX16" fmla="*/ 224018 w 224018"/>
                <a:gd name="connsiteY16" fmla="*/ 106451 h 175841"/>
                <a:gd name="connsiteX17" fmla="*/ 65456 w 224018"/>
                <a:gd name="connsiteY17" fmla="*/ 0 h 175841"/>
                <a:gd name="connsiteX18" fmla="*/ 0 w 224018"/>
                <a:gd name="connsiteY18" fmla="*/ 12954 h 175841"/>
                <a:gd name="connsiteX19" fmla="*/ 83229 w 224018"/>
                <a:gd name="connsiteY19" fmla="*/ 150457 h 17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018" h="175841">
                  <a:moveTo>
                    <a:pt x="83229" y="150457"/>
                  </a:moveTo>
                  <a:cubicBezTo>
                    <a:pt x="91040" y="158001"/>
                    <a:pt x="97841" y="166545"/>
                    <a:pt x="103556" y="175841"/>
                  </a:cubicBezTo>
                  <a:lnTo>
                    <a:pt x="103556" y="155000"/>
                  </a:lnTo>
                  <a:lnTo>
                    <a:pt x="119063" y="149895"/>
                  </a:lnTo>
                  <a:cubicBezTo>
                    <a:pt x="121606" y="149066"/>
                    <a:pt x="123635" y="147180"/>
                    <a:pt x="124663" y="144713"/>
                  </a:cubicBezTo>
                  <a:cubicBezTo>
                    <a:pt x="125692" y="142246"/>
                    <a:pt x="125606" y="139475"/>
                    <a:pt x="124416" y="137084"/>
                  </a:cubicBezTo>
                  <a:lnTo>
                    <a:pt x="117138" y="122425"/>
                  </a:lnTo>
                  <a:lnTo>
                    <a:pt x="140218" y="99346"/>
                  </a:lnTo>
                  <a:lnTo>
                    <a:pt x="154886" y="106623"/>
                  </a:lnTo>
                  <a:cubicBezTo>
                    <a:pt x="157286" y="107813"/>
                    <a:pt x="160049" y="107909"/>
                    <a:pt x="162506" y="106871"/>
                  </a:cubicBezTo>
                  <a:cubicBezTo>
                    <a:pt x="164973" y="105842"/>
                    <a:pt x="166868" y="103803"/>
                    <a:pt x="167697" y="101260"/>
                  </a:cubicBezTo>
                  <a:lnTo>
                    <a:pt x="172803" y="85754"/>
                  </a:lnTo>
                  <a:lnTo>
                    <a:pt x="205759" y="85754"/>
                  </a:lnTo>
                  <a:lnTo>
                    <a:pt x="210864" y="101260"/>
                  </a:lnTo>
                  <a:cubicBezTo>
                    <a:pt x="211703" y="103803"/>
                    <a:pt x="213598" y="105832"/>
                    <a:pt x="216056" y="106871"/>
                  </a:cubicBezTo>
                  <a:cubicBezTo>
                    <a:pt x="218513" y="107909"/>
                    <a:pt x="221285" y="107813"/>
                    <a:pt x="223676" y="106623"/>
                  </a:cubicBezTo>
                  <a:lnTo>
                    <a:pt x="224018" y="106451"/>
                  </a:lnTo>
                  <a:cubicBezTo>
                    <a:pt x="197796" y="42482"/>
                    <a:pt x="135169" y="0"/>
                    <a:pt x="65456" y="0"/>
                  </a:cubicBezTo>
                  <a:cubicBezTo>
                    <a:pt x="42348" y="0"/>
                    <a:pt x="20260" y="4648"/>
                    <a:pt x="0" y="12954"/>
                  </a:cubicBezTo>
                  <a:cubicBezTo>
                    <a:pt x="45358" y="43177"/>
                    <a:pt x="76876" y="92412"/>
                    <a:pt x="83229" y="150457"/>
                  </a:cubicBezTo>
                  <a:close/>
                </a:path>
              </a:pathLst>
            </a:custGeom>
            <a:grpFill/>
            <a:ln w="9525" cap="flat">
              <a:noFill/>
              <a:prstDash val="solid"/>
              <a:miter/>
            </a:ln>
          </p:spPr>
          <p:txBody>
            <a:bodyPr rtlCol="0" anchor="ctr"/>
            <a:lstStyle/>
            <a:p>
              <a:endParaRPr lang="en-NL"/>
            </a:p>
          </p:txBody>
        </p:sp>
        <p:sp>
          <p:nvSpPr>
            <p:cNvPr id="59" name="Freeform: Shape 58">
              <a:extLst>
                <a:ext uri="{FF2B5EF4-FFF2-40B4-BE49-F238E27FC236}">
                  <a16:creationId xmlns:a16="http://schemas.microsoft.com/office/drawing/2014/main" id="{8646AC8C-C9A8-46EE-8CF5-C704DFBCA7E7}"/>
                </a:ext>
              </a:extLst>
            </p:cNvPr>
            <p:cNvSpPr/>
            <p:nvPr/>
          </p:nvSpPr>
          <p:spPr>
            <a:xfrm>
              <a:off x="12115800" y="3942665"/>
              <a:ext cx="38100" cy="19050"/>
            </a:xfrm>
            <a:custGeom>
              <a:avLst/>
              <a:gdLst>
                <a:gd name="connsiteX0" fmla="*/ 38100 w 38100"/>
                <a:gd name="connsiteY0" fmla="*/ 0 h 19050"/>
                <a:gd name="connsiteX1" fmla="*/ 0 w 38100"/>
                <a:gd name="connsiteY1" fmla="*/ 0 h 19050"/>
                <a:gd name="connsiteX2" fmla="*/ 19050 w 38100"/>
                <a:gd name="connsiteY2" fmla="*/ 19050 h 19050"/>
                <a:gd name="connsiteX3" fmla="*/ 38100 w 38100"/>
                <a:gd name="connsiteY3" fmla="*/ 0 h 19050"/>
              </a:gdLst>
              <a:ahLst/>
              <a:cxnLst>
                <a:cxn ang="0">
                  <a:pos x="connsiteX0" y="connsiteY0"/>
                </a:cxn>
                <a:cxn ang="0">
                  <a:pos x="connsiteX1" y="connsiteY1"/>
                </a:cxn>
                <a:cxn ang="0">
                  <a:pos x="connsiteX2" y="connsiteY2"/>
                </a:cxn>
                <a:cxn ang="0">
                  <a:pos x="connsiteX3" y="connsiteY3"/>
                </a:cxn>
              </a:cxnLst>
              <a:rect l="l" t="t" r="r" b="b"/>
              <a:pathLst>
                <a:path w="38100" h="19050">
                  <a:moveTo>
                    <a:pt x="38100" y="0"/>
                  </a:moveTo>
                  <a:lnTo>
                    <a:pt x="0" y="0"/>
                  </a:lnTo>
                  <a:cubicBezTo>
                    <a:pt x="0" y="10506"/>
                    <a:pt x="8544" y="19050"/>
                    <a:pt x="19050" y="19050"/>
                  </a:cubicBezTo>
                  <a:cubicBezTo>
                    <a:pt x="29556" y="19050"/>
                    <a:pt x="38100" y="10506"/>
                    <a:pt x="38100" y="0"/>
                  </a:cubicBezTo>
                  <a:close/>
                </a:path>
              </a:pathLst>
            </a:custGeom>
            <a:grpFill/>
            <a:ln w="9525" cap="flat">
              <a:noFill/>
              <a:prstDash val="solid"/>
              <a:miter/>
            </a:ln>
          </p:spPr>
          <p:txBody>
            <a:bodyPr rtlCol="0" anchor="ctr"/>
            <a:lstStyle/>
            <a:p>
              <a:endParaRPr lang="en-NL"/>
            </a:p>
          </p:txBody>
        </p:sp>
      </p:grpSp>
      <p:grpSp>
        <p:nvGrpSpPr>
          <p:cNvPr id="69" name="Graphic 66">
            <a:extLst>
              <a:ext uri="{FF2B5EF4-FFF2-40B4-BE49-F238E27FC236}">
                <a16:creationId xmlns:a16="http://schemas.microsoft.com/office/drawing/2014/main" id="{E7872E87-3E6E-4CCE-AC16-B5676B10C0C8}"/>
              </a:ext>
            </a:extLst>
          </p:cNvPr>
          <p:cNvGrpSpPr/>
          <p:nvPr/>
        </p:nvGrpSpPr>
        <p:grpSpPr>
          <a:xfrm>
            <a:off x="4056810" y="3671407"/>
            <a:ext cx="504000" cy="720000"/>
            <a:chOff x="2487643" y="3076719"/>
            <a:chExt cx="507447" cy="852954"/>
          </a:xfrm>
          <a:solidFill>
            <a:srgbClr val="FFFFFF">
              <a:alpha val="20000"/>
            </a:srgbClr>
          </a:solidFill>
        </p:grpSpPr>
        <p:sp>
          <p:nvSpPr>
            <p:cNvPr id="70" name="Freeform: Shape 69">
              <a:extLst>
                <a:ext uri="{FF2B5EF4-FFF2-40B4-BE49-F238E27FC236}">
                  <a16:creationId xmlns:a16="http://schemas.microsoft.com/office/drawing/2014/main" id="{E342BAE5-435E-4481-A065-FCF3C30CCB91}"/>
                </a:ext>
              </a:extLst>
            </p:cNvPr>
            <p:cNvSpPr/>
            <p:nvPr/>
          </p:nvSpPr>
          <p:spPr>
            <a:xfrm>
              <a:off x="2601258" y="3333304"/>
              <a:ext cx="285890" cy="111348"/>
            </a:xfrm>
            <a:custGeom>
              <a:avLst/>
              <a:gdLst>
                <a:gd name="connsiteX0" fmla="*/ 114300 w 285890"/>
                <a:gd name="connsiteY0" fmla="*/ 109298 h 111348"/>
                <a:gd name="connsiteX1" fmla="*/ 278130 w 285890"/>
                <a:gd name="connsiteY1" fmla="*/ 51195 h 111348"/>
                <a:gd name="connsiteX2" fmla="*/ 230505 w 285890"/>
                <a:gd name="connsiteY2" fmla="*/ 14048 h 111348"/>
                <a:gd name="connsiteX3" fmla="*/ 127635 w 285890"/>
                <a:gd name="connsiteY3" fmla="*/ 57863 h 111348"/>
                <a:gd name="connsiteX4" fmla="*/ 24765 w 285890"/>
                <a:gd name="connsiteY4" fmla="*/ 12143 h 111348"/>
                <a:gd name="connsiteX5" fmla="*/ 0 w 285890"/>
                <a:gd name="connsiteY5" fmla="*/ 18810 h 111348"/>
                <a:gd name="connsiteX6" fmla="*/ 114300 w 285890"/>
                <a:gd name="connsiteY6" fmla="*/ 109298 h 11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890" h="111348">
                  <a:moveTo>
                    <a:pt x="114300" y="109298"/>
                  </a:moveTo>
                  <a:cubicBezTo>
                    <a:pt x="173355" y="117870"/>
                    <a:pt x="240030" y="99773"/>
                    <a:pt x="278130" y="51195"/>
                  </a:cubicBezTo>
                  <a:cubicBezTo>
                    <a:pt x="304800" y="16905"/>
                    <a:pt x="256223" y="-21195"/>
                    <a:pt x="230505" y="14048"/>
                  </a:cubicBezTo>
                  <a:cubicBezTo>
                    <a:pt x="207645" y="46433"/>
                    <a:pt x="165735" y="57863"/>
                    <a:pt x="127635" y="57863"/>
                  </a:cubicBezTo>
                  <a:cubicBezTo>
                    <a:pt x="92393" y="57863"/>
                    <a:pt x="42863" y="45480"/>
                    <a:pt x="24765" y="12143"/>
                  </a:cubicBezTo>
                  <a:cubicBezTo>
                    <a:pt x="19050" y="-240"/>
                    <a:pt x="0" y="5475"/>
                    <a:pt x="0" y="18810"/>
                  </a:cubicBezTo>
                  <a:cubicBezTo>
                    <a:pt x="0" y="75008"/>
                    <a:pt x="66675" y="101678"/>
                    <a:pt x="114300" y="109298"/>
                  </a:cubicBezTo>
                  <a:close/>
                </a:path>
              </a:pathLst>
            </a:custGeom>
            <a:grpFill/>
            <a:ln w="9525" cap="flat">
              <a:noFill/>
              <a:prstDash val="solid"/>
              <a:miter/>
            </a:ln>
          </p:spPr>
          <p:txBody>
            <a:bodyPr rtlCol="0" anchor="ctr"/>
            <a:lstStyle/>
            <a:p>
              <a:endParaRPr lang="en-NL"/>
            </a:p>
          </p:txBody>
        </p:sp>
        <p:sp>
          <p:nvSpPr>
            <p:cNvPr id="71" name="Freeform: Shape 70">
              <a:extLst>
                <a:ext uri="{FF2B5EF4-FFF2-40B4-BE49-F238E27FC236}">
                  <a16:creationId xmlns:a16="http://schemas.microsoft.com/office/drawing/2014/main" id="{E3A88963-9BA7-4019-9D4E-BDCBC6AE573C}"/>
                </a:ext>
              </a:extLst>
            </p:cNvPr>
            <p:cNvSpPr/>
            <p:nvPr/>
          </p:nvSpPr>
          <p:spPr>
            <a:xfrm>
              <a:off x="2628880" y="3232099"/>
              <a:ext cx="62864" cy="62865"/>
            </a:xfrm>
            <a:custGeom>
              <a:avLst/>
              <a:gdLst>
                <a:gd name="connsiteX0" fmla="*/ 31432 w 62864"/>
                <a:gd name="connsiteY0" fmla="*/ 62865 h 62865"/>
                <a:gd name="connsiteX1" fmla="*/ 53340 w 62864"/>
                <a:gd name="connsiteY1" fmla="*/ 53340 h 62865"/>
                <a:gd name="connsiteX2" fmla="*/ 62865 w 62864"/>
                <a:gd name="connsiteY2" fmla="*/ 31433 h 62865"/>
                <a:gd name="connsiteX3" fmla="*/ 53340 w 62864"/>
                <a:gd name="connsiteY3" fmla="*/ 9525 h 62865"/>
                <a:gd name="connsiteX4" fmla="*/ 31432 w 62864"/>
                <a:gd name="connsiteY4" fmla="*/ 0 h 62865"/>
                <a:gd name="connsiteX5" fmla="*/ 9525 w 62864"/>
                <a:gd name="connsiteY5" fmla="*/ 9525 h 62865"/>
                <a:gd name="connsiteX6" fmla="*/ 0 w 62864"/>
                <a:gd name="connsiteY6" fmla="*/ 31433 h 62865"/>
                <a:gd name="connsiteX7" fmla="*/ 9525 w 62864"/>
                <a:gd name="connsiteY7" fmla="*/ 53340 h 62865"/>
                <a:gd name="connsiteX8" fmla="*/ 31432 w 62864"/>
                <a:gd name="connsiteY8" fmla="*/ 6286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4" h="62865">
                  <a:moveTo>
                    <a:pt x="31432" y="62865"/>
                  </a:moveTo>
                  <a:cubicBezTo>
                    <a:pt x="39052" y="62865"/>
                    <a:pt x="47625" y="59055"/>
                    <a:pt x="53340" y="53340"/>
                  </a:cubicBezTo>
                  <a:cubicBezTo>
                    <a:pt x="59055" y="47625"/>
                    <a:pt x="62865" y="39053"/>
                    <a:pt x="62865" y="31433"/>
                  </a:cubicBezTo>
                  <a:cubicBezTo>
                    <a:pt x="62865" y="22860"/>
                    <a:pt x="60007" y="15240"/>
                    <a:pt x="53340" y="9525"/>
                  </a:cubicBezTo>
                  <a:cubicBezTo>
                    <a:pt x="47625" y="3810"/>
                    <a:pt x="40005" y="0"/>
                    <a:pt x="31432" y="0"/>
                  </a:cubicBezTo>
                  <a:cubicBezTo>
                    <a:pt x="23813" y="0"/>
                    <a:pt x="15240" y="3810"/>
                    <a:pt x="9525" y="9525"/>
                  </a:cubicBezTo>
                  <a:cubicBezTo>
                    <a:pt x="3810" y="15240"/>
                    <a:pt x="0" y="23813"/>
                    <a:pt x="0" y="31433"/>
                  </a:cubicBezTo>
                  <a:cubicBezTo>
                    <a:pt x="0" y="40005"/>
                    <a:pt x="2857" y="47625"/>
                    <a:pt x="9525" y="53340"/>
                  </a:cubicBezTo>
                  <a:cubicBezTo>
                    <a:pt x="15240" y="59055"/>
                    <a:pt x="22860" y="62865"/>
                    <a:pt x="31432" y="62865"/>
                  </a:cubicBezTo>
                  <a:close/>
                </a:path>
              </a:pathLst>
            </a:custGeom>
            <a:grpFill/>
            <a:ln w="9525" cap="flat">
              <a:noFill/>
              <a:prstDash val="solid"/>
              <a:miter/>
            </a:ln>
          </p:spPr>
          <p:txBody>
            <a:bodyPr rtlCol="0" anchor="ctr"/>
            <a:lstStyle/>
            <a:p>
              <a:endParaRPr lang="en-NL"/>
            </a:p>
          </p:txBody>
        </p:sp>
        <p:sp>
          <p:nvSpPr>
            <p:cNvPr id="72" name="Freeform: Shape 71">
              <a:extLst>
                <a:ext uri="{FF2B5EF4-FFF2-40B4-BE49-F238E27FC236}">
                  <a16:creationId xmlns:a16="http://schemas.microsoft.com/office/drawing/2014/main" id="{60CE33E9-3EA1-4831-94C3-1D2806443F92}"/>
                </a:ext>
              </a:extLst>
            </p:cNvPr>
            <p:cNvSpPr/>
            <p:nvPr/>
          </p:nvSpPr>
          <p:spPr>
            <a:xfrm>
              <a:off x="2783185" y="3232099"/>
              <a:ext cx="62865" cy="62865"/>
            </a:xfrm>
            <a:custGeom>
              <a:avLst/>
              <a:gdLst>
                <a:gd name="connsiteX0" fmla="*/ 31433 w 62865"/>
                <a:gd name="connsiteY0" fmla="*/ 62865 h 62865"/>
                <a:gd name="connsiteX1" fmla="*/ 53340 w 62865"/>
                <a:gd name="connsiteY1" fmla="*/ 53340 h 62865"/>
                <a:gd name="connsiteX2" fmla="*/ 62865 w 62865"/>
                <a:gd name="connsiteY2" fmla="*/ 31433 h 62865"/>
                <a:gd name="connsiteX3" fmla="*/ 53340 w 62865"/>
                <a:gd name="connsiteY3" fmla="*/ 9525 h 62865"/>
                <a:gd name="connsiteX4" fmla="*/ 31433 w 62865"/>
                <a:gd name="connsiteY4" fmla="*/ 0 h 62865"/>
                <a:gd name="connsiteX5" fmla="*/ 9525 w 62865"/>
                <a:gd name="connsiteY5" fmla="*/ 9525 h 62865"/>
                <a:gd name="connsiteX6" fmla="*/ 0 w 62865"/>
                <a:gd name="connsiteY6" fmla="*/ 31433 h 62865"/>
                <a:gd name="connsiteX7" fmla="*/ 9525 w 62865"/>
                <a:gd name="connsiteY7" fmla="*/ 53340 h 62865"/>
                <a:gd name="connsiteX8" fmla="*/ 31433 w 62865"/>
                <a:gd name="connsiteY8" fmla="*/ 6286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 h="62865">
                  <a:moveTo>
                    <a:pt x="31433" y="62865"/>
                  </a:moveTo>
                  <a:cubicBezTo>
                    <a:pt x="39053" y="62865"/>
                    <a:pt x="47625" y="59055"/>
                    <a:pt x="53340" y="53340"/>
                  </a:cubicBezTo>
                  <a:cubicBezTo>
                    <a:pt x="59055" y="47625"/>
                    <a:pt x="62865" y="39053"/>
                    <a:pt x="62865" y="31433"/>
                  </a:cubicBezTo>
                  <a:cubicBezTo>
                    <a:pt x="62865" y="22860"/>
                    <a:pt x="60008" y="15240"/>
                    <a:pt x="53340" y="9525"/>
                  </a:cubicBezTo>
                  <a:cubicBezTo>
                    <a:pt x="47625" y="3810"/>
                    <a:pt x="40005" y="0"/>
                    <a:pt x="31433" y="0"/>
                  </a:cubicBezTo>
                  <a:cubicBezTo>
                    <a:pt x="23813" y="0"/>
                    <a:pt x="15240" y="3810"/>
                    <a:pt x="9525" y="9525"/>
                  </a:cubicBezTo>
                  <a:cubicBezTo>
                    <a:pt x="3810" y="15240"/>
                    <a:pt x="0" y="23813"/>
                    <a:pt x="0" y="31433"/>
                  </a:cubicBezTo>
                  <a:cubicBezTo>
                    <a:pt x="0" y="40005"/>
                    <a:pt x="2858" y="47625"/>
                    <a:pt x="9525" y="53340"/>
                  </a:cubicBezTo>
                  <a:cubicBezTo>
                    <a:pt x="15240" y="59055"/>
                    <a:pt x="22860" y="62865"/>
                    <a:pt x="31433" y="62865"/>
                  </a:cubicBezTo>
                  <a:close/>
                </a:path>
              </a:pathLst>
            </a:custGeom>
            <a:grpFill/>
            <a:ln w="9525" cap="flat">
              <a:noFill/>
              <a:prstDash val="solid"/>
              <a:miter/>
            </a:ln>
          </p:spPr>
          <p:txBody>
            <a:bodyPr rtlCol="0" anchor="ctr"/>
            <a:lstStyle/>
            <a:p>
              <a:endParaRPr lang="en-NL"/>
            </a:p>
          </p:txBody>
        </p:sp>
        <p:sp>
          <p:nvSpPr>
            <p:cNvPr id="73" name="Freeform: Shape 72">
              <a:extLst>
                <a:ext uri="{FF2B5EF4-FFF2-40B4-BE49-F238E27FC236}">
                  <a16:creationId xmlns:a16="http://schemas.microsoft.com/office/drawing/2014/main" id="{C2FA678D-9B93-4EB3-BCE5-4E0F6FC83DE0}"/>
                </a:ext>
              </a:extLst>
            </p:cNvPr>
            <p:cNvSpPr/>
            <p:nvPr/>
          </p:nvSpPr>
          <p:spPr>
            <a:xfrm>
              <a:off x="2487643" y="3076719"/>
              <a:ext cx="505842" cy="471269"/>
            </a:xfrm>
            <a:custGeom>
              <a:avLst/>
              <a:gdLst>
                <a:gd name="connsiteX0" fmla="*/ 349835 w 505842"/>
                <a:gd name="connsiteY0" fmla="*/ 448751 h 471269"/>
                <a:gd name="connsiteX1" fmla="*/ 505092 w 505842"/>
                <a:gd name="connsiteY1" fmla="*/ 209673 h 471269"/>
                <a:gd name="connsiteX2" fmla="*/ 305067 w 505842"/>
                <a:gd name="connsiteY2" fmla="*/ 123 h 471269"/>
                <a:gd name="connsiteX3" fmla="*/ 295542 w 505842"/>
                <a:gd name="connsiteY3" fmla="*/ 7743 h 471269"/>
                <a:gd name="connsiteX4" fmla="*/ 48845 w 505842"/>
                <a:gd name="connsiteY4" fmla="*/ 108708 h 471269"/>
                <a:gd name="connsiteX5" fmla="*/ 47892 w 505842"/>
                <a:gd name="connsiteY5" fmla="*/ 399221 h 471269"/>
                <a:gd name="connsiteX6" fmla="*/ 349835 w 505842"/>
                <a:gd name="connsiteY6" fmla="*/ 448751 h 471269"/>
                <a:gd name="connsiteX7" fmla="*/ 61227 w 505842"/>
                <a:gd name="connsiteY7" fmla="*/ 203958 h 471269"/>
                <a:gd name="connsiteX8" fmla="*/ 308877 w 505842"/>
                <a:gd name="connsiteY8" fmla="*/ 71561 h 471269"/>
                <a:gd name="connsiteX9" fmla="*/ 341262 w 505842"/>
                <a:gd name="connsiteY9" fmla="*/ 31556 h 471269"/>
                <a:gd name="connsiteX10" fmla="*/ 465087 w 505842"/>
                <a:gd name="connsiteY10" fmla="*/ 254441 h 471269"/>
                <a:gd name="connsiteX11" fmla="*/ 218390 w 505842"/>
                <a:gd name="connsiteY11" fmla="*/ 423033 h 471269"/>
                <a:gd name="connsiteX12" fmla="*/ 76467 w 505842"/>
                <a:gd name="connsiteY12" fmla="*/ 355406 h 471269"/>
                <a:gd name="connsiteX13" fmla="*/ 61227 w 505842"/>
                <a:gd name="connsiteY13" fmla="*/ 203958 h 47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842" h="471269">
                  <a:moveTo>
                    <a:pt x="349835" y="448751"/>
                  </a:moveTo>
                  <a:cubicBezTo>
                    <a:pt x="447942" y="409698"/>
                    <a:pt x="513665" y="317306"/>
                    <a:pt x="505092" y="209673"/>
                  </a:cubicBezTo>
                  <a:cubicBezTo>
                    <a:pt x="496520" y="100136"/>
                    <a:pt x="413652" y="13458"/>
                    <a:pt x="305067" y="123"/>
                  </a:cubicBezTo>
                  <a:cubicBezTo>
                    <a:pt x="299352" y="-829"/>
                    <a:pt x="296495" y="3933"/>
                    <a:pt x="295542" y="7743"/>
                  </a:cubicBezTo>
                  <a:cubicBezTo>
                    <a:pt x="200292" y="-12259"/>
                    <a:pt x="105042" y="27746"/>
                    <a:pt x="48845" y="108708"/>
                  </a:cubicBezTo>
                  <a:cubicBezTo>
                    <a:pt x="-9258" y="192528"/>
                    <a:pt x="-22593" y="318258"/>
                    <a:pt x="47892" y="399221"/>
                  </a:cubicBezTo>
                  <a:cubicBezTo>
                    <a:pt x="121235" y="482088"/>
                    <a:pt x="253632" y="485898"/>
                    <a:pt x="349835" y="448751"/>
                  </a:cubicBezTo>
                  <a:close/>
                  <a:moveTo>
                    <a:pt x="61227" y="203958"/>
                  </a:moveTo>
                  <a:cubicBezTo>
                    <a:pt x="92660" y="97278"/>
                    <a:pt x="201245" y="28698"/>
                    <a:pt x="308877" y="71561"/>
                  </a:cubicBezTo>
                  <a:cubicBezTo>
                    <a:pt x="334595" y="82038"/>
                    <a:pt x="349835" y="52511"/>
                    <a:pt x="341262" y="31556"/>
                  </a:cubicBezTo>
                  <a:cubicBezTo>
                    <a:pt x="426987" y="67751"/>
                    <a:pt x="481280" y="160143"/>
                    <a:pt x="465087" y="254441"/>
                  </a:cubicBezTo>
                  <a:cubicBezTo>
                    <a:pt x="445085" y="370646"/>
                    <a:pt x="326975" y="426843"/>
                    <a:pt x="218390" y="423033"/>
                  </a:cubicBezTo>
                  <a:cubicBezTo>
                    <a:pt x="164097" y="421128"/>
                    <a:pt x="108852" y="402078"/>
                    <a:pt x="76467" y="355406"/>
                  </a:cubicBezTo>
                  <a:cubicBezTo>
                    <a:pt x="45987" y="311591"/>
                    <a:pt x="45987" y="253488"/>
                    <a:pt x="61227" y="203958"/>
                  </a:cubicBezTo>
                  <a:close/>
                </a:path>
              </a:pathLst>
            </a:custGeom>
            <a:grpFill/>
            <a:ln w="9525" cap="flat">
              <a:noFill/>
              <a:prstDash val="solid"/>
              <a:miter/>
            </a:ln>
          </p:spPr>
          <p:txBody>
            <a:bodyPr rtlCol="0" anchor="ctr"/>
            <a:lstStyle/>
            <a:p>
              <a:endParaRPr lang="en-NL"/>
            </a:p>
          </p:txBody>
        </p:sp>
        <p:sp>
          <p:nvSpPr>
            <p:cNvPr id="74" name="Freeform: Shape 73">
              <a:extLst>
                <a:ext uri="{FF2B5EF4-FFF2-40B4-BE49-F238E27FC236}">
                  <a16:creationId xmlns:a16="http://schemas.microsoft.com/office/drawing/2014/main" id="{F95CC1F5-AA6B-4735-9039-332493B00FDB}"/>
                </a:ext>
              </a:extLst>
            </p:cNvPr>
            <p:cNvSpPr/>
            <p:nvPr/>
          </p:nvSpPr>
          <p:spPr>
            <a:xfrm>
              <a:off x="2517646" y="3558622"/>
              <a:ext cx="477444" cy="371051"/>
            </a:xfrm>
            <a:custGeom>
              <a:avLst/>
              <a:gdLst>
                <a:gd name="connsiteX0" fmla="*/ 416034 w 477444"/>
                <a:gd name="connsiteY0" fmla="*/ 344990 h 371051"/>
                <a:gd name="connsiteX1" fmla="*/ 463659 w 477444"/>
                <a:gd name="connsiteY1" fmla="*/ 351658 h 371051"/>
                <a:gd name="connsiteX2" fmla="*/ 474136 w 477444"/>
                <a:gd name="connsiteY2" fmla="*/ 202115 h 371051"/>
                <a:gd name="connsiteX3" fmla="*/ 447466 w 477444"/>
                <a:gd name="connsiteY3" fmla="*/ 79243 h 371051"/>
                <a:gd name="connsiteX4" fmla="*/ 277921 w 477444"/>
                <a:gd name="connsiteY4" fmla="*/ 1137 h 371051"/>
                <a:gd name="connsiteX5" fmla="*/ 239821 w 477444"/>
                <a:gd name="connsiteY5" fmla="*/ 4948 h 371051"/>
                <a:gd name="connsiteX6" fmla="*/ 230296 w 477444"/>
                <a:gd name="connsiteY6" fmla="*/ 5900 h 371051"/>
                <a:gd name="connsiteX7" fmla="*/ 228391 w 477444"/>
                <a:gd name="connsiteY7" fmla="*/ 5900 h 371051"/>
                <a:gd name="connsiteX8" fmla="*/ 154096 w 477444"/>
                <a:gd name="connsiteY8" fmla="*/ 19235 h 371051"/>
                <a:gd name="connsiteX9" fmla="*/ 17889 w 477444"/>
                <a:gd name="connsiteY9" fmla="*/ 159253 h 371051"/>
                <a:gd name="connsiteX10" fmla="*/ 2649 w 477444"/>
                <a:gd name="connsiteY10" fmla="*/ 294508 h 371051"/>
                <a:gd name="connsiteX11" fmla="*/ 21699 w 477444"/>
                <a:gd name="connsiteY11" fmla="*/ 366897 h 371051"/>
                <a:gd name="connsiteX12" fmla="*/ 26461 w 477444"/>
                <a:gd name="connsiteY12" fmla="*/ 370708 h 371051"/>
                <a:gd name="connsiteX13" fmla="*/ 26461 w 477444"/>
                <a:gd name="connsiteY13" fmla="*/ 370708 h 371051"/>
                <a:gd name="connsiteX14" fmla="*/ 35986 w 477444"/>
                <a:gd name="connsiteY14" fmla="*/ 366897 h 371051"/>
                <a:gd name="connsiteX15" fmla="*/ 34081 w 477444"/>
                <a:gd name="connsiteY15" fmla="*/ 299270 h 371051"/>
                <a:gd name="connsiteX16" fmla="*/ 55989 w 477444"/>
                <a:gd name="connsiteY16" fmla="*/ 166872 h 371051"/>
                <a:gd name="connsiteX17" fmla="*/ 130284 w 477444"/>
                <a:gd name="connsiteY17" fmla="*/ 75432 h 371051"/>
                <a:gd name="connsiteX18" fmla="*/ 223629 w 477444"/>
                <a:gd name="connsiteY18" fmla="*/ 54478 h 371051"/>
                <a:gd name="connsiteX19" fmla="*/ 371266 w 477444"/>
                <a:gd name="connsiteY19" fmla="*/ 62098 h 371051"/>
                <a:gd name="connsiteX20" fmla="*/ 421749 w 477444"/>
                <a:gd name="connsiteY20" fmla="*/ 178303 h 371051"/>
                <a:gd name="connsiteX21" fmla="*/ 425559 w 477444"/>
                <a:gd name="connsiteY21" fmla="*/ 261170 h 371051"/>
                <a:gd name="connsiteX22" fmla="*/ 416034 w 477444"/>
                <a:gd name="connsiteY22" fmla="*/ 344990 h 371051"/>
                <a:gd name="connsiteX23" fmla="*/ 228391 w 477444"/>
                <a:gd name="connsiteY23" fmla="*/ 6853 h 371051"/>
                <a:gd name="connsiteX24" fmla="*/ 229344 w 477444"/>
                <a:gd name="connsiteY24" fmla="*/ 6853 h 371051"/>
                <a:gd name="connsiteX25" fmla="*/ 228391 w 477444"/>
                <a:gd name="connsiteY25" fmla="*/ 6853 h 37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7444" h="371051">
                  <a:moveTo>
                    <a:pt x="416034" y="344990"/>
                  </a:moveTo>
                  <a:cubicBezTo>
                    <a:pt x="416034" y="373565"/>
                    <a:pt x="454134" y="375470"/>
                    <a:pt x="463659" y="351658"/>
                  </a:cubicBezTo>
                  <a:cubicBezTo>
                    <a:pt x="480804" y="307843"/>
                    <a:pt x="478899" y="248788"/>
                    <a:pt x="474136" y="202115"/>
                  </a:cubicBezTo>
                  <a:cubicBezTo>
                    <a:pt x="470326" y="161157"/>
                    <a:pt x="465564" y="117343"/>
                    <a:pt x="447466" y="79243"/>
                  </a:cubicBezTo>
                  <a:cubicBezTo>
                    <a:pt x="415082" y="9710"/>
                    <a:pt x="347454" y="-4577"/>
                    <a:pt x="277921" y="1137"/>
                  </a:cubicBezTo>
                  <a:cubicBezTo>
                    <a:pt x="265539" y="2090"/>
                    <a:pt x="252204" y="3995"/>
                    <a:pt x="239821" y="4948"/>
                  </a:cubicBezTo>
                  <a:cubicBezTo>
                    <a:pt x="236964" y="4948"/>
                    <a:pt x="234106" y="5900"/>
                    <a:pt x="230296" y="5900"/>
                  </a:cubicBezTo>
                  <a:cubicBezTo>
                    <a:pt x="230296" y="5900"/>
                    <a:pt x="229344" y="5900"/>
                    <a:pt x="228391" y="5900"/>
                  </a:cubicBezTo>
                  <a:cubicBezTo>
                    <a:pt x="203626" y="8757"/>
                    <a:pt x="178861" y="12567"/>
                    <a:pt x="154096" y="19235"/>
                  </a:cubicBezTo>
                  <a:cubicBezTo>
                    <a:pt x="83611" y="40190"/>
                    <a:pt x="45511" y="91625"/>
                    <a:pt x="17889" y="159253"/>
                  </a:cubicBezTo>
                  <a:cubicBezTo>
                    <a:pt x="-209" y="203068"/>
                    <a:pt x="-3066" y="247835"/>
                    <a:pt x="2649" y="294508"/>
                  </a:cubicBezTo>
                  <a:cubicBezTo>
                    <a:pt x="5506" y="318320"/>
                    <a:pt x="6459" y="346895"/>
                    <a:pt x="21699" y="366897"/>
                  </a:cubicBezTo>
                  <a:cubicBezTo>
                    <a:pt x="22651" y="368803"/>
                    <a:pt x="24556" y="370708"/>
                    <a:pt x="26461" y="370708"/>
                  </a:cubicBezTo>
                  <a:cubicBezTo>
                    <a:pt x="26461" y="370708"/>
                    <a:pt x="26461" y="370708"/>
                    <a:pt x="26461" y="370708"/>
                  </a:cubicBezTo>
                  <a:cubicBezTo>
                    <a:pt x="30271" y="371660"/>
                    <a:pt x="34081" y="370708"/>
                    <a:pt x="35986" y="366897"/>
                  </a:cubicBezTo>
                  <a:cubicBezTo>
                    <a:pt x="45511" y="346895"/>
                    <a:pt x="35034" y="320225"/>
                    <a:pt x="34081" y="299270"/>
                  </a:cubicBezTo>
                  <a:cubicBezTo>
                    <a:pt x="31224" y="253550"/>
                    <a:pt x="35986" y="207830"/>
                    <a:pt x="55989" y="166872"/>
                  </a:cubicBezTo>
                  <a:cubicBezTo>
                    <a:pt x="72181" y="132582"/>
                    <a:pt x="94089" y="91625"/>
                    <a:pt x="130284" y="75432"/>
                  </a:cubicBezTo>
                  <a:cubicBezTo>
                    <a:pt x="158859" y="62098"/>
                    <a:pt x="192196" y="58287"/>
                    <a:pt x="223629" y="54478"/>
                  </a:cubicBezTo>
                  <a:cubicBezTo>
                    <a:pt x="267444" y="48762"/>
                    <a:pt x="330309" y="35428"/>
                    <a:pt x="371266" y="62098"/>
                  </a:cubicBezTo>
                  <a:cubicBezTo>
                    <a:pt x="409366" y="86862"/>
                    <a:pt x="416034" y="136393"/>
                    <a:pt x="421749" y="178303"/>
                  </a:cubicBezTo>
                  <a:cubicBezTo>
                    <a:pt x="425559" y="205925"/>
                    <a:pt x="426511" y="233547"/>
                    <a:pt x="425559" y="261170"/>
                  </a:cubicBezTo>
                  <a:cubicBezTo>
                    <a:pt x="423654" y="288793"/>
                    <a:pt x="416986" y="316415"/>
                    <a:pt x="416034" y="344990"/>
                  </a:cubicBezTo>
                  <a:close/>
                  <a:moveTo>
                    <a:pt x="228391" y="6853"/>
                  </a:moveTo>
                  <a:cubicBezTo>
                    <a:pt x="226486" y="6853"/>
                    <a:pt x="227439" y="6853"/>
                    <a:pt x="229344" y="6853"/>
                  </a:cubicBezTo>
                  <a:cubicBezTo>
                    <a:pt x="229344" y="6853"/>
                    <a:pt x="228391" y="6853"/>
                    <a:pt x="228391" y="6853"/>
                  </a:cubicBezTo>
                  <a:close/>
                </a:path>
              </a:pathLst>
            </a:custGeom>
            <a:grpFill/>
            <a:ln w="9525" cap="flat">
              <a:noFill/>
              <a:prstDash val="solid"/>
              <a:miter/>
            </a:ln>
          </p:spPr>
          <p:txBody>
            <a:bodyPr rtlCol="0" anchor="ctr"/>
            <a:lstStyle/>
            <a:p>
              <a:endParaRPr lang="en-NL"/>
            </a:p>
          </p:txBody>
        </p:sp>
      </p:grpSp>
      <p:sp>
        <p:nvSpPr>
          <p:cNvPr id="114" name="Title 113">
            <a:extLst>
              <a:ext uri="{FF2B5EF4-FFF2-40B4-BE49-F238E27FC236}">
                <a16:creationId xmlns:a16="http://schemas.microsoft.com/office/drawing/2014/main" id="{C0963B4E-A879-40F9-A003-FF12E4FE7210}"/>
              </a:ext>
            </a:extLst>
          </p:cNvPr>
          <p:cNvSpPr>
            <a:spLocks noGrp="1"/>
          </p:cNvSpPr>
          <p:nvPr>
            <p:ph type="title"/>
          </p:nvPr>
        </p:nvSpPr>
        <p:spPr/>
        <p:txBody>
          <a:bodyPr/>
          <a:lstStyle/>
          <a:p>
            <a:r>
              <a:rPr lang="en-GB"/>
              <a:t>AGENDA</a:t>
            </a:r>
            <a:endParaRPr lang="en-NL"/>
          </a:p>
        </p:txBody>
      </p:sp>
      <p:sp>
        <p:nvSpPr>
          <p:cNvPr id="60" name="Oval 59">
            <a:extLst>
              <a:ext uri="{FF2B5EF4-FFF2-40B4-BE49-F238E27FC236}">
                <a16:creationId xmlns:a16="http://schemas.microsoft.com/office/drawing/2014/main" id="{68534BB5-C101-4C99-B6A7-5825939F284C}"/>
              </a:ext>
            </a:extLst>
          </p:cNvPr>
          <p:cNvSpPr/>
          <p:nvPr/>
        </p:nvSpPr>
        <p:spPr>
          <a:xfrm>
            <a:off x="8915400" y="4931360"/>
            <a:ext cx="457200" cy="4572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61" name="TextBox 60">
            <a:extLst>
              <a:ext uri="{FF2B5EF4-FFF2-40B4-BE49-F238E27FC236}">
                <a16:creationId xmlns:a16="http://schemas.microsoft.com/office/drawing/2014/main" id="{0C6CB2EC-F7E6-40B2-A477-95D5B21D1987}"/>
              </a:ext>
            </a:extLst>
          </p:cNvPr>
          <p:cNvSpPr txBox="1"/>
          <p:nvPr/>
        </p:nvSpPr>
        <p:spPr>
          <a:xfrm>
            <a:off x="7229475" y="5650022"/>
            <a:ext cx="3829050" cy="1077218"/>
          </a:xfrm>
          <a:prstGeom prst="rect">
            <a:avLst/>
          </a:prstGeom>
          <a:noFill/>
        </p:spPr>
        <p:txBody>
          <a:bodyPr wrap="square" rtlCol="0">
            <a:spAutoFit/>
          </a:bodyPr>
          <a:lstStyle/>
          <a:p>
            <a:pPr algn="ctr"/>
            <a:r>
              <a:rPr lang="en-US" sz="3200">
                <a:solidFill>
                  <a:schemeClr val="bg1"/>
                </a:solidFill>
                <a:latin typeface="+mj-lt"/>
              </a:rPr>
              <a:t>Beyond Buzzwords</a:t>
            </a:r>
          </a:p>
        </p:txBody>
      </p:sp>
      <p:cxnSp>
        <p:nvCxnSpPr>
          <p:cNvPr id="62" name="Straight Connector 61">
            <a:extLst>
              <a:ext uri="{FF2B5EF4-FFF2-40B4-BE49-F238E27FC236}">
                <a16:creationId xmlns:a16="http://schemas.microsoft.com/office/drawing/2014/main" id="{E1FC5B95-E538-4C16-A660-1749B5E612DB}"/>
              </a:ext>
            </a:extLst>
          </p:cNvPr>
          <p:cNvCxnSpPr>
            <a:cxnSpLocks/>
            <a:endCxn id="60" idx="2"/>
          </p:cNvCxnSpPr>
          <p:nvPr/>
        </p:nvCxnSpPr>
        <p:spPr>
          <a:xfrm>
            <a:off x="4543425" y="5159960"/>
            <a:ext cx="4371975" cy="0"/>
          </a:xfrm>
          <a:prstGeom prst="line">
            <a:avLst/>
          </a:prstGeom>
          <a:ln w="38100" cap="sq">
            <a:solidFill>
              <a:srgbClr val="C0C0C8">
                <a:alpha val="20000"/>
              </a:srgbClr>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63" name="Graphic 95">
            <a:extLst>
              <a:ext uri="{FF2B5EF4-FFF2-40B4-BE49-F238E27FC236}">
                <a16:creationId xmlns:a16="http://schemas.microsoft.com/office/drawing/2014/main" id="{06A44A0E-CD77-4DF7-BDE4-06C720F599B9}"/>
              </a:ext>
            </a:extLst>
          </p:cNvPr>
          <p:cNvGrpSpPr/>
          <p:nvPr/>
        </p:nvGrpSpPr>
        <p:grpSpPr>
          <a:xfrm>
            <a:off x="8801895" y="3704374"/>
            <a:ext cx="720000" cy="720000"/>
            <a:chOff x="6257925" y="4992797"/>
            <a:chExt cx="590550" cy="552450"/>
          </a:xfrm>
          <a:solidFill>
            <a:schemeClr val="bg1"/>
          </a:solidFill>
        </p:grpSpPr>
        <p:sp>
          <p:nvSpPr>
            <p:cNvPr id="64" name="Freeform: Shape 63">
              <a:extLst>
                <a:ext uri="{FF2B5EF4-FFF2-40B4-BE49-F238E27FC236}">
                  <a16:creationId xmlns:a16="http://schemas.microsoft.com/office/drawing/2014/main" id="{69D8D3AB-D30D-4FFC-A90F-57F7A2C74297}"/>
                </a:ext>
              </a:extLst>
            </p:cNvPr>
            <p:cNvSpPr/>
            <p:nvPr/>
          </p:nvSpPr>
          <p:spPr>
            <a:xfrm>
              <a:off x="6381750" y="5246133"/>
              <a:ext cx="147561" cy="241877"/>
            </a:xfrm>
            <a:custGeom>
              <a:avLst/>
              <a:gdLst>
                <a:gd name="connsiteX0" fmla="*/ 64941 w 147561"/>
                <a:gd name="connsiteY0" fmla="*/ 226619 h 241877"/>
                <a:gd name="connsiteX1" fmla="*/ 66037 w 147561"/>
                <a:gd name="connsiteY1" fmla="*/ 227714 h 241877"/>
                <a:gd name="connsiteX2" fmla="*/ 94364 w 147561"/>
                <a:gd name="connsiteY2" fmla="*/ 241878 h 241877"/>
                <a:gd name="connsiteX3" fmla="*/ 102889 w 147561"/>
                <a:gd name="connsiteY3" fmla="*/ 224838 h 241877"/>
                <a:gd name="connsiteX4" fmla="*/ 77429 w 147561"/>
                <a:gd name="connsiteY4" fmla="*/ 212112 h 241877"/>
                <a:gd name="connsiteX5" fmla="*/ 78419 w 147561"/>
                <a:gd name="connsiteY5" fmla="*/ 172736 h 241877"/>
                <a:gd name="connsiteX6" fmla="*/ 117796 w 147561"/>
                <a:gd name="connsiteY6" fmla="*/ 171745 h 241877"/>
                <a:gd name="connsiteX7" fmla="*/ 130521 w 147561"/>
                <a:gd name="connsiteY7" fmla="*/ 197206 h 241877"/>
                <a:gd name="connsiteX8" fmla="*/ 147561 w 147561"/>
                <a:gd name="connsiteY8" fmla="*/ 188681 h 241877"/>
                <a:gd name="connsiteX9" fmla="*/ 133398 w 147561"/>
                <a:gd name="connsiteY9" fmla="*/ 160353 h 241877"/>
                <a:gd name="connsiteX10" fmla="*/ 132302 w 147561"/>
                <a:gd name="connsiteY10" fmla="*/ 159258 h 241877"/>
                <a:gd name="connsiteX11" fmla="*/ 69332 w 147561"/>
                <a:gd name="connsiteY11" fmla="*/ 155686 h 241877"/>
                <a:gd name="connsiteX12" fmla="*/ 19050 w 147561"/>
                <a:gd name="connsiteY12" fmla="*/ 51464 h 241877"/>
                <a:gd name="connsiteX13" fmla="*/ 30375 w 147561"/>
                <a:gd name="connsiteY13" fmla="*/ 14611 h 241877"/>
                <a:gd name="connsiteX14" fmla="*/ 16650 w 147561"/>
                <a:gd name="connsiteY14" fmla="*/ 0 h 241877"/>
                <a:gd name="connsiteX15" fmla="*/ 0 w 147561"/>
                <a:gd name="connsiteY15" fmla="*/ 51464 h 241877"/>
                <a:gd name="connsiteX16" fmla="*/ 57512 w 147561"/>
                <a:gd name="connsiteY16" fmla="*/ 169269 h 241877"/>
                <a:gd name="connsiteX17" fmla="*/ 64941 w 147561"/>
                <a:gd name="connsiteY17" fmla="*/ 226619 h 24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561" h="241877">
                  <a:moveTo>
                    <a:pt x="64941" y="226619"/>
                  </a:moveTo>
                  <a:lnTo>
                    <a:pt x="66037" y="227714"/>
                  </a:lnTo>
                  <a:lnTo>
                    <a:pt x="94364" y="241878"/>
                  </a:lnTo>
                  <a:lnTo>
                    <a:pt x="102889" y="224838"/>
                  </a:lnTo>
                  <a:lnTo>
                    <a:pt x="77429" y="212112"/>
                  </a:lnTo>
                  <a:cubicBezTo>
                    <a:pt x="67294" y="200911"/>
                    <a:pt x="67618" y="183537"/>
                    <a:pt x="78419" y="172736"/>
                  </a:cubicBezTo>
                  <a:cubicBezTo>
                    <a:pt x="89221" y="161935"/>
                    <a:pt x="106594" y="161620"/>
                    <a:pt x="117796" y="171745"/>
                  </a:cubicBezTo>
                  <a:lnTo>
                    <a:pt x="130521" y="197206"/>
                  </a:lnTo>
                  <a:lnTo>
                    <a:pt x="147561" y="188681"/>
                  </a:lnTo>
                  <a:lnTo>
                    <a:pt x="133398" y="160353"/>
                  </a:lnTo>
                  <a:lnTo>
                    <a:pt x="132302" y="159258"/>
                  </a:lnTo>
                  <a:cubicBezTo>
                    <a:pt x="115100" y="142056"/>
                    <a:pt x="88001" y="141008"/>
                    <a:pt x="69332" y="155686"/>
                  </a:cubicBezTo>
                  <a:cubicBezTo>
                    <a:pt x="50540" y="139255"/>
                    <a:pt x="19050" y="74933"/>
                    <a:pt x="19050" y="51464"/>
                  </a:cubicBezTo>
                  <a:cubicBezTo>
                    <a:pt x="19050" y="40310"/>
                    <a:pt x="22984" y="27908"/>
                    <a:pt x="30375" y="14611"/>
                  </a:cubicBezTo>
                  <a:cubicBezTo>
                    <a:pt x="24794" y="10801"/>
                    <a:pt x="20183" y="5772"/>
                    <a:pt x="16650" y="0"/>
                  </a:cubicBezTo>
                  <a:cubicBezTo>
                    <a:pt x="7725" y="14745"/>
                    <a:pt x="0" y="32814"/>
                    <a:pt x="0" y="51464"/>
                  </a:cubicBezTo>
                  <a:cubicBezTo>
                    <a:pt x="0" y="88992"/>
                    <a:pt x="42462" y="151105"/>
                    <a:pt x="57512" y="169269"/>
                  </a:cubicBezTo>
                  <a:cubicBezTo>
                    <a:pt x="47054" y="187471"/>
                    <a:pt x="49406" y="211084"/>
                    <a:pt x="64941" y="226619"/>
                  </a:cubicBezTo>
                  <a:close/>
                </a:path>
              </a:pathLst>
            </a:custGeom>
            <a:grpFill/>
            <a:ln w="9525" cap="flat">
              <a:noFill/>
              <a:prstDash val="solid"/>
              <a:miter/>
            </a:ln>
          </p:spPr>
          <p:txBody>
            <a:bodyPr rtlCol="0" anchor="ctr"/>
            <a:lstStyle/>
            <a:p>
              <a:endParaRPr lang="en-NL"/>
            </a:p>
          </p:txBody>
        </p:sp>
        <p:sp>
          <p:nvSpPr>
            <p:cNvPr id="65" name="Freeform: Shape 64">
              <a:extLst>
                <a:ext uri="{FF2B5EF4-FFF2-40B4-BE49-F238E27FC236}">
                  <a16:creationId xmlns:a16="http://schemas.microsoft.com/office/drawing/2014/main" id="{8262252F-09FC-4FBD-AED0-066C4C2DBE89}"/>
                </a:ext>
              </a:extLst>
            </p:cNvPr>
            <p:cNvSpPr/>
            <p:nvPr/>
          </p:nvSpPr>
          <p:spPr>
            <a:xfrm>
              <a:off x="6257925" y="5354747"/>
              <a:ext cx="130844" cy="19050"/>
            </a:xfrm>
            <a:custGeom>
              <a:avLst/>
              <a:gdLst>
                <a:gd name="connsiteX0" fmla="*/ 120958 w 130844"/>
                <a:gd name="connsiteY0" fmla="*/ 0 h 19050"/>
                <a:gd name="connsiteX1" fmla="*/ 0 w 130844"/>
                <a:gd name="connsiteY1" fmla="*/ 0 h 19050"/>
                <a:gd name="connsiteX2" fmla="*/ 0 w 130844"/>
                <a:gd name="connsiteY2" fmla="*/ 19050 h 19050"/>
                <a:gd name="connsiteX3" fmla="*/ 130845 w 130844"/>
                <a:gd name="connsiteY3" fmla="*/ 19050 h 19050"/>
                <a:gd name="connsiteX4" fmla="*/ 120958 w 130844"/>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4" h="19050">
                  <a:moveTo>
                    <a:pt x="120958" y="0"/>
                  </a:moveTo>
                  <a:lnTo>
                    <a:pt x="0" y="0"/>
                  </a:lnTo>
                  <a:lnTo>
                    <a:pt x="0" y="19050"/>
                  </a:lnTo>
                  <a:lnTo>
                    <a:pt x="130845" y="19050"/>
                  </a:lnTo>
                  <a:cubicBezTo>
                    <a:pt x="127378" y="12878"/>
                    <a:pt x="124054" y="6496"/>
                    <a:pt x="120958" y="0"/>
                  </a:cubicBezTo>
                  <a:close/>
                </a:path>
              </a:pathLst>
            </a:custGeom>
            <a:grpFill/>
            <a:ln w="9525" cap="flat">
              <a:noFill/>
              <a:prstDash val="solid"/>
              <a:miter/>
            </a:ln>
          </p:spPr>
          <p:txBody>
            <a:bodyPr rtlCol="0" anchor="ctr"/>
            <a:lstStyle/>
            <a:p>
              <a:endParaRPr lang="en-NL"/>
            </a:p>
          </p:txBody>
        </p:sp>
        <p:sp>
          <p:nvSpPr>
            <p:cNvPr id="66" name="Freeform: Shape 65">
              <a:extLst>
                <a:ext uri="{FF2B5EF4-FFF2-40B4-BE49-F238E27FC236}">
                  <a16:creationId xmlns:a16="http://schemas.microsoft.com/office/drawing/2014/main" id="{9BD95F95-50E2-4104-9A2B-96B63A9DEBED}"/>
                </a:ext>
              </a:extLst>
            </p:cNvPr>
            <p:cNvSpPr/>
            <p:nvPr/>
          </p:nvSpPr>
          <p:spPr>
            <a:xfrm>
              <a:off x="6441433" y="5183297"/>
              <a:ext cx="407041" cy="190500"/>
            </a:xfrm>
            <a:custGeom>
              <a:avLst/>
              <a:gdLst>
                <a:gd name="connsiteX0" fmla="*/ 198949 w 407041"/>
                <a:gd name="connsiteY0" fmla="*/ 171450 h 190500"/>
                <a:gd name="connsiteX1" fmla="*/ 215427 w 407041"/>
                <a:gd name="connsiteY1" fmla="*/ 72581 h 190500"/>
                <a:gd name="connsiteX2" fmla="*/ 216541 w 407041"/>
                <a:gd name="connsiteY2" fmla="*/ 59103 h 190500"/>
                <a:gd name="connsiteX3" fmla="*/ 200501 w 407041"/>
                <a:gd name="connsiteY3" fmla="*/ 10411 h 190500"/>
                <a:gd name="connsiteX4" fmla="*/ 200454 w 407041"/>
                <a:gd name="connsiteY4" fmla="*/ 10344 h 190500"/>
                <a:gd name="connsiteX5" fmla="*/ 200454 w 407041"/>
                <a:gd name="connsiteY5" fmla="*/ 10344 h 190500"/>
                <a:gd name="connsiteX6" fmla="*/ 200139 w 407041"/>
                <a:gd name="connsiteY6" fmla="*/ 9877 h 190500"/>
                <a:gd name="connsiteX7" fmla="*/ 192729 w 407041"/>
                <a:gd name="connsiteY7" fmla="*/ 0 h 190500"/>
                <a:gd name="connsiteX8" fmla="*/ 178441 w 407041"/>
                <a:gd name="connsiteY8" fmla="*/ 0 h 190500"/>
                <a:gd name="connsiteX9" fmla="*/ 45091 w 407041"/>
                <a:gd name="connsiteY9" fmla="*/ 0 h 190500"/>
                <a:gd name="connsiteX10" fmla="*/ 30804 w 407041"/>
                <a:gd name="connsiteY10" fmla="*/ 0 h 190500"/>
                <a:gd name="connsiteX11" fmla="*/ 23479 w 407041"/>
                <a:gd name="connsiteY11" fmla="*/ 9773 h 190500"/>
                <a:gd name="connsiteX12" fmla="*/ 19183 w 407041"/>
                <a:gd name="connsiteY12" fmla="*/ 16145 h 190500"/>
                <a:gd name="connsiteX13" fmla="*/ 6991 w 407041"/>
                <a:gd name="connsiteY13" fmla="*/ 59103 h 190500"/>
                <a:gd name="connsiteX14" fmla="*/ 8106 w 407041"/>
                <a:gd name="connsiteY14" fmla="*/ 72590 h 190500"/>
                <a:gd name="connsiteX15" fmla="*/ 24584 w 407041"/>
                <a:gd name="connsiteY15" fmla="*/ 171450 h 190500"/>
                <a:gd name="connsiteX16" fmla="*/ 0 w 407041"/>
                <a:gd name="connsiteY16" fmla="*/ 171450 h 190500"/>
                <a:gd name="connsiteX17" fmla="*/ 11125 w 407041"/>
                <a:gd name="connsiteY17" fmla="*/ 190500 h 190500"/>
                <a:gd name="connsiteX18" fmla="*/ 407041 w 407041"/>
                <a:gd name="connsiteY18" fmla="*/ 190500 h 190500"/>
                <a:gd name="connsiteX19" fmla="*/ 407041 w 407041"/>
                <a:gd name="connsiteY19" fmla="*/ 171450 h 190500"/>
                <a:gd name="connsiteX20" fmla="*/ 198949 w 407041"/>
                <a:gd name="connsiteY20" fmla="*/ 171450 h 190500"/>
                <a:gd name="connsiteX21" fmla="*/ 45091 w 407041"/>
                <a:gd name="connsiteY21" fmla="*/ 152400 h 190500"/>
                <a:gd name="connsiteX22" fmla="*/ 45091 w 407041"/>
                <a:gd name="connsiteY22" fmla="*/ 133350 h 190500"/>
                <a:gd name="connsiteX23" fmla="*/ 64141 w 407041"/>
                <a:gd name="connsiteY23" fmla="*/ 133350 h 190500"/>
                <a:gd name="connsiteX24" fmla="*/ 64141 w 407041"/>
                <a:gd name="connsiteY24" fmla="*/ 152400 h 190500"/>
                <a:gd name="connsiteX25" fmla="*/ 45091 w 407041"/>
                <a:gd name="connsiteY25" fmla="*/ 152400 h 190500"/>
                <a:gd name="connsiteX26" fmla="*/ 83191 w 407041"/>
                <a:gd name="connsiteY26" fmla="*/ 152400 h 190500"/>
                <a:gd name="connsiteX27" fmla="*/ 83191 w 407041"/>
                <a:gd name="connsiteY27" fmla="*/ 133350 h 190500"/>
                <a:gd name="connsiteX28" fmla="*/ 102241 w 407041"/>
                <a:gd name="connsiteY28" fmla="*/ 133350 h 190500"/>
                <a:gd name="connsiteX29" fmla="*/ 102241 w 407041"/>
                <a:gd name="connsiteY29" fmla="*/ 152400 h 190500"/>
                <a:gd name="connsiteX30" fmla="*/ 83191 w 407041"/>
                <a:gd name="connsiteY30" fmla="*/ 152400 h 190500"/>
                <a:gd name="connsiteX31" fmla="*/ 121291 w 407041"/>
                <a:gd name="connsiteY31" fmla="*/ 152400 h 190500"/>
                <a:gd name="connsiteX32" fmla="*/ 121291 w 407041"/>
                <a:gd name="connsiteY32" fmla="*/ 133350 h 190500"/>
                <a:gd name="connsiteX33" fmla="*/ 140341 w 407041"/>
                <a:gd name="connsiteY33" fmla="*/ 133350 h 190500"/>
                <a:gd name="connsiteX34" fmla="*/ 140341 w 407041"/>
                <a:gd name="connsiteY34" fmla="*/ 152400 h 190500"/>
                <a:gd name="connsiteX35" fmla="*/ 121291 w 407041"/>
                <a:gd name="connsiteY35" fmla="*/ 152400 h 190500"/>
                <a:gd name="connsiteX36" fmla="*/ 159391 w 407041"/>
                <a:gd name="connsiteY36" fmla="*/ 152400 h 190500"/>
                <a:gd name="connsiteX37" fmla="*/ 159391 w 407041"/>
                <a:gd name="connsiteY37" fmla="*/ 133350 h 190500"/>
                <a:gd name="connsiteX38" fmla="*/ 178441 w 407041"/>
                <a:gd name="connsiteY38" fmla="*/ 133350 h 190500"/>
                <a:gd name="connsiteX39" fmla="*/ 178441 w 407041"/>
                <a:gd name="connsiteY39" fmla="*/ 152400 h 190500"/>
                <a:gd name="connsiteX40" fmla="*/ 159391 w 407041"/>
                <a:gd name="connsiteY40" fmla="*/ 152400 h 190500"/>
                <a:gd name="connsiteX41" fmla="*/ 35566 w 407041"/>
                <a:gd name="connsiteY41" fmla="*/ 47625 h 190500"/>
                <a:gd name="connsiteX42" fmla="*/ 54616 w 407041"/>
                <a:gd name="connsiteY42" fmla="*/ 28575 h 190500"/>
                <a:gd name="connsiteX43" fmla="*/ 168916 w 407041"/>
                <a:gd name="connsiteY43" fmla="*/ 28575 h 190500"/>
                <a:gd name="connsiteX44" fmla="*/ 187966 w 407041"/>
                <a:gd name="connsiteY44" fmla="*/ 47625 h 190500"/>
                <a:gd name="connsiteX45" fmla="*/ 187966 w 407041"/>
                <a:gd name="connsiteY45" fmla="*/ 85725 h 190500"/>
                <a:gd name="connsiteX46" fmla="*/ 168916 w 407041"/>
                <a:gd name="connsiteY46" fmla="*/ 104775 h 190500"/>
                <a:gd name="connsiteX47" fmla="*/ 54616 w 407041"/>
                <a:gd name="connsiteY47" fmla="*/ 104775 h 190500"/>
                <a:gd name="connsiteX48" fmla="*/ 35566 w 407041"/>
                <a:gd name="connsiteY48" fmla="*/ 85725 h 190500"/>
                <a:gd name="connsiteX49" fmla="*/ 35566 w 407041"/>
                <a:gd name="connsiteY49" fmla="*/ 476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7041" h="190500">
                  <a:moveTo>
                    <a:pt x="198949" y="171450"/>
                  </a:moveTo>
                  <a:lnTo>
                    <a:pt x="215427" y="72581"/>
                  </a:lnTo>
                  <a:cubicBezTo>
                    <a:pt x="216160" y="68132"/>
                    <a:pt x="216541" y="63598"/>
                    <a:pt x="216541" y="59103"/>
                  </a:cubicBezTo>
                  <a:cubicBezTo>
                    <a:pt x="216541" y="41681"/>
                    <a:pt x="210836" y="24432"/>
                    <a:pt x="200501" y="10411"/>
                  </a:cubicBezTo>
                  <a:lnTo>
                    <a:pt x="200454" y="10344"/>
                  </a:lnTo>
                  <a:lnTo>
                    <a:pt x="200454" y="10344"/>
                  </a:lnTo>
                  <a:cubicBezTo>
                    <a:pt x="200339" y="10192"/>
                    <a:pt x="200244" y="10030"/>
                    <a:pt x="200139" y="9877"/>
                  </a:cubicBezTo>
                  <a:lnTo>
                    <a:pt x="192729" y="0"/>
                  </a:lnTo>
                  <a:lnTo>
                    <a:pt x="178441" y="0"/>
                  </a:lnTo>
                  <a:lnTo>
                    <a:pt x="45091" y="0"/>
                  </a:lnTo>
                  <a:lnTo>
                    <a:pt x="30804" y="0"/>
                  </a:lnTo>
                  <a:lnTo>
                    <a:pt x="23479" y="9773"/>
                  </a:lnTo>
                  <a:lnTo>
                    <a:pt x="19183" y="16145"/>
                  </a:lnTo>
                  <a:cubicBezTo>
                    <a:pt x="11297" y="29004"/>
                    <a:pt x="6991" y="43986"/>
                    <a:pt x="6991" y="59103"/>
                  </a:cubicBezTo>
                  <a:cubicBezTo>
                    <a:pt x="6991" y="63598"/>
                    <a:pt x="7372" y="68132"/>
                    <a:pt x="8106" y="72590"/>
                  </a:cubicBezTo>
                  <a:lnTo>
                    <a:pt x="24584" y="171450"/>
                  </a:lnTo>
                  <a:lnTo>
                    <a:pt x="0" y="171450"/>
                  </a:lnTo>
                  <a:cubicBezTo>
                    <a:pt x="3743" y="178470"/>
                    <a:pt x="7563" y="185023"/>
                    <a:pt x="11125" y="190500"/>
                  </a:cubicBezTo>
                  <a:lnTo>
                    <a:pt x="407041" y="190500"/>
                  </a:lnTo>
                  <a:lnTo>
                    <a:pt x="407041" y="171450"/>
                  </a:lnTo>
                  <a:lnTo>
                    <a:pt x="198949" y="171450"/>
                  </a:lnTo>
                  <a:close/>
                  <a:moveTo>
                    <a:pt x="45091" y="152400"/>
                  </a:moveTo>
                  <a:lnTo>
                    <a:pt x="45091" y="133350"/>
                  </a:lnTo>
                  <a:lnTo>
                    <a:pt x="64141" y="133350"/>
                  </a:lnTo>
                  <a:lnTo>
                    <a:pt x="64141" y="152400"/>
                  </a:lnTo>
                  <a:lnTo>
                    <a:pt x="45091" y="152400"/>
                  </a:lnTo>
                  <a:close/>
                  <a:moveTo>
                    <a:pt x="83191" y="152400"/>
                  </a:moveTo>
                  <a:lnTo>
                    <a:pt x="83191" y="133350"/>
                  </a:lnTo>
                  <a:lnTo>
                    <a:pt x="102241" y="133350"/>
                  </a:lnTo>
                  <a:lnTo>
                    <a:pt x="102241" y="152400"/>
                  </a:lnTo>
                  <a:lnTo>
                    <a:pt x="83191" y="152400"/>
                  </a:lnTo>
                  <a:close/>
                  <a:moveTo>
                    <a:pt x="121291" y="152400"/>
                  </a:moveTo>
                  <a:lnTo>
                    <a:pt x="121291" y="133350"/>
                  </a:lnTo>
                  <a:lnTo>
                    <a:pt x="140341" y="133350"/>
                  </a:lnTo>
                  <a:lnTo>
                    <a:pt x="140341" y="152400"/>
                  </a:lnTo>
                  <a:lnTo>
                    <a:pt x="121291" y="152400"/>
                  </a:lnTo>
                  <a:close/>
                  <a:moveTo>
                    <a:pt x="159391" y="152400"/>
                  </a:moveTo>
                  <a:lnTo>
                    <a:pt x="159391" y="133350"/>
                  </a:lnTo>
                  <a:lnTo>
                    <a:pt x="178441" y="133350"/>
                  </a:lnTo>
                  <a:lnTo>
                    <a:pt x="178441" y="152400"/>
                  </a:lnTo>
                  <a:lnTo>
                    <a:pt x="159391" y="152400"/>
                  </a:lnTo>
                  <a:close/>
                  <a:moveTo>
                    <a:pt x="35566" y="47625"/>
                  </a:moveTo>
                  <a:cubicBezTo>
                    <a:pt x="35566" y="37100"/>
                    <a:pt x="44091" y="28575"/>
                    <a:pt x="54616" y="28575"/>
                  </a:cubicBezTo>
                  <a:lnTo>
                    <a:pt x="168916" y="28575"/>
                  </a:lnTo>
                  <a:cubicBezTo>
                    <a:pt x="179441" y="28575"/>
                    <a:pt x="187966" y="37100"/>
                    <a:pt x="187966" y="47625"/>
                  </a:cubicBezTo>
                  <a:lnTo>
                    <a:pt x="187966" y="85725"/>
                  </a:lnTo>
                  <a:cubicBezTo>
                    <a:pt x="187966" y="96250"/>
                    <a:pt x="179441" y="104775"/>
                    <a:pt x="168916" y="104775"/>
                  </a:cubicBezTo>
                  <a:lnTo>
                    <a:pt x="54616" y="104775"/>
                  </a:lnTo>
                  <a:cubicBezTo>
                    <a:pt x="44091" y="104775"/>
                    <a:pt x="35566" y="96250"/>
                    <a:pt x="35566" y="85725"/>
                  </a:cubicBezTo>
                  <a:lnTo>
                    <a:pt x="35566" y="47625"/>
                  </a:lnTo>
                  <a:close/>
                </a:path>
              </a:pathLst>
            </a:custGeom>
            <a:grpFill/>
            <a:ln w="9525" cap="flat">
              <a:noFill/>
              <a:prstDash val="solid"/>
              <a:miter/>
            </a:ln>
          </p:spPr>
          <p:txBody>
            <a:bodyPr rtlCol="0" anchor="ctr"/>
            <a:lstStyle/>
            <a:p>
              <a:endParaRPr lang="en-NL"/>
            </a:p>
          </p:txBody>
        </p:sp>
        <p:sp>
          <p:nvSpPr>
            <p:cNvPr id="67" name="Freeform: Shape 66">
              <a:extLst>
                <a:ext uri="{FF2B5EF4-FFF2-40B4-BE49-F238E27FC236}">
                  <a16:creationId xmlns:a16="http://schemas.microsoft.com/office/drawing/2014/main" id="{1ED7451C-8EF6-420C-BEE4-5FE1AABBDAEE}"/>
                </a:ext>
              </a:extLst>
            </p:cNvPr>
            <p:cNvSpPr/>
            <p:nvPr/>
          </p:nvSpPr>
          <p:spPr>
            <a:xfrm>
              <a:off x="6410325" y="5192822"/>
              <a:ext cx="31899" cy="55473"/>
            </a:xfrm>
            <a:custGeom>
              <a:avLst/>
              <a:gdLst>
                <a:gd name="connsiteX0" fmla="*/ 19298 w 31899"/>
                <a:gd name="connsiteY0" fmla="*/ 55474 h 55473"/>
                <a:gd name="connsiteX1" fmla="*/ 19050 w 31899"/>
                <a:gd name="connsiteY1" fmla="*/ 49578 h 55473"/>
                <a:gd name="connsiteX2" fmla="*/ 31899 w 31899"/>
                <a:gd name="connsiteY2" fmla="*/ 438 h 55473"/>
                <a:gd name="connsiteX3" fmla="*/ 28575 w 31899"/>
                <a:gd name="connsiteY3" fmla="*/ 0 h 55473"/>
                <a:gd name="connsiteX4" fmla="*/ 0 w 31899"/>
                <a:gd name="connsiteY4" fmla="*/ 28575 h 55473"/>
                <a:gd name="connsiteX5" fmla="*/ 19298 w 31899"/>
                <a:gd name="connsiteY5" fmla="*/ 55474 h 5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99" h="55473">
                  <a:moveTo>
                    <a:pt x="19298" y="55474"/>
                  </a:moveTo>
                  <a:cubicBezTo>
                    <a:pt x="19183" y="53502"/>
                    <a:pt x="19050" y="51540"/>
                    <a:pt x="19050" y="49578"/>
                  </a:cubicBezTo>
                  <a:cubicBezTo>
                    <a:pt x="19050" y="32423"/>
                    <a:pt x="23593" y="15411"/>
                    <a:pt x="31899" y="438"/>
                  </a:cubicBezTo>
                  <a:cubicBezTo>
                    <a:pt x="30785" y="295"/>
                    <a:pt x="29689" y="0"/>
                    <a:pt x="28575" y="0"/>
                  </a:cubicBezTo>
                  <a:cubicBezTo>
                    <a:pt x="12821" y="0"/>
                    <a:pt x="0" y="12821"/>
                    <a:pt x="0" y="28575"/>
                  </a:cubicBezTo>
                  <a:cubicBezTo>
                    <a:pt x="0" y="41062"/>
                    <a:pt x="8106" y="51597"/>
                    <a:pt x="19298" y="55474"/>
                  </a:cubicBezTo>
                  <a:close/>
                </a:path>
              </a:pathLst>
            </a:custGeom>
            <a:grpFill/>
            <a:ln w="9525" cap="flat">
              <a:noFill/>
              <a:prstDash val="solid"/>
              <a:miter/>
            </a:ln>
          </p:spPr>
          <p:txBody>
            <a:bodyPr rtlCol="0" anchor="ctr"/>
            <a:lstStyle/>
            <a:p>
              <a:endParaRPr lang="en-NL"/>
            </a:p>
          </p:txBody>
        </p:sp>
        <p:sp>
          <p:nvSpPr>
            <p:cNvPr id="68" name="Freeform: Shape 67">
              <a:extLst>
                <a:ext uri="{FF2B5EF4-FFF2-40B4-BE49-F238E27FC236}">
                  <a16:creationId xmlns:a16="http://schemas.microsoft.com/office/drawing/2014/main" id="{585646F0-9660-4C2F-901E-71C979BCB1ED}"/>
                </a:ext>
              </a:extLst>
            </p:cNvPr>
            <p:cNvSpPr/>
            <p:nvPr/>
          </p:nvSpPr>
          <p:spPr>
            <a:xfrm>
              <a:off x="6419850" y="5049947"/>
              <a:ext cx="19050" cy="57150"/>
            </a:xfrm>
            <a:custGeom>
              <a:avLst/>
              <a:gdLst>
                <a:gd name="connsiteX0" fmla="*/ 9525 w 19050"/>
                <a:gd name="connsiteY0" fmla="*/ 57150 h 57150"/>
                <a:gd name="connsiteX1" fmla="*/ 19050 w 19050"/>
                <a:gd name="connsiteY1" fmla="*/ 57150 h 57150"/>
                <a:gd name="connsiteX2" fmla="*/ 19050 w 19050"/>
                <a:gd name="connsiteY2" fmla="*/ 0 h 57150"/>
                <a:gd name="connsiteX3" fmla="*/ 9525 w 19050"/>
                <a:gd name="connsiteY3" fmla="*/ 0 h 57150"/>
                <a:gd name="connsiteX4" fmla="*/ 0 w 19050"/>
                <a:gd name="connsiteY4" fmla="*/ 9525 h 57150"/>
                <a:gd name="connsiteX5" fmla="*/ 0 w 19050"/>
                <a:gd name="connsiteY5" fmla="*/ 47625 h 57150"/>
                <a:gd name="connsiteX6" fmla="*/ 9525 w 19050"/>
                <a:gd name="connsiteY6"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7150">
                  <a:moveTo>
                    <a:pt x="9525" y="57150"/>
                  </a:moveTo>
                  <a:lnTo>
                    <a:pt x="19050" y="57150"/>
                  </a:lnTo>
                  <a:lnTo>
                    <a:pt x="19050" y="0"/>
                  </a:lnTo>
                  <a:lnTo>
                    <a:pt x="9525" y="0"/>
                  </a:lnTo>
                  <a:cubicBezTo>
                    <a:pt x="4277" y="0"/>
                    <a:pt x="0" y="4277"/>
                    <a:pt x="0" y="9525"/>
                  </a:cubicBezTo>
                  <a:lnTo>
                    <a:pt x="0" y="47625"/>
                  </a:lnTo>
                  <a:cubicBezTo>
                    <a:pt x="0" y="52873"/>
                    <a:pt x="4277" y="57150"/>
                    <a:pt x="9525" y="57150"/>
                  </a:cubicBezTo>
                  <a:close/>
                </a:path>
              </a:pathLst>
            </a:custGeom>
            <a:grpFill/>
            <a:ln w="9525" cap="flat">
              <a:noFill/>
              <a:prstDash val="solid"/>
              <a:miter/>
            </a:ln>
          </p:spPr>
          <p:txBody>
            <a:bodyPr rtlCol="0" anchor="ctr"/>
            <a:lstStyle/>
            <a:p>
              <a:endParaRPr lang="en-NL"/>
            </a:p>
          </p:txBody>
        </p:sp>
        <p:sp>
          <p:nvSpPr>
            <p:cNvPr id="75" name="Freeform: Shape 74">
              <a:extLst>
                <a:ext uri="{FF2B5EF4-FFF2-40B4-BE49-F238E27FC236}">
                  <a16:creationId xmlns:a16="http://schemas.microsoft.com/office/drawing/2014/main" id="{F456FBB8-C04F-4DEC-A33A-3827202B061A}"/>
                </a:ext>
              </a:extLst>
            </p:cNvPr>
            <p:cNvSpPr/>
            <p:nvPr/>
          </p:nvSpPr>
          <p:spPr>
            <a:xfrm>
              <a:off x="6667500" y="5049947"/>
              <a:ext cx="19050" cy="57150"/>
            </a:xfrm>
            <a:custGeom>
              <a:avLst/>
              <a:gdLst>
                <a:gd name="connsiteX0" fmla="*/ 19050 w 19050"/>
                <a:gd name="connsiteY0" fmla="*/ 47625 h 57150"/>
                <a:gd name="connsiteX1" fmla="*/ 19050 w 19050"/>
                <a:gd name="connsiteY1" fmla="*/ 9525 h 57150"/>
                <a:gd name="connsiteX2" fmla="*/ 9525 w 19050"/>
                <a:gd name="connsiteY2" fmla="*/ 0 h 57150"/>
                <a:gd name="connsiteX3" fmla="*/ 0 w 19050"/>
                <a:gd name="connsiteY3" fmla="*/ 0 h 57150"/>
                <a:gd name="connsiteX4" fmla="*/ 0 w 19050"/>
                <a:gd name="connsiteY4" fmla="*/ 57150 h 57150"/>
                <a:gd name="connsiteX5" fmla="*/ 9525 w 19050"/>
                <a:gd name="connsiteY5" fmla="*/ 57150 h 57150"/>
                <a:gd name="connsiteX6" fmla="*/ 19050 w 19050"/>
                <a:gd name="connsiteY6" fmla="*/ 4762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7150">
                  <a:moveTo>
                    <a:pt x="19050" y="47625"/>
                  </a:moveTo>
                  <a:lnTo>
                    <a:pt x="19050" y="9525"/>
                  </a:lnTo>
                  <a:cubicBezTo>
                    <a:pt x="19050" y="4277"/>
                    <a:pt x="14773" y="0"/>
                    <a:pt x="9525" y="0"/>
                  </a:cubicBezTo>
                  <a:lnTo>
                    <a:pt x="0" y="0"/>
                  </a:lnTo>
                  <a:lnTo>
                    <a:pt x="0" y="57150"/>
                  </a:lnTo>
                  <a:lnTo>
                    <a:pt x="9525" y="57150"/>
                  </a:lnTo>
                  <a:cubicBezTo>
                    <a:pt x="14773" y="57150"/>
                    <a:pt x="19050" y="52873"/>
                    <a:pt x="19050" y="47625"/>
                  </a:cubicBezTo>
                  <a:close/>
                </a:path>
              </a:pathLst>
            </a:custGeom>
            <a:grpFill/>
            <a:ln w="9525" cap="flat">
              <a:noFill/>
              <a:prstDash val="solid"/>
              <a:miter/>
            </a:ln>
          </p:spPr>
          <p:txBody>
            <a:bodyPr rtlCol="0" anchor="ctr"/>
            <a:lstStyle/>
            <a:p>
              <a:endParaRPr lang="en-NL"/>
            </a:p>
          </p:txBody>
        </p:sp>
        <p:sp>
          <p:nvSpPr>
            <p:cNvPr id="76" name="Freeform: Shape 75">
              <a:extLst>
                <a:ext uri="{FF2B5EF4-FFF2-40B4-BE49-F238E27FC236}">
                  <a16:creationId xmlns:a16="http://schemas.microsoft.com/office/drawing/2014/main" id="{979D8D9B-27CB-4A87-A387-FC9C6C4A2D8D}"/>
                </a:ext>
              </a:extLst>
            </p:cNvPr>
            <p:cNvSpPr/>
            <p:nvPr/>
          </p:nvSpPr>
          <p:spPr>
            <a:xfrm>
              <a:off x="6664185" y="5192822"/>
              <a:ext cx="31889" cy="55559"/>
            </a:xfrm>
            <a:custGeom>
              <a:avLst/>
              <a:gdLst>
                <a:gd name="connsiteX0" fmla="*/ 12592 w 31889"/>
                <a:gd name="connsiteY0" fmla="*/ 55559 h 55559"/>
                <a:gd name="connsiteX1" fmla="*/ 31890 w 31889"/>
                <a:gd name="connsiteY1" fmla="*/ 28575 h 55559"/>
                <a:gd name="connsiteX2" fmla="*/ 3315 w 31889"/>
                <a:gd name="connsiteY2" fmla="*/ 0 h 55559"/>
                <a:gd name="connsiteX3" fmla="*/ 0 w 31889"/>
                <a:gd name="connsiteY3" fmla="*/ 438 h 55559"/>
                <a:gd name="connsiteX4" fmla="*/ 12840 w 31889"/>
                <a:gd name="connsiteY4" fmla="*/ 49578 h 55559"/>
                <a:gd name="connsiteX5" fmla="*/ 12592 w 31889"/>
                <a:gd name="connsiteY5" fmla="*/ 55559 h 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9" h="55559">
                  <a:moveTo>
                    <a:pt x="12592" y="55559"/>
                  </a:moveTo>
                  <a:cubicBezTo>
                    <a:pt x="23660" y="51749"/>
                    <a:pt x="31890" y="41167"/>
                    <a:pt x="31890" y="28575"/>
                  </a:cubicBezTo>
                  <a:cubicBezTo>
                    <a:pt x="31890" y="12821"/>
                    <a:pt x="19069" y="0"/>
                    <a:pt x="3315" y="0"/>
                  </a:cubicBezTo>
                  <a:cubicBezTo>
                    <a:pt x="2200" y="0"/>
                    <a:pt x="1105" y="295"/>
                    <a:pt x="0" y="438"/>
                  </a:cubicBezTo>
                  <a:cubicBezTo>
                    <a:pt x="8296" y="15411"/>
                    <a:pt x="12840" y="32414"/>
                    <a:pt x="12840" y="49578"/>
                  </a:cubicBezTo>
                  <a:cubicBezTo>
                    <a:pt x="12840" y="51568"/>
                    <a:pt x="12706" y="53559"/>
                    <a:pt x="12592" y="55559"/>
                  </a:cubicBezTo>
                  <a:close/>
                </a:path>
              </a:pathLst>
            </a:custGeom>
            <a:grpFill/>
            <a:ln w="9525" cap="flat">
              <a:noFill/>
              <a:prstDash val="solid"/>
              <a:miter/>
            </a:ln>
          </p:spPr>
          <p:txBody>
            <a:bodyPr rtlCol="0" anchor="ctr"/>
            <a:lstStyle/>
            <a:p>
              <a:endParaRPr lang="en-NL"/>
            </a:p>
          </p:txBody>
        </p:sp>
        <p:sp>
          <p:nvSpPr>
            <p:cNvPr id="77" name="Freeform: Shape 76">
              <a:extLst>
                <a:ext uri="{FF2B5EF4-FFF2-40B4-BE49-F238E27FC236}">
                  <a16:creationId xmlns:a16="http://schemas.microsoft.com/office/drawing/2014/main" id="{17238A18-9699-46EA-ADBF-F500A87675E4}"/>
                </a:ext>
              </a:extLst>
            </p:cNvPr>
            <p:cNvSpPr/>
            <p:nvPr/>
          </p:nvSpPr>
          <p:spPr>
            <a:xfrm>
              <a:off x="6457950" y="4992797"/>
              <a:ext cx="190500" cy="171450"/>
            </a:xfrm>
            <a:custGeom>
              <a:avLst/>
              <a:gdLst>
                <a:gd name="connsiteX0" fmla="*/ 28575 w 190500"/>
                <a:gd name="connsiteY0" fmla="*/ 171450 h 171450"/>
                <a:gd name="connsiteX1" fmla="*/ 161925 w 190500"/>
                <a:gd name="connsiteY1" fmla="*/ 171450 h 171450"/>
                <a:gd name="connsiteX2" fmla="*/ 190500 w 190500"/>
                <a:gd name="connsiteY2" fmla="*/ 142875 h 171450"/>
                <a:gd name="connsiteX3" fmla="*/ 190500 w 190500"/>
                <a:gd name="connsiteY3" fmla="*/ 28575 h 171450"/>
                <a:gd name="connsiteX4" fmla="*/ 161925 w 190500"/>
                <a:gd name="connsiteY4" fmla="*/ 0 h 171450"/>
                <a:gd name="connsiteX5" fmla="*/ 147638 w 190500"/>
                <a:gd name="connsiteY5" fmla="*/ 0 h 171450"/>
                <a:gd name="connsiteX6" fmla="*/ 119063 w 190500"/>
                <a:gd name="connsiteY6" fmla="*/ 38100 h 171450"/>
                <a:gd name="connsiteX7" fmla="*/ 71438 w 190500"/>
                <a:gd name="connsiteY7" fmla="*/ 38100 h 171450"/>
                <a:gd name="connsiteX8" fmla="*/ 42863 w 190500"/>
                <a:gd name="connsiteY8" fmla="*/ 0 h 171450"/>
                <a:gd name="connsiteX9" fmla="*/ 28575 w 190500"/>
                <a:gd name="connsiteY9" fmla="*/ 0 h 171450"/>
                <a:gd name="connsiteX10" fmla="*/ 0 w 190500"/>
                <a:gd name="connsiteY10" fmla="*/ 28575 h 171450"/>
                <a:gd name="connsiteX11" fmla="*/ 0 w 190500"/>
                <a:gd name="connsiteY11" fmla="*/ 142875 h 171450"/>
                <a:gd name="connsiteX12" fmla="*/ 28575 w 190500"/>
                <a:gd name="connsiteY12" fmla="*/ 171450 h 171450"/>
                <a:gd name="connsiteX13" fmla="*/ 142875 w 190500"/>
                <a:gd name="connsiteY13" fmla="*/ 47625 h 171450"/>
                <a:gd name="connsiteX14" fmla="*/ 161925 w 190500"/>
                <a:gd name="connsiteY14" fmla="*/ 66675 h 171450"/>
                <a:gd name="connsiteX15" fmla="*/ 142875 w 190500"/>
                <a:gd name="connsiteY15" fmla="*/ 85725 h 171450"/>
                <a:gd name="connsiteX16" fmla="*/ 123825 w 190500"/>
                <a:gd name="connsiteY16" fmla="*/ 66675 h 171450"/>
                <a:gd name="connsiteX17" fmla="*/ 142875 w 190500"/>
                <a:gd name="connsiteY17" fmla="*/ 47625 h 171450"/>
                <a:gd name="connsiteX18" fmla="*/ 133093 w 190500"/>
                <a:gd name="connsiteY18" fmla="*/ 133350 h 171450"/>
                <a:gd name="connsiteX19" fmla="*/ 133350 w 190500"/>
                <a:gd name="connsiteY19" fmla="*/ 114300 h 171450"/>
                <a:gd name="connsiteX20" fmla="*/ 152400 w 190500"/>
                <a:gd name="connsiteY20" fmla="*/ 114300 h 171450"/>
                <a:gd name="connsiteX21" fmla="*/ 152400 w 190500"/>
                <a:gd name="connsiteY21" fmla="*/ 133093 h 171450"/>
                <a:gd name="connsiteX22" fmla="*/ 133093 w 190500"/>
                <a:gd name="connsiteY22" fmla="*/ 152400 h 171450"/>
                <a:gd name="connsiteX23" fmla="*/ 57417 w 190500"/>
                <a:gd name="connsiteY23" fmla="*/ 152400 h 171450"/>
                <a:gd name="connsiteX24" fmla="*/ 38100 w 190500"/>
                <a:gd name="connsiteY24" fmla="*/ 133093 h 171450"/>
                <a:gd name="connsiteX25" fmla="*/ 38100 w 190500"/>
                <a:gd name="connsiteY25" fmla="*/ 114300 h 171450"/>
                <a:gd name="connsiteX26" fmla="*/ 57150 w 190500"/>
                <a:gd name="connsiteY26" fmla="*/ 114300 h 171450"/>
                <a:gd name="connsiteX27" fmla="*/ 57150 w 190500"/>
                <a:gd name="connsiteY27" fmla="*/ 133093 h 171450"/>
                <a:gd name="connsiteX28" fmla="*/ 133093 w 190500"/>
                <a:gd name="connsiteY28" fmla="*/ 133350 h 171450"/>
                <a:gd name="connsiteX29" fmla="*/ 47625 w 190500"/>
                <a:gd name="connsiteY29" fmla="*/ 47625 h 171450"/>
                <a:gd name="connsiteX30" fmla="*/ 66675 w 190500"/>
                <a:gd name="connsiteY30" fmla="*/ 66675 h 171450"/>
                <a:gd name="connsiteX31" fmla="*/ 47625 w 190500"/>
                <a:gd name="connsiteY31" fmla="*/ 85725 h 171450"/>
                <a:gd name="connsiteX32" fmla="*/ 28575 w 190500"/>
                <a:gd name="connsiteY32" fmla="*/ 66675 h 171450"/>
                <a:gd name="connsiteX33" fmla="*/ 47625 w 190500"/>
                <a:gd name="connsiteY33" fmla="*/ 476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 h="171450">
                  <a:moveTo>
                    <a:pt x="28575" y="171450"/>
                  </a:moveTo>
                  <a:lnTo>
                    <a:pt x="161925" y="171450"/>
                  </a:lnTo>
                  <a:cubicBezTo>
                    <a:pt x="177679" y="171450"/>
                    <a:pt x="190500" y="158629"/>
                    <a:pt x="190500" y="142875"/>
                  </a:cubicBezTo>
                  <a:lnTo>
                    <a:pt x="190500" y="28575"/>
                  </a:lnTo>
                  <a:cubicBezTo>
                    <a:pt x="190500" y="12821"/>
                    <a:pt x="177679" y="0"/>
                    <a:pt x="161925" y="0"/>
                  </a:cubicBezTo>
                  <a:lnTo>
                    <a:pt x="147638" y="0"/>
                  </a:lnTo>
                  <a:lnTo>
                    <a:pt x="119063" y="38100"/>
                  </a:lnTo>
                  <a:lnTo>
                    <a:pt x="71438" y="38100"/>
                  </a:lnTo>
                  <a:lnTo>
                    <a:pt x="42863" y="0"/>
                  </a:lnTo>
                  <a:lnTo>
                    <a:pt x="28575" y="0"/>
                  </a:lnTo>
                  <a:cubicBezTo>
                    <a:pt x="12821" y="0"/>
                    <a:pt x="0" y="12821"/>
                    <a:pt x="0" y="28575"/>
                  </a:cubicBezTo>
                  <a:lnTo>
                    <a:pt x="0" y="142875"/>
                  </a:lnTo>
                  <a:cubicBezTo>
                    <a:pt x="0" y="158629"/>
                    <a:pt x="12821" y="171450"/>
                    <a:pt x="28575" y="171450"/>
                  </a:cubicBezTo>
                  <a:close/>
                  <a:moveTo>
                    <a:pt x="142875" y="47625"/>
                  </a:moveTo>
                  <a:cubicBezTo>
                    <a:pt x="153400" y="47625"/>
                    <a:pt x="161925" y="56150"/>
                    <a:pt x="161925" y="66675"/>
                  </a:cubicBezTo>
                  <a:cubicBezTo>
                    <a:pt x="161925" y="77200"/>
                    <a:pt x="153400" y="85725"/>
                    <a:pt x="142875" y="85725"/>
                  </a:cubicBezTo>
                  <a:cubicBezTo>
                    <a:pt x="132350" y="85725"/>
                    <a:pt x="123825" y="77200"/>
                    <a:pt x="123825" y="66675"/>
                  </a:cubicBezTo>
                  <a:cubicBezTo>
                    <a:pt x="123825" y="56150"/>
                    <a:pt x="132350" y="47625"/>
                    <a:pt x="142875" y="47625"/>
                  </a:cubicBezTo>
                  <a:close/>
                  <a:moveTo>
                    <a:pt x="133093" y="133350"/>
                  </a:moveTo>
                  <a:lnTo>
                    <a:pt x="133350" y="114300"/>
                  </a:lnTo>
                  <a:lnTo>
                    <a:pt x="152400" y="114300"/>
                  </a:lnTo>
                  <a:lnTo>
                    <a:pt x="152400" y="133093"/>
                  </a:lnTo>
                  <a:cubicBezTo>
                    <a:pt x="152400" y="143732"/>
                    <a:pt x="143732" y="152400"/>
                    <a:pt x="133093" y="152400"/>
                  </a:cubicBezTo>
                  <a:lnTo>
                    <a:pt x="57417" y="152400"/>
                  </a:lnTo>
                  <a:cubicBezTo>
                    <a:pt x="46768" y="152400"/>
                    <a:pt x="38100" y="143732"/>
                    <a:pt x="38100" y="133093"/>
                  </a:cubicBezTo>
                  <a:lnTo>
                    <a:pt x="38100" y="114300"/>
                  </a:lnTo>
                  <a:lnTo>
                    <a:pt x="57150" y="114300"/>
                  </a:lnTo>
                  <a:lnTo>
                    <a:pt x="57150" y="133093"/>
                  </a:lnTo>
                  <a:lnTo>
                    <a:pt x="133093" y="133350"/>
                  </a:lnTo>
                  <a:close/>
                  <a:moveTo>
                    <a:pt x="47625" y="47625"/>
                  </a:moveTo>
                  <a:cubicBezTo>
                    <a:pt x="58150" y="47625"/>
                    <a:pt x="66675" y="56150"/>
                    <a:pt x="66675" y="66675"/>
                  </a:cubicBezTo>
                  <a:cubicBezTo>
                    <a:pt x="66675" y="77200"/>
                    <a:pt x="58150" y="85725"/>
                    <a:pt x="47625" y="85725"/>
                  </a:cubicBezTo>
                  <a:cubicBezTo>
                    <a:pt x="37100" y="85725"/>
                    <a:pt x="28575" y="77200"/>
                    <a:pt x="28575" y="66675"/>
                  </a:cubicBezTo>
                  <a:cubicBezTo>
                    <a:pt x="28575" y="56150"/>
                    <a:pt x="37100" y="47625"/>
                    <a:pt x="47625" y="47625"/>
                  </a:cubicBezTo>
                  <a:close/>
                </a:path>
              </a:pathLst>
            </a:custGeom>
            <a:grpFill/>
            <a:ln w="9525" cap="flat">
              <a:noFill/>
              <a:prstDash val="solid"/>
              <a:miter/>
            </a:ln>
          </p:spPr>
          <p:txBody>
            <a:bodyPr rtlCol="0" anchor="ctr"/>
            <a:lstStyle/>
            <a:p>
              <a:endParaRPr lang="en-NL"/>
            </a:p>
          </p:txBody>
        </p:sp>
        <p:sp>
          <p:nvSpPr>
            <p:cNvPr id="78" name="Freeform: Shape 77">
              <a:extLst>
                <a:ext uri="{FF2B5EF4-FFF2-40B4-BE49-F238E27FC236}">
                  <a16:creationId xmlns:a16="http://schemas.microsoft.com/office/drawing/2014/main" id="{E1EBCFF9-EA47-4D56-B49D-B07C9DB0B2A6}"/>
                </a:ext>
              </a:extLst>
            </p:cNvPr>
            <p:cNvSpPr/>
            <p:nvPr/>
          </p:nvSpPr>
          <p:spPr>
            <a:xfrm>
              <a:off x="6524625" y="4992797"/>
              <a:ext cx="57150" cy="19050"/>
            </a:xfrm>
            <a:custGeom>
              <a:avLst/>
              <a:gdLst>
                <a:gd name="connsiteX0" fmla="*/ 42863 w 57150"/>
                <a:gd name="connsiteY0" fmla="*/ 19050 h 19050"/>
                <a:gd name="connsiteX1" fmla="*/ 57150 w 57150"/>
                <a:gd name="connsiteY1" fmla="*/ 0 h 19050"/>
                <a:gd name="connsiteX2" fmla="*/ 0 w 57150"/>
                <a:gd name="connsiteY2" fmla="*/ 0 h 19050"/>
                <a:gd name="connsiteX3" fmla="*/ 14288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42863" y="19050"/>
                  </a:moveTo>
                  <a:lnTo>
                    <a:pt x="57150" y="0"/>
                  </a:lnTo>
                  <a:lnTo>
                    <a:pt x="0" y="0"/>
                  </a:lnTo>
                  <a:lnTo>
                    <a:pt x="14288" y="19050"/>
                  </a:lnTo>
                  <a:close/>
                </a:path>
              </a:pathLst>
            </a:custGeom>
            <a:grpFill/>
            <a:ln w="9525" cap="flat">
              <a:noFill/>
              <a:prstDash val="solid"/>
              <a:miter/>
            </a:ln>
          </p:spPr>
          <p:txBody>
            <a:bodyPr rtlCol="0" anchor="ctr"/>
            <a:lstStyle/>
            <a:p>
              <a:endParaRPr lang="en-NL"/>
            </a:p>
          </p:txBody>
        </p:sp>
        <p:sp>
          <p:nvSpPr>
            <p:cNvPr id="79" name="Freeform: Shape 78">
              <a:extLst>
                <a:ext uri="{FF2B5EF4-FFF2-40B4-BE49-F238E27FC236}">
                  <a16:creationId xmlns:a16="http://schemas.microsoft.com/office/drawing/2014/main" id="{6F6BBDE4-DC5F-4E0B-8817-603C0FB4E3DE}"/>
                </a:ext>
              </a:extLst>
            </p:cNvPr>
            <p:cNvSpPr/>
            <p:nvPr/>
          </p:nvSpPr>
          <p:spPr>
            <a:xfrm>
              <a:off x="6381750" y="5411897"/>
              <a:ext cx="342900" cy="133350"/>
            </a:xfrm>
            <a:custGeom>
              <a:avLst/>
              <a:gdLst>
                <a:gd name="connsiteX0" fmla="*/ 173107 w 342900"/>
                <a:gd name="connsiteY0" fmla="*/ 31442 h 133350"/>
                <a:gd name="connsiteX1" fmla="*/ 123825 w 342900"/>
                <a:gd name="connsiteY1" fmla="*/ 57150 h 133350"/>
                <a:gd name="connsiteX2" fmla="*/ 123825 w 342900"/>
                <a:gd name="connsiteY2" fmla="*/ 76200 h 133350"/>
                <a:gd name="connsiteX3" fmla="*/ 115614 w 342900"/>
                <a:gd name="connsiteY3" fmla="*/ 76200 h 133350"/>
                <a:gd name="connsiteX4" fmla="*/ 106089 w 342900"/>
                <a:gd name="connsiteY4" fmla="*/ 95250 h 133350"/>
                <a:gd name="connsiteX5" fmla="*/ 123825 w 342900"/>
                <a:gd name="connsiteY5" fmla="*/ 95250 h 133350"/>
                <a:gd name="connsiteX6" fmla="*/ 123825 w 342900"/>
                <a:gd name="connsiteY6" fmla="*/ 114300 h 133350"/>
                <a:gd name="connsiteX7" fmla="*/ 104775 w 342900"/>
                <a:gd name="connsiteY7" fmla="*/ 114300 h 133350"/>
                <a:gd name="connsiteX8" fmla="*/ 104775 w 342900"/>
                <a:gd name="connsiteY8" fmla="*/ 97869 h 133350"/>
                <a:gd name="connsiteX9" fmla="*/ 53797 w 342900"/>
                <a:gd name="connsiteY9" fmla="*/ 76200 h 133350"/>
                <a:gd name="connsiteX10" fmla="*/ 28575 w 342900"/>
                <a:gd name="connsiteY10" fmla="*/ 76200 h 133350"/>
                <a:gd name="connsiteX11" fmla="*/ 28575 w 342900"/>
                <a:gd name="connsiteY11" fmla="*/ 0 h 133350"/>
                <a:gd name="connsiteX12" fmla="*/ 0 w 342900"/>
                <a:gd name="connsiteY12" fmla="*/ 0 h 133350"/>
                <a:gd name="connsiteX13" fmla="*/ 0 w 342900"/>
                <a:gd name="connsiteY13" fmla="*/ 133350 h 133350"/>
                <a:gd name="connsiteX14" fmla="*/ 342900 w 342900"/>
                <a:gd name="connsiteY14" fmla="*/ 133350 h 133350"/>
                <a:gd name="connsiteX15" fmla="*/ 342900 w 342900"/>
                <a:gd name="connsiteY15" fmla="*/ 0 h 133350"/>
                <a:gd name="connsiteX16" fmla="*/ 157382 w 342900"/>
                <a:gd name="connsiteY16" fmla="*/ 0 h 133350"/>
                <a:gd name="connsiteX17" fmla="*/ 173107 w 342900"/>
                <a:gd name="connsiteY17" fmla="*/ 31442 h 133350"/>
                <a:gd name="connsiteX18" fmla="*/ 47625 w 342900"/>
                <a:gd name="connsiteY18" fmla="*/ 114300 h 133350"/>
                <a:gd name="connsiteX19" fmla="*/ 28575 w 342900"/>
                <a:gd name="connsiteY19" fmla="*/ 114300 h 133350"/>
                <a:gd name="connsiteX20" fmla="*/ 28575 w 342900"/>
                <a:gd name="connsiteY20" fmla="*/ 95250 h 133350"/>
                <a:gd name="connsiteX21" fmla="*/ 47625 w 342900"/>
                <a:gd name="connsiteY21" fmla="*/ 95250 h 133350"/>
                <a:gd name="connsiteX22" fmla="*/ 47625 w 342900"/>
                <a:gd name="connsiteY22" fmla="*/ 114300 h 133350"/>
                <a:gd name="connsiteX23" fmla="*/ 85725 w 342900"/>
                <a:gd name="connsiteY23" fmla="*/ 114300 h 133350"/>
                <a:gd name="connsiteX24" fmla="*/ 66675 w 342900"/>
                <a:gd name="connsiteY24" fmla="*/ 114300 h 133350"/>
                <a:gd name="connsiteX25" fmla="*/ 66675 w 342900"/>
                <a:gd name="connsiteY25" fmla="*/ 95250 h 133350"/>
                <a:gd name="connsiteX26" fmla="*/ 85725 w 342900"/>
                <a:gd name="connsiteY26" fmla="*/ 95250 h 133350"/>
                <a:gd name="connsiteX27" fmla="*/ 85725 w 342900"/>
                <a:gd name="connsiteY27" fmla="*/ 114300 h 133350"/>
                <a:gd name="connsiteX28" fmla="*/ 161925 w 342900"/>
                <a:gd name="connsiteY28" fmla="*/ 114300 h 133350"/>
                <a:gd name="connsiteX29" fmla="*/ 142875 w 342900"/>
                <a:gd name="connsiteY29" fmla="*/ 114300 h 133350"/>
                <a:gd name="connsiteX30" fmla="*/ 142875 w 342900"/>
                <a:gd name="connsiteY30" fmla="*/ 95250 h 133350"/>
                <a:gd name="connsiteX31" fmla="*/ 161925 w 342900"/>
                <a:gd name="connsiteY31" fmla="*/ 95250 h 133350"/>
                <a:gd name="connsiteX32" fmla="*/ 161925 w 342900"/>
                <a:gd name="connsiteY32" fmla="*/ 114300 h 133350"/>
                <a:gd name="connsiteX33" fmla="*/ 161925 w 342900"/>
                <a:gd name="connsiteY33" fmla="*/ 76200 h 133350"/>
                <a:gd name="connsiteX34" fmla="*/ 142875 w 342900"/>
                <a:gd name="connsiteY34" fmla="*/ 76200 h 133350"/>
                <a:gd name="connsiteX35" fmla="*/ 142875 w 342900"/>
                <a:gd name="connsiteY35" fmla="*/ 57150 h 133350"/>
                <a:gd name="connsiteX36" fmla="*/ 161925 w 342900"/>
                <a:gd name="connsiteY36" fmla="*/ 57150 h 133350"/>
                <a:gd name="connsiteX37" fmla="*/ 161925 w 342900"/>
                <a:gd name="connsiteY37" fmla="*/ 76200 h 133350"/>
                <a:gd name="connsiteX38" fmla="*/ 295275 w 342900"/>
                <a:gd name="connsiteY38" fmla="*/ 19050 h 133350"/>
                <a:gd name="connsiteX39" fmla="*/ 314325 w 342900"/>
                <a:gd name="connsiteY39" fmla="*/ 19050 h 133350"/>
                <a:gd name="connsiteX40" fmla="*/ 314325 w 342900"/>
                <a:gd name="connsiteY40" fmla="*/ 38100 h 133350"/>
                <a:gd name="connsiteX41" fmla="*/ 295275 w 342900"/>
                <a:gd name="connsiteY41" fmla="*/ 38100 h 133350"/>
                <a:gd name="connsiteX42" fmla="*/ 295275 w 342900"/>
                <a:gd name="connsiteY42" fmla="*/ 19050 h 133350"/>
                <a:gd name="connsiteX43" fmla="*/ 295275 w 342900"/>
                <a:gd name="connsiteY43" fmla="*/ 57150 h 133350"/>
                <a:gd name="connsiteX44" fmla="*/ 314325 w 342900"/>
                <a:gd name="connsiteY44" fmla="*/ 57150 h 133350"/>
                <a:gd name="connsiteX45" fmla="*/ 314325 w 342900"/>
                <a:gd name="connsiteY45" fmla="*/ 76200 h 133350"/>
                <a:gd name="connsiteX46" fmla="*/ 295275 w 342900"/>
                <a:gd name="connsiteY46" fmla="*/ 76200 h 133350"/>
                <a:gd name="connsiteX47" fmla="*/ 295275 w 342900"/>
                <a:gd name="connsiteY47" fmla="*/ 57150 h 133350"/>
                <a:gd name="connsiteX48" fmla="*/ 295275 w 342900"/>
                <a:gd name="connsiteY48" fmla="*/ 95250 h 133350"/>
                <a:gd name="connsiteX49" fmla="*/ 314325 w 342900"/>
                <a:gd name="connsiteY49" fmla="*/ 95250 h 133350"/>
                <a:gd name="connsiteX50" fmla="*/ 314325 w 342900"/>
                <a:gd name="connsiteY50" fmla="*/ 114300 h 133350"/>
                <a:gd name="connsiteX51" fmla="*/ 295275 w 342900"/>
                <a:gd name="connsiteY51" fmla="*/ 114300 h 133350"/>
                <a:gd name="connsiteX52" fmla="*/ 295275 w 342900"/>
                <a:gd name="connsiteY52" fmla="*/ 95250 h 133350"/>
                <a:gd name="connsiteX53" fmla="*/ 257175 w 342900"/>
                <a:gd name="connsiteY53" fmla="*/ 19050 h 133350"/>
                <a:gd name="connsiteX54" fmla="*/ 276225 w 342900"/>
                <a:gd name="connsiteY54" fmla="*/ 19050 h 133350"/>
                <a:gd name="connsiteX55" fmla="*/ 276225 w 342900"/>
                <a:gd name="connsiteY55" fmla="*/ 38100 h 133350"/>
                <a:gd name="connsiteX56" fmla="*/ 257175 w 342900"/>
                <a:gd name="connsiteY56" fmla="*/ 38100 h 133350"/>
                <a:gd name="connsiteX57" fmla="*/ 257175 w 342900"/>
                <a:gd name="connsiteY57" fmla="*/ 19050 h 133350"/>
                <a:gd name="connsiteX58" fmla="*/ 257175 w 342900"/>
                <a:gd name="connsiteY58" fmla="*/ 57150 h 133350"/>
                <a:gd name="connsiteX59" fmla="*/ 276225 w 342900"/>
                <a:gd name="connsiteY59" fmla="*/ 57150 h 133350"/>
                <a:gd name="connsiteX60" fmla="*/ 276225 w 342900"/>
                <a:gd name="connsiteY60" fmla="*/ 76200 h 133350"/>
                <a:gd name="connsiteX61" fmla="*/ 257175 w 342900"/>
                <a:gd name="connsiteY61" fmla="*/ 76200 h 133350"/>
                <a:gd name="connsiteX62" fmla="*/ 257175 w 342900"/>
                <a:gd name="connsiteY62" fmla="*/ 57150 h 133350"/>
                <a:gd name="connsiteX63" fmla="*/ 257175 w 342900"/>
                <a:gd name="connsiteY63" fmla="*/ 95250 h 133350"/>
                <a:gd name="connsiteX64" fmla="*/ 276225 w 342900"/>
                <a:gd name="connsiteY64" fmla="*/ 95250 h 133350"/>
                <a:gd name="connsiteX65" fmla="*/ 276225 w 342900"/>
                <a:gd name="connsiteY65" fmla="*/ 114300 h 133350"/>
                <a:gd name="connsiteX66" fmla="*/ 257175 w 342900"/>
                <a:gd name="connsiteY66" fmla="*/ 114300 h 133350"/>
                <a:gd name="connsiteX67" fmla="*/ 257175 w 342900"/>
                <a:gd name="connsiteY67" fmla="*/ 95250 h 133350"/>
                <a:gd name="connsiteX68" fmla="*/ 219075 w 342900"/>
                <a:gd name="connsiteY68" fmla="*/ 19050 h 133350"/>
                <a:gd name="connsiteX69" fmla="*/ 238125 w 342900"/>
                <a:gd name="connsiteY69" fmla="*/ 19050 h 133350"/>
                <a:gd name="connsiteX70" fmla="*/ 238125 w 342900"/>
                <a:gd name="connsiteY70" fmla="*/ 38100 h 133350"/>
                <a:gd name="connsiteX71" fmla="*/ 219075 w 342900"/>
                <a:gd name="connsiteY71" fmla="*/ 38100 h 133350"/>
                <a:gd name="connsiteX72" fmla="*/ 219075 w 342900"/>
                <a:gd name="connsiteY72" fmla="*/ 19050 h 133350"/>
                <a:gd name="connsiteX73" fmla="*/ 219075 w 342900"/>
                <a:gd name="connsiteY73" fmla="*/ 57150 h 133350"/>
                <a:gd name="connsiteX74" fmla="*/ 238125 w 342900"/>
                <a:gd name="connsiteY74" fmla="*/ 57150 h 133350"/>
                <a:gd name="connsiteX75" fmla="*/ 238125 w 342900"/>
                <a:gd name="connsiteY75" fmla="*/ 76200 h 133350"/>
                <a:gd name="connsiteX76" fmla="*/ 219075 w 342900"/>
                <a:gd name="connsiteY76" fmla="*/ 76200 h 133350"/>
                <a:gd name="connsiteX77" fmla="*/ 219075 w 342900"/>
                <a:gd name="connsiteY77" fmla="*/ 57150 h 133350"/>
                <a:gd name="connsiteX78" fmla="*/ 219075 w 342900"/>
                <a:gd name="connsiteY78" fmla="*/ 95250 h 133350"/>
                <a:gd name="connsiteX79" fmla="*/ 238125 w 342900"/>
                <a:gd name="connsiteY79" fmla="*/ 95250 h 133350"/>
                <a:gd name="connsiteX80" fmla="*/ 238125 w 342900"/>
                <a:gd name="connsiteY80" fmla="*/ 114300 h 133350"/>
                <a:gd name="connsiteX81" fmla="*/ 219075 w 342900"/>
                <a:gd name="connsiteY81" fmla="*/ 114300 h 133350"/>
                <a:gd name="connsiteX82" fmla="*/ 219075 w 342900"/>
                <a:gd name="connsiteY82" fmla="*/ 95250 h 133350"/>
                <a:gd name="connsiteX83" fmla="*/ 180975 w 342900"/>
                <a:gd name="connsiteY83" fmla="*/ 19050 h 133350"/>
                <a:gd name="connsiteX84" fmla="*/ 200025 w 342900"/>
                <a:gd name="connsiteY84" fmla="*/ 19050 h 133350"/>
                <a:gd name="connsiteX85" fmla="*/ 200025 w 342900"/>
                <a:gd name="connsiteY85" fmla="*/ 38100 h 133350"/>
                <a:gd name="connsiteX86" fmla="*/ 180975 w 342900"/>
                <a:gd name="connsiteY86" fmla="*/ 38100 h 133350"/>
                <a:gd name="connsiteX87" fmla="*/ 180975 w 342900"/>
                <a:gd name="connsiteY87" fmla="*/ 19050 h 133350"/>
                <a:gd name="connsiteX88" fmla="*/ 180975 w 342900"/>
                <a:gd name="connsiteY88" fmla="*/ 57150 h 133350"/>
                <a:gd name="connsiteX89" fmla="*/ 200025 w 342900"/>
                <a:gd name="connsiteY89" fmla="*/ 57150 h 133350"/>
                <a:gd name="connsiteX90" fmla="*/ 200025 w 342900"/>
                <a:gd name="connsiteY90" fmla="*/ 76200 h 133350"/>
                <a:gd name="connsiteX91" fmla="*/ 180975 w 342900"/>
                <a:gd name="connsiteY91" fmla="*/ 76200 h 133350"/>
                <a:gd name="connsiteX92" fmla="*/ 180975 w 342900"/>
                <a:gd name="connsiteY92" fmla="*/ 57150 h 133350"/>
                <a:gd name="connsiteX93" fmla="*/ 180975 w 342900"/>
                <a:gd name="connsiteY93" fmla="*/ 95250 h 133350"/>
                <a:gd name="connsiteX94" fmla="*/ 200025 w 342900"/>
                <a:gd name="connsiteY94" fmla="*/ 95250 h 133350"/>
                <a:gd name="connsiteX95" fmla="*/ 200025 w 342900"/>
                <a:gd name="connsiteY95" fmla="*/ 114300 h 133350"/>
                <a:gd name="connsiteX96" fmla="*/ 180975 w 342900"/>
                <a:gd name="connsiteY96" fmla="*/ 114300 h 133350"/>
                <a:gd name="connsiteX97" fmla="*/ 180975 w 342900"/>
                <a:gd name="connsiteY97" fmla="*/ 952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42900" h="133350">
                  <a:moveTo>
                    <a:pt x="173107" y="31442"/>
                  </a:moveTo>
                  <a:lnTo>
                    <a:pt x="123825" y="57150"/>
                  </a:lnTo>
                  <a:lnTo>
                    <a:pt x="123825" y="76200"/>
                  </a:lnTo>
                  <a:lnTo>
                    <a:pt x="115614" y="76200"/>
                  </a:lnTo>
                  <a:lnTo>
                    <a:pt x="106089" y="95250"/>
                  </a:lnTo>
                  <a:lnTo>
                    <a:pt x="123825" y="95250"/>
                  </a:lnTo>
                  <a:lnTo>
                    <a:pt x="123825" y="114300"/>
                  </a:lnTo>
                  <a:lnTo>
                    <a:pt x="104775" y="114300"/>
                  </a:lnTo>
                  <a:lnTo>
                    <a:pt x="104775" y="97869"/>
                  </a:lnTo>
                  <a:lnTo>
                    <a:pt x="53797" y="76200"/>
                  </a:lnTo>
                  <a:lnTo>
                    <a:pt x="28575" y="76200"/>
                  </a:lnTo>
                  <a:lnTo>
                    <a:pt x="28575" y="0"/>
                  </a:lnTo>
                  <a:lnTo>
                    <a:pt x="0" y="0"/>
                  </a:lnTo>
                  <a:lnTo>
                    <a:pt x="0" y="133350"/>
                  </a:lnTo>
                  <a:lnTo>
                    <a:pt x="342900" y="133350"/>
                  </a:lnTo>
                  <a:lnTo>
                    <a:pt x="342900" y="0"/>
                  </a:lnTo>
                  <a:lnTo>
                    <a:pt x="157382" y="0"/>
                  </a:lnTo>
                  <a:lnTo>
                    <a:pt x="173107" y="31442"/>
                  </a:lnTo>
                  <a:close/>
                  <a:moveTo>
                    <a:pt x="47625" y="114300"/>
                  </a:moveTo>
                  <a:lnTo>
                    <a:pt x="28575" y="114300"/>
                  </a:lnTo>
                  <a:lnTo>
                    <a:pt x="28575" y="95250"/>
                  </a:lnTo>
                  <a:lnTo>
                    <a:pt x="47625" y="95250"/>
                  </a:lnTo>
                  <a:lnTo>
                    <a:pt x="47625" y="114300"/>
                  </a:lnTo>
                  <a:close/>
                  <a:moveTo>
                    <a:pt x="85725" y="114300"/>
                  </a:moveTo>
                  <a:lnTo>
                    <a:pt x="66675" y="114300"/>
                  </a:lnTo>
                  <a:lnTo>
                    <a:pt x="66675" y="95250"/>
                  </a:lnTo>
                  <a:lnTo>
                    <a:pt x="85725" y="95250"/>
                  </a:lnTo>
                  <a:lnTo>
                    <a:pt x="85725" y="114300"/>
                  </a:lnTo>
                  <a:close/>
                  <a:moveTo>
                    <a:pt x="161925" y="114300"/>
                  </a:moveTo>
                  <a:lnTo>
                    <a:pt x="142875" y="114300"/>
                  </a:lnTo>
                  <a:lnTo>
                    <a:pt x="142875" y="95250"/>
                  </a:lnTo>
                  <a:lnTo>
                    <a:pt x="161925" y="95250"/>
                  </a:lnTo>
                  <a:lnTo>
                    <a:pt x="161925" y="114300"/>
                  </a:lnTo>
                  <a:close/>
                  <a:moveTo>
                    <a:pt x="161925" y="76200"/>
                  </a:moveTo>
                  <a:lnTo>
                    <a:pt x="142875" y="76200"/>
                  </a:lnTo>
                  <a:lnTo>
                    <a:pt x="142875" y="57150"/>
                  </a:lnTo>
                  <a:lnTo>
                    <a:pt x="161925" y="57150"/>
                  </a:lnTo>
                  <a:lnTo>
                    <a:pt x="161925" y="76200"/>
                  </a:lnTo>
                  <a:close/>
                  <a:moveTo>
                    <a:pt x="295275" y="19050"/>
                  </a:moveTo>
                  <a:lnTo>
                    <a:pt x="314325" y="19050"/>
                  </a:lnTo>
                  <a:lnTo>
                    <a:pt x="314325" y="38100"/>
                  </a:lnTo>
                  <a:lnTo>
                    <a:pt x="295275" y="38100"/>
                  </a:lnTo>
                  <a:lnTo>
                    <a:pt x="295275" y="19050"/>
                  </a:lnTo>
                  <a:close/>
                  <a:moveTo>
                    <a:pt x="295275" y="57150"/>
                  </a:moveTo>
                  <a:lnTo>
                    <a:pt x="314325" y="57150"/>
                  </a:lnTo>
                  <a:lnTo>
                    <a:pt x="314325" y="76200"/>
                  </a:lnTo>
                  <a:lnTo>
                    <a:pt x="295275" y="76200"/>
                  </a:lnTo>
                  <a:lnTo>
                    <a:pt x="295275" y="57150"/>
                  </a:lnTo>
                  <a:close/>
                  <a:moveTo>
                    <a:pt x="295275" y="95250"/>
                  </a:moveTo>
                  <a:lnTo>
                    <a:pt x="314325" y="95250"/>
                  </a:lnTo>
                  <a:lnTo>
                    <a:pt x="314325" y="114300"/>
                  </a:lnTo>
                  <a:lnTo>
                    <a:pt x="295275" y="114300"/>
                  </a:lnTo>
                  <a:lnTo>
                    <a:pt x="295275" y="95250"/>
                  </a:lnTo>
                  <a:close/>
                  <a:moveTo>
                    <a:pt x="257175" y="19050"/>
                  </a:moveTo>
                  <a:lnTo>
                    <a:pt x="276225" y="19050"/>
                  </a:lnTo>
                  <a:lnTo>
                    <a:pt x="276225" y="38100"/>
                  </a:lnTo>
                  <a:lnTo>
                    <a:pt x="257175" y="38100"/>
                  </a:lnTo>
                  <a:lnTo>
                    <a:pt x="257175" y="19050"/>
                  </a:lnTo>
                  <a:close/>
                  <a:moveTo>
                    <a:pt x="257175" y="57150"/>
                  </a:moveTo>
                  <a:lnTo>
                    <a:pt x="276225" y="57150"/>
                  </a:lnTo>
                  <a:lnTo>
                    <a:pt x="276225" y="76200"/>
                  </a:lnTo>
                  <a:lnTo>
                    <a:pt x="257175" y="76200"/>
                  </a:lnTo>
                  <a:lnTo>
                    <a:pt x="257175" y="57150"/>
                  </a:lnTo>
                  <a:close/>
                  <a:moveTo>
                    <a:pt x="257175" y="95250"/>
                  </a:moveTo>
                  <a:lnTo>
                    <a:pt x="276225" y="95250"/>
                  </a:lnTo>
                  <a:lnTo>
                    <a:pt x="276225" y="114300"/>
                  </a:lnTo>
                  <a:lnTo>
                    <a:pt x="257175" y="114300"/>
                  </a:lnTo>
                  <a:lnTo>
                    <a:pt x="257175" y="95250"/>
                  </a:lnTo>
                  <a:close/>
                  <a:moveTo>
                    <a:pt x="219075" y="19050"/>
                  </a:moveTo>
                  <a:lnTo>
                    <a:pt x="238125" y="19050"/>
                  </a:lnTo>
                  <a:lnTo>
                    <a:pt x="238125" y="38100"/>
                  </a:lnTo>
                  <a:lnTo>
                    <a:pt x="219075" y="38100"/>
                  </a:lnTo>
                  <a:lnTo>
                    <a:pt x="219075" y="19050"/>
                  </a:lnTo>
                  <a:close/>
                  <a:moveTo>
                    <a:pt x="219075" y="57150"/>
                  </a:moveTo>
                  <a:lnTo>
                    <a:pt x="238125" y="57150"/>
                  </a:lnTo>
                  <a:lnTo>
                    <a:pt x="238125" y="76200"/>
                  </a:lnTo>
                  <a:lnTo>
                    <a:pt x="219075" y="76200"/>
                  </a:lnTo>
                  <a:lnTo>
                    <a:pt x="219075" y="57150"/>
                  </a:lnTo>
                  <a:close/>
                  <a:moveTo>
                    <a:pt x="219075" y="95250"/>
                  </a:moveTo>
                  <a:lnTo>
                    <a:pt x="238125" y="95250"/>
                  </a:lnTo>
                  <a:lnTo>
                    <a:pt x="238125" y="114300"/>
                  </a:lnTo>
                  <a:lnTo>
                    <a:pt x="219075" y="114300"/>
                  </a:lnTo>
                  <a:lnTo>
                    <a:pt x="219075" y="95250"/>
                  </a:lnTo>
                  <a:close/>
                  <a:moveTo>
                    <a:pt x="180975" y="19050"/>
                  </a:moveTo>
                  <a:lnTo>
                    <a:pt x="200025" y="19050"/>
                  </a:lnTo>
                  <a:lnTo>
                    <a:pt x="200025" y="38100"/>
                  </a:lnTo>
                  <a:lnTo>
                    <a:pt x="180975" y="38100"/>
                  </a:lnTo>
                  <a:lnTo>
                    <a:pt x="180975" y="19050"/>
                  </a:lnTo>
                  <a:close/>
                  <a:moveTo>
                    <a:pt x="180975" y="57150"/>
                  </a:moveTo>
                  <a:lnTo>
                    <a:pt x="200025" y="57150"/>
                  </a:lnTo>
                  <a:lnTo>
                    <a:pt x="200025" y="76200"/>
                  </a:lnTo>
                  <a:lnTo>
                    <a:pt x="180975" y="76200"/>
                  </a:lnTo>
                  <a:lnTo>
                    <a:pt x="180975" y="57150"/>
                  </a:lnTo>
                  <a:close/>
                  <a:moveTo>
                    <a:pt x="180975" y="95250"/>
                  </a:moveTo>
                  <a:lnTo>
                    <a:pt x="200025" y="95250"/>
                  </a:lnTo>
                  <a:lnTo>
                    <a:pt x="200025" y="114300"/>
                  </a:lnTo>
                  <a:lnTo>
                    <a:pt x="180975" y="114300"/>
                  </a:lnTo>
                  <a:lnTo>
                    <a:pt x="180975" y="95250"/>
                  </a:lnTo>
                  <a:close/>
                </a:path>
              </a:pathLst>
            </a:custGeom>
            <a:grpFill/>
            <a:ln w="9525" cap="flat">
              <a:noFill/>
              <a:prstDash val="solid"/>
              <a:miter/>
            </a:ln>
          </p:spPr>
          <p:txBody>
            <a:bodyPr rtlCol="0" anchor="ctr"/>
            <a:lstStyle/>
            <a:p>
              <a:endParaRPr lang="en-NL"/>
            </a:p>
          </p:txBody>
        </p:sp>
        <p:sp>
          <p:nvSpPr>
            <p:cNvPr id="80" name="Freeform: Shape 79">
              <a:extLst>
                <a:ext uri="{FF2B5EF4-FFF2-40B4-BE49-F238E27FC236}">
                  <a16:creationId xmlns:a16="http://schemas.microsoft.com/office/drawing/2014/main" id="{DCF8D1D3-38F7-41B3-B83C-F8863D641098}"/>
                </a:ext>
              </a:extLst>
            </p:cNvPr>
            <p:cNvSpPr/>
            <p:nvPr/>
          </p:nvSpPr>
          <p:spPr>
            <a:xfrm>
              <a:off x="6714039" y="5037412"/>
              <a:ext cx="115385" cy="193071"/>
            </a:xfrm>
            <a:custGeom>
              <a:avLst/>
              <a:gdLst>
                <a:gd name="connsiteX0" fmla="*/ 0 w 115385"/>
                <a:gd name="connsiteY0" fmla="*/ 174022 h 193071"/>
                <a:gd name="connsiteX1" fmla="*/ 1086 w 115385"/>
                <a:gd name="connsiteY1" fmla="*/ 183985 h 193071"/>
                <a:gd name="connsiteX2" fmla="*/ 171 w 115385"/>
                <a:gd name="connsiteY2" fmla="*/ 193072 h 193071"/>
                <a:gd name="connsiteX3" fmla="*/ 77286 w 115385"/>
                <a:gd name="connsiteY3" fmla="*/ 107785 h 193071"/>
                <a:gd name="connsiteX4" fmla="*/ 77286 w 115385"/>
                <a:gd name="connsiteY4" fmla="*/ 78248 h 193071"/>
                <a:gd name="connsiteX5" fmla="*/ 115386 w 115385"/>
                <a:gd name="connsiteY5" fmla="*/ 31585 h 193071"/>
                <a:gd name="connsiteX6" fmla="*/ 115386 w 115385"/>
                <a:gd name="connsiteY6" fmla="*/ 30042 h 193071"/>
                <a:gd name="connsiteX7" fmla="*/ 105375 w 115385"/>
                <a:gd name="connsiteY7" fmla="*/ 0 h 193071"/>
                <a:gd name="connsiteX8" fmla="*/ 87306 w 115385"/>
                <a:gd name="connsiteY8" fmla="*/ 6029 h 193071"/>
                <a:gd name="connsiteX9" fmla="*/ 96307 w 115385"/>
                <a:gd name="connsiteY9" fmla="*/ 33023 h 193071"/>
                <a:gd name="connsiteX10" fmla="*/ 67761 w 115385"/>
                <a:gd name="connsiteY10" fmla="*/ 60160 h 193071"/>
                <a:gd name="connsiteX11" fmla="*/ 39224 w 115385"/>
                <a:gd name="connsiteY11" fmla="*/ 33023 h 193071"/>
                <a:gd name="connsiteX12" fmla="*/ 48225 w 115385"/>
                <a:gd name="connsiteY12" fmla="*/ 6029 h 193071"/>
                <a:gd name="connsiteX13" fmla="*/ 30156 w 115385"/>
                <a:gd name="connsiteY13" fmla="*/ 0 h 193071"/>
                <a:gd name="connsiteX14" fmla="*/ 20136 w 115385"/>
                <a:gd name="connsiteY14" fmla="*/ 30042 h 193071"/>
                <a:gd name="connsiteX15" fmla="*/ 20136 w 115385"/>
                <a:gd name="connsiteY15" fmla="*/ 31585 h 193071"/>
                <a:gd name="connsiteX16" fmla="*/ 58236 w 115385"/>
                <a:gd name="connsiteY16" fmla="*/ 78248 h 193071"/>
                <a:gd name="connsiteX17" fmla="*/ 58236 w 115385"/>
                <a:gd name="connsiteY17" fmla="*/ 108852 h 193071"/>
                <a:gd name="connsiteX18" fmla="*/ 0 w 115385"/>
                <a:gd name="connsiteY18" fmla="*/ 174022 h 19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385" h="193071">
                  <a:moveTo>
                    <a:pt x="0" y="174022"/>
                  </a:moveTo>
                  <a:cubicBezTo>
                    <a:pt x="686" y="177241"/>
                    <a:pt x="1086" y="180565"/>
                    <a:pt x="1086" y="183985"/>
                  </a:cubicBezTo>
                  <a:cubicBezTo>
                    <a:pt x="1086" y="187100"/>
                    <a:pt x="743" y="190129"/>
                    <a:pt x="171" y="193072"/>
                  </a:cubicBezTo>
                  <a:cubicBezTo>
                    <a:pt x="43405" y="188738"/>
                    <a:pt x="77286" y="152143"/>
                    <a:pt x="77286" y="107785"/>
                  </a:cubicBezTo>
                  <a:lnTo>
                    <a:pt x="77286" y="78248"/>
                  </a:lnTo>
                  <a:cubicBezTo>
                    <a:pt x="98993" y="73819"/>
                    <a:pt x="115386" y="54588"/>
                    <a:pt x="115386" y="31585"/>
                  </a:cubicBezTo>
                  <a:lnTo>
                    <a:pt x="115386" y="30042"/>
                  </a:lnTo>
                  <a:lnTo>
                    <a:pt x="105375" y="0"/>
                  </a:lnTo>
                  <a:lnTo>
                    <a:pt x="87306" y="6029"/>
                  </a:lnTo>
                  <a:lnTo>
                    <a:pt x="96307" y="33023"/>
                  </a:lnTo>
                  <a:cubicBezTo>
                    <a:pt x="95545" y="48111"/>
                    <a:pt x="83039" y="60160"/>
                    <a:pt x="67761" y="60160"/>
                  </a:cubicBezTo>
                  <a:cubicBezTo>
                    <a:pt x="52483" y="60160"/>
                    <a:pt x="39976" y="48111"/>
                    <a:pt x="39224" y="33023"/>
                  </a:cubicBezTo>
                  <a:lnTo>
                    <a:pt x="48225" y="6029"/>
                  </a:lnTo>
                  <a:lnTo>
                    <a:pt x="30156" y="0"/>
                  </a:lnTo>
                  <a:lnTo>
                    <a:pt x="20136" y="30042"/>
                  </a:lnTo>
                  <a:lnTo>
                    <a:pt x="20136" y="31585"/>
                  </a:lnTo>
                  <a:cubicBezTo>
                    <a:pt x="20136" y="54578"/>
                    <a:pt x="36528" y="73819"/>
                    <a:pt x="58236" y="78248"/>
                  </a:cubicBezTo>
                  <a:lnTo>
                    <a:pt x="58236" y="108852"/>
                  </a:lnTo>
                  <a:cubicBezTo>
                    <a:pt x="58236" y="142532"/>
                    <a:pt x="32718" y="170336"/>
                    <a:pt x="0" y="174022"/>
                  </a:cubicBezTo>
                  <a:close/>
                </a:path>
              </a:pathLst>
            </a:custGeom>
            <a:grpFill/>
            <a:ln w="9525" cap="flat">
              <a:noFill/>
              <a:prstDash val="solid"/>
              <a:miter/>
            </a:ln>
          </p:spPr>
          <p:txBody>
            <a:bodyPr rtlCol="0" anchor="ctr"/>
            <a:lstStyle/>
            <a:p>
              <a:endParaRPr lang="en-NL"/>
            </a:p>
          </p:txBody>
        </p:sp>
      </p:grpSp>
    </p:spTree>
    <p:extLst>
      <p:ext uri="{BB962C8B-B14F-4D97-AF65-F5344CB8AC3E}">
        <p14:creationId xmlns:p14="http://schemas.microsoft.com/office/powerpoint/2010/main" val="335512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3333">
                                      <p:stCondLst>
                                        <p:cond delay="100"/>
                                      </p:stCondLst>
                                      <p:childTnLst>
                                        <p:set>
                                          <p:cBhvr>
                                            <p:cTn id="6" dur="1" fill="hold">
                                              <p:stCondLst>
                                                <p:cond delay="0"/>
                                              </p:stCondLst>
                                            </p:cTn>
                                            <p:tgtEl>
                                              <p:spTgt spid="30"/>
                                            </p:tgtEl>
                                            <p:attrNameLst>
                                              <p:attrName>style.visibility</p:attrName>
                                            </p:attrNameLst>
                                          </p:cBhvr>
                                          <p:to>
                                            <p:strVal val="visible"/>
                                          </p:to>
                                        </p:set>
                                        <p:anim calcmode="lin" valueType="num" p14:bounceEnd="73333">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3333">
                                      <p:stCondLst>
                                        <p:cond delay="100"/>
                                      </p:stCondLst>
                                      <p:childTnLst>
                                        <p:set>
                                          <p:cBhvr>
                                            <p:cTn id="10" dur="1" fill="hold">
                                              <p:stCondLst>
                                                <p:cond delay="0"/>
                                              </p:stCondLst>
                                            </p:cTn>
                                            <p:tgtEl>
                                              <p:spTgt spid="29"/>
                                            </p:tgtEl>
                                            <p:attrNameLst>
                                              <p:attrName>style.visibility</p:attrName>
                                            </p:attrNameLst>
                                          </p:cBhvr>
                                          <p:to>
                                            <p:strVal val="visible"/>
                                          </p:to>
                                        </p:set>
                                        <p:anim calcmode="lin" valueType="num" p14:bounceEnd="73333">
                                          <p:cBhvr additive="base">
                                            <p:cTn id="11" dur="1500" fill="hold"/>
                                            <p:tgtEl>
                                              <p:spTgt spid="29"/>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3333">
                                      <p:stCondLst>
                                        <p:cond delay="300"/>
                                      </p:stCondLst>
                                      <p:childTnLst>
                                        <p:set>
                                          <p:cBhvr>
                                            <p:cTn id="14" dur="1" fill="hold">
                                              <p:stCondLst>
                                                <p:cond delay="0"/>
                                              </p:stCondLst>
                                            </p:cTn>
                                            <p:tgtEl>
                                              <p:spTgt spid="35"/>
                                            </p:tgtEl>
                                            <p:attrNameLst>
                                              <p:attrName>style.visibility</p:attrName>
                                            </p:attrNameLst>
                                          </p:cBhvr>
                                          <p:to>
                                            <p:strVal val="visible"/>
                                          </p:to>
                                        </p:set>
                                        <p:anim calcmode="lin" valueType="num" p14:bounceEnd="73333">
                                          <p:cBhvr additive="base">
                                            <p:cTn id="15" dur="1500" fill="hold"/>
                                            <p:tgtEl>
                                              <p:spTgt spid="35"/>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3333">
                                      <p:stCondLst>
                                        <p:cond delay="250"/>
                                      </p:stCondLst>
                                      <p:childTnLst>
                                        <p:set>
                                          <p:cBhvr>
                                            <p:cTn id="18" dur="1" fill="hold">
                                              <p:stCondLst>
                                                <p:cond delay="0"/>
                                              </p:stCondLst>
                                            </p:cTn>
                                            <p:tgtEl>
                                              <p:spTgt spid="42"/>
                                            </p:tgtEl>
                                            <p:attrNameLst>
                                              <p:attrName>style.visibility</p:attrName>
                                            </p:attrNameLst>
                                          </p:cBhvr>
                                          <p:to>
                                            <p:strVal val="visible"/>
                                          </p:to>
                                        </p:set>
                                        <p:anim calcmode="lin" valueType="num" p14:bounceEnd="73333">
                                          <p:cBhvr additive="base">
                                            <p:cTn id="19" dur="1500" fill="hold"/>
                                            <p:tgtEl>
                                              <p:spTgt spid="42"/>
                                            </p:tgtEl>
                                            <p:attrNameLst>
                                              <p:attrName>ppt_x</p:attrName>
                                            </p:attrNameLst>
                                          </p:cBhvr>
                                          <p:tavLst>
                                            <p:tav tm="0">
                                              <p:val>
                                                <p:strVal val="#ppt_x"/>
                                              </p:val>
                                            </p:tav>
                                            <p:tav tm="100000">
                                              <p:val>
                                                <p:strVal val="#ppt_x"/>
                                              </p:val>
                                            </p:tav>
                                          </p:tavLst>
                                        </p:anim>
                                        <p:anim calcmode="lin" valueType="num" p14:bounceEnd="73333">
                                          <p:cBhvr additive="base">
                                            <p:cTn id="20" dur="1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3333">
                                      <p:stCondLst>
                                        <p:cond delay="300"/>
                                      </p:stCondLst>
                                      <p:childTnLst>
                                        <p:set>
                                          <p:cBhvr>
                                            <p:cTn id="22" dur="1" fill="hold">
                                              <p:stCondLst>
                                                <p:cond delay="0"/>
                                              </p:stCondLst>
                                            </p:cTn>
                                            <p:tgtEl>
                                              <p:spTgt spid="34"/>
                                            </p:tgtEl>
                                            <p:attrNameLst>
                                              <p:attrName>style.visibility</p:attrName>
                                            </p:attrNameLst>
                                          </p:cBhvr>
                                          <p:to>
                                            <p:strVal val="visible"/>
                                          </p:to>
                                        </p:set>
                                        <p:anim calcmode="lin" valueType="num" p14:bounceEnd="73333">
                                          <p:cBhvr additive="base">
                                            <p:cTn id="23" dur="1500" fill="hold"/>
                                            <p:tgtEl>
                                              <p:spTgt spid="34"/>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14:presetBounceEnd="73333">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14:bounceEnd="73333">
                                          <p:cBhvr additive="base">
                                            <p:cTn id="27" dur="1500" fill="hold"/>
                                            <p:tgtEl>
                                              <p:spTgt spid="22"/>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22"/>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14:presetBounceEnd="73333">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14:bounceEnd="73333">
                                          <p:cBhvr additive="base">
                                            <p:cTn id="31" dur="1500" fill="hold"/>
                                            <p:tgtEl>
                                              <p:spTgt spid="69"/>
                                            </p:tgtEl>
                                            <p:attrNameLst>
                                              <p:attrName>ppt_x</p:attrName>
                                            </p:attrNameLst>
                                          </p:cBhvr>
                                          <p:tavLst>
                                            <p:tav tm="0">
                                              <p:val>
                                                <p:strVal val="#ppt_x"/>
                                              </p:val>
                                            </p:tav>
                                            <p:tav tm="100000">
                                              <p:val>
                                                <p:strVal val="#ppt_x"/>
                                              </p:val>
                                            </p:tav>
                                          </p:tavLst>
                                        </p:anim>
                                        <p:anim calcmode="lin" valueType="num" p14:bounceEnd="73333">
                                          <p:cBhvr additive="base">
                                            <p:cTn id="32" dur="1500" fill="hold"/>
                                            <p:tgtEl>
                                              <p:spTgt spid="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73333">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73333">
                                          <p:cBhvr additive="base">
                                            <p:cTn id="35" dur="150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36" dur="1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73333">
                                      <p:stCondLst>
                                        <p:cond delay="200"/>
                                      </p:stCondLst>
                                      <p:childTnLst>
                                        <p:set>
                                          <p:cBhvr>
                                            <p:cTn id="38" dur="1" fill="hold">
                                              <p:stCondLst>
                                                <p:cond delay="0"/>
                                              </p:stCondLst>
                                            </p:cTn>
                                            <p:tgtEl>
                                              <p:spTgt spid="61"/>
                                            </p:tgtEl>
                                            <p:attrNameLst>
                                              <p:attrName>style.visibility</p:attrName>
                                            </p:attrNameLst>
                                          </p:cBhvr>
                                          <p:to>
                                            <p:strVal val="visible"/>
                                          </p:to>
                                        </p:set>
                                        <p:anim calcmode="lin" valueType="num" p14:bounceEnd="73333">
                                          <p:cBhvr additive="base">
                                            <p:cTn id="39" dur="1500" fill="hold"/>
                                            <p:tgtEl>
                                              <p:spTgt spid="61"/>
                                            </p:tgtEl>
                                            <p:attrNameLst>
                                              <p:attrName>ppt_x</p:attrName>
                                            </p:attrNameLst>
                                          </p:cBhvr>
                                          <p:tavLst>
                                            <p:tav tm="0">
                                              <p:val>
                                                <p:strVal val="#ppt_x"/>
                                              </p:val>
                                            </p:tav>
                                            <p:tav tm="100000">
                                              <p:val>
                                                <p:strVal val="#ppt_x"/>
                                              </p:val>
                                            </p:tav>
                                          </p:tavLst>
                                        </p:anim>
                                        <p:anim calcmode="lin" valueType="num" p14:bounceEnd="73333">
                                          <p:cBhvr additive="base">
                                            <p:cTn id="40" dur="1500" fill="hold"/>
                                            <p:tgtEl>
                                              <p:spTgt spid="6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73333">
                                      <p:stCondLst>
                                        <p:cond delay="150"/>
                                      </p:stCondLst>
                                      <p:childTnLst>
                                        <p:set>
                                          <p:cBhvr>
                                            <p:cTn id="42" dur="1" fill="hold">
                                              <p:stCondLst>
                                                <p:cond delay="0"/>
                                              </p:stCondLst>
                                            </p:cTn>
                                            <p:tgtEl>
                                              <p:spTgt spid="62"/>
                                            </p:tgtEl>
                                            <p:attrNameLst>
                                              <p:attrName>style.visibility</p:attrName>
                                            </p:attrNameLst>
                                          </p:cBhvr>
                                          <p:to>
                                            <p:strVal val="visible"/>
                                          </p:to>
                                        </p:set>
                                        <p:anim calcmode="lin" valueType="num" p14:bounceEnd="73333">
                                          <p:cBhvr additive="base">
                                            <p:cTn id="43" dur="1500" fill="hold"/>
                                            <p:tgtEl>
                                              <p:spTgt spid="62"/>
                                            </p:tgtEl>
                                            <p:attrNameLst>
                                              <p:attrName>ppt_x</p:attrName>
                                            </p:attrNameLst>
                                          </p:cBhvr>
                                          <p:tavLst>
                                            <p:tav tm="0">
                                              <p:val>
                                                <p:strVal val="#ppt_x"/>
                                              </p:val>
                                            </p:tav>
                                            <p:tav tm="100000">
                                              <p:val>
                                                <p:strVal val="#ppt_x"/>
                                              </p:val>
                                            </p:tav>
                                          </p:tavLst>
                                        </p:anim>
                                        <p:anim calcmode="lin" valueType="num" p14:bounceEnd="73333">
                                          <p:cBhvr additive="base">
                                            <p:cTn id="44" dur="1500" fill="hold"/>
                                            <p:tgtEl>
                                              <p:spTgt spid="6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73333">
                                      <p:stCondLst>
                                        <p:cond delay="200"/>
                                      </p:stCondLst>
                                      <p:childTnLst>
                                        <p:set>
                                          <p:cBhvr>
                                            <p:cTn id="46" dur="1" fill="hold">
                                              <p:stCondLst>
                                                <p:cond delay="0"/>
                                              </p:stCondLst>
                                            </p:cTn>
                                            <p:tgtEl>
                                              <p:spTgt spid="60"/>
                                            </p:tgtEl>
                                            <p:attrNameLst>
                                              <p:attrName>style.visibility</p:attrName>
                                            </p:attrNameLst>
                                          </p:cBhvr>
                                          <p:to>
                                            <p:strVal val="visible"/>
                                          </p:to>
                                        </p:set>
                                        <p:anim calcmode="lin" valueType="num" p14:bounceEnd="73333">
                                          <p:cBhvr additive="base">
                                            <p:cTn id="47" dur="1500" fill="hold"/>
                                            <p:tgtEl>
                                              <p:spTgt spid="60"/>
                                            </p:tgtEl>
                                            <p:attrNameLst>
                                              <p:attrName>ppt_x</p:attrName>
                                            </p:attrNameLst>
                                          </p:cBhvr>
                                          <p:tavLst>
                                            <p:tav tm="0">
                                              <p:val>
                                                <p:strVal val="#ppt_x"/>
                                              </p:val>
                                            </p:tav>
                                            <p:tav tm="100000">
                                              <p:val>
                                                <p:strVal val="#ppt_x"/>
                                              </p:val>
                                            </p:tav>
                                          </p:tavLst>
                                        </p:anim>
                                        <p:anim calcmode="lin" valueType="num" p14:bounceEnd="73333">
                                          <p:cBhvr additive="base">
                                            <p:cTn id="48" dur="1500" fill="hold"/>
                                            <p:tgtEl>
                                              <p:spTgt spid="6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14:presetBounceEnd="73333">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14:bounceEnd="73333">
                                          <p:cBhvr additive="base">
                                            <p:cTn id="51" dur="1500" fill="hold"/>
                                            <p:tgtEl>
                                              <p:spTgt spid="63"/>
                                            </p:tgtEl>
                                            <p:attrNameLst>
                                              <p:attrName>ppt_x</p:attrName>
                                            </p:attrNameLst>
                                          </p:cBhvr>
                                          <p:tavLst>
                                            <p:tav tm="0">
                                              <p:val>
                                                <p:strVal val="#ppt_x"/>
                                              </p:val>
                                            </p:tav>
                                            <p:tav tm="100000">
                                              <p:val>
                                                <p:strVal val="#ppt_x"/>
                                              </p:val>
                                            </p:tav>
                                          </p:tavLst>
                                        </p:anim>
                                        <p:anim calcmode="lin" valueType="num" p14:bounceEnd="73333">
                                          <p:cBhvr additive="base">
                                            <p:cTn id="52" dur="1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p:bldP spid="34" grpId="0" animBg="1"/>
          <p:bldP spid="35" grpId="0"/>
          <p:bldP spid="60" grpId="0" animBg="1"/>
          <p:bldP spid="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500" fill="hold"/>
                                            <p:tgtEl>
                                              <p:spTgt spid="29"/>
                                            </p:tgtEl>
                                            <p:attrNameLst>
                                              <p:attrName>ppt_x</p:attrName>
                                            </p:attrNameLst>
                                          </p:cBhvr>
                                          <p:tavLst>
                                            <p:tav tm="0">
                                              <p:val>
                                                <p:strVal val="#ppt_x"/>
                                              </p:val>
                                            </p:tav>
                                            <p:tav tm="100000">
                                              <p:val>
                                                <p:strVal val="#ppt_x"/>
                                              </p:val>
                                            </p:tav>
                                          </p:tavLst>
                                        </p:anim>
                                        <p:anim calcmode="lin" valueType="num">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3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500" fill="hold"/>
                                            <p:tgtEl>
                                              <p:spTgt spid="35"/>
                                            </p:tgtEl>
                                            <p:attrNameLst>
                                              <p:attrName>ppt_x</p:attrName>
                                            </p:attrNameLst>
                                          </p:cBhvr>
                                          <p:tavLst>
                                            <p:tav tm="0">
                                              <p:val>
                                                <p:strVal val="#ppt_x"/>
                                              </p:val>
                                            </p:tav>
                                            <p:tav tm="100000">
                                              <p:val>
                                                <p:strVal val="#ppt_x"/>
                                              </p:val>
                                            </p:tav>
                                          </p:tavLst>
                                        </p:anim>
                                        <p:anim calcmode="lin" valueType="num">
                                          <p:cBhvr additive="base">
                                            <p:cTn id="16" dur="1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1500" fill="hold"/>
                                            <p:tgtEl>
                                              <p:spTgt spid="42"/>
                                            </p:tgtEl>
                                            <p:attrNameLst>
                                              <p:attrName>ppt_x</p:attrName>
                                            </p:attrNameLst>
                                          </p:cBhvr>
                                          <p:tavLst>
                                            <p:tav tm="0">
                                              <p:val>
                                                <p:strVal val="#ppt_x"/>
                                              </p:val>
                                            </p:tav>
                                            <p:tav tm="100000">
                                              <p:val>
                                                <p:strVal val="#ppt_x"/>
                                              </p:val>
                                            </p:tav>
                                          </p:tavLst>
                                        </p:anim>
                                        <p:anim calcmode="lin" valueType="num">
                                          <p:cBhvr additive="base">
                                            <p:cTn id="20" dur="1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3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500" fill="hold"/>
                                            <p:tgtEl>
                                              <p:spTgt spid="34"/>
                                            </p:tgtEl>
                                            <p:attrNameLst>
                                              <p:attrName>ppt_x</p:attrName>
                                            </p:attrNameLst>
                                          </p:cBhvr>
                                          <p:tavLst>
                                            <p:tav tm="0">
                                              <p:val>
                                                <p:strVal val="#ppt_x"/>
                                              </p:val>
                                            </p:tav>
                                            <p:tav tm="100000">
                                              <p:val>
                                                <p:strVal val="#ppt_x"/>
                                              </p:val>
                                            </p:tav>
                                          </p:tavLst>
                                        </p:anim>
                                        <p:anim calcmode="lin" valueType="num">
                                          <p:cBhvr additive="base">
                                            <p:cTn id="24" dur="1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ppt_x"/>
                                              </p:val>
                                            </p:tav>
                                            <p:tav tm="100000">
                                              <p:val>
                                                <p:strVal val="#ppt_x"/>
                                              </p:val>
                                            </p:tav>
                                          </p:tavLst>
                                        </p:anim>
                                        <p:anim calcmode="lin" valueType="num">
                                          <p:cBhvr additive="base">
                                            <p:cTn id="28" dur="1500" fill="hold"/>
                                            <p:tgtEl>
                                              <p:spTgt spid="22"/>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1500" fill="hold"/>
                                            <p:tgtEl>
                                              <p:spTgt spid="69"/>
                                            </p:tgtEl>
                                            <p:attrNameLst>
                                              <p:attrName>ppt_x</p:attrName>
                                            </p:attrNameLst>
                                          </p:cBhvr>
                                          <p:tavLst>
                                            <p:tav tm="0">
                                              <p:val>
                                                <p:strVal val="#ppt_x"/>
                                              </p:val>
                                            </p:tav>
                                            <p:tav tm="100000">
                                              <p:val>
                                                <p:strVal val="#ppt_x"/>
                                              </p:val>
                                            </p:tav>
                                          </p:tavLst>
                                        </p:anim>
                                        <p:anim calcmode="lin" valueType="num">
                                          <p:cBhvr additive="base">
                                            <p:cTn id="32" dur="1500" fill="hold"/>
                                            <p:tgtEl>
                                              <p:spTgt spid="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500" fill="hold"/>
                                            <p:tgtEl>
                                              <p:spTgt spid="17"/>
                                            </p:tgtEl>
                                            <p:attrNameLst>
                                              <p:attrName>ppt_x</p:attrName>
                                            </p:attrNameLst>
                                          </p:cBhvr>
                                          <p:tavLst>
                                            <p:tav tm="0">
                                              <p:val>
                                                <p:strVal val="#ppt_x"/>
                                              </p:val>
                                            </p:tav>
                                            <p:tav tm="100000">
                                              <p:val>
                                                <p:strVal val="#ppt_x"/>
                                              </p:val>
                                            </p:tav>
                                          </p:tavLst>
                                        </p:anim>
                                        <p:anim calcmode="lin" valueType="num">
                                          <p:cBhvr additive="base">
                                            <p:cTn id="36" dur="1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0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1500" fill="hold"/>
                                            <p:tgtEl>
                                              <p:spTgt spid="61"/>
                                            </p:tgtEl>
                                            <p:attrNameLst>
                                              <p:attrName>ppt_x</p:attrName>
                                            </p:attrNameLst>
                                          </p:cBhvr>
                                          <p:tavLst>
                                            <p:tav tm="0">
                                              <p:val>
                                                <p:strVal val="#ppt_x"/>
                                              </p:val>
                                            </p:tav>
                                            <p:tav tm="100000">
                                              <p:val>
                                                <p:strVal val="#ppt_x"/>
                                              </p:val>
                                            </p:tav>
                                          </p:tavLst>
                                        </p:anim>
                                        <p:anim calcmode="lin" valueType="num">
                                          <p:cBhvr additive="base">
                                            <p:cTn id="40" dur="1500" fill="hold"/>
                                            <p:tgtEl>
                                              <p:spTgt spid="6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15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1500" fill="hold"/>
                                            <p:tgtEl>
                                              <p:spTgt spid="62"/>
                                            </p:tgtEl>
                                            <p:attrNameLst>
                                              <p:attrName>ppt_x</p:attrName>
                                            </p:attrNameLst>
                                          </p:cBhvr>
                                          <p:tavLst>
                                            <p:tav tm="0">
                                              <p:val>
                                                <p:strVal val="#ppt_x"/>
                                              </p:val>
                                            </p:tav>
                                            <p:tav tm="100000">
                                              <p:val>
                                                <p:strVal val="#ppt_x"/>
                                              </p:val>
                                            </p:tav>
                                          </p:tavLst>
                                        </p:anim>
                                        <p:anim calcmode="lin" valueType="num">
                                          <p:cBhvr additive="base">
                                            <p:cTn id="44" dur="1500" fill="hold"/>
                                            <p:tgtEl>
                                              <p:spTgt spid="6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200"/>
                                      </p:stCondLst>
                                      <p:childTnLst>
                                        <p:set>
                                          <p:cBhvr>
                                            <p:cTn id="46" dur="1" fill="hold">
                                              <p:stCondLst>
                                                <p:cond delay="0"/>
                                              </p:stCondLst>
                                            </p:cTn>
                                            <p:tgtEl>
                                              <p:spTgt spid="60"/>
                                            </p:tgtEl>
                                            <p:attrNameLst>
                                              <p:attrName>style.visibility</p:attrName>
                                            </p:attrNameLst>
                                          </p:cBhvr>
                                          <p:to>
                                            <p:strVal val="visible"/>
                                          </p:to>
                                        </p:set>
                                        <p:anim calcmode="lin" valueType="num">
                                          <p:cBhvr additive="base">
                                            <p:cTn id="47" dur="1500" fill="hold"/>
                                            <p:tgtEl>
                                              <p:spTgt spid="60"/>
                                            </p:tgtEl>
                                            <p:attrNameLst>
                                              <p:attrName>ppt_x</p:attrName>
                                            </p:attrNameLst>
                                          </p:cBhvr>
                                          <p:tavLst>
                                            <p:tav tm="0">
                                              <p:val>
                                                <p:strVal val="#ppt_x"/>
                                              </p:val>
                                            </p:tav>
                                            <p:tav tm="100000">
                                              <p:val>
                                                <p:strVal val="#ppt_x"/>
                                              </p:val>
                                            </p:tav>
                                          </p:tavLst>
                                        </p:anim>
                                        <p:anim calcmode="lin" valueType="num">
                                          <p:cBhvr additive="base">
                                            <p:cTn id="48" dur="1500" fill="hold"/>
                                            <p:tgtEl>
                                              <p:spTgt spid="6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1500" fill="hold"/>
                                            <p:tgtEl>
                                              <p:spTgt spid="63"/>
                                            </p:tgtEl>
                                            <p:attrNameLst>
                                              <p:attrName>ppt_x</p:attrName>
                                            </p:attrNameLst>
                                          </p:cBhvr>
                                          <p:tavLst>
                                            <p:tav tm="0">
                                              <p:val>
                                                <p:strVal val="#ppt_x"/>
                                              </p:val>
                                            </p:tav>
                                            <p:tav tm="100000">
                                              <p:val>
                                                <p:strVal val="#ppt_x"/>
                                              </p:val>
                                            </p:tav>
                                          </p:tavLst>
                                        </p:anim>
                                        <p:anim calcmode="lin" valueType="num">
                                          <p:cBhvr additive="base">
                                            <p:cTn id="52" dur="1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p:bldP spid="34" grpId="0" animBg="1"/>
          <p:bldP spid="35" grpId="0"/>
          <p:bldP spid="60" grpId="0" animBg="1"/>
          <p:bldP spid="6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a:xfrm>
            <a:off x="1142999" y="490514"/>
            <a:ext cx="16002002" cy="533399"/>
          </a:xfrm>
        </p:spPr>
        <p:txBody>
          <a:bodyPr lIns="91440" tIns="45720" rIns="91440" bIns="45720" anchor="ctr"/>
          <a:lstStyle/>
          <a:p>
            <a:r>
              <a:rPr lang="en-GB" sz="2800" dirty="0">
                <a:solidFill>
                  <a:schemeClr val="accent1"/>
                </a:solidFill>
              </a:rPr>
              <a:t>Beyond the buzzwords</a:t>
            </a:r>
            <a:br>
              <a:rPr lang="en-US" sz="2800" dirty="0"/>
            </a:br>
            <a:r>
              <a:rPr lang="en-US" sz="2800" dirty="0"/>
              <a:t>How you can put tech to work for you</a:t>
            </a:r>
          </a:p>
        </p:txBody>
      </p:sp>
      <p:pic>
        <p:nvPicPr>
          <p:cNvPr id="3" name="Picture 3">
            <a:extLst>
              <a:ext uri="{FF2B5EF4-FFF2-40B4-BE49-F238E27FC236}">
                <a16:creationId xmlns:a16="http://schemas.microsoft.com/office/drawing/2014/main" id="{1F6C4712-6022-0A6A-34A2-A05D29A05F7D}"/>
              </a:ext>
            </a:extLst>
          </p:cNvPr>
          <p:cNvPicPr>
            <a:picLocks noChangeAspect="1"/>
          </p:cNvPicPr>
          <p:nvPr/>
        </p:nvPicPr>
        <p:blipFill>
          <a:blip r:embed="rId3"/>
          <a:stretch>
            <a:fillRect/>
          </a:stretch>
        </p:blipFill>
        <p:spPr>
          <a:xfrm>
            <a:off x="542260" y="2230179"/>
            <a:ext cx="8059478" cy="8059478"/>
          </a:xfrm>
          <a:prstGeom prst="rect">
            <a:avLst/>
          </a:prstGeom>
          <a:effectLst>
            <a:softEdge rad="63500"/>
          </a:effectLst>
        </p:spPr>
      </p:pic>
      <p:sp>
        <p:nvSpPr>
          <p:cNvPr id="70" name="Title 4">
            <a:extLst>
              <a:ext uri="{FF2B5EF4-FFF2-40B4-BE49-F238E27FC236}">
                <a16:creationId xmlns:a16="http://schemas.microsoft.com/office/drawing/2014/main" id="{6C16F9F6-420F-386B-0400-723CCC4C4077}"/>
              </a:ext>
            </a:extLst>
          </p:cNvPr>
          <p:cNvSpPr txBox="1">
            <a:spLocks/>
          </p:cNvSpPr>
          <p:nvPr/>
        </p:nvSpPr>
        <p:spPr>
          <a:xfrm>
            <a:off x="1149201" y="332268"/>
            <a:ext cx="16002002"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endParaRPr lang="en-US" sz="2800"/>
          </a:p>
        </p:txBody>
      </p:sp>
      <p:grpSp>
        <p:nvGrpSpPr>
          <p:cNvPr id="31" name="Group 30">
            <a:extLst>
              <a:ext uri="{FF2B5EF4-FFF2-40B4-BE49-F238E27FC236}">
                <a16:creationId xmlns:a16="http://schemas.microsoft.com/office/drawing/2014/main" id="{08E4DDC0-99FA-50B7-904B-AE0997B22FC2}"/>
              </a:ext>
            </a:extLst>
          </p:cNvPr>
          <p:cNvGrpSpPr/>
          <p:nvPr/>
        </p:nvGrpSpPr>
        <p:grpSpPr>
          <a:xfrm>
            <a:off x="4548626" y="2351667"/>
            <a:ext cx="2702075" cy="914400"/>
            <a:chOff x="4548626" y="2351667"/>
            <a:chExt cx="2702075" cy="914400"/>
          </a:xfrm>
        </p:grpSpPr>
        <p:sp>
          <p:nvSpPr>
            <p:cNvPr id="8" name="Oval 7">
              <a:extLst>
                <a:ext uri="{FF2B5EF4-FFF2-40B4-BE49-F238E27FC236}">
                  <a16:creationId xmlns:a16="http://schemas.microsoft.com/office/drawing/2014/main" id="{AFB4C428-ABA4-E241-B0BC-2C751FA52108}"/>
                </a:ext>
              </a:extLst>
            </p:cNvPr>
            <p:cNvSpPr/>
            <p:nvPr/>
          </p:nvSpPr>
          <p:spPr>
            <a:xfrm>
              <a:off x="5443169" y="2351667"/>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Title 4">
              <a:extLst>
                <a:ext uri="{FF2B5EF4-FFF2-40B4-BE49-F238E27FC236}">
                  <a16:creationId xmlns:a16="http://schemas.microsoft.com/office/drawing/2014/main" id="{D2B7DD8D-923A-C4D5-9B78-2DDBBF8719A8}"/>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AI</a:t>
              </a:r>
            </a:p>
          </p:txBody>
        </p:sp>
      </p:grpSp>
      <p:grpSp>
        <p:nvGrpSpPr>
          <p:cNvPr id="33" name="Group 32">
            <a:extLst>
              <a:ext uri="{FF2B5EF4-FFF2-40B4-BE49-F238E27FC236}">
                <a16:creationId xmlns:a16="http://schemas.microsoft.com/office/drawing/2014/main" id="{E9781CE4-9431-8476-E8FE-3B5CE31D2D7D}"/>
              </a:ext>
            </a:extLst>
          </p:cNvPr>
          <p:cNvGrpSpPr/>
          <p:nvPr/>
        </p:nvGrpSpPr>
        <p:grpSpPr>
          <a:xfrm>
            <a:off x="947368" y="6039077"/>
            <a:ext cx="8991601" cy="914400"/>
            <a:chOff x="947368" y="6039077"/>
            <a:chExt cx="8991601" cy="914400"/>
          </a:xfrm>
        </p:grpSpPr>
        <p:sp>
          <p:nvSpPr>
            <p:cNvPr id="6" name="Oval 5">
              <a:extLst>
                <a:ext uri="{FF2B5EF4-FFF2-40B4-BE49-F238E27FC236}">
                  <a16:creationId xmlns:a16="http://schemas.microsoft.com/office/drawing/2014/main" id="{67169CAD-DDC1-50C5-3A5E-9A0A73DABBDC}"/>
                </a:ext>
              </a:extLst>
            </p:cNvPr>
            <p:cNvSpPr/>
            <p:nvPr/>
          </p:nvSpPr>
          <p:spPr>
            <a:xfrm>
              <a:off x="4985264" y="6039077"/>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Title 4">
              <a:extLst>
                <a:ext uri="{FF2B5EF4-FFF2-40B4-BE49-F238E27FC236}">
                  <a16:creationId xmlns:a16="http://schemas.microsoft.com/office/drawing/2014/main" id="{A641950D-CB50-904F-559C-4B98E0312385}"/>
                </a:ext>
              </a:extLst>
            </p:cNvPr>
            <p:cNvSpPr txBox="1">
              <a:spLocks/>
            </p:cNvSpPr>
            <p:nvPr/>
          </p:nvSpPr>
          <p:spPr>
            <a:xfrm>
              <a:off x="947368" y="6218552"/>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IoT</a:t>
              </a:r>
            </a:p>
          </p:txBody>
        </p:sp>
      </p:grpSp>
      <p:grpSp>
        <p:nvGrpSpPr>
          <p:cNvPr id="34" name="Group 33">
            <a:extLst>
              <a:ext uri="{FF2B5EF4-FFF2-40B4-BE49-F238E27FC236}">
                <a16:creationId xmlns:a16="http://schemas.microsoft.com/office/drawing/2014/main" id="{D70B079A-5485-C678-26F0-3BB881E158EB}"/>
              </a:ext>
            </a:extLst>
          </p:cNvPr>
          <p:cNvGrpSpPr/>
          <p:nvPr/>
        </p:nvGrpSpPr>
        <p:grpSpPr>
          <a:xfrm>
            <a:off x="2623819" y="7251512"/>
            <a:ext cx="8991601" cy="914400"/>
            <a:chOff x="2623819" y="7251512"/>
            <a:chExt cx="8991601" cy="914400"/>
          </a:xfrm>
        </p:grpSpPr>
        <p:sp>
          <p:nvSpPr>
            <p:cNvPr id="13" name="Oval 12">
              <a:extLst>
                <a:ext uri="{FF2B5EF4-FFF2-40B4-BE49-F238E27FC236}">
                  <a16:creationId xmlns:a16="http://schemas.microsoft.com/office/drawing/2014/main" id="{61D5D47F-B711-4506-F96C-75243EB26AC3}"/>
                </a:ext>
              </a:extLst>
            </p:cNvPr>
            <p:cNvSpPr/>
            <p:nvPr/>
          </p:nvSpPr>
          <p:spPr>
            <a:xfrm>
              <a:off x="6662420" y="7251512"/>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itle 4">
              <a:extLst>
                <a:ext uri="{FF2B5EF4-FFF2-40B4-BE49-F238E27FC236}">
                  <a16:creationId xmlns:a16="http://schemas.microsoft.com/office/drawing/2014/main" id="{BCA7DC81-22F4-D0FA-2A90-7AB8440C65EB}"/>
                </a:ext>
              </a:extLst>
            </p:cNvPr>
            <p:cNvSpPr txBox="1">
              <a:spLocks/>
            </p:cNvSpPr>
            <p:nvPr/>
          </p:nvSpPr>
          <p:spPr>
            <a:xfrm>
              <a:off x="2623819" y="7475373"/>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RPA</a:t>
              </a:r>
            </a:p>
          </p:txBody>
        </p:sp>
      </p:grpSp>
      <p:cxnSp>
        <p:nvCxnSpPr>
          <p:cNvPr id="12" name="Straight Connector 11">
            <a:extLst>
              <a:ext uri="{FF2B5EF4-FFF2-40B4-BE49-F238E27FC236}">
                <a16:creationId xmlns:a16="http://schemas.microsoft.com/office/drawing/2014/main" id="{879DAF45-CADE-6DD2-3CBB-E07D133F16C9}"/>
              </a:ext>
            </a:extLst>
          </p:cNvPr>
          <p:cNvCxnSpPr>
            <a:cxnSpLocks/>
          </p:cNvCxnSpPr>
          <p:nvPr/>
        </p:nvCxnSpPr>
        <p:spPr>
          <a:xfrm flipV="1">
            <a:off x="6357569" y="2201819"/>
            <a:ext cx="3829168" cy="604132"/>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33D0CB-D37F-7624-32E3-AE5E76732F3F}"/>
              </a:ext>
            </a:extLst>
          </p:cNvPr>
          <p:cNvSpPr txBox="1"/>
          <p:nvPr/>
        </p:nvSpPr>
        <p:spPr>
          <a:xfrm>
            <a:off x="10830148" y="2431864"/>
            <a:ext cx="4672598" cy="830997"/>
          </a:xfrm>
          <a:prstGeom prst="rect">
            <a:avLst/>
          </a:prstGeom>
          <a:noFill/>
        </p:spPr>
        <p:txBody>
          <a:bodyPr wrap="square" lIns="91440" tIns="45720" rIns="91440" bIns="45720" rtlCol="0" anchor="t">
            <a:spAutoFit/>
          </a:bodyPr>
          <a:lstStyle/>
          <a:p>
            <a:r>
              <a:rPr lang="en-US" sz="1600">
                <a:solidFill>
                  <a:schemeClr val="tx2"/>
                </a:solidFill>
                <a:ea typeface="+mn-lt"/>
                <a:cs typeface="+mn-lt"/>
              </a:rPr>
              <a:t>AI is used to analyze data, learn from it, and make decisions or predictions. It's the "thinking" part of the system.</a:t>
            </a:r>
            <a:endParaRPr lang="en-US" sz="1600">
              <a:solidFill>
                <a:schemeClr val="tx2"/>
              </a:solidFill>
            </a:endParaRPr>
          </a:p>
        </p:txBody>
      </p:sp>
      <p:sp>
        <p:nvSpPr>
          <p:cNvPr id="15" name="TextBox 14">
            <a:extLst>
              <a:ext uri="{FF2B5EF4-FFF2-40B4-BE49-F238E27FC236}">
                <a16:creationId xmlns:a16="http://schemas.microsoft.com/office/drawing/2014/main" id="{D40EB2C9-2E94-7920-1157-28C846BBA71F}"/>
              </a:ext>
            </a:extLst>
          </p:cNvPr>
          <p:cNvSpPr txBox="1"/>
          <p:nvPr/>
        </p:nvSpPr>
        <p:spPr>
          <a:xfrm>
            <a:off x="10831055" y="1940595"/>
            <a:ext cx="4536164" cy="584775"/>
          </a:xfrm>
          <a:prstGeom prst="rect">
            <a:avLst/>
          </a:prstGeom>
          <a:noFill/>
        </p:spPr>
        <p:txBody>
          <a:bodyPr wrap="square" rtlCol="0">
            <a:spAutoFit/>
          </a:bodyPr>
          <a:lstStyle/>
          <a:p>
            <a:r>
              <a:rPr lang="en-US" sz="3200" dirty="0">
                <a:latin typeface="+mj-lt"/>
              </a:rPr>
              <a:t>The brains</a:t>
            </a:r>
            <a:endParaRPr lang="uk-UA" sz="3200" dirty="0">
              <a:latin typeface="+mj-lt"/>
            </a:endParaRPr>
          </a:p>
        </p:txBody>
      </p:sp>
      <p:cxnSp>
        <p:nvCxnSpPr>
          <p:cNvPr id="16" name="Straight Connector 15">
            <a:extLst>
              <a:ext uri="{FF2B5EF4-FFF2-40B4-BE49-F238E27FC236}">
                <a16:creationId xmlns:a16="http://schemas.microsoft.com/office/drawing/2014/main" id="{0D5D599C-C047-A3DB-1402-111EDAEBD7EA}"/>
              </a:ext>
            </a:extLst>
          </p:cNvPr>
          <p:cNvCxnSpPr>
            <a:cxnSpLocks/>
          </p:cNvCxnSpPr>
          <p:nvPr/>
        </p:nvCxnSpPr>
        <p:spPr>
          <a:xfrm flipV="1">
            <a:off x="5899664" y="5405809"/>
            <a:ext cx="4576368" cy="820115"/>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0B0458-F2C1-0259-5EFC-8F8FA041CED9}"/>
              </a:ext>
            </a:extLst>
          </p:cNvPr>
          <p:cNvSpPr txBox="1"/>
          <p:nvPr/>
        </p:nvSpPr>
        <p:spPr>
          <a:xfrm>
            <a:off x="10832756" y="5636154"/>
            <a:ext cx="4672598" cy="830997"/>
          </a:xfrm>
          <a:prstGeom prst="rect">
            <a:avLst/>
          </a:prstGeom>
          <a:noFill/>
        </p:spPr>
        <p:txBody>
          <a:bodyPr wrap="square" lIns="91440" tIns="45720" rIns="91440" bIns="45720" rtlCol="0" anchor="t">
            <a:spAutoFit/>
          </a:bodyPr>
          <a:lstStyle/>
          <a:p>
            <a:r>
              <a:rPr lang="en-US" sz="1600" dirty="0">
                <a:solidFill>
                  <a:schemeClr val="tx2"/>
                </a:solidFill>
                <a:ea typeface="+mn-lt"/>
                <a:cs typeface="+mn-lt"/>
              </a:rPr>
              <a:t>IoT devices collect data from its internal and external environment, much like our senses do.</a:t>
            </a:r>
            <a:endParaRPr lang="en-US" sz="1600" dirty="0">
              <a:solidFill>
                <a:schemeClr val="tx2"/>
              </a:solidFill>
            </a:endParaRPr>
          </a:p>
        </p:txBody>
      </p:sp>
      <p:sp>
        <p:nvSpPr>
          <p:cNvPr id="20" name="TextBox 19">
            <a:extLst>
              <a:ext uri="{FF2B5EF4-FFF2-40B4-BE49-F238E27FC236}">
                <a16:creationId xmlns:a16="http://schemas.microsoft.com/office/drawing/2014/main" id="{B1322CA1-DC48-75E5-C9F5-58695976AE9D}"/>
              </a:ext>
            </a:extLst>
          </p:cNvPr>
          <p:cNvSpPr txBox="1"/>
          <p:nvPr/>
        </p:nvSpPr>
        <p:spPr>
          <a:xfrm>
            <a:off x="10749938" y="5089016"/>
            <a:ext cx="4536164" cy="584775"/>
          </a:xfrm>
          <a:prstGeom prst="rect">
            <a:avLst/>
          </a:prstGeom>
          <a:noFill/>
        </p:spPr>
        <p:txBody>
          <a:bodyPr wrap="square" rtlCol="0">
            <a:spAutoFit/>
          </a:bodyPr>
          <a:lstStyle/>
          <a:p>
            <a:r>
              <a:rPr lang="en-US" sz="3200">
                <a:latin typeface="+mj-lt"/>
              </a:rPr>
              <a:t>The sensors</a:t>
            </a:r>
            <a:endParaRPr lang="uk-UA" sz="3200">
              <a:latin typeface="+mj-lt"/>
            </a:endParaRPr>
          </a:p>
        </p:txBody>
      </p:sp>
      <p:sp>
        <p:nvSpPr>
          <p:cNvPr id="25" name="TextBox 24">
            <a:extLst>
              <a:ext uri="{FF2B5EF4-FFF2-40B4-BE49-F238E27FC236}">
                <a16:creationId xmlns:a16="http://schemas.microsoft.com/office/drawing/2014/main" id="{E62F801A-876E-0F54-F431-296787B4F23C}"/>
              </a:ext>
            </a:extLst>
          </p:cNvPr>
          <p:cNvSpPr txBox="1"/>
          <p:nvPr/>
        </p:nvSpPr>
        <p:spPr>
          <a:xfrm>
            <a:off x="10832367" y="7335122"/>
            <a:ext cx="4755976" cy="338554"/>
          </a:xfrm>
          <a:prstGeom prst="rect">
            <a:avLst/>
          </a:prstGeom>
          <a:noFill/>
        </p:spPr>
        <p:txBody>
          <a:bodyPr wrap="square" lIns="91440" tIns="45720" rIns="91440" bIns="45720" rtlCol="0" anchor="t">
            <a:spAutoFit/>
          </a:bodyPr>
          <a:lstStyle/>
          <a:p>
            <a:r>
              <a:rPr lang="en-US" sz="1600">
                <a:solidFill>
                  <a:schemeClr val="tx2"/>
                </a:solidFill>
              </a:rPr>
              <a:t>RPA executes tasks and actions</a:t>
            </a:r>
          </a:p>
        </p:txBody>
      </p:sp>
      <p:sp>
        <p:nvSpPr>
          <p:cNvPr id="26" name="TextBox 25">
            <a:extLst>
              <a:ext uri="{FF2B5EF4-FFF2-40B4-BE49-F238E27FC236}">
                <a16:creationId xmlns:a16="http://schemas.microsoft.com/office/drawing/2014/main" id="{943E79BD-AA52-1ED8-BA70-7634E8601A57}"/>
              </a:ext>
            </a:extLst>
          </p:cNvPr>
          <p:cNvSpPr txBox="1"/>
          <p:nvPr/>
        </p:nvSpPr>
        <p:spPr>
          <a:xfrm>
            <a:off x="10829598" y="6750347"/>
            <a:ext cx="4536164" cy="584775"/>
          </a:xfrm>
          <a:prstGeom prst="rect">
            <a:avLst/>
          </a:prstGeom>
          <a:noFill/>
        </p:spPr>
        <p:txBody>
          <a:bodyPr wrap="square" rtlCol="0">
            <a:spAutoFit/>
          </a:bodyPr>
          <a:lstStyle/>
          <a:p>
            <a:r>
              <a:rPr lang="en-US" sz="3200">
                <a:latin typeface="+mj-lt"/>
              </a:rPr>
              <a:t>The hands</a:t>
            </a:r>
            <a:endParaRPr lang="uk-UA" sz="3200">
              <a:latin typeface="+mj-lt"/>
            </a:endParaRPr>
          </a:p>
        </p:txBody>
      </p:sp>
      <p:grpSp>
        <p:nvGrpSpPr>
          <p:cNvPr id="32" name="Group 31">
            <a:extLst>
              <a:ext uri="{FF2B5EF4-FFF2-40B4-BE49-F238E27FC236}">
                <a16:creationId xmlns:a16="http://schemas.microsoft.com/office/drawing/2014/main" id="{CABE3FDA-85E3-7BFF-A027-898EC7E54AC3}"/>
              </a:ext>
            </a:extLst>
          </p:cNvPr>
          <p:cNvGrpSpPr/>
          <p:nvPr/>
        </p:nvGrpSpPr>
        <p:grpSpPr>
          <a:xfrm>
            <a:off x="4850967" y="3971532"/>
            <a:ext cx="2702075" cy="914400"/>
            <a:chOff x="4850967" y="3971532"/>
            <a:chExt cx="2702075" cy="914400"/>
          </a:xfrm>
        </p:grpSpPr>
        <p:sp>
          <p:nvSpPr>
            <p:cNvPr id="10" name="Oval 9">
              <a:extLst>
                <a:ext uri="{FF2B5EF4-FFF2-40B4-BE49-F238E27FC236}">
                  <a16:creationId xmlns:a16="http://schemas.microsoft.com/office/drawing/2014/main" id="{1A4B37B8-3650-6D11-E804-BA7707D887D6}"/>
                </a:ext>
              </a:extLst>
            </p:cNvPr>
            <p:cNvSpPr/>
            <p:nvPr/>
          </p:nvSpPr>
          <p:spPr>
            <a:xfrm>
              <a:off x="5743053" y="3971532"/>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Title 4">
              <a:extLst>
                <a:ext uri="{FF2B5EF4-FFF2-40B4-BE49-F238E27FC236}">
                  <a16:creationId xmlns:a16="http://schemas.microsoft.com/office/drawing/2014/main" id="{A44B683D-B79F-8B15-E695-610DEAB65EC0}"/>
                </a:ext>
              </a:extLst>
            </p:cNvPr>
            <p:cNvSpPr txBox="1">
              <a:spLocks/>
            </p:cNvSpPr>
            <p:nvPr/>
          </p:nvSpPr>
          <p:spPr>
            <a:xfrm>
              <a:off x="4850967" y="4164489"/>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API</a:t>
              </a:r>
            </a:p>
          </p:txBody>
        </p:sp>
      </p:grpSp>
      <p:cxnSp>
        <p:nvCxnSpPr>
          <p:cNvPr id="17" name="Straight Connector 16">
            <a:extLst>
              <a:ext uri="{FF2B5EF4-FFF2-40B4-BE49-F238E27FC236}">
                <a16:creationId xmlns:a16="http://schemas.microsoft.com/office/drawing/2014/main" id="{CE0E33AB-F25D-20BD-6387-6B4E923C796A}"/>
              </a:ext>
            </a:extLst>
          </p:cNvPr>
          <p:cNvCxnSpPr>
            <a:cxnSpLocks/>
          </p:cNvCxnSpPr>
          <p:nvPr/>
        </p:nvCxnSpPr>
        <p:spPr>
          <a:xfrm flipV="1">
            <a:off x="6657453" y="3787815"/>
            <a:ext cx="3818579" cy="543721"/>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E82A29-7C0F-33D9-0ADD-36E3ADB408B0}"/>
              </a:ext>
            </a:extLst>
          </p:cNvPr>
          <p:cNvSpPr txBox="1"/>
          <p:nvPr/>
        </p:nvSpPr>
        <p:spPr>
          <a:xfrm>
            <a:off x="10828597" y="3512342"/>
            <a:ext cx="4536164" cy="584775"/>
          </a:xfrm>
          <a:prstGeom prst="rect">
            <a:avLst/>
          </a:prstGeom>
          <a:noFill/>
        </p:spPr>
        <p:txBody>
          <a:bodyPr wrap="square" lIns="91440" tIns="45720" rIns="91440" bIns="45720" rtlCol="0" anchor="t">
            <a:spAutoFit/>
          </a:bodyPr>
          <a:lstStyle/>
          <a:p>
            <a:r>
              <a:rPr lang="en-US" sz="3200">
                <a:latin typeface="+mj-lt"/>
              </a:rPr>
              <a:t>The ears and mouth</a:t>
            </a:r>
            <a:endParaRPr lang="uk-UA" sz="3200">
              <a:latin typeface="+mj-lt"/>
            </a:endParaRPr>
          </a:p>
        </p:txBody>
      </p:sp>
      <p:sp>
        <p:nvSpPr>
          <p:cNvPr id="27" name="TextBox 26">
            <a:extLst>
              <a:ext uri="{FF2B5EF4-FFF2-40B4-BE49-F238E27FC236}">
                <a16:creationId xmlns:a16="http://schemas.microsoft.com/office/drawing/2014/main" id="{AF671E06-4AF7-3DE4-20BB-48F29A72F2B3}"/>
              </a:ext>
            </a:extLst>
          </p:cNvPr>
          <p:cNvSpPr txBox="1"/>
          <p:nvPr/>
        </p:nvSpPr>
        <p:spPr>
          <a:xfrm>
            <a:off x="10831365" y="4097210"/>
            <a:ext cx="4672598" cy="830997"/>
          </a:xfrm>
          <a:prstGeom prst="rect">
            <a:avLst/>
          </a:prstGeom>
          <a:noFill/>
        </p:spPr>
        <p:txBody>
          <a:bodyPr wrap="square" lIns="91440" tIns="45720" rIns="91440" bIns="45720" rtlCol="0" anchor="t">
            <a:spAutoFit/>
          </a:bodyPr>
          <a:lstStyle/>
          <a:p>
            <a:r>
              <a:rPr lang="en-US" sz="1600">
                <a:solidFill>
                  <a:schemeClr val="tx2"/>
                </a:solidFill>
              </a:rPr>
              <a:t>APIs allow to send and receive data, which allows software to listen and speak to other software</a:t>
            </a:r>
            <a:r>
              <a:rPr lang="en-US" sz="1600"/>
              <a:t>.</a:t>
            </a:r>
          </a:p>
        </p:txBody>
      </p:sp>
      <p:sp>
        <p:nvSpPr>
          <p:cNvPr id="19" name="TextBox 18">
            <a:extLst>
              <a:ext uri="{FF2B5EF4-FFF2-40B4-BE49-F238E27FC236}">
                <a16:creationId xmlns:a16="http://schemas.microsoft.com/office/drawing/2014/main" id="{9FC34656-49D1-E1AF-DCA4-20ECF47D5668}"/>
              </a:ext>
            </a:extLst>
          </p:cNvPr>
          <p:cNvSpPr txBox="1"/>
          <p:nvPr/>
        </p:nvSpPr>
        <p:spPr>
          <a:xfrm>
            <a:off x="10973870" y="8818458"/>
            <a:ext cx="4672598" cy="584775"/>
          </a:xfrm>
          <a:prstGeom prst="rect">
            <a:avLst/>
          </a:prstGeom>
          <a:noFill/>
        </p:spPr>
        <p:txBody>
          <a:bodyPr wrap="square" lIns="91440" tIns="45720" rIns="91440" bIns="45720" rtlCol="0" anchor="t">
            <a:spAutoFit/>
          </a:bodyPr>
          <a:lstStyle/>
          <a:p>
            <a:r>
              <a:rPr lang="en-US" sz="1600">
                <a:solidFill>
                  <a:schemeClr val="tx2"/>
                </a:solidFill>
              </a:rPr>
              <a:t>SAP scripting, Microsoft Lists, Power Query, Power BI</a:t>
            </a:r>
            <a:endParaRPr lang="en-US">
              <a:solidFill>
                <a:schemeClr val="tx2"/>
              </a:solidFill>
            </a:endParaRPr>
          </a:p>
        </p:txBody>
      </p:sp>
      <p:sp>
        <p:nvSpPr>
          <p:cNvPr id="28" name="TextBox 27">
            <a:extLst>
              <a:ext uri="{FF2B5EF4-FFF2-40B4-BE49-F238E27FC236}">
                <a16:creationId xmlns:a16="http://schemas.microsoft.com/office/drawing/2014/main" id="{C51C9869-C719-0C95-6011-02E0D8B514FD}"/>
              </a:ext>
            </a:extLst>
          </p:cNvPr>
          <p:cNvSpPr txBox="1"/>
          <p:nvPr/>
        </p:nvSpPr>
        <p:spPr>
          <a:xfrm>
            <a:off x="10911509" y="8290383"/>
            <a:ext cx="4536164" cy="584775"/>
          </a:xfrm>
          <a:prstGeom prst="rect">
            <a:avLst/>
          </a:prstGeom>
          <a:noFill/>
        </p:spPr>
        <p:txBody>
          <a:bodyPr wrap="square" lIns="91440" tIns="45720" rIns="91440" bIns="45720" rtlCol="0" anchor="t">
            <a:spAutoFit/>
          </a:bodyPr>
          <a:lstStyle/>
          <a:p>
            <a:r>
              <a:rPr lang="en-US" sz="3200">
                <a:latin typeface="+mj-lt"/>
              </a:rPr>
              <a:t>The tools</a:t>
            </a:r>
            <a:endParaRPr lang="uk-UA" sz="3200">
              <a:latin typeface="+mj-lt"/>
            </a:endParaRPr>
          </a:p>
        </p:txBody>
      </p:sp>
      <p:pic>
        <p:nvPicPr>
          <p:cNvPr id="9" name="Picture 8">
            <a:extLst>
              <a:ext uri="{FF2B5EF4-FFF2-40B4-BE49-F238E27FC236}">
                <a16:creationId xmlns:a16="http://schemas.microsoft.com/office/drawing/2014/main" id="{F7D7F707-65E9-3FFC-CAD1-AA3B166A7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01" b="89899" l="6149" r="94175">
                        <a14:foregroundMark x1="9061" y1="39057" x2="12298" y2="60606"/>
                        <a14:foregroundMark x1="12298" y1="60606" x2="11974" y2="60943"/>
                        <a14:foregroundMark x1="16828" y1="33333" x2="42718" y2="46465"/>
                        <a14:foregroundMark x1="42718" y1="46465" x2="62783" y2="46465"/>
                        <a14:foregroundMark x1="62783" y1="46465" x2="72492" y2="27273"/>
                        <a14:foregroundMark x1="72492" y1="27273" x2="55663" y2="18182"/>
                        <a14:foregroundMark x1="33981" y1="16162" x2="79612" y2="23906"/>
                        <a14:foregroundMark x1="79612" y1="23906" x2="94498" y2="37374"/>
                        <a14:foregroundMark x1="94498" y1="37374" x2="91262" y2="51515"/>
                        <a14:foregroundMark x1="61165" y1="85859" x2="66343" y2="86195"/>
                        <a14:foregroundMark x1="53398" y1="84848" x2="71521" y2="85185"/>
                        <a14:foregroundMark x1="10356" y1="62963" x2="28155" y2="71044"/>
                        <a14:foregroundMark x1="41424" y1="78114" x2="62136" y2="88215"/>
                        <a14:foregroundMark x1="87379" y1="65657" x2="92557" y2="56566"/>
                        <a14:foregroundMark x1="29126" y1="15825" x2="48867" y2="15488"/>
                        <a14:foregroundMark x1="48867" y1="15488" x2="68932" y2="18182"/>
                        <a14:foregroundMark x1="75405" y1="21886" x2="93204" y2="27946"/>
                        <a14:foregroundMark x1="91262" y1="26263" x2="75081" y2="20202"/>
                        <a14:foregroundMark x1="86408" y1="23232" x2="68608" y2="18519"/>
                        <a14:foregroundMark x1="90939" y1="23569" x2="33981" y2="14478"/>
                        <a14:foregroundMark x1="30421" y1="16498" x2="50162" y2="13468"/>
                        <a14:foregroundMark x1="50162" y1="13468" x2="88997" y2="22222"/>
                        <a14:foregroundMark x1="88997" y1="22222" x2="89320" y2="22559"/>
                        <a14:foregroundMark x1="47896" y1="17508" x2="35922" y2="14478"/>
                        <a14:foregroundMark x1="33333" y1="20539" x2="6796" y2="35354"/>
                        <a14:foregroundMark x1="12621" y1="32323" x2="33333" y2="20539"/>
                        <a14:foregroundMark x1="40777" y1="14478" x2="49191" y2="12121"/>
                        <a14:foregroundMark x1="34304" y1="30640" x2="43366" y2="36364"/>
                        <a14:foregroundMark x1="33010" y1="35354" x2="40129" y2="35690"/>
                        <a14:foregroundMark x1="60194" y1="84848" x2="72816" y2="86532"/>
                        <a14:foregroundMark x1="63754" y1="89226" x2="72816" y2="86532"/>
                        <a14:foregroundMark x1="59871" y1="89899" x2="76699" y2="83165"/>
                        <a14:foregroundMark x1="76699" y1="83165" x2="74110" y2="81145"/>
                        <a14:foregroundMark x1="72492" y1="84175" x2="79288" y2="77778"/>
                        <a14:foregroundMark x1="86731" y1="68013" x2="91909" y2="61616"/>
                        <a14:foregroundMark x1="89320" y1="61953" x2="77346" y2="76094"/>
                        <a14:foregroundMark x1="85761" y1="68350" x2="77670" y2="77778"/>
                        <a14:foregroundMark x1="74434" y1="84175" x2="88026" y2="61616"/>
                        <a14:foregroundMark x1="90939" y1="24242" x2="43042" y2="11448"/>
                        <a14:foregroundMark x1="47573" y1="12121" x2="29450" y2="17508"/>
                        <a14:foregroundMark x1="29450" y1="17508" x2="29450" y2="17508"/>
                        <a14:foregroundMark x1="27184" y1="15152" x2="44660" y2="10101"/>
                        <a14:foregroundMark x1="44660" y1="10101" x2="88997" y2="21212"/>
                      </a14:backgroundRemoval>
                    </a14:imgEffect>
                  </a14:imgLayer>
                </a14:imgProps>
              </a:ext>
            </a:extLst>
          </a:blip>
          <a:srcRect l="1330" t="10251" b="7434"/>
          <a:stretch/>
        </p:blipFill>
        <p:spPr>
          <a:xfrm>
            <a:off x="6682525" y="8116463"/>
            <a:ext cx="2670291" cy="2141159"/>
          </a:xfrm>
          <a:prstGeom prst="rect">
            <a:avLst/>
          </a:prstGeom>
          <a:effectLst>
            <a:softEdge rad="31750"/>
          </a:effectLst>
        </p:spPr>
      </p:pic>
      <p:cxnSp>
        <p:nvCxnSpPr>
          <p:cNvPr id="21" name="Straight Connector 20">
            <a:extLst>
              <a:ext uri="{FF2B5EF4-FFF2-40B4-BE49-F238E27FC236}">
                <a16:creationId xmlns:a16="http://schemas.microsoft.com/office/drawing/2014/main" id="{77D5C3B0-FC1F-B65F-99F8-2FE9DE70C664}"/>
              </a:ext>
            </a:extLst>
          </p:cNvPr>
          <p:cNvCxnSpPr>
            <a:cxnSpLocks/>
          </p:cNvCxnSpPr>
          <p:nvPr/>
        </p:nvCxnSpPr>
        <p:spPr>
          <a:xfrm flipV="1">
            <a:off x="7576820" y="7028131"/>
            <a:ext cx="3002995" cy="589635"/>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3C0901-512C-C026-41C4-2FCD77FB797E}"/>
              </a:ext>
            </a:extLst>
          </p:cNvPr>
          <p:cNvCxnSpPr>
            <a:cxnSpLocks/>
          </p:cNvCxnSpPr>
          <p:nvPr/>
        </p:nvCxnSpPr>
        <p:spPr>
          <a:xfrm flipV="1">
            <a:off x="9059342" y="8552601"/>
            <a:ext cx="1653372" cy="533266"/>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843CE6FC-BE74-B83D-B7D0-524EE17EA436}"/>
              </a:ext>
            </a:extLst>
          </p:cNvPr>
          <p:cNvGrpSpPr/>
          <p:nvPr/>
        </p:nvGrpSpPr>
        <p:grpSpPr>
          <a:xfrm>
            <a:off x="7330690" y="8927402"/>
            <a:ext cx="2702075" cy="914400"/>
            <a:chOff x="4548626" y="2351667"/>
            <a:chExt cx="2702075" cy="914400"/>
          </a:xfrm>
        </p:grpSpPr>
        <p:sp>
          <p:nvSpPr>
            <p:cNvPr id="36" name="Oval 35">
              <a:extLst>
                <a:ext uri="{FF2B5EF4-FFF2-40B4-BE49-F238E27FC236}">
                  <a16:creationId xmlns:a16="http://schemas.microsoft.com/office/drawing/2014/main" id="{8D4AE0E8-2A87-4A2D-2E9A-CD0DF16936A5}"/>
                </a:ext>
              </a:extLst>
            </p:cNvPr>
            <p:cNvSpPr/>
            <p:nvPr/>
          </p:nvSpPr>
          <p:spPr>
            <a:xfrm>
              <a:off x="5443169" y="2351667"/>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7" name="Title 4">
              <a:extLst>
                <a:ext uri="{FF2B5EF4-FFF2-40B4-BE49-F238E27FC236}">
                  <a16:creationId xmlns:a16="http://schemas.microsoft.com/office/drawing/2014/main" id="{4EEB1B90-3AC7-B832-2C97-D158BACEC3C0}"/>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Etc.</a:t>
              </a:r>
            </a:p>
          </p:txBody>
        </p:sp>
      </p:grpSp>
      <p:sp>
        <p:nvSpPr>
          <p:cNvPr id="23" name="Oval 22">
            <a:extLst>
              <a:ext uri="{FF2B5EF4-FFF2-40B4-BE49-F238E27FC236}">
                <a16:creationId xmlns:a16="http://schemas.microsoft.com/office/drawing/2014/main" id="{095E9915-604E-76C8-C02E-484114FD5D9D}"/>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1096791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3333">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14:bounceEnd="73333">
                                          <p:cBhvr additive="base">
                                            <p:cTn id="7" dur="1500" fill="hold"/>
                                            <p:tgtEl>
                                              <p:spTgt spid="15"/>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3333">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14:bounceEnd="73333">
                                          <p:cBhvr additive="base">
                                            <p:cTn id="11" dur="1500" fill="hold"/>
                                            <p:tgtEl>
                                              <p:spTgt spid="14"/>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14:bounceEnd="73333">
                                          <p:cBhvr additive="base">
                                            <p:cTn id="15" dur="1500" fill="hold"/>
                                            <p:tgtEl>
                                              <p:spTgt spid="20"/>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14:bounceEnd="73333">
                                          <p:cBhvr additive="base">
                                            <p:cTn id="19" dur="1500" fill="hold"/>
                                            <p:tgtEl>
                                              <p:spTgt spid="18"/>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73333">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14:bounceEnd="73333">
                                          <p:cBhvr additive="base">
                                            <p:cTn id="23" dur="1500" fill="hold"/>
                                            <p:tgtEl>
                                              <p:spTgt spid="26"/>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73333">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14:bounceEnd="73333">
                                          <p:cBhvr additive="base">
                                            <p:cTn id="27" dur="1500" fill="hold"/>
                                            <p:tgtEl>
                                              <p:spTgt spid="25"/>
                                            </p:tgtEl>
                                            <p:attrNameLst>
                                              <p:attrName>ppt_x</p:attrName>
                                            </p:attrNameLst>
                                          </p:cBhvr>
                                          <p:tavLst>
                                            <p:tav tm="0">
                                              <p:val>
                                                <p:strVal val="1+#ppt_w/2"/>
                                              </p:val>
                                            </p:tav>
                                            <p:tav tm="100000">
                                              <p:val>
                                                <p:strVal val="#ppt_x"/>
                                              </p:val>
                                            </p:tav>
                                          </p:tavLst>
                                        </p:anim>
                                        <p:anim calcmode="lin" valueType="num" p14:bounceEnd="73333">
                                          <p:cBhvr additive="base">
                                            <p:cTn id="28" dur="1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73333">
                                      <p:stCondLst>
                                        <p:cond delay="200"/>
                                      </p:stCondLst>
                                      <p:childTnLst>
                                        <p:set>
                                          <p:cBhvr>
                                            <p:cTn id="30" dur="1" fill="hold">
                                              <p:stCondLst>
                                                <p:cond delay="0"/>
                                              </p:stCondLst>
                                            </p:cTn>
                                            <p:tgtEl>
                                              <p:spTgt spid="22"/>
                                            </p:tgtEl>
                                            <p:attrNameLst>
                                              <p:attrName>style.visibility</p:attrName>
                                            </p:attrNameLst>
                                          </p:cBhvr>
                                          <p:to>
                                            <p:strVal val="visible"/>
                                          </p:to>
                                        </p:set>
                                        <p:anim calcmode="lin" valueType="num" p14:bounceEnd="73333">
                                          <p:cBhvr additive="base">
                                            <p:cTn id="31" dur="1500" fill="hold"/>
                                            <p:tgtEl>
                                              <p:spTgt spid="22"/>
                                            </p:tgtEl>
                                            <p:attrNameLst>
                                              <p:attrName>ppt_x</p:attrName>
                                            </p:attrNameLst>
                                          </p:cBhvr>
                                          <p:tavLst>
                                            <p:tav tm="0">
                                              <p:val>
                                                <p:strVal val="1+#ppt_w/2"/>
                                              </p:val>
                                            </p:tav>
                                            <p:tav tm="100000">
                                              <p:val>
                                                <p:strVal val="#ppt_x"/>
                                              </p:val>
                                            </p:tav>
                                          </p:tavLst>
                                        </p:anim>
                                        <p:anim calcmode="lin" valueType="num" p14:bounceEnd="73333">
                                          <p:cBhvr additive="base">
                                            <p:cTn id="32" dur="1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73333">
                                      <p:stCondLst>
                                        <p:cond delay="200"/>
                                      </p:stCondLst>
                                      <p:childTnLst>
                                        <p:set>
                                          <p:cBhvr>
                                            <p:cTn id="34" dur="1" fill="hold">
                                              <p:stCondLst>
                                                <p:cond delay="0"/>
                                              </p:stCondLst>
                                            </p:cTn>
                                            <p:tgtEl>
                                              <p:spTgt spid="27"/>
                                            </p:tgtEl>
                                            <p:attrNameLst>
                                              <p:attrName>style.visibility</p:attrName>
                                            </p:attrNameLst>
                                          </p:cBhvr>
                                          <p:to>
                                            <p:strVal val="visible"/>
                                          </p:to>
                                        </p:set>
                                        <p:anim calcmode="lin" valueType="num" p14:bounceEnd="73333">
                                          <p:cBhvr additive="base">
                                            <p:cTn id="35" dur="1500" fill="hold"/>
                                            <p:tgtEl>
                                              <p:spTgt spid="27"/>
                                            </p:tgtEl>
                                            <p:attrNameLst>
                                              <p:attrName>ppt_x</p:attrName>
                                            </p:attrNameLst>
                                          </p:cBhvr>
                                          <p:tavLst>
                                            <p:tav tm="0">
                                              <p:val>
                                                <p:strVal val="1+#ppt_w/2"/>
                                              </p:val>
                                            </p:tav>
                                            <p:tav tm="100000">
                                              <p:val>
                                                <p:strVal val="#ppt_x"/>
                                              </p:val>
                                            </p:tav>
                                          </p:tavLst>
                                        </p:anim>
                                        <p:anim calcmode="lin" valueType="num" p14:bounceEnd="73333">
                                          <p:cBhvr additive="base">
                                            <p:cTn id="36" dur="1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14:presetBounceEnd="73333">
                                      <p:stCondLst>
                                        <p:cond delay="200"/>
                                      </p:stCondLst>
                                      <p:childTnLst>
                                        <p:set>
                                          <p:cBhvr>
                                            <p:cTn id="38" dur="1" fill="hold">
                                              <p:stCondLst>
                                                <p:cond delay="0"/>
                                              </p:stCondLst>
                                            </p:cTn>
                                            <p:tgtEl>
                                              <p:spTgt spid="19"/>
                                            </p:tgtEl>
                                            <p:attrNameLst>
                                              <p:attrName>style.visibility</p:attrName>
                                            </p:attrNameLst>
                                          </p:cBhvr>
                                          <p:to>
                                            <p:strVal val="visible"/>
                                          </p:to>
                                        </p:set>
                                        <p:anim calcmode="lin" valueType="num" p14:bounceEnd="73333">
                                          <p:cBhvr additive="base">
                                            <p:cTn id="39" dur="1500" fill="hold"/>
                                            <p:tgtEl>
                                              <p:spTgt spid="19"/>
                                            </p:tgtEl>
                                            <p:attrNameLst>
                                              <p:attrName>ppt_x</p:attrName>
                                            </p:attrNameLst>
                                          </p:cBhvr>
                                          <p:tavLst>
                                            <p:tav tm="0">
                                              <p:val>
                                                <p:strVal val="1+#ppt_w/2"/>
                                              </p:val>
                                            </p:tav>
                                            <p:tav tm="100000">
                                              <p:val>
                                                <p:strVal val="#ppt_x"/>
                                              </p:val>
                                            </p:tav>
                                          </p:tavLst>
                                        </p:anim>
                                        <p:anim calcmode="lin" valueType="num" p14:bounceEnd="73333">
                                          <p:cBhvr additive="base">
                                            <p:cTn id="40" dur="1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14:presetBounceEnd="73333">
                                      <p:stCondLst>
                                        <p:cond delay="200"/>
                                      </p:stCondLst>
                                      <p:childTnLst>
                                        <p:set>
                                          <p:cBhvr>
                                            <p:cTn id="42" dur="1" fill="hold">
                                              <p:stCondLst>
                                                <p:cond delay="0"/>
                                              </p:stCondLst>
                                            </p:cTn>
                                            <p:tgtEl>
                                              <p:spTgt spid="28"/>
                                            </p:tgtEl>
                                            <p:attrNameLst>
                                              <p:attrName>style.visibility</p:attrName>
                                            </p:attrNameLst>
                                          </p:cBhvr>
                                          <p:to>
                                            <p:strVal val="visible"/>
                                          </p:to>
                                        </p:set>
                                        <p:anim calcmode="lin" valueType="num" p14:bounceEnd="73333">
                                          <p:cBhvr additive="base">
                                            <p:cTn id="43" dur="1500" fill="hold"/>
                                            <p:tgtEl>
                                              <p:spTgt spid="28"/>
                                            </p:tgtEl>
                                            <p:attrNameLst>
                                              <p:attrName>ppt_x</p:attrName>
                                            </p:attrNameLst>
                                          </p:cBhvr>
                                          <p:tavLst>
                                            <p:tav tm="0">
                                              <p:val>
                                                <p:strVal val="1+#ppt_w/2"/>
                                              </p:val>
                                            </p:tav>
                                            <p:tav tm="100000">
                                              <p:val>
                                                <p:strVal val="#ppt_x"/>
                                              </p:val>
                                            </p:tav>
                                          </p:tavLst>
                                        </p:anim>
                                        <p:anim calcmode="lin" valueType="num" p14:bounceEnd="73333">
                                          <p:cBhvr additive="base">
                                            <p:cTn id="44" dur="1500" fill="hold"/>
                                            <p:tgtEl>
                                              <p:spTgt spid="28"/>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73333">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14:bounceEnd="73333">
                                          <p:cBhvr additive="base">
                                            <p:cTn id="47" dur="1500" fill="hold"/>
                                            <p:tgtEl>
                                              <p:spTgt spid="31"/>
                                            </p:tgtEl>
                                            <p:attrNameLst>
                                              <p:attrName>ppt_x</p:attrName>
                                            </p:attrNameLst>
                                          </p:cBhvr>
                                          <p:tavLst>
                                            <p:tav tm="0">
                                              <p:val>
                                                <p:strVal val="1+#ppt_w/2"/>
                                              </p:val>
                                            </p:tav>
                                            <p:tav tm="100000">
                                              <p:val>
                                                <p:strVal val="#ppt_x"/>
                                              </p:val>
                                            </p:tav>
                                          </p:tavLst>
                                        </p:anim>
                                        <p:anim calcmode="lin" valueType="num" p14:bounceEnd="73333">
                                          <p:cBhvr additive="base">
                                            <p:cTn id="48" dur="1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73333">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14:bounceEnd="73333">
                                          <p:cBhvr additive="base">
                                            <p:cTn id="51" dur="1500" fill="hold"/>
                                            <p:tgtEl>
                                              <p:spTgt spid="32"/>
                                            </p:tgtEl>
                                            <p:attrNameLst>
                                              <p:attrName>ppt_x</p:attrName>
                                            </p:attrNameLst>
                                          </p:cBhvr>
                                          <p:tavLst>
                                            <p:tav tm="0">
                                              <p:val>
                                                <p:strVal val="1+#ppt_w/2"/>
                                              </p:val>
                                            </p:tav>
                                            <p:tav tm="100000">
                                              <p:val>
                                                <p:strVal val="#ppt_x"/>
                                              </p:val>
                                            </p:tav>
                                          </p:tavLst>
                                        </p:anim>
                                        <p:anim calcmode="lin" valueType="num" p14:bounceEnd="73333">
                                          <p:cBhvr additive="base">
                                            <p:cTn id="52" dur="1500" fill="hold"/>
                                            <p:tgtEl>
                                              <p:spTgt spid="32"/>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14:presetBounceEnd="73333">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14:bounceEnd="73333">
                                          <p:cBhvr additive="base">
                                            <p:cTn id="55" dur="1500" fill="hold"/>
                                            <p:tgtEl>
                                              <p:spTgt spid="33"/>
                                            </p:tgtEl>
                                            <p:attrNameLst>
                                              <p:attrName>ppt_x</p:attrName>
                                            </p:attrNameLst>
                                          </p:cBhvr>
                                          <p:tavLst>
                                            <p:tav tm="0">
                                              <p:val>
                                                <p:strVal val="1+#ppt_w/2"/>
                                              </p:val>
                                            </p:tav>
                                            <p:tav tm="100000">
                                              <p:val>
                                                <p:strVal val="#ppt_x"/>
                                              </p:val>
                                            </p:tav>
                                          </p:tavLst>
                                        </p:anim>
                                        <p:anim calcmode="lin" valueType="num" p14:bounceEnd="73333">
                                          <p:cBhvr additive="base">
                                            <p:cTn id="56" dur="1500" fill="hold"/>
                                            <p:tgtEl>
                                              <p:spTgt spid="33"/>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14:presetBounceEnd="73333">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14:bounceEnd="73333">
                                          <p:cBhvr additive="base">
                                            <p:cTn id="59" dur="1500" fill="hold"/>
                                            <p:tgtEl>
                                              <p:spTgt spid="34"/>
                                            </p:tgtEl>
                                            <p:attrNameLst>
                                              <p:attrName>ppt_x</p:attrName>
                                            </p:attrNameLst>
                                          </p:cBhvr>
                                          <p:tavLst>
                                            <p:tav tm="0">
                                              <p:val>
                                                <p:strVal val="1+#ppt_w/2"/>
                                              </p:val>
                                            </p:tav>
                                            <p:tav tm="100000">
                                              <p:val>
                                                <p:strVal val="#ppt_x"/>
                                              </p:val>
                                            </p:tav>
                                          </p:tavLst>
                                        </p:anim>
                                        <p:anim calcmode="lin" valueType="num" p14:bounceEnd="73333">
                                          <p:cBhvr additive="base">
                                            <p:cTn id="60" dur="1500" fill="hold"/>
                                            <p:tgtEl>
                                              <p:spTgt spid="34"/>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14:presetBounceEnd="73333">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14:bounceEnd="73333">
                                          <p:cBhvr additive="base">
                                            <p:cTn id="63" dur="1500" fill="hold"/>
                                            <p:tgtEl>
                                              <p:spTgt spid="35"/>
                                            </p:tgtEl>
                                            <p:attrNameLst>
                                              <p:attrName>ppt_x</p:attrName>
                                            </p:attrNameLst>
                                          </p:cBhvr>
                                          <p:tavLst>
                                            <p:tav tm="0">
                                              <p:val>
                                                <p:strVal val="1+#ppt_w/2"/>
                                              </p:val>
                                            </p:tav>
                                            <p:tav tm="100000">
                                              <p:val>
                                                <p:strVal val="#ppt_x"/>
                                              </p:val>
                                            </p:tav>
                                          </p:tavLst>
                                        </p:anim>
                                        <p:anim calcmode="lin" valueType="num" p14:bounceEnd="73333">
                                          <p:cBhvr additive="base">
                                            <p:cTn id="64" dur="1500" fill="hold"/>
                                            <p:tgtEl>
                                              <p:spTgt spid="35"/>
                                            </p:tgtEl>
                                            <p:attrNameLst>
                                              <p:attrName>ppt_y</p:attrName>
                                            </p:attrNameLst>
                                          </p:cBhvr>
                                          <p:tavLst>
                                            <p:tav tm="0">
                                              <p:val>
                                                <p:strVal val="#ppt_y"/>
                                              </p:val>
                                            </p:tav>
                                            <p:tav tm="100000">
                                              <p:val>
                                                <p:strVal val="#ppt_y"/>
                                              </p:val>
                                            </p:tav>
                                          </p:tavLst>
                                        </p:anim>
                                      </p:childTnLst>
                                    </p:cTn>
                                  </p:par>
                                  <p:par>
                                    <p:cTn id="65" presetID="10"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par>
                                    <p:cTn id="68" presetID="10" presetClass="entr" presetSubtype="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par>
                                    <p:cTn id="71" presetID="2" presetClass="entr" presetSubtype="1" fill="hold" nodeType="withEffect" p14:presetBounceEnd="73333">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14:bounceEnd="73333">
                                          <p:cBhvr additive="base">
                                            <p:cTn id="73" dur="1500" fill="hold"/>
                                            <p:tgtEl>
                                              <p:spTgt spid="12"/>
                                            </p:tgtEl>
                                            <p:attrNameLst>
                                              <p:attrName>ppt_x</p:attrName>
                                            </p:attrNameLst>
                                          </p:cBhvr>
                                          <p:tavLst>
                                            <p:tav tm="0">
                                              <p:val>
                                                <p:strVal val="#ppt_x"/>
                                              </p:val>
                                            </p:tav>
                                            <p:tav tm="100000">
                                              <p:val>
                                                <p:strVal val="#ppt_x"/>
                                              </p:val>
                                            </p:tav>
                                          </p:tavLst>
                                        </p:anim>
                                        <p:anim calcmode="lin" valueType="num" p14:bounceEnd="73333">
                                          <p:cBhvr additive="base">
                                            <p:cTn id="74" dur="1500" fill="hold"/>
                                            <p:tgtEl>
                                              <p:spTgt spid="12"/>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14:presetBounceEnd="73333">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14:bounceEnd="73333">
                                          <p:cBhvr additive="base">
                                            <p:cTn id="77" dur="150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78" dur="1500" fill="hold"/>
                                            <p:tgtEl>
                                              <p:spTgt spid="17"/>
                                            </p:tgtEl>
                                            <p:attrNameLst>
                                              <p:attrName>ppt_y</p:attrName>
                                            </p:attrNameLst>
                                          </p:cBhvr>
                                          <p:tavLst>
                                            <p:tav tm="0">
                                              <p:val>
                                                <p:strVal val="0-#ppt_h/2"/>
                                              </p:val>
                                            </p:tav>
                                            <p:tav tm="100000">
                                              <p:val>
                                                <p:strVal val="#ppt_y"/>
                                              </p:val>
                                            </p:tav>
                                          </p:tavLst>
                                        </p:anim>
                                      </p:childTnLst>
                                    </p:cTn>
                                  </p:par>
                                  <p:par>
                                    <p:cTn id="79" presetID="2" presetClass="entr" presetSubtype="1" fill="hold" nodeType="withEffect" p14:presetBounceEnd="73333">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14:bounceEnd="73333">
                                          <p:cBhvr additive="base">
                                            <p:cTn id="81" dur="1500" fill="hold"/>
                                            <p:tgtEl>
                                              <p:spTgt spid="16"/>
                                            </p:tgtEl>
                                            <p:attrNameLst>
                                              <p:attrName>ppt_x</p:attrName>
                                            </p:attrNameLst>
                                          </p:cBhvr>
                                          <p:tavLst>
                                            <p:tav tm="0">
                                              <p:val>
                                                <p:strVal val="#ppt_x"/>
                                              </p:val>
                                            </p:tav>
                                            <p:tav tm="100000">
                                              <p:val>
                                                <p:strVal val="#ppt_x"/>
                                              </p:val>
                                            </p:tav>
                                          </p:tavLst>
                                        </p:anim>
                                        <p:anim calcmode="lin" valueType="num" p14:bounceEnd="73333">
                                          <p:cBhvr additive="base">
                                            <p:cTn id="82" dur="1500" fill="hold"/>
                                            <p:tgtEl>
                                              <p:spTgt spid="16"/>
                                            </p:tgtEl>
                                            <p:attrNameLst>
                                              <p:attrName>ppt_y</p:attrName>
                                            </p:attrNameLst>
                                          </p:cBhvr>
                                          <p:tavLst>
                                            <p:tav tm="0">
                                              <p:val>
                                                <p:strVal val="0-#ppt_h/2"/>
                                              </p:val>
                                            </p:tav>
                                            <p:tav tm="100000">
                                              <p:val>
                                                <p:strVal val="#ppt_y"/>
                                              </p:val>
                                            </p:tav>
                                          </p:tavLst>
                                        </p:anim>
                                      </p:childTnLst>
                                    </p:cTn>
                                  </p:par>
                                  <p:par>
                                    <p:cTn id="83" presetID="2" presetClass="entr" presetSubtype="1" fill="hold" nodeType="withEffect" p14:presetBounceEnd="73333">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14:bounceEnd="73333">
                                          <p:cBhvr additive="base">
                                            <p:cTn id="85" dur="1500" fill="hold"/>
                                            <p:tgtEl>
                                              <p:spTgt spid="21"/>
                                            </p:tgtEl>
                                            <p:attrNameLst>
                                              <p:attrName>ppt_x</p:attrName>
                                            </p:attrNameLst>
                                          </p:cBhvr>
                                          <p:tavLst>
                                            <p:tav tm="0">
                                              <p:val>
                                                <p:strVal val="#ppt_x"/>
                                              </p:val>
                                            </p:tav>
                                            <p:tav tm="100000">
                                              <p:val>
                                                <p:strVal val="#ppt_x"/>
                                              </p:val>
                                            </p:tav>
                                          </p:tavLst>
                                        </p:anim>
                                        <p:anim calcmode="lin" valueType="num" p14:bounceEnd="73333">
                                          <p:cBhvr additive="base">
                                            <p:cTn id="86" dur="1500" fill="hold"/>
                                            <p:tgtEl>
                                              <p:spTgt spid="21"/>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14:presetBounceEnd="73333">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14:bounceEnd="73333">
                                          <p:cBhvr additive="base">
                                            <p:cTn id="89" dur="1500" fill="hold"/>
                                            <p:tgtEl>
                                              <p:spTgt spid="30"/>
                                            </p:tgtEl>
                                            <p:attrNameLst>
                                              <p:attrName>ppt_x</p:attrName>
                                            </p:attrNameLst>
                                          </p:cBhvr>
                                          <p:tavLst>
                                            <p:tav tm="0">
                                              <p:val>
                                                <p:strVal val="#ppt_x"/>
                                              </p:val>
                                            </p:tav>
                                            <p:tav tm="100000">
                                              <p:val>
                                                <p:strVal val="#ppt_x"/>
                                              </p:val>
                                            </p:tav>
                                          </p:tavLst>
                                        </p:anim>
                                        <p:anim calcmode="lin" valueType="num" p14:bounceEnd="73333">
                                          <p:cBhvr additive="base">
                                            <p:cTn id="90"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5" grpId="0"/>
          <p:bldP spid="26" grpId="0"/>
          <p:bldP spid="22" grpId="0"/>
          <p:bldP spid="27" grpId="0"/>
          <p:bldP spid="19"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1+#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1+#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1+#ppt_w/2"/>
                                              </p:val>
                                            </p:tav>
                                            <p:tav tm="100000">
                                              <p:val>
                                                <p:strVal val="#ppt_x"/>
                                              </p:val>
                                            </p:tav>
                                          </p:tavLst>
                                        </p:anim>
                                        <p:anim calcmode="lin" valueType="num">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1+#ppt_w/2"/>
                                              </p:val>
                                            </p:tav>
                                            <p:tav tm="100000">
                                              <p:val>
                                                <p:strVal val="#ppt_x"/>
                                              </p:val>
                                            </p:tav>
                                          </p:tavLst>
                                        </p:anim>
                                        <p:anim calcmode="lin" valueType="num">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500" fill="hold"/>
                                            <p:tgtEl>
                                              <p:spTgt spid="26"/>
                                            </p:tgtEl>
                                            <p:attrNameLst>
                                              <p:attrName>ppt_x</p:attrName>
                                            </p:attrNameLst>
                                          </p:cBhvr>
                                          <p:tavLst>
                                            <p:tav tm="0">
                                              <p:val>
                                                <p:strVal val="1+#ppt_w/2"/>
                                              </p:val>
                                            </p:tav>
                                            <p:tav tm="100000">
                                              <p:val>
                                                <p:strVal val="#ppt_x"/>
                                              </p:val>
                                            </p:tav>
                                          </p:tavLst>
                                        </p:anim>
                                        <p:anim calcmode="lin" valueType="num">
                                          <p:cBhvr additive="base">
                                            <p:cTn id="24" dur="1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500" fill="hold"/>
                                            <p:tgtEl>
                                              <p:spTgt spid="25"/>
                                            </p:tgtEl>
                                            <p:attrNameLst>
                                              <p:attrName>ppt_x</p:attrName>
                                            </p:attrNameLst>
                                          </p:cBhvr>
                                          <p:tavLst>
                                            <p:tav tm="0">
                                              <p:val>
                                                <p:strVal val="1+#ppt_w/2"/>
                                              </p:val>
                                            </p:tav>
                                            <p:tav tm="100000">
                                              <p:val>
                                                <p:strVal val="#ppt_x"/>
                                              </p:val>
                                            </p:tav>
                                          </p:tavLst>
                                        </p:anim>
                                        <p:anim calcmode="lin" valueType="num">
                                          <p:cBhvr additive="base">
                                            <p:cTn id="28" dur="1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500" fill="hold"/>
                                            <p:tgtEl>
                                              <p:spTgt spid="22"/>
                                            </p:tgtEl>
                                            <p:attrNameLst>
                                              <p:attrName>ppt_x</p:attrName>
                                            </p:attrNameLst>
                                          </p:cBhvr>
                                          <p:tavLst>
                                            <p:tav tm="0">
                                              <p:val>
                                                <p:strVal val="1+#ppt_w/2"/>
                                              </p:val>
                                            </p:tav>
                                            <p:tav tm="100000">
                                              <p:val>
                                                <p:strVal val="#ppt_x"/>
                                              </p:val>
                                            </p:tav>
                                          </p:tavLst>
                                        </p:anim>
                                        <p:anim calcmode="lin" valueType="num">
                                          <p:cBhvr additive="base">
                                            <p:cTn id="32" dur="1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500" fill="hold"/>
                                            <p:tgtEl>
                                              <p:spTgt spid="27"/>
                                            </p:tgtEl>
                                            <p:attrNameLst>
                                              <p:attrName>ppt_x</p:attrName>
                                            </p:attrNameLst>
                                          </p:cBhvr>
                                          <p:tavLst>
                                            <p:tav tm="0">
                                              <p:val>
                                                <p:strVal val="1+#ppt_w/2"/>
                                              </p:val>
                                            </p:tav>
                                            <p:tav tm="100000">
                                              <p:val>
                                                <p:strVal val="#ppt_x"/>
                                              </p:val>
                                            </p:tav>
                                          </p:tavLst>
                                        </p:anim>
                                        <p:anim calcmode="lin" valueType="num">
                                          <p:cBhvr additive="base">
                                            <p:cTn id="36" dur="1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1500" fill="hold"/>
                                            <p:tgtEl>
                                              <p:spTgt spid="19"/>
                                            </p:tgtEl>
                                            <p:attrNameLst>
                                              <p:attrName>ppt_x</p:attrName>
                                            </p:attrNameLst>
                                          </p:cBhvr>
                                          <p:tavLst>
                                            <p:tav tm="0">
                                              <p:val>
                                                <p:strVal val="1+#ppt_w/2"/>
                                              </p:val>
                                            </p:tav>
                                            <p:tav tm="100000">
                                              <p:val>
                                                <p:strVal val="#ppt_x"/>
                                              </p:val>
                                            </p:tav>
                                          </p:tavLst>
                                        </p:anim>
                                        <p:anim calcmode="lin" valueType="num">
                                          <p:cBhvr additive="base">
                                            <p:cTn id="40" dur="1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20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500" fill="hold"/>
                                            <p:tgtEl>
                                              <p:spTgt spid="28"/>
                                            </p:tgtEl>
                                            <p:attrNameLst>
                                              <p:attrName>ppt_x</p:attrName>
                                            </p:attrNameLst>
                                          </p:cBhvr>
                                          <p:tavLst>
                                            <p:tav tm="0">
                                              <p:val>
                                                <p:strVal val="1+#ppt_w/2"/>
                                              </p:val>
                                            </p:tav>
                                            <p:tav tm="100000">
                                              <p:val>
                                                <p:strVal val="#ppt_x"/>
                                              </p:val>
                                            </p:tav>
                                          </p:tavLst>
                                        </p:anim>
                                        <p:anim calcmode="lin" valueType="num">
                                          <p:cBhvr additive="base">
                                            <p:cTn id="44" dur="1500" fill="hold"/>
                                            <p:tgtEl>
                                              <p:spTgt spid="28"/>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1500" fill="hold"/>
                                            <p:tgtEl>
                                              <p:spTgt spid="31"/>
                                            </p:tgtEl>
                                            <p:attrNameLst>
                                              <p:attrName>ppt_x</p:attrName>
                                            </p:attrNameLst>
                                          </p:cBhvr>
                                          <p:tavLst>
                                            <p:tav tm="0">
                                              <p:val>
                                                <p:strVal val="1+#ppt_w/2"/>
                                              </p:val>
                                            </p:tav>
                                            <p:tav tm="100000">
                                              <p:val>
                                                <p:strVal val="#ppt_x"/>
                                              </p:val>
                                            </p:tav>
                                          </p:tavLst>
                                        </p:anim>
                                        <p:anim calcmode="lin" valueType="num">
                                          <p:cBhvr additive="base">
                                            <p:cTn id="48" dur="1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1500" fill="hold"/>
                                            <p:tgtEl>
                                              <p:spTgt spid="32"/>
                                            </p:tgtEl>
                                            <p:attrNameLst>
                                              <p:attrName>ppt_x</p:attrName>
                                            </p:attrNameLst>
                                          </p:cBhvr>
                                          <p:tavLst>
                                            <p:tav tm="0">
                                              <p:val>
                                                <p:strVal val="1+#ppt_w/2"/>
                                              </p:val>
                                            </p:tav>
                                            <p:tav tm="100000">
                                              <p:val>
                                                <p:strVal val="#ppt_x"/>
                                              </p:val>
                                            </p:tav>
                                          </p:tavLst>
                                        </p:anim>
                                        <p:anim calcmode="lin" valueType="num">
                                          <p:cBhvr additive="base">
                                            <p:cTn id="52" dur="1500" fill="hold"/>
                                            <p:tgtEl>
                                              <p:spTgt spid="32"/>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1500" fill="hold"/>
                                            <p:tgtEl>
                                              <p:spTgt spid="33"/>
                                            </p:tgtEl>
                                            <p:attrNameLst>
                                              <p:attrName>ppt_x</p:attrName>
                                            </p:attrNameLst>
                                          </p:cBhvr>
                                          <p:tavLst>
                                            <p:tav tm="0">
                                              <p:val>
                                                <p:strVal val="1+#ppt_w/2"/>
                                              </p:val>
                                            </p:tav>
                                            <p:tav tm="100000">
                                              <p:val>
                                                <p:strVal val="#ppt_x"/>
                                              </p:val>
                                            </p:tav>
                                          </p:tavLst>
                                        </p:anim>
                                        <p:anim calcmode="lin" valueType="num">
                                          <p:cBhvr additive="base">
                                            <p:cTn id="56" dur="1500" fill="hold"/>
                                            <p:tgtEl>
                                              <p:spTgt spid="33"/>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1500" fill="hold"/>
                                            <p:tgtEl>
                                              <p:spTgt spid="34"/>
                                            </p:tgtEl>
                                            <p:attrNameLst>
                                              <p:attrName>ppt_x</p:attrName>
                                            </p:attrNameLst>
                                          </p:cBhvr>
                                          <p:tavLst>
                                            <p:tav tm="0">
                                              <p:val>
                                                <p:strVal val="1+#ppt_w/2"/>
                                              </p:val>
                                            </p:tav>
                                            <p:tav tm="100000">
                                              <p:val>
                                                <p:strVal val="#ppt_x"/>
                                              </p:val>
                                            </p:tav>
                                          </p:tavLst>
                                        </p:anim>
                                        <p:anim calcmode="lin" valueType="num">
                                          <p:cBhvr additive="base">
                                            <p:cTn id="60" dur="1500" fill="hold"/>
                                            <p:tgtEl>
                                              <p:spTgt spid="34"/>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1500" fill="hold"/>
                                            <p:tgtEl>
                                              <p:spTgt spid="35"/>
                                            </p:tgtEl>
                                            <p:attrNameLst>
                                              <p:attrName>ppt_x</p:attrName>
                                            </p:attrNameLst>
                                          </p:cBhvr>
                                          <p:tavLst>
                                            <p:tav tm="0">
                                              <p:val>
                                                <p:strVal val="1+#ppt_w/2"/>
                                              </p:val>
                                            </p:tav>
                                            <p:tav tm="100000">
                                              <p:val>
                                                <p:strVal val="#ppt_x"/>
                                              </p:val>
                                            </p:tav>
                                          </p:tavLst>
                                        </p:anim>
                                        <p:anim calcmode="lin" valueType="num">
                                          <p:cBhvr additive="base">
                                            <p:cTn id="64" dur="1500" fill="hold"/>
                                            <p:tgtEl>
                                              <p:spTgt spid="35"/>
                                            </p:tgtEl>
                                            <p:attrNameLst>
                                              <p:attrName>ppt_y</p:attrName>
                                            </p:attrNameLst>
                                          </p:cBhvr>
                                          <p:tavLst>
                                            <p:tav tm="0">
                                              <p:val>
                                                <p:strVal val="#ppt_y"/>
                                              </p:val>
                                            </p:tav>
                                            <p:tav tm="100000">
                                              <p:val>
                                                <p:strVal val="#ppt_y"/>
                                              </p:val>
                                            </p:tav>
                                          </p:tavLst>
                                        </p:anim>
                                      </p:childTnLst>
                                    </p:cTn>
                                  </p:par>
                                  <p:par>
                                    <p:cTn id="65" presetID="10"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par>
                                    <p:cTn id="68" presetID="10" presetClass="entr" presetSubtype="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par>
                                    <p:cTn id="71" presetID="2" presetClass="entr" presetSubtype="1"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1500" fill="hold"/>
                                            <p:tgtEl>
                                              <p:spTgt spid="12"/>
                                            </p:tgtEl>
                                            <p:attrNameLst>
                                              <p:attrName>ppt_x</p:attrName>
                                            </p:attrNameLst>
                                          </p:cBhvr>
                                          <p:tavLst>
                                            <p:tav tm="0">
                                              <p:val>
                                                <p:strVal val="#ppt_x"/>
                                              </p:val>
                                            </p:tav>
                                            <p:tav tm="100000">
                                              <p:val>
                                                <p:strVal val="#ppt_x"/>
                                              </p:val>
                                            </p:tav>
                                          </p:tavLst>
                                        </p:anim>
                                        <p:anim calcmode="lin" valueType="num">
                                          <p:cBhvr additive="base">
                                            <p:cTn id="74" dur="1500" fill="hold"/>
                                            <p:tgtEl>
                                              <p:spTgt spid="12"/>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1500" fill="hold"/>
                                            <p:tgtEl>
                                              <p:spTgt spid="17"/>
                                            </p:tgtEl>
                                            <p:attrNameLst>
                                              <p:attrName>ppt_x</p:attrName>
                                            </p:attrNameLst>
                                          </p:cBhvr>
                                          <p:tavLst>
                                            <p:tav tm="0">
                                              <p:val>
                                                <p:strVal val="#ppt_x"/>
                                              </p:val>
                                            </p:tav>
                                            <p:tav tm="100000">
                                              <p:val>
                                                <p:strVal val="#ppt_x"/>
                                              </p:val>
                                            </p:tav>
                                          </p:tavLst>
                                        </p:anim>
                                        <p:anim calcmode="lin" valueType="num">
                                          <p:cBhvr additive="base">
                                            <p:cTn id="78" dur="1500" fill="hold"/>
                                            <p:tgtEl>
                                              <p:spTgt spid="17"/>
                                            </p:tgtEl>
                                            <p:attrNameLst>
                                              <p:attrName>ppt_y</p:attrName>
                                            </p:attrNameLst>
                                          </p:cBhvr>
                                          <p:tavLst>
                                            <p:tav tm="0">
                                              <p:val>
                                                <p:strVal val="0-#ppt_h/2"/>
                                              </p:val>
                                            </p:tav>
                                            <p:tav tm="100000">
                                              <p:val>
                                                <p:strVal val="#ppt_y"/>
                                              </p:val>
                                            </p:tav>
                                          </p:tavLst>
                                        </p:anim>
                                      </p:childTnLst>
                                    </p:cTn>
                                  </p:par>
                                  <p:par>
                                    <p:cTn id="79" presetID="2" presetClass="entr" presetSubtype="1"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1500" fill="hold"/>
                                            <p:tgtEl>
                                              <p:spTgt spid="16"/>
                                            </p:tgtEl>
                                            <p:attrNameLst>
                                              <p:attrName>ppt_x</p:attrName>
                                            </p:attrNameLst>
                                          </p:cBhvr>
                                          <p:tavLst>
                                            <p:tav tm="0">
                                              <p:val>
                                                <p:strVal val="#ppt_x"/>
                                              </p:val>
                                            </p:tav>
                                            <p:tav tm="100000">
                                              <p:val>
                                                <p:strVal val="#ppt_x"/>
                                              </p:val>
                                            </p:tav>
                                          </p:tavLst>
                                        </p:anim>
                                        <p:anim calcmode="lin" valueType="num">
                                          <p:cBhvr additive="base">
                                            <p:cTn id="82" dur="1500" fill="hold"/>
                                            <p:tgtEl>
                                              <p:spTgt spid="16"/>
                                            </p:tgtEl>
                                            <p:attrNameLst>
                                              <p:attrName>ppt_y</p:attrName>
                                            </p:attrNameLst>
                                          </p:cBhvr>
                                          <p:tavLst>
                                            <p:tav tm="0">
                                              <p:val>
                                                <p:strVal val="0-#ppt_h/2"/>
                                              </p:val>
                                            </p:tav>
                                            <p:tav tm="100000">
                                              <p:val>
                                                <p:strVal val="#ppt_y"/>
                                              </p:val>
                                            </p:tav>
                                          </p:tavLst>
                                        </p:anim>
                                      </p:childTnLst>
                                    </p:cTn>
                                  </p:par>
                                  <p:par>
                                    <p:cTn id="83" presetID="2" presetClass="entr" presetSubtype="1"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1500" fill="hold"/>
                                            <p:tgtEl>
                                              <p:spTgt spid="21"/>
                                            </p:tgtEl>
                                            <p:attrNameLst>
                                              <p:attrName>ppt_x</p:attrName>
                                            </p:attrNameLst>
                                          </p:cBhvr>
                                          <p:tavLst>
                                            <p:tav tm="0">
                                              <p:val>
                                                <p:strVal val="#ppt_x"/>
                                              </p:val>
                                            </p:tav>
                                            <p:tav tm="100000">
                                              <p:val>
                                                <p:strVal val="#ppt_x"/>
                                              </p:val>
                                            </p:tav>
                                          </p:tavLst>
                                        </p:anim>
                                        <p:anim calcmode="lin" valueType="num">
                                          <p:cBhvr additive="base">
                                            <p:cTn id="86" dur="1500" fill="hold"/>
                                            <p:tgtEl>
                                              <p:spTgt spid="21"/>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1500" fill="hold"/>
                                            <p:tgtEl>
                                              <p:spTgt spid="30"/>
                                            </p:tgtEl>
                                            <p:attrNameLst>
                                              <p:attrName>ppt_x</p:attrName>
                                            </p:attrNameLst>
                                          </p:cBhvr>
                                          <p:tavLst>
                                            <p:tav tm="0">
                                              <p:val>
                                                <p:strVal val="#ppt_x"/>
                                              </p:val>
                                            </p:tav>
                                            <p:tav tm="100000">
                                              <p:val>
                                                <p:strVal val="#ppt_x"/>
                                              </p:val>
                                            </p:tav>
                                          </p:tavLst>
                                        </p:anim>
                                        <p:anim calcmode="lin" valueType="num">
                                          <p:cBhvr additive="base">
                                            <p:cTn id="90"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5" grpId="0"/>
          <p:bldP spid="26" grpId="0"/>
          <p:bldP spid="22" grpId="0"/>
          <p:bldP spid="27" grpId="0"/>
          <p:bldP spid="19" grpId="0"/>
          <p:bldP spid="2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pic>
        <p:nvPicPr>
          <p:cNvPr id="3" name="Picture 3">
            <a:extLst>
              <a:ext uri="{FF2B5EF4-FFF2-40B4-BE49-F238E27FC236}">
                <a16:creationId xmlns:a16="http://schemas.microsoft.com/office/drawing/2014/main" id="{1F6C4712-6022-0A6A-34A2-A05D29A05F7D}"/>
              </a:ext>
            </a:extLst>
          </p:cNvPr>
          <p:cNvPicPr>
            <a:picLocks noChangeAspect="1"/>
          </p:cNvPicPr>
          <p:nvPr/>
        </p:nvPicPr>
        <p:blipFill>
          <a:blip r:embed="rId3"/>
          <a:stretch>
            <a:fillRect/>
          </a:stretch>
        </p:blipFill>
        <p:spPr>
          <a:xfrm>
            <a:off x="542260" y="2230179"/>
            <a:ext cx="8059478" cy="8059478"/>
          </a:xfrm>
          <a:prstGeom prst="rect">
            <a:avLst/>
          </a:prstGeom>
          <a:effectLst>
            <a:softEdge rad="63500"/>
          </a:effectLst>
        </p:spPr>
      </p:pic>
      <p:sp>
        <p:nvSpPr>
          <p:cNvPr id="70" name="Title 4">
            <a:extLst>
              <a:ext uri="{FF2B5EF4-FFF2-40B4-BE49-F238E27FC236}">
                <a16:creationId xmlns:a16="http://schemas.microsoft.com/office/drawing/2014/main" id="{6C16F9F6-420F-386B-0400-723CCC4C4077}"/>
              </a:ext>
            </a:extLst>
          </p:cNvPr>
          <p:cNvSpPr txBox="1">
            <a:spLocks/>
          </p:cNvSpPr>
          <p:nvPr/>
        </p:nvSpPr>
        <p:spPr>
          <a:xfrm>
            <a:off x="1149201" y="332268"/>
            <a:ext cx="16002002"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endParaRPr lang="en-US" sz="2800"/>
          </a:p>
        </p:txBody>
      </p:sp>
      <p:grpSp>
        <p:nvGrpSpPr>
          <p:cNvPr id="31" name="Group 30">
            <a:extLst>
              <a:ext uri="{FF2B5EF4-FFF2-40B4-BE49-F238E27FC236}">
                <a16:creationId xmlns:a16="http://schemas.microsoft.com/office/drawing/2014/main" id="{08E4DDC0-99FA-50B7-904B-AE0997B22FC2}"/>
              </a:ext>
            </a:extLst>
          </p:cNvPr>
          <p:cNvGrpSpPr/>
          <p:nvPr/>
        </p:nvGrpSpPr>
        <p:grpSpPr>
          <a:xfrm>
            <a:off x="4548626" y="2351667"/>
            <a:ext cx="2702075" cy="914400"/>
            <a:chOff x="4548626" y="2351667"/>
            <a:chExt cx="2702075" cy="914400"/>
          </a:xfrm>
        </p:grpSpPr>
        <p:sp>
          <p:nvSpPr>
            <p:cNvPr id="8" name="Oval 7">
              <a:extLst>
                <a:ext uri="{FF2B5EF4-FFF2-40B4-BE49-F238E27FC236}">
                  <a16:creationId xmlns:a16="http://schemas.microsoft.com/office/drawing/2014/main" id="{AFB4C428-ABA4-E241-B0BC-2C751FA52108}"/>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2" name="Title 4">
              <a:extLst>
                <a:ext uri="{FF2B5EF4-FFF2-40B4-BE49-F238E27FC236}">
                  <a16:creationId xmlns:a16="http://schemas.microsoft.com/office/drawing/2014/main" id="{D2B7DD8D-923A-C4D5-9B78-2DDBBF8719A8}"/>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AI</a:t>
              </a:r>
            </a:p>
          </p:txBody>
        </p:sp>
      </p:grpSp>
      <p:grpSp>
        <p:nvGrpSpPr>
          <p:cNvPr id="33" name="Group 32">
            <a:extLst>
              <a:ext uri="{FF2B5EF4-FFF2-40B4-BE49-F238E27FC236}">
                <a16:creationId xmlns:a16="http://schemas.microsoft.com/office/drawing/2014/main" id="{E9781CE4-9431-8476-E8FE-3B5CE31D2D7D}"/>
              </a:ext>
            </a:extLst>
          </p:cNvPr>
          <p:cNvGrpSpPr/>
          <p:nvPr/>
        </p:nvGrpSpPr>
        <p:grpSpPr>
          <a:xfrm>
            <a:off x="947368" y="6039077"/>
            <a:ext cx="8991601" cy="914400"/>
            <a:chOff x="947368" y="6039077"/>
            <a:chExt cx="8991601" cy="914400"/>
          </a:xfrm>
        </p:grpSpPr>
        <p:sp>
          <p:nvSpPr>
            <p:cNvPr id="6" name="Oval 5">
              <a:extLst>
                <a:ext uri="{FF2B5EF4-FFF2-40B4-BE49-F238E27FC236}">
                  <a16:creationId xmlns:a16="http://schemas.microsoft.com/office/drawing/2014/main" id="{67169CAD-DDC1-50C5-3A5E-9A0A73DABBDC}"/>
                </a:ext>
              </a:extLst>
            </p:cNvPr>
            <p:cNvSpPr/>
            <p:nvPr/>
          </p:nvSpPr>
          <p:spPr>
            <a:xfrm>
              <a:off x="4985264" y="603907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4" name="Title 4">
              <a:extLst>
                <a:ext uri="{FF2B5EF4-FFF2-40B4-BE49-F238E27FC236}">
                  <a16:creationId xmlns:a16="http://schemas.microsoft.com/office/drawing/2014/main" id="{A641950D-CB50-904F-559C-4B98E0312385}"/>
                </a:ext>
              </a:extLst>
            </p:cNvPr>
            <p:cNvSpPr txBox="1">
              <a:spLocks/>
            </p:cNvSpPr>
            <p:nvPr/>
          </p:nvSpPr>
          <p:spPr>
            <a:xfrm>
              <a:off x="947368" y="6218552"/>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IoT</a:t>
              </a:r>
            </a:p>
          </p:txBody>
        </p:sp>
      </p:grpSp>
      <p:cxnSp>
        <p:nvCxnSpPr>
          <p:cNvPr id="12" name="Straight Connector 11">
            <a:extLst>
              <a:ext uri="{FF2B5EF4-FFF2-40B4-BE49-F238E27FC236}">
                <a16:creationId xmlns:a16="http://schemas.microsoft.com/office/drawing/2014/main" id="{879DAF45-CADE-6DD2-3CBB-E07D133F16C9}"/>
              </a:ext>
            </a:extLst>
          </p:cNvPr>
          <p:cNvCxnSpPr>
            <a:cxnSpLocks/>
          </p:cNvCxnSpPr>
          <p:nvPr/>
        </p:nvCxnSpPr>
        <p:spPr>
          <a:xfrm flipV="1">
            <a:off x="6357569" y="2201819"/>
            <a:ext cx="3829168" cy="604132"/>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33D0CB-D37F-7624-32E3-AE5E76732F3F}"/>
              </a:ext>
            </a:extLst>
          </p:cNvPr>
          <p:cNvSpPr txBox="1"/>
          <p:nvPr/>
        </p:nvSpPr>
        <p:spPr>
          <a:xfrm>
            <a:off x="10830148" y="2431864"/>
            <a:ext cx="4672598" cy="830997"/>
          </a:xfrm>
          <a:prstGeom prst="rect">
            <a:avLst/>
          </a:prstGeom>
          <a:noFill/>
        </p:spPr>
        <p:txBody>
          <a:bodyPr wrap="square" lIns="91440" tIns="45720" rIns="91440" bIns="45720" rtlCol="0" anchor="t">
            <a:spAutoFit/>
          </a:bodyPr>
          <a:lstStyle/>
          <a:p>
            <a:r>
              <a:rPr lang="en-US" sz="1600" dirty="0">
                <a:solidFill>
                  <a:schemeClr val="accent5"/>
                </a:solidFill>
                <a:ea typeface="+mn-lt"/>
                <a:cs typeface="+mn-lt"/>
              </a:rPr>
              <a:t>AI is used to analyze data, learn from it, and make decisions or predictions. It's the "thinking" part of the system.</a:t>
            </a:r>
            <a:endParaRPr lang="en-US" sz="1600" dirty="0">
              <a:solidFill>
                <a:schemeClr val="accent5"/>
              </a:solidFill>
            </a:endParaRPr>
          </a:p>
        </p:txBody>
      </p:sp>
      <p:sp>
        <p:nvSpPr>
          <p:cNvPr id="15" name="TextBox 14">
            <a:extLst>
              <a:ext uri="{FF2B5EF4-FFF2-40B4-BE49-F238E27FC236}">
                <a16:creationId xmlns:a16="http://schemas.microsoft.com/office/drawing/2014/main" id="{D40EB2C9-2E94-7920-1157-28C846BBA71F}"/>
              </a:ext>
            </a:extLst>
          </p:cNvPr>
          <p:cNvSpPr txBox="1"/>
          <p:nvPr/>
        </p:nvSpPr>
        <p:spPr>
          <a:xfrm>
            <a:off x="10831055" y="1940595"/>
            <a:ext cx="4536164" cy="584775"/>
          </a:xfrm>
          <a:prstGeom prst="rect">
            <a:avLst/>
          </a:prstGeom>
          <a:noFill/>
        </p:spPr>
        <p:txBody>
          <a:bodyPr wrap="square" rtlCol="0">
            <a:spAutoFit/>
          </a:bodyPr>
          <a:lstStyle/>
          <a:p>
            <a:r>
              <a:rPr lang="en-US" sz="3200">
                <a:solidFill>
                  <a:schemeClr val="accent5"/>
                </a:solidFill>
                <a:latin typeface="+mj-lt"/>
              </a:rPr>
              <a:t>The brains</a:t>
            </a:r>
            <a:endParaRPr lang="uk-UA" sz="3200">
              <a:solidFill>
                <a:schemeClr val="accent5"/>
              </a:solidFill>
              <a:latin typeface="+mj-lt"/>
            </a:endParaRPr>
          </a:p>
        </p:txBody>
      </p:sp>
      <p:cxnSp>
        <p:nvCxnSpPr>
          <p:cNvPr id="16" name="Straight Connector 15">
            <a:extLst>
              <a:ext uri="{FF2B5EF4-FFF2-40B4-BE49-F238E27FC236}">
                <a16:creationId xmlns:a16="http://schemas.microsoft.com/office/drawing/2014/main" id="{0D5D599C-C047-A3DB-1402-111EDAEBD7EA}"/>
              </a:ext>
            </a:extLst>
          </p:cNvPr>
          <p:cNvCxnSpPr>
            <a:cxnSpLocks/>
          </p:cNvCxnSpPr>
          <p:nvPr/>
        </p:nvCxnSpPr>
        <p:spPr>
          <a:xfrm flipV="1">
            <a:off x="5899664" y="5405809"/>
            <a:ext cx="4576368" cy="82011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0B0458-F2C1-0259-5EFC-8F8FA041CED9}"/>
              </a:ext>
            </a:extLst>
          </p:cNvPr>
          <p:cNvSpPr txBox="1"/>
          <p:nvPr/>
        </p:nvSpPr>
        <p:spPr>
          <a:xfrm>
            <a:off x="10832756" y="5636154"/>
            <a:ext cx="4672598" cy="830997"/>
          </a:xfrm>
          <a:prstGeom prst="rect">
            <a:avLst/>
          </a:prstGeom>
          <a:noFill/>
        </p:spPr>
        <p:txBody>
          <a:bodyPr wrap="square" lIns="91440" tIns="45720" rIns="91440" bIns="45720" rtlCol="0" anchor="t">
            <a:spAutoFit/>
          </a:bodyPr>
          <a:lstStyle/>
          <a:p>
            <a:r>
              <a:rPr lang="en-US" sz="1600" dirty="0">
                <a:solidFill>
                  <a:schemeClr val="accent5"/>
                </a:solidFill>
                <a:ea typeface="+mn-lt"/>
                <a:cs typeface="+mn-lt"/>
              </a:rPr>
              <a:t>IoT devices collect data from its internal and external environment, much like our senses do.</a:t>
            </a:r>
            <a:endParaRPr lang="en-US" sz="1600" dirty="0">
              <a:solidFill>
                <a:schemeClr val="accent5"/>
              </a:solidFill>
            </a:endParaRPr>
          </a:p>
        </p:txBody>
      </p:sp>
      <p:sp>
        <p:nvSpPr>
          <p:cNvPr id="20" name="TextBox 19">
            <a:extLst>
              <a:ext uri="{FF2B5EF4-FFF2-40B4-BE49-F238E27FC236}">
                <a16:creationId xmlns:a16="http://schemas.microsoft.com/office/drawing/2014/main" id="{B1322CA1-DC48-75E5-C9F5-58695976AE9D}"/>
              </a:ext>
            </a:extLst>
          </p:cNvPr>
          <p:cNvSpPr txBox="1"/>
          <p:nvPr/>
        </p:nvSpPr>
        <p:spPr>
          <a:xfrm>
            <a:off x="10749938" y="5089016"/>
            <a:ext cx="4536164" cy="584775"/>
          </a:xfrm>
          <a:prstGeom prst="rect">
            <a:avLst/>
          </a:prstGeom>
          <a:noFill/>
        </p:spPr>
        <p:txBody>
          <a:bodyPr wrap="square" rtlCol="0">
            <a:spAutoFit/>
          </a:bodyPr>
          <a:lstStyle/>
          <a:p>
            <a:r>
              <a:rPr lang="en-US" sz="3200">
                <a:solidFill>
                  <a:schemeClr val="accent5"/>
                </a:solidFill>
                <a:latin typeface="+mj-lt"/>
              </a:rPr>
              <a:t>The sensors</a:t>
            </a:r>
            <a:endParaRPr lang="uk-UA" sz="3200">
              <a:solidFill>
                <a:schemeClr val="accent5"/>
              </a:solidFill>
              <a:latin typeface="+mj-lt"/>
            </a:endParaRPr>
          </a:p>
        </p:txBody>
      </p:sp>
      <p:pic>
        <p:nvPicPr>
          <p:cNvPr id="9" name="Picture 8">
            <a:extLst>
              <a:ext uri="{FF2B5EF4-FFF2-40B4-BE49-F238E27FC236}">
                <a16:creationId xmlns:a16="http://schemas.microsoft.com/office/drawing/2014/main" id="{F7D7F707-65E9-3FFC-CAD1-AA3B166A7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01" b="89899" l="6149" r="94175">
                        <a14:foregroundMark x1="9061" y1="39057" x2="12298" y2="60606"/>
                        <a14:foregroundMark x1="12298" y1="60606" x2="11974" y2="60943"/>
                        <a14:foregroundMark x1="16828" y1="33333" x2="42718" y2="46465"/>
                        <a14:foregroundMark x1="42718" y1="46465" x2="62783" y2="46465"/>
                        <a14:foregroundMark x1="62783" y1="46465" x2="72492" y2="27273"/>
                        <a14:foregroundMark x1="72492" y1="27273" x2="55663" y2="18182"/>
                        <a14:foregroundMark x1="33981" y1="16162" x2="79612" y2="23906"/>
                        <a14:foregroundMark x1="79612" y1="23906" x2="94498" y2="37374"/>
                        <a14:foregroundMark x1="94498" y1="37374" x2="91262" y2="51515"/>
                        <a14:foregroundMark x1="61165" y1="85859" x2="66343" y2="86195"/>
                        <a14:foregroundMark x1="53398" y1="84848" x2="71521" y2="85185"/>
                        <a14:foregroundMark x1="10356" y1="62963" x2="28155" y2="71044"/>
                        <a14:foregroundMark x1="41424" y1="78114" x2="62136" y2="88215"/>
                        <a14:foregroundMark x1="87379" y1="65657" x2="92557" y2="56566"/>
                        <a14:foregroundMark x1="29126" y1="15825" x2="48867" y2="15488"/>
                        <a14:foregroundMark x1="48867" y1="15488" x2="68932" y2="18182"/>
                        <a14:foregroundMark x1="75405" y1="21886" x2="93204" y2="27946"/>
                        <a14:foregroundMark x1="91262" y1="26263" x2="75081" y2="20202"/>
                        <a14:foregroundMark x1="86408" y1="23232" x2="68608" y2="18519"/>
                        <a14:foregroundMark x1="90939" y1="23569" x2="33981" y2="14478"/>
                        <a14:foregroundMark x1="30421" y1="16498" x2="50162" y2="13468"/>
                        <a14:foregroundMark x1="50162" y1="13468" x2="88997" y2="22222"/>
                        <a14:foregroundMark x1="88997" y1="22222" x2="89320" y2="22559"/>
                        <a14:foregroundMark x1="47896" y1="17508" x2="35922" y2="14478"/>
                        <a14:foregroundMark x1="33333" y1="20539" x2="6796" y2="35354"/>
                        <a14:foregroundMark x1="12621" y1="32323" x2="33333" y2="20539"/>
                        <a14:foregroundMark x1="40777" y1="14478" x2="49191" y2="12121"/>
                        <a14:foregroundMark x1="34304" y1="30640" x2="43366" y2="36364"/>
                        <a14:foregroundMark x1="33010" y1="35354" x2="40129" y2="35690"/>
                        <a14:foregroundMark x1="60194" y1="84848" x2="72816" y2="86532"/>
                        <a14:foregroundMark x1="63754" y1="89226" x2="72816" y2="86532"/>
                        <a14:foregroundMark x1="59871" y1="89899" x2="76699" y2="83165"/>
                        <a14:foregroundMark x1="76699" y1="83165" x2="74110" y2="81145"/>
                        <a14:foregroundMark x1="72492" y1="84175" x2="79288" y2="77778"/>
                        <a14:foregroundMark x1="86731" y1="68013" x2="91909" y2="61616"/>
                        <a14:foregroundMark x1="89320" y1="61953" x2="77346" y2="76094"/>
                        <a14:foregroundMark x1="85761" y1="68350" x2="77670" y2="77778"/>
                        <a14:foregroundMark x1="74434" y1="84175" x2="88026" y2="61616"/>
                        <a14:foregroundMark x1="90939" y1="24242" x2="43042" y2="11448"/>
                        <a14:foregroundMark x1="47573" y1="12121" x2="29450" y2="17508"/>
                        <a14:foregroundMark x1="29450" y1="17508" x2="29450" y2="17508"/>
                        <a14:foregroundMark x1="27184" y1="15152" x2="44660" y2="10101"/>
                        <a14:foregroundMark x1="44660" y1="10101" x2="88997" y2="21212"/>
                      </a14:backgroundRemoval>
                    </a14:imgEffect>
                  </a14:imgLayer>
                </a14:imgProps>
              </a:ext>
            </a:extLst>
          </a:blip>
          <a:srcRect l="1330" t="10251" b="7434"/>
          <a:stretch/>
        </p:blipFill>
        <p:spPr>
          <a:xfrm>
            <a:off x="6682525" y="8116463"/>
            <a:ext cx="2670291" cy="2141159"/>
          </a:xfrm>
          <a:prstGeom prst="rect">
            <a:avLst/>
          </a:prstGeom>
          <a:effectLst>
            <a:softEdge rad="31750"/>
          </a:effectLst>
        </p:spPr>
      </p:pic>
      <p:grpSp>
        <p:nvGrpSpPr>
          <p:cNvPr id="41" name="Group 40">
            <a:extLst>
              <a:ext uri="{FF2B5EF4-FFF2-40B4-BE49-F238E27FC236}">
                <a16:creationId xmlns:a16="http://schemas.microsoft.com/office/drawing/2014/main" id="{F36A05EA-7E5E-0321-F322-0947A53A64FB}"/>
              </a:ext>
            </a:extLst>
          </p:cNvPr>
          <p:cNvGrpSpPr/>
          <p:nvPr/>
        </p:nvGrpSpPr>
        <p:grpSpPr>
          <a:xfrm>
            <a:off x="4850967" y="3971532"/>
            <a:ext cx="2702075" cy="914400"/>
            <a:chOff x="4850967" y="3971532"/>
            <a:chExt cx="2702075" cy="914400"/>
          </a:xfrm>
        </p:grpSpPr>
        <p:sp>
          <p:nvSpPr>
            <p:cNvPr id="42" name="Oval 41">
              <a:extLst>
                <a:ext uri="{FF2B5EF4-FFF2-40B4-BE49-F238E27FC236}">
                  <a16:creationId xmlns:a16="http://schemas.microsoft.com/office/drawing/2014/main" id="{D0345CE8-0D49-271A-A483-E2165650B800}"/>
                </a:ext>
              </a:extLst>
            </p:cNvPr>
            <p:cNvSpPr/>
            <p:nvPr/>
          </p:nvSpPr>
          <p:spPr>
            <a:xfrm>
              <a:off x="5743053" y="3971532"/>
              <a:ext cx="914400" cy="914400"/>
            </a:xfrm>
            <a:prstGeom prst="ellipse">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3" name="Title 4">
              <a:extLst>
                <a:ext uri="{FF2B5EF4-FFF2-40B4-BE49-F238E27FC236}">
                  <a16:creationId xmlns:a16="http://schemas.microsoft.com/office/drawing/2014/main" id="{9A9A25C8-092D-8186-A7FE-7E7912881C71}"/>
                </a:ext>
              </a:extLst>
            </p:cNvPr>
            <p:cNvSpPr txBox="1">
              <a:spLocks/>
            </p:cNvSpPr>
            <p:nvPr/>
          </p:nvSpPr>
          <p:spPr>
            <a:xfrm>
              <a:off x="4850967" y="4164489"/>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API</a:t>
              </a:r>
            </a:p>
          </p:txBody>
        </p:sp>
      </p:grpSp>
      <p:cxnSp>
        <p:nvCxnSpPr>
          <p:cNvPr id="44" name="Straight Connector 43">
            <a:extLst>
              <a:ext uri="{FF2B5EF4-FFF2-40B4-BE49-F238E27FC236}">
                <a16:creationId xmlns:a16="http://schemas.microsoft.com/office/drawing/2014/main" id="{49FAF2C0-6A77-6071-CC4E-2F0675861968}"/>
              </a:ext>
            </a:extLst>
          </p:cNvPr>
          <p:cNvCxnSpPr>
            <a:cxnSpLocks/>
          </p:cNvCxnSpPr>
          <p:nvPr/>
        </p:nvCxnSpPr>
        <p:spPr>
          <a:xfrm flipV="1">
            <a:off x="6657453" y="3787815"/>
            <a:ext cx="3818579" cy="543721"/>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B04B5F6-16C8-AAB3-9F1D-A3067D49CC9A}"/>
              </a:ext>
            </a:extLst>
          </p:cNvPr>
          <p:cNvSpPr txBox="1"/>
          <p:nvPr/>
        </p:nvSpPr>
        <p:spPr>
          <a:xfrm>
            <a:off x="10828597" y="3512342"/>
            <a:ext cx="4536164" cy="584775"/>
          </a:xfrm>
          <a:prstGeom prst="rect">
            <a:avLst/>
          </a:prstGeom>
          <a:noFill/>
        </p:spPr>
        <p:txBody>
          <a:bodyPr wrap="square" lIns="91440" tIns="45720" rIns="91440" bIns="45720" rtlCol="0" anchor="t">
            <a:spAutoFit/>
          </a:bodyPr>
          <a:lstStyle/>
          <a:p>
            <a:r>
              <a:rPr lang="en-US" sz="3200">
                <a:latin typeface="+mj-lt"/>
              </a:rPr>
              <a:t>The ears and mouth</a:t>
            </a:r>
            <a:endParaRPr lang="uk-UA" sz="3200">
              <a:latin typeface="+mj-lt"/>
            </a:endParaRPr>
          </a:p>
        </p:txBody>
      </p:sp>
      <p:sp>
        <p:nvSpPr>
          <p:cNvPr id="46" name="TextBox 45">
            <a:extLst>
              <a:ext uri="{FF2B5EF4-FFF2-40B4-BE49-F238E27FC236}">
                <a16:creationId xmlns:a16="http://schemas.microsoft.com/office/drawing/2014/main" id="{F0D427F6-36DC-D129-E6B5-A3CA87C37BFB}"/>
              </a:ext>
            </a:extLst>
          </p:cNvPr>
          <p:cNvSpPr txBox="1"/>
          <p:nvPr/>
        </p:nvSpPr>
        <p:spPr>
          <a:xfrm>
            <a:off x="10831365" y="4097210"/>
            <a:ext cx="4672598" cy="830997"/>
          </a:xfrm>
          <a:prstGeom prst="rect">
            <a:avLst/>
          </a:prstGeom>
          <a:noFill/>
        </p:spPr>
        <p:txBody>
          <a:bodyPr wrap="square" lIns="91440" tIns="45720" rIns="91440" bIns="45720" rtlCol="0" anchor="t">
            <a:spAutoFit/>
          </a:bodyPr>
          <a:lstStyle/>
          <a:p>
            <a:r>
              <a:rPr lang="en-US" sz="1600">
                <a:solidFill>
                  <a:schemeClr val="tx2"/>
                </a:solidFill>
              </a:rPr>
              <a:t>APIs allow to send and receive data, which allows software to listen and speak to other software</a:t>
            </a:r>
            <a:r>
              <a:rPr lang="en-US" sz="1600"/>
              <a:t>.</a:t>
            </a:r>
          </a:p>
        </p:txBody>
      </p:sp>
      <p:grpSp>
        <p:nvGrpSpPr>
          <p:cNvPr id="24" name="Group 23">
            <a:extLst>
              <a:ext uri="{FF2B5EF4-FFF2-40B4-BE49-F238E27FC236}">
                <a16:creationId xmlns:a16="http://schemas.microsoft.com/office/drawing/2014/main" id="{49BDC7C3-6CA9-62F8-1894-8BA3F28CF661}"/>
              </a:ext>
            </a:extLst>
          </p:cNvPr>
          <p:cNvGrpSpPr/>
          <p:nvPr/>
        </p:nvGrpSpPr>
        <p:grpSpPr>
          <a:xfrm>
            <a:off x="2623819" y="7251512"/>
            <a:ext cx="8991601" cy="914400"/>
            <a:chOff x="2623819" y="7251512"/>
            <a:chExt cx="8991601" cy="914400"/>
          </a:xfrm>
        </p:grpSpPr>
        <p:sp>
          <p:nvSpPr>
            <p:cNvPr id="27" name="Oval 26">
              <a:extLst>
                <a:ext uri="{FF2B5EF4-FFF2-40B4-BE49-F238E27FC236}">
                  <a16:creationId xmlns:a16="http://schemas.microsoft.com/office/drawing/2014/main" id="{D3C3C31B-79D9-DC3B-0359-0D338FDD6A0A}"/>
                </a:ext>
              </a:extLst>
            </p:cNvPr>
            <p:cNvSpPr/>
            <p:nvPr/>
          </p:nvSpPr>
          <p:spPr>
            <a:xfrm>
              <a:off x="6662420" y="7251512"/>
              <a:ext cx="914400" cy="914400"/>
            </a:xfrm>
            <a:prstGeom prst="ellipse">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9" name="Title 4">
              <a:extLst>
                <a:ext uri="{FF2B5EF4-FFF2-40B4-BE49-F238E27FC236}">
                  <a16:creationId xmlns:a16="http://schemas.microsoft.com/office/drawing/2014/main" id="{8FC11F9B-1AE3-ACA0-0434-C61034CB3AE9}"/>
                </a:ext>
              </a:extLst>
            </p:cNvPr>
            <p:cNvSpPr txBox="1">
              <a:spLocks/>
            </p:cNvSpPr>
            <p:nvPr/>
          </p:nvSpPr>
          <p:spPr>
            <a:xfrm>
              <a:off x="2623819" y="7475373"/>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RPA</a:t>
              </a:r>
            </a:p>
          </p:txBody>
        </p:sp>
      </p:grpSp>
      <p:sp>
        <p:nvSpPr>
          <p:cNvPr id="32" name="TextBox 31">
            <a:extLst>
              <a:ext uri="{FF2B5EF4-FFF2-40B4-BE49-F238E27FC236}">
                <a16:creationId xmlns:a16="http://schemas.microsoft.com/office/drawing/2014/main" id="{A123845F-5519-D9EE-255D-35BCAD132F64}"/>
              </a:ext>
            </a:extLst>
          </p:cNvPr>
          <p:cNvSpPr txBox="1"/>
          <p:nvPr/>
        </p:nvSpPr>
        <p:spPr>
          <a:xfrm>
            <a:off x="10832367" y="7335122"/>
            <a:ext cx="4755976" cy="338554"/>
          </a:xfrm>
          <a:prstGeom prst="rect">
            <a:avLst/>
          </a:prstGeom>
          <a:noFill/>
        </p:spPr>
        <p:txBody>
          <a:bodyPr wrap="square" lIns="91440" tIns="45720" rIns="91440" bIns="45720" rtlCol="0" anchor="t">
            <a:spAutoFit/>
          </a:bodyPr>
          <a:lstStyle/>
          <a:p>
            <a:r>
              <a:rPr lang="en-US" sz="1600">
                <a:solidFill>
                  <a:schemeClr val="tx2"/>
                </a:solidFill>
              </a:rPr>
              <a:t>RPA executes tasks and actions</a:t>
            </a:r>
          </a:p>
        </p:txBody>
      </p:sp>
      <p:sp>
        <p:nvSpPr>
          <p:cNvPr id="38" name="TextBox 37">
            <a:extLst>
              <a:ext uri="{FF2B5EF4-FFF2-40B4-BE49-F238E27FC236}">
                <a16:creationId xmlns:a16="http://schemas.microsoft.com/office/drawing/2014/main" id="{79DDB010-04F3-11BB-7366-7E76AB219700}"/>
              </a:ext>
            </a:extLst>
          </p:cNvPr>
          <p:cNvSpPr txBox="1"/>
          <p:nvPr/>
        </p:nvSpPr>
        <p:spPr>
          <a:xfrm>
            <a:off x="10829598" y="6750347"/>
            <a:ext cx="4536164" cy="584775"/>
          </a:xfrm>
          <a:prstGeom prst="rect">
            <a:avLst/>
          </a:prstGeom>
          <a:noFill/>
        </p:spPr>
        <p:txBody>
          <a:bodyPr wrap="square" rtlCol="0">
            <a:spAutoFit/>
          </a:bodyPr>
          <a:lstStyle/>
          <a:p>
            <a:r>
              <a:rPr lang="en-US" sz="3200">
                <a:latin typeface="+mj-lt"/>
              </a:rPr>
              <a:t>The hands</a:t>
            </a:r>
            <a:endParaRPr lang="uk-UA" sz="3200">
              <a:latin typeface="+mj-lt"/>
            </a:endParaRPr>
          </a:p>
        </p:txBody>
      </p:sp>
      <p:cxnSp>
        <p:nvCxnSpPr>
          <p:cNvPr id="39" name="Straight Connector 38">
            <a:extLst>
              <a:ext uri="{FF2B5EF4-FFF2-40B4-BE49-F238E27FC236}">
                <a16:creationId xmlns:a16="http://schemas.microsoft.com/office/drawing/2014/main" id="{A7BC5621-00FB-198F-E5B6-E0E03E951B7E}"/>
              </a:ext>
            </a:extLst>
          </p:cNvPr>
          <p:cNvCxnSpPr>
            <a:cxnSpLocks/>
          </p:cNvCxnSpPr>
          <p:nvPr/>
        </p:nvCxnSpPr>
        <p:spPr>
          <a:xfrm flipV="1">
            <a:off x="7576820" y="7028131"/>
            <a:ext cx="3002995" cy="589635"/>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49F657B-AF28-A266-F98C-3A91E0DF0EB6}"/>
              </a:ext>
            </a:extLst>
          </p:cNvPr>
          <p:cNvSpPr txBox="1"/>
          <p:nvPr/>
        </p:nvSpPr>
        <p:spPr>
          <a:xfrm>
            <a:off x="10973870" y="8818458"/>
            <a:ext cx="4672598" cy="584775"/>
          </a:xfrm>
          <a:prstGeom prst="rect">
            <a:avLst/>
          </a:prstGeom>
          <a:noFill/>
        </p:spPr>
        <p:txBody>
          <a:bodyPr wrap="square" lIns="91440" tIns="45720" rIns="91440" bIns="45720" rtlCol="0" anchor="t">
            <a:spAutoFit/>
          </a:bodyPr>
          <a:lstStyle/>
          <a:p>
            <a:r>
              <a:rPr lang="en-US" sz="1600" dirty="0">
                <a:solidFill>
                  <a:schemeClr val="accent4"/>
                </a:solidFill>
              </a:rPr>
              <a:t>SAP scripting</a:t>
            </a:r>
            <a:r>
              <a:rPr lang="en-US" sz="1600" dirty="0">
                <a:solidFill>
                  <a:schemeClr val="tx2"/>
                </a:solidFill>
              </a:rPr>
              <a:t>, </a:t>
            </a:r>
            <a:r>
              <a:rPr lang="en-US" sz="1600" dirty="0">
                <a:solidFill>
                  <a:schemeClr val="accent4"/>
                </a:solidFill>
              </a:rPr>
              <a:t>Microsoft Lists, </a:t>
            </a:r>
            <a:r>
              <a:rPr lang="en-US" sz="1600" dirty="0">
                <a:solidFill>
                  <a:schemeClr val="tx2"/>
                </a:solidFill>
              </a:rPr>
              <a:t>Power Query, </a:t>
            </a:r>
            <a:r>
              <a:rPr lang="en-US" sz="1600" dirty="0">
                <a:solidFill>
                  <a:schemeClr val="accent4"/>
                </a:solidFill>
              </a:rPr>
              <a:t>Power BI</a:t>
            </a:r>
            <a:endParaRPr lang="en-US" dirty="0">
              <a:solidFill>
                <a:schemeClr val="accent4"/>
              </a:solidFill>
            </a:endParaRPr>
          </a:p>
        </p:txBody>
      </p:sp>
      <p:sp>
        <p:nvSpPr>
          <p:cNvPr id="47" name="TextBox 46">
            <a:extLst>
              <a:ext uri="{FF2B5EF4-FFF2-40B4-BE49-F238E27FC236}">
                <a16:creationId xmlns:a16="http://schemas.microsoft.com/office/drawing/2014/main" id="{3C8DFF62-C6F0-A5C3-C2D6-FD1C1B2020BA}"/>
              </a:ext>
            </a:extLst>
          </p:cNvPr>
          <p:cNvSpPr txBox="1"/>
          <p:nvPr/>
        </p:nvSpPr>
        <p:spPr>
          <a:xfrm>
            <a:off x="10911509" y="8290383"/>
            <a:ext cx="4536164" cy="584775"/>
          </a:xfrm>
          <a:prstGeom prst="rect">
            <a:avLst/>
          </a:prstGeom>
          <a:noFill/>
        </p:spPr>
        <p:txBody>
          <a:bodyPr wrap="square" lIns="91440" tIns="45720" rIns="91440" bIns="45720" rtlCol="0" anchor="t">
            <a:spAutoFit/>
          </a:bodyPr>
          <a:lstStyle/>
          <a:p>
            <a:r>
              <a:rPr lang="en-US" sz="3200">
                <a:latin typeface="+mj-lt"/>
              </a:rPr>
              <a:t>The tools</a:t>
            </a:r>
            <a:endParaRPr lang="uk-UA" sz="3200">
              <a:latin typeface="+mj-lt"/>
            </a:endParaRPr>
          </a:p>
        </p:txBody>
      </p:sp>
      <p:cxnSp>
        <p:nvCxnSpPr>
          <p:cNvPr id="48" name="Straight Connector 47">
            <a:extLst>
              <a:ext uri="{FF2B5EF4-FFF2-40B4-BE49-F238E27FC236}">
                <a16:creationId xmlns:a16="http://schemas.microsoft.com/office/drawing/2014/main" id="{0EA27A1F-53EB-67B0-2144-B815B1C59EBF}"/>
              </a:ext>
            </a:extLst>
          </p:cNvPr>
          <p:cNvCxnSpPr>
            <a:cxnSpLocks/>
          </p:cNvCxnSpPr>
          <p:nvPr/>
        </p:nvCxnSpPr>
        <p:spPr>
          <a:xfrm flipV="1">
            <a:off x="9059342" y="8552601"/>
            <a:ext cx="1653372" cy="533266"/>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1F6C96AD-F6B8-F7E6-E875-2FD9DFD03F80}"/>
              </a:ext>
            </a:extLst>
          </p:cNvPr>
          <p:cNvGrpSpPr/>
          <p:nvPr/>
        </p:nvGrpSpPr>
        <p:grpSpPr>
          <a:xfrm>
            <a:off x="7330690" y="8927402"/>
            <a:ext cx="2702075" cy="914400"/>
            <a:chOff x="4548626" y="2351667"/>
            <a:chExt cx="2702075" cy="914400"/>
          </a:xfrm>
        </p:grpSpPr>
        <p:sp>
          <p:nvSpPr>
            <p:cNvPr id="50" name="Oval 49">
              <a:extLst>
                <a:ext uri="{FF2B5EF4-FFF2-40B4-BE49-F238E27FC236}">
                  <a16:creationId xmlns:a16="http://schemas.microsoft.com/office/drawing/2014/main" id="{984C3272-CFE0-39A2-E841-F26E2262B56A}"/>
                </a:ext>
              </a:extLst>
            </p:cNvPr>
            <p:cNvSpPr/>
            <p:nvPr/>
          </p:nvSpPr>
          <p:spPr>
            <a:xfrm>
              <a:off x="5443169" y="2351667"/>
              <a:ext cx="914400" cy="914400"/>
            </a:xfrm>
            <a:prstGeom prst="ellipse">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1" name="Title 4">
              <a:extLst>
                <a:ext uri="{FF2B5EF4-FFF2-40B4-BE49-F238E27FC236}">
                  <a16:creationId xmlns:a16="http://schemas.microsoft.com/office/drawing/2014/main" id="{BE285F04-7662-45A8-5F4A-E4D0F17C9FDE}"/>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Etc.</a:t>
              </a:r>
            </a:p>
          </p:txBody>
        </p:sp>
      </p:grpSp>
      <p:grpSp>
        <p:nvGrpSpPr>
          <p:cNvPr id="55" name="Group 54">
            <a:extLst>
              <a:ext uri="{FF2B5EF4-FFF2-40B4-BE49-F238E27FC236}">
                <a16:creationId xmlns:a16="http://schemas.microsoft.com/office/drawing/2014/main" id="{0394DD6C-C479-694E-1253-76A14C7C7A35}"/>
              </a:ext>
            </a:extLst>
          </p:cNvPr>
          <p:cNvGrpSpPr/>
          <p:nvPr/>
        </p:nvGrpSpPr>
        <p:grpSpPr>
          <a:xfrm rot="1265185">
            <a:off x="13864047" y="643902"/>
            <a:ext cx="3167251" cy="668193"/>
            <a:chOff x="8439978" y="1456033"/>
            <a:chExt cx="3288195" cy="734607"/>
          </a:xfrm>
        </p:grpSpPr>
        <p:sp>
          <p:nvSpPr>
            <p:cNvPr id="54" name="Rectangle: Rounded Corners 53">
              <a:extLst>
                <a:ext uri="{FF2B5EF4-FFF2-40B4-BE49-F238E27FC236}">
                  <a16:creationId xmlns:a16="http://schemas.microsoft.com/office/drawing/2014/main" id="{8466C668-DF2D-B9C6-85D0-AF58D27D7D8B}"/>
                </a:ext>
              </a:extLst>
            </p:cNvPr>
            <p:cNvSpPr/>
            <p:nvPr/>
          </p:nvSpPr>
          <p:spPr>
            <a:xfrm>
              <a:off x="8439978" y="1456033"/>
              <a:ext cx="3288195" cy="734607"/>
            </a:xfrm>
            <a:prstGeom prst="roundRect">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53" name="TextBox 52">
              <a:extLst>
                <a:ext uri="{FF2B5EF4-FFF2-40B4-BE49-F238E27FC236}">
                  <a16:creationId xmlns:a16="http://schemas.microsoft.com/office/drawing/2014/main" id="{4B2ACAED-022B-23C9-AE18-B137003A4278}"/>
                </a:ext>
              </a:extLst>
            </p:cNvPr>
            <p:cNvSpPr txBox="1"/>
            <p:nvPr/>
          </p:nvSpPr>
          <p:spPr>
            <a:xfrm>
              <a:off x="8645866" y="1561726"/>
              <a:ext cx="2876419" cy="523220"/>
            </a:xfrm>
            <a:prstGeom prst="rect">
              <a:avLst/>
            </a:prstGeom>
            <a:noFill/>
          </p:spPr>
          <p:txBody>
            <a:bodyPr wrap="square">
              <a:spAutoFit/>
            </a:bodyPr>
            <a:lstStyle/>
            <a:p>
              <a:pPr algn="ctr"/>
              <a:r>
                <a:rPr lang="en-US" sz="2800" dirty="0">
                  <a:solidFill>
                    <a:schemeClr val="accent1"/>
                  </a:solidFill>
                  <a:latin typeface="+mj-lt"/>
                  <a:ea typeface="+mn-lt"/>
                  <a:cs typeface="+mn-lt"/>
                </a:rPr>
                <a:t>Quick version</a:t>
              </a:r>
              <a:endParaRPr lang="en-NL" dirty="0">
                <a:solidFill>
                  <a:schemeClr val="accent1"/>
                </a:solidFill>
                <a:latin typeface="+mj-lt"/>
              </a:endParaRPr>
            </a:p>
          </p:txBody>
        </p:sp>
      </p:grpSp>
      <p:sp>
        <p:nvSpPr>
          <p:cNvPr id="56" name="Title 4">
            <a:extLst>
              <a:ext uri="{FF2B5EF4-FFF2-40B4-BE49-F238E27FC236}">
                <a16:creationId xmlns:a16="http://schemas.microsoft.com/office/drawing/2014/main" id="{57618475-245A-34E0-9C7A-7EBDFBADA4E4}"/>
              </a:ext>
            </a:extLst>
          </p:cNvPr>
          <p:cNvSpPr txBox="1">
            <a:spLocks/>
          </p:cNvSpPr>
          <p:nvPr/>
        </p:nvSpPr>
        <p:spPr>
          <a:xfrm>
            <a:off x="1136797" y="413323"/>
            <a:ext cx="16002002"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endParaRPr lang="en-US" sz="2800" dirty="0"/>
          </a:p>
        </p:txBody>
      </p:sp>
      <p:sp>
        <p:nvSpPr>
          <p:cNvPr id="63" name="Title 4">
            <a:extLst>
              <a:ext uri="{FF2B5EF4-FFF2-40B4-BE49-F238E27FC236}">
                <a16:creationId xmlns:a16="http://schemas.microsoft.com/office/drawing/2014/main" id="{8BC5C13E-FB85-4070-B694-8E23A74E4EF3}"/>
              </a:ext>
            </a:extLst>
          </p:cNvPr>
          <p:cNvSpPr>
            <a:spLocks noGrp="1"/>
          </p:cNvSpPr>
          <p:nvPr>
            <p:ph type="title"/>
          </p:nvPr>
        </p:nvSpPr>
        <p:spPr>
          <a:xfrm>
            <a:off x="1142999" y="490514"/>
            <a:ext cx="16002002" cy="533399"/>
          </a:xfrm>
        </p:spPr>
        <p:txBody>
          <a:bodyPr lIns="91440" tIns="45720" rIns="91440" bIns="45720" anchor="ctr"/>
          <a:lstStyle/>
          <a:p>
            <a:r>
              <a:rPr lang="en-GB" sz="2800" dirty="0">
                <a:solidFill>
                  <a:schemeClr val="accent1"/>
                </a:solidFill>
                <a:latin typeface="Montserrat Bold" panose="00000800000000000000" pitchFamily="2" charset="0"/>
              </a:rPr>
              <a:t>Beyond the buzzwords</a:t>
            </a:r>
            <a:br>
              <a:rPr lang="en-US" sz="2800" dirty="0">
                <a:latin typeface="Montserrat Bold" panose="00000800000000000000" pitchFamily="2" charset="0"/>
              </a:rPr>
            </a:br>
            <a:r>
              <a:rPr lang="en-US" sz="2800" dirty="0">
                <a:latin typeface="Montserrat Bold" panose="00000800000000000000" pitchFamily="2" charset="0"/>
              </a:rPr>
              <a:t>How you can put tech to work for you</a:t>
            </a:r>
          </a:p>
        </p:txBody>
      </p:sp>
    </p:spTree>
    <p:extLst>
      <p:ext uri="{BB962C8B-B14F-4D97-AF65-F5344CB8AC3E}">
        <p14:creationId xmlns:p14="http://schemas.microsoft.com/office/powerpoint/2010/main" val="32422098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73333">
                                      <p:stCondLst>
                                        <p:cond delay="200"/>
                                      </p:stCondLst>
                                      <p:childTnLst>
                                        <p:set>
                                          <p:cBhvr>
                                            <p:cTn id="6" dur="1" fill="hold">
                                              <p:stCondLst>
                                                <p:cond delay="0"/>
                                              </p:stCondLst>
                                            </p:cTn>
                                            <p:tgtEl>
                                              <p:spTgt spid="55"/>
                                            </p:tgtEl>
                                            <p:attrNameLst>
                                              <p:attrName>style.visibility</p:attrName>
                                            </p:attrNameLst>
                                          </p:cBhvr>
                                          <p:to>
                                            <p:strVal val="visible"/>
                                          </p:to>
                                        </p:set>
                                        <p:anim calcmode="lin" valueType="num" p14:bounceEnd="73333">
                                          <p:cBhvr additive="base">
                                            <p:cTn id="7" dur="1500" fill="hold"/>
                                            <p:tgtEl>
                                              <p:spTgt spid="55"/>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20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500" fill="hold"/>
                                            <p:tgtEl>
                                              <p:spTgt spid="55"/>
                                            </p:tgtEl>
                                            <p:attrNameLst>
                                              <p:attrName>ppt_x</p:attrName>
                                            </p:attrNameLst>
                                          </p:cBhvr>
                                          <p:tavLst>
                                            <p:tav tm="0">
                                              <p:val>
                                                <p:strVal val="1+#ppt_w/2"/>
                                              </p:val>
                                            </p:tav>
                                            <p:tav tm="100000">
                                              <p:val>
                                                <p:strVal val="#ppt_x"/>
                                              </p:val>
                                            </p:tav>
                                          </p:tavLst>
                                        </p:anim>
                                        <p:anim calcmode="lin" valueType="num">
                                          <p:cBhvr additive="base">
                                            <p:cTn id="8" dur="1500" fill="hold"/>
                                            <p:tgtEl>
                                              <p:spTgt spid="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a:extLst>
              <a:ext uri="{FF2B5EF4-FFF2-40B4-BE49-F238E27FC236}">
                <a16:creationId xmlns:a16="http://schemas.microsoft.com/office/drawing/2014/main" id="{8A303D8C-0020-243F-4A66-C0CAD5BE5E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2" r="33736" b="211"/>
          <a:stretch/>
        </p:blipFill>
        <p:spPr>
          <a:xfrm>
            <a:off x="211664" y="918032"/>
            <a:ext cx="6968069" cy="8238067"/>
          </a:xfrm>
          <a:prstGeom prst="rect">
            <a:avLst/>
          </a:prstGeom>
          <a:solidFill>
            <a:schemeClr val="tx1">
              <a:lumMod val="50000"/>
              <a:lumOff val="50000"/>
            </a:schemeClr>
          </a:solidFill>
        </p:spPr>
      </p:pic>
      <p:sp>
        <p:nvSpPr>
          <p:cNvPr id="16" name="Rectangle: Rounded Corners 3">
            <a:extLst>
              <a:ext uri="{FF2B5EF4-FFF2-40B4-BE49-F238E27FC236}">
                <a16:creationId xmlns:a16="http://schemas.microsoft.com/office/drawing/2014/main" id="{342AD052-9161-44EA-8AC4-9EF28C7C6114}"/>
              </a:ext>
            </a:extLst>
          </p:cNvPr>
          <p:cNvSpPr/>
          <p:nvPr/>
        </p:nvSpPr>
        <p:spPr>
          <a:xfrm>
            <a:off x="9144000" y="6039380"/>
            <a:ext cx="6324600" cy="1235154"/>
          </a:xfrm>
          <a:prstGeom prst="roundRect">
            <a:avLst>
              <a:gd name="adj" fmla="val 5909"/>
            </a:avLst>
          </a:prstGeom>
          <a:noFill/>
        </p:spPr>
        <p:txBody>
          <a:bodyPr wrap="square">
            <a:spAutoFit/>
          </a:bodyPr>
          <a:lstStyle/>
          <a:p>
            <a:r>
              <a:rPr lang="en-US" sz="7200">
                <a:solidFill>
                  <a:schemeClr val="bg2"/>
                </a:solidFill>
                <a:latin typeface="+mj-lt"/>
                <a:ea typeface="Roboto Black" panose="02000000000000000000" pitchFamily="2" charset="0"/>
              </a:rPr>
              <a:t>an </a:t>
            </a:r>
            <a:r>
              <a:rPr lang="en-US" sz="7200">
                <a:solidFill>
                  <a:schemeClr val="accent1"/>
                </a:solidFill>
                <a:latin typeface="+mj-lt"/>
                <a:ea typeface="Roboto Black" panose="02000000000000000000" pitchFamily="2" charset="0"/>
              </a:rPr>
              <a:t>API</a:t>
            </a:r>
            <a:r>
              <a:rPr lang="en-US" sz="7200">
                <a:solidFill>
                  <a:schemeClr val="bg2"/>
                </a:solidFill>
                <a:latin typeface="+mj-lt"/>
                <a:ea typeface="Roboto Black" panose="02000000000000000000" pitchFamily="2" charset="0"/>
              </a:rPr>
              <a:t>?</a:t>
            </a:r>
            <a:endParaRPr lang="uk-UA" sz="7200">
              <a:solidFill>
                <a:schemeClr val="bg2"/>
              </a:solidFill>
              <a:latin typeface="+mj-lt"/>
              <a:ea typeface="Roboto Black" panose="02000000000000000000" pitchFamily="2" charset="0"/>
            </a:endParaRPr>
          </a:p>
        </p:txBody>
      </p:sp>
      <p:sp>
        <p:nvSpPr>
          <p:cNvPr id="17" name="Rectangle: Rounded Corners 4">
            <a:extLst>
              <a:ext uri="{FF2B5EF4-FFF2-40B4-BE49-F238E27FC236}">
                <a16:creationId xmlns:a16="http://schemas.microsoft.com/office/drawing/2014/main" id="{320246E6-7E6D-4E93-8DF7-D3B378F4BDE1}"/>
              </a:ext>
            </a:extLst>
          </p:cNvPr>
          <p:cNvSpPr/>
          <p:nvPr/>
        </p:nvSpPr>
        <p:spPr>
          <a:xfrm>
            <a:off x="9144000" y="4537532"/>
            <a:ext cx="6477000" cy="1235154"/>
          </a:xfrm>
          <a:prstGeom prst="roundRect">
            <a:avLst>
              <a:gd name="adj" fmla="val 5909"/>
            </a:avLst>
          </a:prstGeom>
          <a:solidFill>
            <a:schemeClr val="bg2"/>
          </a:solidFill>
        </p:spPr>
        <p:txBody>
          <a:bodyPr wrap="square">
            <a:spAutoFit/>
          </a:bodyPr>
          <a:lstStyle/>
          <a:p>
            <a:pPr algn="ctr"/>
            <a:r>
              <a:rPr lang="en-US" sz="7200">
                <a:solidFill>
                  <a:schemeClr val="bg1"/>
                </a:solidFill>
                <a:latin typeface="+mj-lt"/>
                <a:ea typeface="Roboto Black" panose="02000000000000000000" pitchFamily="2" charset="0"/>
              </a:rPr>
              <a:t>IS</a:t>
            </a:r>
            <a:endParaRPr lang="uk-UA" sz="7200">
              <a:solidFill>
                <a:schemeClr val="bg1"/>
              </a:solidFill>
              <a:latin typeface="+mj-lt"/>
              <a:ea typeface="Roboto Black" panose="02000000000000000000" pitchFamily="2" charset="0"/>
            </a:endParaRPr>
          </a:p>
        </p:txBody>
      </p:sp>
      <p:sp>
        <p:nvSpPr>
          <p:cNvPr id="18" name="Rectangle: Rounded Corners 2">
            <a:extLst>
              <a:ext uri="{FF2B5EF4-FFF2-40B4-BE49-F238E27FC236}">
                <a16:creationId xmlns:a16="http://schemas.microsoft.com/office/drawing/2014/main" id="{3850A63A-8A90-413A-A755-3AB3CE20A9F5}"/>
              </a:ext>
            </a:extLst>
          </p:cNvPr>
          <p:cNvSpPr/>
          <p:nvPr/>
        </p:nvSpPr>
        <p:spPr>
          <a:xfrm>
            <a:off x="9144000" y="3012466"/>
            <a:ext cx="7239000" cy="1246763"/>
          </a:xfrm>
          <a:prstGeom prst="roundRect">
            <a:avLst>
              <a:gd name="adj" fmla="val 7768"/>
            </a:avLst>
          </a:prstGeom>
          <a:solidFill>
            <a:schemeClr val="tx1"/>
          </a:solidFill>
        </p:spPr>
        <p:txBody>
          <a:bodyPr wrap="square">
            <a:spAutoFit/>
          </a:bodyPr>
          <a:lstStyle/>
          <a:p>
            <a:pPr algn="ctr"/>
            <a:r>
              <a:rPr lang="en-US" sz="7200">
                <a:solidFill>
                  <a:schemeClr val="bg1"/>
                </a:solidFill>
                <a:latin typeface="+mj-lt"/>
                <a:ea typeface="Roboto Black" panose="02000000000000000000" pitchFamily="2" charset="0"/>
              </a:rPr>
              <a:t>WHAT</a:t>
            </a:r>
            <a:endParaRPr lang="uk-UA" sz="7200">
              <a:solidFill>
                <a:schemeClr val="bg1"/>
              </a:solidFill>
              <a:latin typeface="+mj-lt"/>
              <a:ea typeface="Roboto Black" panose="02000000000000000000" pitchFamily="2" charset="0"/>
            </a:endParaRPr>
          </a:p>
        </p:txBody>
      </p:sp>
      <p:sp>
        <p:nvSpPr>
          <p:cNvPr id="9" name="Freeform: Shape 8">
            <a:extLst>
              <a:ext uri="{FF2B5EF4-FFF2-40B4-BE49-F238E27FC236}">
                <a16:creationId xmlns:a16="http://schemas.microsoft.com/office/drawing/2014/main" id="{A06B16A6-1A04-D4DF-FD6F-32288C667F0D}"/>
              </a:ext>
            </a:extLst>
          </p:cNvPr>
          <p:cNvSpPr/>
          <p:nvPr/>
        </p:nvSpPr>
        <p:spPr>
          <a:xfrm>
            <a:off x="0" y="0"/>
            <a:ext cx="7357533" cy="10287000"/>
          </a:xfrm>
          <a:custGeom>
            <a:avLst/>
            <a:gdLst>
              <a:gd name="connsiteX0" fmla="*/ 3516126 w 6929967"/>
              <a:gd name="connsiteY0" fmla="*/ 7287609 h 10004948"/>
              <a:gd name="connsiteX1" fmla="*/ 3028166 w 6929967"/>
              <a:gd name="connsiteY1" fmla="*/ 7489133 h 10004948"/>
              <a:gd name="connsiteX2" fmla="*/ 3027150 w 6929967"/>
              <a:gd name="connsiteY2" fmla="*/ 7490148 h 10004948"/>
              <a:gd name="connsiteX3" fmla="*/ 2879219 w 6929967"/>
              <a:gd name="connsiteY3" fmla="*/ 7710915 h 10004948"/>
              <a:gd name="connsiteX4" fmla="*/ 2825298 w 6929967"/>
              <a:gd name="connsiteY4" fmla="*/ 7980145 h 10004948"/>
              <a:gd name="connsiteX5" fmla="*/ 2879407 w 6929967"/>
              <a:gd name="connsiteY5" fmla="*/ 8248152 h 10004948"/>
              <a:gd name="connsiteX6" fmla="*/ 3247916 w 6929967"/>
              <a:gd name="connsiteY6" fmla="*/ 8614685 h 10004948"/>
              <a:gd name="connsiteX7" fmla="*/ 3517052 w 6929967"/>
              <a:gd name="connsiteY7" fmla="*/ 8668889 h 10004948"/>
              <a:gd name="connsiteX8" fmla="*/ 3785059 w 6929967"/>
              <a:gd name="connsiteY8" fmla="*/ 8614779 h 10004948"/>
              <a:gd name="connsiteX9" fmla="*/ 4151310 w 6929967"/>
              <a:gd name="connsiteY9" fmla="*/ 8248434 h 10004948"/>
              <a:gd name="connsiteX10" fmla="*/ 4205513 w 6929967"/>
              <a:gd name="connsiteY10" fmla="*/ 7980427 h 10004948"/>
              <a:gd name="connsiteX11" fmla="*/ 4151498 w 6929967"/>
              <a:gd name="connsiteY11" fmla="*/ 7711197 h 10004948"/>
              <a:gd name="connsiteX12" fmla="*/ 4003662 w 6929967"/>
              <a:gd name="connsiteY12" fmla="*/ 7490148 h 10004948"/>
              <a:gd name="connsiteX13" fmla="*/ 3516126 w 6929967"/>
              <a:gd name="connsiteY13" fmla="*/ 7287609 h 10004948"/>
              <a:gd name="connsiteX14" fmla="*/ 3464416 w 6929967"/>
              <a:gd name="connsiteY14" fmla="*/ 959612 h 10004948"/>
              <a:gd name="connsiteX15" fmla="*/ 3219290 w 6929967"/>
              <a:gd name="connsiteY15" fmla="*/ 975825 h 10004948"/>
              <a:gd name="connsiteX16" fmla="*/ 1098593 w 6929967"/>
              <a:gd name="connsiteY16" fmla="*/ 3351007 h 10004948"/>
              <a:gd name="connsiteX17" fmla="*/ 2227835 w 6929967"/>
              <a:gd name="connsiteY17" fmla="*/ 3351007 h 10004948"/>
              <a:gd name="connsiteX18" fmla="*/ 3497705 w 6929967"/>
              <a:gd name="connsiteY18" fmla="*/ 2081024 h 10004948"/>
              <a:gd name="connsiteX19" fmla="*/ 4767688 w 6929967"/>
              <a:gd name="connsiteY19" fmla="*/ 3350903 h 10004948"/>
              <a:gd name="connsiteX20" fmla="*/ 4172201 w 6929967"/>
              <a:gd name="connsiteY20" fmla="*/ 4426986 h 10004948"/>
              <a:gd name="connsiteX21" fmla="*/ 2932858 w 6929967"/>
              <a:gd name="connsiteY21" fmla="*/ 6621008 h 10004948"/>
              <a:gd name="connsiteX22" fmla="*/ 4062100 w 6929967"/>
              <a:gd name="connsiteY22" fmla="*/ 6621008 h 10004948"/>
              <a:gd name="connsiteX23" fmla="*/ 4773334 w 6929967"/>
              <a:gd name="connsiteY23" fmla="*/ 5382889 h 10004948"/>
              <a:gd name="connsiteX24" fmla="*/ 5881590 w 6929967"/>
              <a:gd name="connsiteY24" fmla="*/ 3080271 h 10004948"/>
              <a:gd name="connsiteX25" fmla="*/ 3464416 w 6929967"/>
              <a:gd name="connsiteY25" fmla="*/ 959612 h 10004948"/>
              <a:gd name="connsiteX26" fmla="*/ 0 w 6929967"/>
              <a:gd name="connsiteY26" fmla="*/ 0 h 10004948"/>
              <a:gd name="connsiteX27" fmla="*/ 6929967 w 6929967"/>
              <a:gd name="connsiteY27" fmla="*/ 0 h 10004948"/>
              <a:gd name="connsiteX28" fmla="*/ 6929967 w 6929967"/>
              <a:gd name="connsiteY28" fmla="*/ 10004948 h 10004948"/>
              <a:gd name="connsiteX29" fmla="*/ 0 w 6929967"/>
              <a:gd name="connsiteY29" fmla="*/ 10004948 h 1000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967" h="10004948">
                <a:moveTo>
                  <a:pt x="3516126" y="7287609"/>
                </a:moveTo>
                <a:cubicBezTo>
                  <a:pt x="3339597" y="7287424"/>
                  <a:pt x="3162998" y="7354584"/>
                  <a:pt x="3028166" y="7489133"/>
                </a:cubicBezTo>
                <a:cubicBezTo>
                  <a:pt x="3027827" y="7489471"/>
                  <a:pt x="3027488" y="7489810"/>
                  <a:pt x="3027150" y="7490148"/>
                </a:cubicBezTo>
                <a:cubicBezTo>
                  <a:pt x="2964044" y="7553490"/>
                  <a:pt x="2913802" y="7628462"/>
                  <a:pt x="2879219" y="7710915"/>
                </a:cubicBezTo>
                <a:cubicBezTo>
                  <a:pt x="2843215" y="7796088"/>
                  <a:pt x="2824874" y="7887679"/>
                  <a:pt x="2825298" y="7980145"/>
                </a:cubicBezTo>
                <a:cubicBezTo>
                  <a:pt x="2824780" y="8072244"/>
                  <a:pt x="2843196" y="8163468"/>
                  <a:pt x="2879407" y="8248152"/>
                </a:cubicBezTo>
                <a:cubicBezTo>
                  <a:pt x="2949778" y="8413690"/>
                  <a:pt x="3082003" y="8545208"/>
                  <a:pt x="3247916" y="8614685"/>
                </a:cubicBezTo>
                <a:cubicBezTo>
                  <a:pt x="3333071" y="8650680"/>
                  <a:pt x="3424605" y="8669115"/>
                  <a:pt x="3517052" y="8668889"/>
                </a:cubicBezTo>
                <a:cubicBezTo>
                  <a:pt x="3609142" y="8669340"/>
                  <a:pt x="3700356" y="8650933"/>
                  <a:pt x="3785059" y="8614779"/>
                </a:cubicBezTo>
                <a:cubicBezTo>
                  <a:pt x="3949796" y="8544427"/>
                  <a:pt x="4081005" y="8413191"/>
                  <a:pt x="4151310" y="8248434"/>
                </a:cubicBezTo>
                <a:cubicBezTo>
                  <a:pt x="4187502" y="8163742"/>
                  <a:pt x="4205946" y="8072526"/>
                  <a:pt x="4205513" y="7980427"/>
                </a:cubicBezTo>
                <a:cubicBezTo>
                  <a:pt x="4205861" y="7887962"/>
                  <a:pt x="4187483" y="7796380"/>
                  <a:pt x="4151498" y="7711197"/>
                </a:cubicBezTo>
                <a:cubicBezTo>
                  <a:pt x="4116943" y="7628669"/>
                  <a:pt x="4066739" y="7553603"/>
                  <a:pt x="4003662" y="7490148"/>
                </a:cubicBezTo>
                <a:cubicBezTo>
                  <a:pt x="3869113" y="7355322"/>
                  <a:pt x="3692655" y="7287793"/>
                  <a:pt x="3516126" y="7287609"/>
                </a:cubicBezTo>
                <a:close/>
                <a:moveTo>
                  <a:pt x="3464416" y="959612"/>
                </a:moveTo>
                <a:cubicBezTo>
                  <a:pt x="3383342" y="960852"/>
                  <a:pt x="3301559" y="966197"/>
                  <a:pt x="3219290" y="975825"/>
                </a:cubicBezTo>
                <a:cubicBezTo>
                  <a:pt x="2013270" y="1116967"/>
                  <a:pt x="1102734" y="2136761"/>
                  <a:pt x="1098593" y="3351007"/>
                </a:cubicBezTo>
                <a:lnTo>
                  <a:pt x="2227835" y="3351007"/>
                </a:lnTo>
                <a:cubicBezTo>
                  <a:pt x="2227807" y="2649644"/>
                  <a:pt x="2796351" y="2081052"/>
                  <a:pt x="3497705" y="2081024"/>
                </a:cubicBezTo>
                <a:cubicBezTo>
                  <a:pt x="4199067" y="2080996"/>
                  <a:pt x="4767659" y="2649541"/>
                  <a:pt x="4767688" y="3350903"/>
                </a:cubicBezTo>
                <a:cubicBezTo>
                  <a:pt x="4767706" y="3788202"/>
                  <a:pt x="4542733" y="4194748"/>
                  <a:pt x="4172201" y="4426986"/>
                </a:cubicBezTo>
                <a:cubicBezTo>
                  <a:pt x="3407525" y="4894849"/>
                  <a:pt x="2938833" y="5724579"/>
                  <a:pt x="2932858" y="6621008"/>
                </a:cubicBezTo>
                <a:lnTo>
                  <a:pt x="4062100" y="6621008"/>
                </a:lnTo>
                <a:cubicBezTo>
                  <a:pt x="4069299" y="6113132"/>
                  <a:pt x="4338237" y="5644967"/>
                  <a:pt x="4773334" y="5382889"/>
                </a:cubicBezTo>
                <a:cubicBezTo>
                  <a:pt x="5556661" y="4893984"/>
                  <a:pt x="5988144" y="3997479"/>
                  <a:pt x="5881590" y="3080271"/>
                </a:cubicBezTo>
                <a:cubicBezTo>
                  <a:pt x="5737171" y="1846240"/>
                  <a:pt x="4680531" y="941014"/>
                  <a:pt x="3464416" y="959612"/>
                </a:cubicBezTo>
                <a:close/>
                <a:moveTo>
                  <a:pt x="0" y="0"/>
                </a:moveTo>
                <a:lnTo>
                  <a:pt x="6929967" y="0"/>
                </a:lnTo>
                <a:lnTo>
                  <a:pt x="6929967" y="10004948"/>
                </a:lnTo>
                <a:lnTo>
                  <a:pt x="0" y="10004948"/>
                </a:lnTo>
                <a:close/>
              </a:path>
            </a:pathLst>
          </a:custGeom>
          <a:solidFill>
            <a:srgbClr val="FFF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3846978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a:xfrm>
            <a:off x="1142999" y="490514"/>
            <a:ext cx="16002002" cy="533399"/>
          </a:xfrm>
        </p:spPr>
        <p:txBody>
          <a:bodyPr lIns="91440" tIns="45720" rIns="91440" bIns="45720" anchor="ctr"/>
          <a:lstStyle/>
          <a:p>
            <a:r>
              <a:rPr lang="en-GB" sz="2800">
                <a:solidFill>
                  <a:schemeClr val="accent1"/>
                </a:solidFill>
              </a:rPr>
              <a:t>Beyond the buzzwords</a:t>
            </a:r>
            <a:br>
              <a:rPr lang="en-US" sz="2800"/>
            </a:br>
            <a:r>
              <a:rPr lang="en-US" sz="2800"/>
              <a:t>How you can put tech to work for you</a:t>
            </a:r>
          </a:p>
        </p:txBody>
      </p:sp>
      <p:pic>
        <p:nvPicPr>
          <p:cNvPr id="3" name="Picture 3">
            <a:extLst>
              <a:ext uri="{FF2B5EF4-FFF2-40B4-BE49-F238E27FC236}">
                <a16:creationId xmlns:a16="http://schemas.microsoft.com/office/drawing/2014/main" id="{1F6C4712-6022-0A6A-34A2-A05D29A05F7D}"/>
              </a:ext>
            </a:extLst>
          </p:cNvPr>
          <p:cNvPicPr>
            <a:picLocks noChangeAspect="1"/>
          </p:cNvPicPr>
          <p:nvPr/>
        </p:nvPicPr>
        <p:blipFill>
          <a:blip r:embed="rId3"/>
          <a:stretch>
            <a:fillRect/>
          </a:stretch>
        </p:blipFill>
        <p:spPr>
          <a:xfrm>
            <a:off x="542260" y="2230179"/>
            <a:ext cx="8059478" cy="8059478"/>
          </a:xfrm>
          <a:prstGeom prst="rect">
            <a:avLst/>
          </a:prstGeom>
          <a:effectLst>
            <a:softEdge rad="63500"/>
          </a:effectLst>
        </p:spPr>
      </p:pic>
      <p:sp>
        <p:nvSpPr>
          <p:cNvPr id="70" name="Title 4">
            <a:extLst>
              <a:ext uri="{FF2B5EF4-FFF2-40B4-BE49-F238E27FC236}">
                <a16:creationId xmlns:a16="http://schemas.microsoft.com/office/drawing/2014/main" id="{6C16F9F6-420F-386B-0400-723CCC4C4077}"/>
              </a:ext>
            </a:extLst>
          </p:cNvPr>
          <p:cNvSpPr txBox="1">
            <a:spLocks/>
          </p:cNvSpPr>
          <p:nvPr/>
        </p:nvSpPr>
        <p:spPr>
          <a:xfrm>
            <a:off x="1149201" y="332268"/>
            <a:ext cx="16002002"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endParaRPr lang="en-US" sz="2800"/>
          </a:p>
        </p:txBody>
      </p:sp>
      <p:grpSp>
        <p:nvGrpSpPr>
          <p:cNvPr id="31" name="Group 30">
            <a:extLst>
              <a:ext uri="{FF2B5EF4-FFF2-40B4-BE49-F238E27FC236}">
                <a16:creationId xmlns:a16="http://schemas.microsoft.com/office/drawing/2014/main" id="{08E4DDC0-99FA-50B7-904B-AE0997B22FC2}"/>
              </a:ext>
            </a:extLst>
          </p:cNvPr>
          <p:cNvGrpSpPr/>
          <p:nvPr/>
        </p:nvGrpSpPr>
        <p:grpSpPr>
          <a:xfrm>
            <a:off x="4548626" y="2351667"/>
            <a:ext cx="2702075" cy="914400"/>
            <a:chOff x="4548626" y="2351667"/>
            <a:chExt cx="2702075" cy="914400"/>
          </a:xfrm>
        </p:grpSpPr>
        <p:sp>
          <p:nvSpPr>
            <p:cNvPr id="8" name="Oval 7">
              <a:extLst>
                <a:ext uri="{FF2B5EF4-FFF2-40B4-BE49-F238E27FC236}">
                  <a16:creationId xmlns:a16="http://schemas.microsoft.com/office/drawing/2014/main" id="{AFB4C428-ABA4-E241-B0BC-2C751FA52108}"/>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2" name="Title 4">
              <a:extLst>
                <a:ext uri="{FF2B5EF4-FFF2-40B4-BE49-F238E27FC236}">
                  <a16:creationId xmlns:a16="http://schemas.microsoft.com/office/drawing/2014/main" id="{D2B7DD8D-923A-C4D5-9B78-2DDBBF8719A8}"/>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AI</a:t>
              </a:r>
            </a:p>
          </p:txBody>
        </p:sp>
      </p:grpSp>
      <p:grpSp>
        <p:nvGrpSpPr>
          <p:cNvPr id="33" name="Group 32">
            <a:extLst>
              <a:ext uri="{FF2B5EF4-FFF2-40B4-BE49-F238E27FC236}">
                <a16:creationId xmlns:a16="http://schemas.microsoft.com/office/drawing/2014/main" id="{E9781CE4-9431-8476-E8FE-3B5CE31D2D7D}"/>
              </a:ext>
            </a:extLst>
          </p:cNvPr>
          <p:cNvGrpSpPr/>
          <p:nvPr/>
        </p:nvGrpSpPr>
        <p:grpSpPr>
          <a:xfrm>
            <a:off x="947368" y="6039077"/>
            <a:ext cx="8991601" cy="914400"/>
            <a:chOff x="947368" y="6039077"/>
            <a:chExt cx="8991601" cy="914400"/>
          </a:xfrm>
        </p:grpSpPr>
        <p:sp>
          <p:nvSpPr>
            <p:cNvPr id="6" name="Oval 5">
              <a:extLst>
                <a:ext uri="{FF2B5EF4-FFF2-40B4-BE49-F238E27FC236}">
                  <a16:creationId xmlns:a16="http://schemas.microsoft.com/office/drawing/2014/main" id="{67169CAD-DDC1-50C5-3A5E-9A0A73DABBDC}"/>
                </a:ext>
              </a:extLst>
            </p:cNvPr>
            <p:cNvSpPr/>
            <p:nvPr/>
          </p:nvSpPr>
          <p:spPr>
            <a:xfrm>
              <a:off x="4985264" y="603907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4" name="Title 4">
              <a:extLst>
                <a:ext uri="{FF2B5EF4-FFF2-40B4-BE49-F238E27FC236}">
                  <a16:creationId xmlns:a16="http://schemas.microsoft.com/office/drawing/2014/main" id="{A641950D-CB50-904F-559C-4B98E0312385}"/>
                </a:ext>
              </a:extLst>
            </p:cNvPr>
            <p:cNvSpPr txBox="1">
              <a:spLocks/>
            </p:cNvSpPr>
            <p:nvPr/>
          </p:nvSpPr>
          <p:spPr>
            <a:xfrm>
              <a:off x="947368" y="6218552"/>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IoT</a:t>
              </a:r>
            </a:p>
          </p:txBody>
        </p:sp>
      </p:grpSp>
      <p:grpSp>
        <p:nvGrpSpPr>
          <p:cNvPr id="34" name="Group 33">
            <a:extLst>
              <a:ext uri="{FF2B5EF4-FFF2-40B4-BE49-F238E27FC236}">
                <a16:creationId xmlns:a16="http://schemas.microsoft.com/office/drawing/2014/main" id="{D70B079A-5485-C678-26F0-3BB881E158EB}"/>
              </a:ext>
            </a:extLst>
          </p:cNvPr>
          <p:cNvGrpSpPr/>
          <p:nvPr/>
        </p:nvGrpSpPr>
        <p:grpSpPr>
          <a:xfrm>
            <a:off x="2623819" y="7251512"/>
            <a:ext cx="8991601" cy="914400"/>
            <a:chOff x="2623819" y="7251512"/>
            <a:chExt cx="8991601" cy="914400"/>
          </a:xfrm>
        </p:grpSpPr>
        <p:sp>
          <p:nvSpPr>
            <p:cNvPr id="13" name="Oval 12">
              <a:extLst>
                <a:ext uri="{FF2B5EF4-FFF2-40B4-BE49-F238E27FC236}">
                  <a16:creationId xmlns:a16="http://schemas.microsoft.com/office/drawing/2014/main" id="{61D5D47F-B711-4506-F96C-75243EB26AC3}"/>
                </a:ext>
              </a:extLst>
            </p:cNvPr>
            <p:cNvSpPr/>
            <p:nvPr/>
          </p:nvSpPr>
          <p:spPr>
            <a:xfrm>
              <a:off x="6662420" y="725151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7" name="Title 4">
              <a:extLst>
                <a:ext uri="{FF2B5EF4-FFF2-40B4-BE49-F238E27FC236}">
                  <a16:creationId xmlns:a16="http://schemas.microsoft.com/office/drawing/2014/main" id="{BCA7DC81-22F4-D0FA-2A90-7AB8440C65EB}"/>
                </a:ext>
              </a:extLst>
            </p:cNvPr>
            <p:cNvSpPr txBox="1">
              <a:spLocks/>
            </p:cNvSpPr>
            <p:nvPr/>
          </p:nvSpPr>
          <p:spPr>
            <a:xfrm>
              <a:off x="2623819" y="7475373"/>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RPA</a:t>
              </a:r>
            </a:p>
          </p:txBody>
        </p:sp>
      </p:grpSp>
      <p:cxnSp>
        <p:nvCxnSpPr>
          <p:cNvPr id="12" name="Straight Connector 11">
            <a:extLst>
              <a:ext uri="{FF2B5EF4-FFF2-40B4-BE49-F238E27FC236}">
                <a16:creationId xmlns:a16="http://schemas.microsoft.com/office/drawing/2014/main" id="{879DAF45-CADE-6DD2-3CBB-E07D133F16C9}"/>
              </a:ext>
            </a:extLst>
          </p:cNvPr>
          <p:cNvCxnSpPr>
            <a:cxnSpLocks/>
          </p:cNvCxnSpPr>
          <p:nvPr/>
        </p:nvCxnSpPr>
        <p:spPr>
          <a:xfrm flipV="1">
            <a:off x="6357569" y="2201819"/>
            <a:ext cx="3829168" cy="604132"/>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33D0CB-D37F-7624-32E3-AE5E76732F3F}"/>
              </a:ext>
            </a:extLst>
          </p:cNvPr>
          <p:cNvSpPr txBox="1"/>
          <p:nvPr/>
        </p:nvSpPr>
        <p:spPr>
          <a:xfrm>
            <a:off x="10830148" y="243186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AI is used to analyze data, learn from it, and make decisions or predictions. It's the "thinking" part of the system.</a:t>
            </a:r>
            <a:endParaRPr lang="en-US" sz="1600">
              <a:solidFill>
                <a:schemeClr val="accent5"/>
              </a:solidFill>
            </a:endParaRPr>
          </a:p>
        </p:txBody>
      </p:sp>
      <p:sp>
        <p:nvSpPr>
          <p:cNvPr id="15" name="TextBox 14">
            <a:extLst>
              <a:ext uri="{FF2B5EF4-FFF2-40B4-BE49-F238E27FC236}">
                <a16:creationId xmlns:a16="http://schemas.microsoft.com/office/drawing/2014/main" id="{D40EB2C9-2E94-7920-1157-28C846BBA71F}"/>
              </a:ext>
            </a:extLst>
          </p:cNvPr>
          <p:cNvSpPr txBox="1"/>
          <p:nvPr/>
        </p:nvSpPr>
        <p:spPr>
          <a:xfrm>
            <a:off x="10831055" y="1940595"/>
            <a:ext cx="4536164" cy="584775"/>
          </a:xfrm>
          <a:prstGeom prst="rect">
            <a:avLst/>
          </a:prstGeom>
          <a:noFill/>
        </p:spPr>
        <p:txBody>
          <a:bodyPr wrap="square" rtlCol="0">
            <a:spAutoFit/>
          </a:bodyPr>
          <a:lstStyle/>
          <a:p>
            <a:r>
              <a:rPr lang="en-US" sz="3200">
                <a:solidFill>
                  <a:schemeClr val="accent5"/>
                </a:solidFill>
                <a:latin typeface="+mj-lt"/>
              </a:rPr>
              <a:t>The brains</a:t>
            </a:r>
            <a:endParaRPr lang="uk-UA" sz="3200">
              <a:solidFill>
                <a:schemeClr val="accent5"/>
              </a:solidFill>
              <a:latin typeface="+mj-lt"/>
            </a:endParaRPr>
          </a:p>
        </p:txBody>
      </p:sp>
      <p:cxnSp>
        <p:nvCxnSpPr>
          <p:cNvPr id="16" name="Straight Connector 15">
            <a:extLst>
              <a:ext uri="{FF2B5EF4-FFF2-40B4-BE49-F238E27FC236}">
                <a16:creationId xmlns:a16="http://schemas.microsoft.com/office/drawing/2014/main" id="{0D5D599C-C047-A3DB-1402-111EDAEBD7EA}"/>
              </a:ext>
            </a:extLst>
          </p:cNvPr>
          <p:cNvCxnSpPr>
            <a:cxnSpLocks/>
          </p:cNvCxnSpPr>
          <p:nvPr/>
        </p:nvCxnSpPr>
        <p:spPr>
          <a:xfrm flipV="1">
            <a:off x="5899664" y="5405809"/>
            <a:ext cx="4576368" cy="82011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0B0458-F2C1-0259-5EFC-8F8FA041CED9}"/>
              </a:ext>
            </a:extLst>
          </p:cNvPr>
          <p:cNvSpPr txBox="1"/>
          <p:nvPr/>
        </p:nvSpPr>
        <p:spPr>
          <a:xfrm>
            <a:off x="10832756" y="563615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IoT devices collect data from its internal and external environment, much like our senses do.</a:t>
            </a:r>
            <a:endParaRPr lang="en-US" sz="1600">
              <a:solidFill>
                <a:schemeClr val="accent5"/>
              </a:solidFill>
            </a:endParaRPr>
          </a:p>
        </p:txBody>
      </p:sp>
      <p:sp>
        <p:nvSpPr>
          <p:cNvPr id="20" name="TextBox 19">
            <a:extLst>
              <a:ext uri="{FF2B5EF4-FFF2-40B4-BE49-F238E27FC236}">
                <a16:creationId xmlns:a16="http://schemas.microsoft.com/office/drawing/2014/main" id="{B1322CA1-DC48-75E5-C9F5-58695976AE9D}"/>
              </a:ext>
            </a:extLst>
          </p:cNvPr>
          <p:cNvSpPr txBox="1"/>
          <p:nvPr/>
        </p:nvSpPr>
        <p:spPr>
          <a:xfrm>
            <a:off x="10749938" y="5089016"/>
            <a:ext cx="4536164" cy="584775"/>
          </a:xfrm>
          <a:prstGeom prst="rect">
            <a:avLst/>
          </a:prstGeom>
          <a:noFill/>
        </p:spPr>
        <p:txBody>
          <a:bodyPr wrap="square" rtlCol="0">
            <a:spAutoFit/>
          </a:bodyPr>
          <a:lstStyle/>
          <a:p>
            <a:r>
              <a:rPr lang="en-US" sz="3200">
                <a:solidFill>
                  <a:schemeClr val="accent5"/>
                </a:solidFill>
                <a:latin typeface="+mj-lt"/>
              </a:rPr>
              <a:t>The sensors</a:t>
            </a:r>
            <a:endParaRPr lang="uk-UA" sz="3200">
              <a:solidFill>
                <a:schemeClr val="accent5"/>
              </a:solidFill>
              <a:latin typeface="+mj-lt"/>
            </a:endParaRPr>
          </a:p>
        </p:txBody>
      </p:sp>
      <p:sp>
        <p:nvSpPr>
          <p:cNvPr id="25" name="TextBox 24">
            <a:extLst>
              <a:ext uri="{FF2B5EF4-FFF2-40B4-BE49-F238E27FC236}">
                <a16:creationId xmlns:a16="http://schemas.microsoft.com/office/drawing/2014/main" id="{E62F801A-876E-0F54-F431-296787B4F23C}"/>
              </a:ext>
            </a:extLst>
          </p:cNvPr>
          <p:cNvSpPr txBox="1"/>
          <p:nvPr/>
        </p:nvSpPr>
        <p:spPr>
          <a:xfrm>
            <a:off x="10832367" y="7335122"/>
            <a:ext cx="4672598" cy="338554"/>
          </a:xfrm>
          <a:prstGeom prst="rect">
            <a:avLst/>
          </a:prstGeom>
          <a:noFill/>
        </p:spPr>
        <p:txBody>
          <a:bodyPr wrap="square" lIns="91440" tIns="45720" rIns="91440" bIns="45720" rtlCol="0" anchor="t">
            <a:spAutoFit/>
          </a:bodyPr>
          <a:lstStyle/>
          <a:p>
            <a:r>
              <a:rPr lang="en-US" sz="1600">
                <a:solidFill>
                  <a:schemeClr val="accent5"/>
                </a:solidFill>
              </a:rPr>
              <a:t>RPA executes tasks and actions</a:t>
            </a:r>
          </a:p>
        </p:txBody>
      </p:sp>
      <p:sp>
        <p:nvSpPr>
          <p:cNvPr id="26" name="TextBox 25">
            <a:extLst>
              <a:ext uri="{FF2B5EF4-FFF2-40B4-BE49-F238E27FC236}">
                <a16:creationId xmlns:a16="http://schemas.microsoft.com/office/drawing/2014/main" id="{943E79BD-AA52-1ED8-BA70-7634E8601A57}"/>
              </a:ext>
            </a:extLst>
          </p:cNvPr>
          <p:cNvSpPr txBox="1"/>
          <p:nvPr/>
        </p:nvSpPr>
        <p:spPr>
          <a:xfrm>
            <a:off x="10829598" y="6750347"/>
            <a:ext cx="4536164" cy="584775"/>
          </a:xfrm>
          <a:prstGeom prst="rect">
            <a:avLst/>
          </a:prstGeom>
          <a:noFill/>
        </p:spPr>
        <p:txBody>
          <a:bodyPr wrap="square" rtlCol="0">
            <a:spAutoFit/>
          </a:bodyPr>
          <a:lstStyle/>
          <a:p>
            <a:r>
              <a:rPr lang="en-US" sz="3200">
                <a:solidFill>
                  <a:schemeClr val="accent5"/>
                </a:solidFill>
                <a:latin typeface="+mj-lt"/>
              </a:rPr>
              <a:t>The hands</a:t>
            </a:r>
            <a:endParaRPr lang="uk-UA" sz="3200">
              <a:solidFill>
                <a:schemeClr val="accent5"/>
              </a:solidFill>
              <a:latin typeface="+mj-lt"/>
            </a:endParaRPr>
          </a:p>
        </p:txBody>
      </p:sp>
      <p:sp>
        <p:nvSpPr>
          <p:cNvPr id="19" name="TextBox 18">
            <a:extLst>
              <a:ext uri="{FF2B5EF4-FFF2-40B4-BE49-F238E27FC236}">
                <a16:creationId xmlns:a16="http://schemas.microsoft.com/office/drawing/2014/main" id="{9FC34656-49D1-E1AF-DCA4-20ECF47D5668}"/>
              </a:ext>
            </a:extLst>
          </p:cNvPr>
          <p:cNvSpPr txBox="1"/>
          <p:nvPr/>
        </p:nvSpPr>
        <p:spPr>
          <a:xfrm>
            <a:off x="10973870" y="8818458"/>
            <a:ext cx="4672598" cy="584775"/>
          </a:xfrm>
          <a:prstGeom prst="rect">
            <a:avLst/>
          </a:prstGeom>
          <a:noFill/>
        </p:spPr>
        <p:txBody>
          <a:bodyPr wrap="square" lIns="91440" tIns="45720" rIns="91440" bIns="45720" rtlCol="0" anchor="t">
            <a:spAutoFit/>
          </a:bodyPr>
          <a:lstStyle/>
          <a:p>
            <a:r>
              <a:rPr lang="en-US" sz="1600">
                <a:solidFill>
                  <a:schemeClr val="accent5"/>
                </a:solidFill>
              </a:rPr>
              <a:t>SAP scripting, Microsoft Lists, Power Query, Power BI</a:t>
            </a:r>
            <a:endParaRPr lang="en-US">
              <a:solidFill>
                <a:schemeClr val="accent5"/>
              </a:solidFill>
            </a:endParaRPr>
          </a:p>
        </p:txBody>
      </p:sp>
      <p:sp>
        <p:nvSpPr>
          <p:cNvPr id="28" name="TextBox 27">
            <a:extLst>
              <a:ext uri="{FF2B5EF4-FFF2-40B4-BE49-F238E27FC236}">
                <a16:creationId xmlns:a16="http://schemas.microsoft.com/office/drawing/2014/main" id="{C51C9869-C719-0C95-6011-02E0D8B514FD}"/>
              </a:ext>
            </a:extLst>
          </p:cNvPr>
          <p:cNvSpPr txBox="1"/>
          <p:nvPr/>
        </p:nvSpPr>
        <p:spPr>
          <a:xfrm>
            <a:off x="10911509" y="8290383"/>
            <a:ext cx="4536164" cy="584775"/>
          </a:xfrm>
          <a:prstGeom prst="rect">
            <a:avLst/>
          </a:prstGeom>
          <a:noFill/>
        </p:spPr>
        <p:txBody>
          <a:bodyPr wrap="square" lIns="91440" tIns="45720" rIns="91440" bIns="45720" rtlCol="0" anchor="t">
            <a:spAutoFit/>
          </a:bodyPr>
          <a:lstStyle/>
          <a:p>
            <a:r>
              <a:rPr lang="en-US" sz="3200">
                <a:solidFill>
                  <a:schemeClr val="accent5"/>
                </a:solidFill>
                <a:latin typeface="+mj-lt"/>
              </a:rPr>
              <a:t>The tools</a:t>
            </a:r>
            <a:endParaRPr lang="uk-UA" sz="3200">
              <a:solidFill>
                <a:schemeClr val="accent5"/>
              </a:solidFill>
              <a:latin typeface="+mj-lt"/>
            </a:endParaRPr>
          </a:p>
        </p:txBody>
      </p:sp>
      <p:pic>
        <p:nvPicPr>
          <p:cNvPr id="9" name="Picture 8">
            <a:extLst>
              <a:ext uri="{FF2B5EF4-FFF2-40B4-BE49-F238E27FC236}">
                <a16:creationId xmlns:a16="http://schemas.microsoft.com/office/drawing/2014/main" id="{F7D7F707-65E9-3FFC-CAD1-AA3B166A7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01" b="89899" l="6149" r="94175">
                        <a14:foregroundMark x1="9061" y1="39057" x2="12298" y2="60606"/>
                        <a14:foregroundMark x1="12298" y1="60606" x2="11974" y2="60943"/>
                        <a14:foregroundMark x1="16828" y1="33333" x2="42718" y2="46465"/>
                        <a14:foregroundMark x1="42718" y1="46465" x2="62783" y2="46465"/>
                        <a14:foregroundMark x1="62783" y1="46465" x2="72492" y2="27273"/>
                        <a14:foregroundMark x1="72492" y1="27273" x2="55663" y2="18182"/>
                        <a14:foregroundMark x1="33981" y1="16162" x2="79612" y2="23906"/>
                        <a14:foregroundMark x1="79612" y1="23906" x2="94498" y2="37374"/>
                        <a14:foregroundMark x1="94498" y1="37374" x2="91262" y2="51515"/>
                        <a14:foregroundMark x1="61165" y1="85859" x2="66343" y2="86195"/>
                        <a14:foregroundMark x1="53398" y1="84848" x2="71521" y2="85185"/>
                        <a14:foregroundMark x1="10356" y1="62963" x2="28155" y2="71044"/>
                        <a14:foregroundMark x1="41424" y1="78114" x2="62136" y2="88215"/>
                        <a14:foregroundMark x1="87379" y1="65657" x2="92557" y2="56566"/>
                        <a14:foregroundMark x1="29126" y1="15825" x2="48867" y2="15488"/>
                        <a14:foregroundMark x1="48867" y1="15488" x2="68932" y2="18182"/>
                        <a14:foregroundMark x1="75405" y1="21886" x2="93204" y2="27946"/>
                        <a14:foregroundMark x1="91262" y1="26263" x2="75081" y2="20202"/>
                        <a14:foregroundMark x1="86408" y1="23232" x2="68608" y2="18519"/>
                        <a14:foregroundMark x1="90939" y1="23569" x2="33981" y2="14478"/>
                        <a14:foregroundMark x1="30421" y1="16498" x2="50162" y2="13468"/>
                        <a14:foregroundMark x1="50162" y1="13468" x2="88997" y2="22222"/>
                        <a14:foregroundMark x1="88997" y1="22222" x2="89320" y2="22559"/>
                        <a14:foregroundMark x1="47896" y1="17508" x2="35922" y2="14478"/>
                        <a14:foregroundMark x1="33333" y1="20539" x2="6796" y2="35354"/>
                        <a14:foregroundMark x1="12621" y1="32323" x2="33333" y2="20539"/>
                        <a14:foregroundMark x1="40777" y1="14478" x2="49191" y2="12121"/>
                        <a14:foregroundMark x1="34304" y1="30640" x2="43366" y2="36364"/>
                        <a14:foregroundMark x1="33010" y1="35354" x2="40129" y2="35690"/>
                        <a14:foregroundMark x1="60194" y1="84848" x2="72816" y2="86532"/>
                        <a14:foregroundMark x1="63754" y1="89226" x2="72816" y2="86532"/>
                        <a14:foregroundMark x1="59871" y1="89899" x2="76699" y2="83165"/>
                        <a14:foregroundMark x1="76699" y1="83165" x2="74110" y2="81145"/>
                        <a14:foregroundMark x1="72492" y1="84175" x2="79288" y2="77778"/>
                        <a14:foregroundMark x1="86731" y1="68013" x2="91909" y2="61616"/>
                        <a14:foregroundMark x1="89320" y1="61953" x2="77346" y2="76094"/>
                        <a14:foregroundMark x1="85761" y1="68350" x2="77670" y2="77778"/>
                        <a14:foregroundMark x1="74434" y1="84175" x2="88026" y2="61616"/>
                        <a14:foregroundMark x1="90939" y1="24242" x2="43042" y2="11448"/>
                        <a14:foregroundMark x1="47573" y1="12121" x2="29450" y2="17508"/>
                        <a14:foregroundMark x1="29450" y1="17508" x2="29450" y2="17508"/>
                        <a14:foregroundMark x1="27184" y1="15152" x2="44660" y2="10101"/>
                        <a14:foregroundMark x1="44660" y1="10101" x2="88997" y2="21212"/>
                      </a14:backgroundRemoval>
                    </a14:imgEffect>
                  </a14:imgLayer>
                </a14:imgProps>
              </a:ext>
            </a:extLst>
          </a:blip>
          <a:srcRect l="1330" t="10251" b="7434"/>
          <a:stretch/>
        </p:blipFill>
        <p:spPr>
          <a:xfrm>
            <a:off x="6682525" y="8116463"/>
            <a:ext cx="2670291" cy="2141159"/>
          </a:xfrm>
          <a:prstGeom prst="rect">
            <a:avLst/>
          </a:prstGeom>
          <a:effectLst>
            <a:softEdge rad="31750"/>
          </a:effectLst>
        </p:spPr>
      </p:pic>
      <p:cxnSp>
        <p:nvCxnSpPr>
          <p:cNvPr id="21" name="Straight Connector 20">
            <a:extLst>
              <a:ext uri="{FF2B5EF4-FFF2-40B4-BE49-F238E27FC236}">
                <a16:creationId xmlns:a16="http://schemas.microsoft.com/office/drawing/2014/main" id="{77D5C3B0-FC1F-B65F-99F8-2FE9DE70C664}"/>
              </a:ext>
            </a:extLst>
          </p:cNvPr>
          <p:cNvCxnSpPr>
            <a:cxnSpLocks/>
          </p:cNvCxnSpPr>
          <p:nvPr/>
        </p:nvCxnSpPr>
        <p:spPr>
          <a:xfrm flipV="1">
            <a:off x="7576820" y="7028131"/>
            <a:ext cx="3002995" cy="58963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3C0901-512C-C026-41C4-2FCD77FB797E}"/>
              </a:ext>
            </a:extLst>
          </p:cNvPr>
          <p:cNvCxnSpPr>
            <a:cxnSpLocks/>
          </p:cNvCxnSpPr>
          <p:nvPr/>
        </p:nvCxnSpPr>
        <p:spPr>
          <a:xfrm flipV="1">
            <a:off x="9059342" y="8552601"/>
            <a:ext cx="1653372" cy="533266"/>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843CE6FC-BE74-B83D-B7D0-524EE17EA436}"/>
              </a:ext>
            </a:extLst>
          </p:cNvPr>
          <p:cNvGrpSpPr/>
          <p:nvPr/>
        </p:nvGrpSpPr>
        <p:grpSpPr>
          <a:xfrm>
            <a:off x="7330690" y="8927402"/>
            <a:ext cx="2702075" cy="914400"/>
            <a:chOff x="4548626" y="2351667"/>
            <a:chExt cx="2702075" cy="914400"/>
          </a:xfrm>
        </p:grpSpPr>
        <p:sp>
          <p:nvSpPr>
            <p:cNvPr id="36" name="Oval 35">
              <a:extLst>
                <a:ext uri="{FF2B5EF4-FFF2-40B4-BE49-F238E27FC236}">
                  <a16:creationId xmlns:a16="http://schemas.microsoft.com/office/drawing/2014/main" id="{8D4AE0E8-2A87-4A2D-2E9A-CD0DF16936A5}"/>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37" name="Title 4">
              <a:extLst>
                <a:ext uri="{FF2B5EF4-FFF2-40B4-BE49-F238E27FC236}">
                  <a16:creationId xmlns:a16="http://schemas.microsoft.com/office/drawing/2014/main" id="{4EEB1B90-3AC7-B832-2C97-D158BACEC3C0}"/>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Etc.</a:t>
              </a:r>
            </a:p>
          </p:txBody>
        </p:sp>
      </p:grpSp>
      <p:grpSp>
        <p:nvGrpSpPr>
          <p:cNvPr id="41" name="Group 40">
            <a:extLst>
              <a:ext uri="{FF2B5EF4-FFF2-40B4-BE49-F238E27FC236}">
                <a16:creationId xmlns:a16="http://schemas.microsoft.com/office/drawing/2014/main" id="{F36A05EA-7E5E-0321-F322-0947A53A64FB}"/>
              </a:ext>
            </a:extLst>
          </p:cNvPr>
          <p:cNvGrpSpPr/>
          <p:nvPr/>
        </p:nvGrpSpPr>
        <p:grpSpPr>
          <a:xfrm>
            <a:off x="4850967" y="3971532"/>
            <a:ext cx="2702075" cy="914400"/>
            <a:chOff x="4850967" y="3971532"/>
            <a:chExt cx="2702075" cy="914400"/>
          </a:xfrm>
        </p:grpSpPr>
        <p:sp>
          <p:nvSpPr>
            <p:cNvPr id="42" name="Oval 41">
              <a:extLst>
                <a:ext uri="{FF2B5EF4-FFF2-40B4-BE49-F238E27FC236}">
                  <a16:creationId xmlns:a16="http://schemas.microsoft.com/office/drawing/2014/main" id="{D0345CE8-0D49-271A-A483-E2165650B800}"/>
                </a:ext>
              </a:extLst>
            </p:cNvPr>
            <p:cNvSpPr/>
            <p:nvPr/>
          </p:nvSpPr>
          <p:spPr>
            <a:xfrm>
              <a:off x="5743053" y="3971532"/>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3" name="Title 4">
              <a:extLst>
                <a:ext uri="{FF2B5EF4-FFF2-40B4-BE49-F238E27FC236}">
                  <a16:creationId xmlns:a16="http://schemas.microsoft.com/office/drawing/2014/main" id="{9A9A25C8-092D-8186-A7FE-7E7912881C71}"/>
                </a:ext>
              </a:extLst>
            </p:cNvPr>
            <p:cNvSpPr txBox="1">
              <a:spLocks/>
            </p:cNvSpPr>
            <p:nvPr/>
          </p:nvSpPr>
          <p:spPr>
            <a:xfrm>
              <a:off x="4850967" y="4164489"/>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API</a:t>
              </a:r>
            </a:p>
          </p:txBody>
        </p:sp>
      </p:grpSp>
      <p:cxnSp>
        <p:nvCxnSpPr>
          <p:cNvPr id="44" name="Straight Connector 43">
            <a:extLst>
              <a:ext uri="{FF2B5EF4-FFF2-40B4-BE49-F238E27FC236}">
                <a16:creationId xmlns:a16="http://schemas.microsoft.com/office/drawing/2014/main" id="{49FAF2C0-6A77-6071-CC4E-2F0675861968}"/>
              </a:ext>
            </a:extLst>
          </p:cNvPr>
          <p:cNvCxnSpPr>
            <a:cxnSpLocks/>
          </p:cNvCxnSpPr>
          <p:nvPr/>
        </p:nvCxnSpPr>
        <p:spPr>
          <a:xfrm flipV="1">
            <a:off x="6657453" y="3787815"/>
            <a:ext cx="3818579" cy="543721"/>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B04B5F6-16C8-AAB3-9F1D-A3067D49CC9A}"/>
              </a:ext>
            </a:extLst>
          </p:cNvPr>
          <p:cNvSpPr txBox="1"/>
          <p:nvPr/>
        </p:nvSpPr>
        <p:spPr>
          <a:xfrm>
            <a:off x="10828597" y="3512342"/>
            <a:ext cx="4536164" cy="584775"/>
          </a:xfrm>
          <a:prstGeom prst="rect">
            <a:avLst/>
          </a:prstGeom>
          <a:noFill/>
        </p:spPr>
        <p:txBody>
          <a:bodyPr wrap="square" lIns="91440" tIns="45720" rIns="91440" bIns="45720" rtlCol="0" anchor="t">
            <a:spAutoFit/>
          </a:bodyPr>
          <a:lstStyle/>
          <a:p>
            <a:r>
              <a:rPr lang="en-US" sz="3200">
                <a:latin typeface="+mj-lt"/>
              </a:rPr>
              <a:t>The ears and mouth</a:t>
            </a:r>
            <a:endParaRPr lang="uk-UA" sz="3200">
              <a:latin typeface="+mj-lt"/>
            </a:endParaRPr>
          </a:p>
        </p:txBody>
      </p:sp>
      <p:sp>
        <p:nvSpPr>
          <p:cNvPr id="46" name="TextBox 45">
            <a:extLst>
              <a:ext uri="{FF2B5EF4-FFF2-40B4-BE49-F238E27FC236}">
                <a16:creationId xmlns:a16="http://schemas.microsoft.com/office/drawing/2014/main" id="{F0D427F6-36DC-D129-E6B5-A3CA87C37BFB}"/>
              </a:ext>
            </a:extLst>
          </p:cNvPr>
          <p:cNvSpPr txBox="1"/>
          <p:nvPr/>
        </p:nvSpPr>
        <p:spPr>
          <a:xfrm>
            <a:off x="10831365" y="4097210"/>
            <a:ext cx="4672598" cy="830997"/>
          </a:xfrm>
          <a:prstGeom prst="rect">
            <a:avLst/>
          </a:prstGeom>
          <a:noFill/>
        </p:spPr>
        <p:txBody>
          <a:bodyPr wrap="square" lIns="91440" tIns="45720" rIns="91440" bIns="45720" rtlCol="0" anchor="t">
            <a:spAutoFit/>
          </a:bodyPr>
          <a:lstStyle/>
          <a:p>
            <a:r>
              <a:rPr lang="en-US" sz="1600">
                <a:solidFill>
                  <a:schemeClr val="tx2"/>
                </a:solidFill>
              </a:rPr>
              <a:t>APIs allow to send and receive data, which allows software to listen and speak to other software</a:t>
            </a:r>
            <a:r>
              <a:rPr lang="en-US" sz="1600"/>
              <a:t>.</a:t>
            </a:r>
          </a:p>
        </p:txBody>
      </p:sp>
    </p:spTree>
    <p:extLst>
      <p:ext uri="{BB962C8B-B14F-4D97-AF65-F5344CB8AC3E}">
        <p14:creationId xmlns:p14="http://schemas.microsoft.com/office/powerpoint/2010/main" val="137838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3333">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14:bounceEnd="73333">
                                          <p:cBhvr additive="base">
                                            <p:cTn id="7" dur="1500" fill="hold"/>
                                            <p:tgtEl>
                                              <p:spTgt spid="15"/>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3333">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14:bounceEnd="73333">
                                          <p:cBhvr additive="base">
                                            <p:cTn id="11" dur="1500" fill="hold"/>
                                            <p:tgtEl>
                                              <p:spTgt spid="14"/>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14:bounceEnd="73333">
                                          <p:cBhvr additive="base">
                                            <p:cTn id="15" dur="1500" fill="hold"/>
                                            <p:tgtEl>
                                              <p:spTgt spid="20"/>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14:bounceEnd="73333">
                                          <p:cBhvr additive="base">
                                            <p:cTn id="19" dur="1500" fill="hold"/>
                                            <p:tgtEl>
                                              <p:spTgt spid="18"/>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73333">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14:bounceEnd="73333">
                                          <p:cBhvr additive="base">
                                            <p:cTn id="23" dur="1500" fill="hold"/>
                                            <p:tgtEl>
                                              <p:spTgt spid="26"/>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73333">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14:bounceEnd="73333">
                                          <p:cBhvr additive="base">
                                            <p:cTn id="27" dur="1500" fill="hold"/>
                                            <p:tgtEl>
                                              <p:spTgt spid="25"/>
                                            </p:tgtEl>
                                            <p:attrNameLst>
                                              <p:attrName>ppt_x</p:attrName>
                                            </p:attrNameLst>
                                          </p:cBhvr>
                                          <p:tavLst>
                                            <p:tav tm="0">
                                              <p:val>
                                                <p:strVal val="1+#ppt_w/2"/>
                                              </p:val>
                                            </p:tav>
                                            <p:tav tm="100000">
                                              <p:val>
                                                <p:strVal val="#ppt_x"/>
                                              </p:val>
                                            </p:tav>
                                          </p:tavLst>
                                        </p:anim>
                                        <p:anim calcmode="lin" valueType="num" p14:bounceEnd="73333">
                                          <p:cBhvr additive="base">
                                            <p:cTn id="28" dur="1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73333">
                                      <p:stCondLst>
                                        <p:cond delay="200"/>
                                      </p:stCondLst>
                                      <p:childTnLst>
                                        <p:set>
                                          <p:cBhvr>
                                            <p:cTn id="30" dur="1" fill="hold">
                                              <p:stCondLst>
                                                <p:cond delay="0"/>
                                              </p:stCondLst>
                                            </p:cTn>
                                            <p:tgtEl>
                                              <p:spTgt spid="19"/>
                                            </p:tgtEl>
                                            <p:attrNameLst>
                                              <p:attrName>style.visibility</p:attrName>
                                            </p:attrNameLst>
                                          </p:cBhvr>
                                          <p:to>
                                            <p:strVal val="visible"/>
                                          </p:to>
                                        </p:set>
                                        <p:anim calcmode="lin" valueType="num" p14:bounceEnd="73333">
                                          <p:cBhvr additive="base">
                                            <p:cTn id="31" dur="1500" fill="hold"/>
                                            <p:tgtEl>
                                              <p:spTgt spid="19"/>
                                            </p:tgtEl>
                                            <p:attrNameLst>
                                              <p:attrName>ppt_x</p:attrName>
                                            </p:attrNameLst>
                                          </p:cBhvr>
                                          <p:tavLst>
                                            <p:tav tm="0">
                                              <p:val>
                                                <p:strVal val="1+#ppt_w/2"/>
                                              </p:val>
                                            </p:tav>
                                            <p:tav tm="100000">
                                              <p:val>
                                                <p:strVal val="#ppt_x"/>
                                              </p:val>
                                            </p:tav>
                                          </p:tavLst>
                                        </p:anim>
                                        <p:anim calcmode="lin" valueType="num" p14:bounceEnd="73333">
                                          <p:cBhvr additive="base">
                                            <p:cTn id="32" dur="1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73333">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14:bounceEnd="73333">
                                          <p:cBhvr additive="base">
                                            <p:cTn id="35" dur="1500" fill="hold"/>
                                            <p:tgtEl>
                                              <p:spTgt spid="28"/>
                                            </p:tgtEl>
                                            <p:attrNameLst>
                                              <p:attrName>ppt_x</p:attrName>
                                            </p:attrNameLst>
                                          </p:cBhvr>
                                          <p:tavLst>
                                            <p:tav tm="0">
                                              <p:val>
                                                <p:strVal val="1+#ppt_w/2"/>
                                              </p:val>
                                            </p:tav>
                                            <p:tav tm="100000">
                                              <p:val>
                                                <p:strVal val="#ppt_x"/>
                                              </p:val>
                                            </p:tav>
                                          </p:tavLst>
                                        </p:anim>
                                        <p:anim calcmode="lin" valueType="num" p14:bounceEnd="73333">
                                          <p:cBhvr additive="base">
                                            <p:cTn id="36" dur="1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73333">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14:bounceEnd="73333">
                                          <p:cBhvr additive="base">
                                            <p:cTn id="39" dur="1500" fill="hold"/>
                                            <p:tgtEl>
                                              <p:spTgt spid="31"/>
                                            </p:tgtEl>
                                            <p:attrNameLst>
                                              <p:attrName>ppt_x</p:attrName>
                                            </p:attrNameLst>
                                          </p:cBhvr>
                                          <p:tavLst>
                                            <p:tav tm="0">
                                              <p:val>
                                                <p:strVal val="1+#ppt_w/2"/>
                                              </p:val>
                                            </p:tav>
                                            <p:tav tm="100000">
                                              <p:val>
                                                <p:strVal val="#ppt_x"/>
                                              </p:val>
                                            </p:tav>
                                          </p:tavLst>
                                        </p:anim>
                                        <p:anim calcmode="lin" valueType="num" p14:bounceEnd="73333">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73333">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14:bounceEnd="73333">
                                          <p:cBhvr additive="base">
                                            <p:cTn id="43" dur="1500" fill="hold"/>
                                            <p:tgtEl>
                                              <p:spTgt spid="33"/>
                                            </p:tgtEl>
                                            <p:attrNameLst>
                                              <p:attrName>ppt_x</p:attrName>
                                            </p:attrNameLst>
                                          </p:cBhvr>
                                          <p:tavLst>
                                            <p:tav tm="0">
                                              <p:val>
                                                <p:strVal val="1+#ppt_w/2"/>
                                              </p:val>
                                            </p:tav>
                                            <p:tav tm="100000">
                                              <p:val>
                                                <p:strVal val="#ppt_x"/>
                                              </p:val>
                                            </p:tav>
                                          </p:tavLst>
                                        </p:anim>
                                        <p:anim calcmode="lin" valueType="num" p14:bounceEnd="73333">
                                          <p:cBhvr additive="base">
                                            <p:cTn id="44" dur="150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73333">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14:bounceEnd="73333">
                                          <p:cBhvr additive="base">
                                            <p:cTn id="47" dur="1500" fill="hold"/>
                                            <p:tgtEl>
                                              <p:spTgt spid="34"/>
                                            </p:tgtEl>
                                            <p:attrNameLst>
                                              <p:attrName>ppt_x</p:attrName>
                                            </p:attrNameLst>
                                          </p:cBhvr>
                                          <p:tavLst>
                                            <p:tav tm="0">
                                              <p:val>
                                                <p:strVal val="1+#ppt_w/2"/>
                                              </p:val>
                                            </p:tav>
                                            <p:tav tm="100000">
                                              <p:val>
                                                <p:strVal val="#ppt_x"/>
                                              </p:val>
                                            </p:tav>
                                          </p:tavLst>
                                        </p:anim>
                                        <p:anim calcmode="lin" valueType="num" p14:bounceEnd="73333">
                                          <p:cBhvr additive="base">
                                            <p:cTn id="48" dur="1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73333">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14:bounceEnd="73333">
                                          <p:cBhvr additive="base">
                                            <p:cTn id="51" dur="1500" fill="hold"/>
                                            <p:tgtEl>
                                              <p:spTgt spid="35"/>
                                            </p:tgtEl>
                                            <p:attrNameLst>
                                              <p:attrName>ppt_x</p:attrName>
                                            </p:attrNameLst>
                                          </p:cBhvr>
                                          <p:tavLst>
                                            <p:tav tm="0">
                                              <p:val>
                                                <p:strVal val="1+#ppt_w/2"/>
                                              </p:val>
                                            </p:tav>
                                            <p:tav tm="100000">
                                              <p:val>
                                                <p:strVal val="#ppt_x"/>
                                              </p:val>
                                            </p:tav>
                                          </p:tavLst>
                                        </p:anim>
                                        <p:anim calcmode="lin" valueType="num" p14:bounceEnd="73333">
                                          <p:cBhvr additive="base">
                                            <p:cTn id="52" dur="1500" fill="hold"/>
                                            <p:tgtEl>
                                              <p:spTgt spid="35"/>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14:presetBounceEnd="73333">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14:bounceEnd="73333">
                                          <p:cBhvr additive="base">
                                            <p:cTn id="61" dur="1500" fill="hold"/>
                                            <p:tgtEl>
                                              <p:spTgt spid="12"/>
                                            </p:tgtEl>
                                            <p:attrNameLst>
                                              <p:attrName>ppt_x</p:attrName>
                                            </p:attrNameLst>
                                          </p:cBhvr>
                                          <p:tavLst>
                                            <p:tav tm="0">
                                              <p:val>
                                                <p:strVal val="#ppt_x"/>
                                              </p:val>
                                            </p:tav>
                                            <p:tav tm="100000">
                                              <p:val>
                                                <p:strVal val="#ppt_x"/>
                                              </p:val>
                                            </p:tav>
                                          </p:tavLst>
                                        </p:anim>
                                        <p:anim calcmode="lin" valueType="num" p14:bounceEnd="73333">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73333">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14:bounceEnd="73333">
                                          <p:cBhvr additive="base">
                                            <p:cTn id="65" dur="1500" fill="hold"/>
                                            <p:tgtEl>
                                              <p:spTgt spid="16"/>
                                            </p:tgtEl>
                                            <p:attrNameLst>
                                              <p:attrName>ppt_x</p:attrName>
                                            </p:attrNameLst>
                                          </p:cBhvr>
                                          <p:tavLst>
                                            <p:tav tm="0">
                                              <p:val>
                                                <p:strVal val="#ppt_x"/>
                                              </p:val>
                                            </p:tav>
                                            <p:tav tm="100000">
                                              <p:val>
                                                <p:strVal val="#ppt_x"/>
                                              </p:val>
                                            </p:tav>
                                          </p:tavLst>
                                        </p:anim>
                                        <p:anim calcmode="lin" valueType="num" p14:bounceEnd="73333">
                                          <p:cBhvr additive="base">
                                            <p:cTn id="66" dur="15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14:presetBounceEnd="73333">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14:bounceEnd="73333">
                                          <p:cBhvr additive="base">
                                            <p:cTn id="69" dur="1500" fill="hold"/>
                                            <p:tgtEl>
                                              <p:spTgt spid="21"/>
                                            </p:tgtEl>
                                            <p:attrNameLst>
                                              <p:attrName>ppt_x</p:attrName>
                                            </p:attrNameLst>
                                          </p:cBhvr>
                                          <p:tavLst>
                                            <p:tav tm="0">
                                              <p:val>
                                                <p:strVal val="#ppt_x"/>
                                              </p:val>
                                            </p:tav>
                                            <p:tav tm="100000">
                                              <p:val>
                                                <p:strVal val="#ppt_x"/>
                                              </p:val>
                                            </p:tav>
                                          </p:tavLst>
                                        </p:anim>
                                        <p:anim calcmode="lin" valueType="num" p14:bounceEnd="73333">
                                          <p:cBhvr additive="base">
                                            <p:cTn id="70" dur="1500" fill="hold"/>
                                            <p:tgtEl>
                                              <p:spTgt spid="21"/>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14:presetBounceEnd="73333">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14:bounceEnd="73333">
                                          <p:cBhvr additive="base">
                                            <p:cTn id="73" dur="1500" fill="hold"/>
                                            <p:tgtEl>
                                              <p:spTgt spid="30"/>
                                            </p:tgtEl>
                                            <p:attrNameLst>
                                              <p:attrName>ppt_x</p:attrName>
                                            </p:attrNameLst>
                                          </p:cBhvr>
                                          <p:tavLst>
                                            <p:tav tm="0">
                                              <p:val>
                                                <p:strVal val="#ppt_x"/>
                                              </p:val>
                                            </p:tav>
                                            <p:tav tm="100000">
                                              <p:val>
                                                <p:strVal val="#ppt_x"/>
                                              </p:val>
                                            </p:tav>
                                          </p:tavLst>
                                        </p:anim>
                                        <p:anim calcmode="lin" valueType="num" p14:bounceEnd="73333">
                                          <p:cBhvr additive="base">
                                            <p:cTn id="74" dur="1500" fill="hold"/>
                                            <p:tgtEl>
                                              <p:spTgt spid="30"/>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14:presetBounceEnd="73333">
                                      <p:stCondLst>
                                        <p:cond delay="200"/>
                                      </p:stCondLst>
                                      <p:childTnLst>
                                        <p:set>
                                          <p:cBhvr>
                                            <p:cTn id="76" dur="1" fill="hold">
                                              <p:stCondLst>
                                                <p:cond delay="0"/>
                                              </p:stCondLst>
                                            </p:cTn>
                                            <p:tgtEl>
                                              <p:spTgt spid="45"/>
                                            </p:tgtEl>
                                            <p:attrNameLst>
                                              <p:attrName>style.visibility</p:attrName>
                                            </p:attrNameLst>
                                          </p:cBhvr>
                                          <p:to>
                                            <p:strVal val="visible"/>
                                          </p:to>
                                        </p:set>
                                        <p:anim calcmode="lin" valueType="num" p14:bounceEnd="73333">
                                          <p:cBhvr additive="base">
                                            <p:cTn id="77" dur="1500" fill="hold"/>
                                            <p:tgtEl>
                                              <p:spTgt spid="45"/>
                                            </p:tgtEl>
                                            <p:attrNameLst>
                                              <p:attrName>ppt_x</p:attrName>
                                            </p:attrNameLst>
                                          </p:cBhvr>
                                          <p:tavLst>
                                            <p:tav tm="0">
                                              <p:val>
                                                <p:strVal val="1+#ppt_w/2"/>
                                              </p:val>
                                            </p:tav>
                                            <p:tav tm="100000">
                                              <p:val>
                                                <p:strVal val="#ppt_x"/>
                                              </p:val>
                                            </p:tav>
                                          </p:tavLst>
                                        </p:anim>
                                        <p:anim calcmode="lin" valueType="num" p14:bounceEnd="73333">
                                          <p:cBhvr additive="base">
                                            <p:cTn id="78" dur="1500" fill="hold"/>
                                            <p:tgtEl>
                                              <p:spTgt spid="45"/>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14:presetBounceEnd="73333">
                                      <p:stCondLst>
                                        <p:cond delay="200"/>
                                      </p:stCondLst>
                                      <p:childTnLst>
                                        <p:set>
                                          <p:cBhvr>
                                            <p:cTn id="80" dur="1" fill="hold">
                                              <p:stCondLst>
                                                <p:cond delay="0"/>
                                              </p:stCondLst>
                                            </p:cTn>
                                            <p:tgtEl>
                                              <p:spTgt spid="46"/>
                                            </p:tgtEl>
                                            <p:attrNameLst>
                                              <p:attrName>style.visibility</p:attrName>
                                            </p:attrNameLst>
                                          </p:cBhvr>
                                          <p:to>
                                            <p:strVal val="visible"/>
                                          </p:to>
                                        </p:set>
                                        <p:anim calcmode="lin" valueType="num" p14:bounceEnd="73333">
                                          <p:cBhvr additive="base">
                                            <p:cTn id="81" dur="1500" fill="hold"/>
                                            <p:tgtEl>
                                              <p:spTgt spid="46"/>
                                            </p:tgtEl>
                                            <p:attrNameLst>
                                              <p:attrName>ppt_x</p:attrName>
                                            </p:attrNameLst>
                                          </p:cBhvr>
                                          <p:tavLst>
                                            <p:tav tm="0">
                                              <p:val>
                                                <p:strVal val="1+#ppt_w/2"/>
                                              </p:val>
                                            </p:tav>
                                            <p:tav tm="100000">
                                              <p:val>
                                                <p:strVal val="#ppt_x"/>
                                              </p:val>
                                            </p:tav>
                                          </p:tavLst>
                                        </p:anim>
                                        <p:anim calcmode="lin" valueType="num" p14:bounceEnd="73333">
                                          <p:cBhvr additive="base">
                                            <p:cTn id="82" dur="1500" fill="hold"/>
                                            <p:tgtEl>
                                              <p:spTgt spid="46"/>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14:presetBounceEnd="73333">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14:bounceEnd="73333">
                                          <p:cBhvr additive="base">
                                            <p:cTn id="85" dur="1500" fill="hold"/>
                                            <p:tgtEl>
                                              <p:spTgt spid="41"/>
                                            </p:tgtEl>
                                            <p:attrNameLst>
                                              <p:attrName>ppt_x</p:attrName>
                                            </p:attrNameLst>
                                          </p:cBhvr>
                                          <p:tavLst>
                                            <p:tav tm="0">
                                              <p:val>
                                                <p:strVal val="1+#ppt_w/2"/>
                                              </p:val>
                                            </p:tav>
                                            <p:tav tm="100000">
                                              <p:val>
                                                <p:strVal val="#ppt_x"/>
                                              </p:val>
                                            </p:tav>
                                          </p:tavLst>
                                        </p:anim>
                                        <p:anim calcmode="lin" valueType="num" p14:bounceEnd="73333">
                                          <p:cBhvr additive="base">
                                            <p:cTn id="86" dur="1500" fill="hold"/>
                                            <p:tgtEl>
                                              <p:spTgt spid="41"/>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14:presetBounceEnd="73333">
                                      <p:stCondLst>
                                        <p:cond delay="0"/>
                                      </p:stCondLst>
                                      <p:childTnLst>
                                        <p:set>
                                          <p:cBhvr>
                                            <p:cTn id="88" dur="1" fill="hold">
                                              <p:stCondLst>
                                                <p:cond delay="0"/>
                                              </p:stCondLst>
                                            </p:cTn>
                                            <p:tgtEl>
                                              <p:spTgt spid="44"/>
                                            </p:tgtEl>
                                            <p:attrNameLst>
                                              <p:attrName>style.visibility</p:attrName>
                                            </p:attrNameLst>
                                          </p:cBhvr>
                                          <p:to>
                                            <p:strVal val="visible"/>
                                          </p:to>
                                        </p:set>
                                        <p:anim calcmode="lin" valueType="num" p14:bounceEnd="73333">
                                          <p:cBhvr additive="base">
                                            <p:cTn id="89" dur="1500" fill="hold"/>
                                            <p:tgtEl>
                                              <p:spTgt spid="44"/>
                                            </p:tgtEl>
                                            <p:attrNameLst>
                                              <p:attrName>ppt_x</p:attrName>
                                            </p:attrNameLst>
                                          </p:cBhvr>
                                          <p:tavLst>
                                            <p:tav tm="0">
                                              <p:val>
                                                <p:strVal val="#ppt_x"/>
                                              </p:val>
                                            </p:tav>
                                            <p:tav tm="100000">
                                              <p:val>
                                                <p:strVal val="#ppt_x"/>
                                              </p:val>
                                            </p:tav>
                                          </p:tavLst>
                                        </p:anim>
                                        <p:anim calcmode="lin" valueType="num" p14:bounceEnd="73333">
                                          <p:cBhvr additive="base">
                                            <p:cTn id="90"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5" grpId="0"/>
          <p:bldP spid="26" grpId="0"/>
          <p:bldP spid="19" grpId="0"/>
          <p:bldP spid="28" grpId="0"/>
          <p:bldP spid="45"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1+#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1+#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1+#ppt_w/2"/>
                                              </p:val>
                                            </p:tav>
                                            <p:tav tm="100000">
                                              <p:val>
                                                <p:strVal val="#ppt_x"/>
                                              </p:val>
                                            </p:tav>
                                          </p:tavLst>
                                        </p:anim>
                                        <p:anim calcmode="lin" valueType="num">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1+#ppt_w/2"/>
                                              </p:val>
                                            </p:tav>
                                            <p:tav tm="100000">
                                              <p:val>
                                                <p:strVal val="#ppt_x"/>
                                              </p:val>
                                            </p:tav>
                                          </p:tavLst>
                                        </p:anim>
                                        <p:anim calcmode="lin" valueType="num">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500" fill="hold"/>
                                            <p:tgtEl>
                                              <p:spTgt spid="26"/>
                                            </p:tgtEl>
                                            <p:attrNameLst>
                                              <p:attrName>ppt_x</p:attrName>
                                            </p:attrNameLst>
                                          </p:cBhvr>
                                          <p:tavLst>
                                            <p:tav tm="0">
                                              <p:val>
                                                <p:strVal val="1+#ppt_w/2"/>
                                              </p:val>
                                            </p:tav>
                                            <p:tav tm="100000">
                                              <p:val>
                                                <p:strVal val="#ppt_x"/>
                                              </p:val>
                                            </p:tav>
                                          </p:tavLst>
                                        </p:anim>
                                        <p:anim calcmode="lin" valueType="num">
                                          <p:cBhvr additive="base">
                                            <p:cTn id="24" dur="1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500" fill="hold"/>
                                            <p:tgtEl>
                                              <p:spTgt spid="25"/>
                                            </p:tgtEl>
                                            <p:attrNameLst>
                                              <p:attrName>ppt_x</p:attrName>
                                            </p:attrNameLst>
                                          </p:cBhvr>
                                          <p:tavLst>
                                            <p:tav tm="0">
                                              <p:val>
                                                <p:strVal val="1+#ppt_w/2"/>
                                              </p:val>
                                            </p:tav>
                                            <p:tav tm="100000">
                                              <p:val>
                                                <p:strVal val="#ppt_x"/>
                                              </p:val>
                                            </p:tav>
                                          </p:tavLst>
                                        </p:anim>
                                        <p:anim calcmode="lin" valueType="num">
                                          <p:cBhvr additive="base">
                                            <p:cTn id="28" dur="1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500" fill="hold"/>
                                            <p:tgtEl>
                                              <p:spTgt spid="19"/>
                                            </p:tgtEl>
                                            <p:attrNameLst>
                                              <p:attrName>ppt_x</p:attrName>
                                            </p:attrNameLst>
                                          </p:cBhvr>
                                          <p:tavLst>
                                            <p:tav tm="0">
                                              <p:val>
                                                <p:strVal val="1+#ppt_w/2"/>
                                              </p:val>
                                            </p:tav>
                                            <p:tav tm="100000">
                                              <p:val>
                                                <p:strVal val="#ppt_x"/>
                                              </p:val>
                                            </p:tav>
                                          </p:tavLst>
                                        </p:anim>
                                        <p:anim calcmode="lin" valueType="num">
                                          <p:cBhvr additive="base">
                                            <p:cTn id="32" dur="1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1500" fill="hold"/>
                                            <p:tgtEl>
                                              <p:spTgt spid="28"/>
                                            </p:tgtEl>
                                            <p:attrNameLst>
                                              <p:attrName>ppt_x</p:attrName>
                                            </p:attrNameLst>
                                          </p:cBhvr>
                                          <p:tavLst>
                                            <p:tav tm="0">
                                              <p:val>
                                                <p:strVal val="1+#ppt_w/2"/>
                                              </p:val>
                                            </p:tav>
                                            <p:tav tm="100000">
                                              <p:val>
                                                <p:strVal val="#ppt_x"/>
                                              </p:val>
                                            </p:tav>
                                          </p:tavLst>
                                        </p:anim>
                                        <p:anim calcmode="lin" valueType="num">
                                          <p:cBhvr additive="base">
                                            <p:cTn id="36" dur="1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500" fill="hold"/>
                                            <p:tgtEl>
                                              <p:spTgt spid="31"/>
                                            </p:tgtEl>
                                            <p:attrNameLst>
                                              <p:attrName>ppt_x</p:attrName>
                                            </p:attrNameLst>
                                          </p:cBhvr>
                                          <p:tavLst>
                                            <p:tav tm="0">
                                              <p:val>
                                                <p:strVal val="1+#ppt_w/2"/>
                                              </p:val>
                                            </p:tav>
                                            <p:tav tm="100000">
                                              <p:val>
                                                <p:strVal val="#ppt_x"/>
                                              </p:val>
                                            </p:tav>
                                          </p:tavLst>
                                        </p:anim>
                                        <p:anim calcmode="lin" valueType="num">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1500" fill="hold"/>
                                            <p:tgtEl>
                                              <p:spTgt spid="33"/>
                                            </p:tgtEl>
                                            <p:attrNameLst>
                                              <p:attrName>ppt_x</p:attrName>
                                            </p:attrNameLst>
                                          </p:cBhvr>
                                          <p:tavLst>
                                            <p:tav tm="0">
                                              <p:val>
                                                <p:strVal val="1+#ppt_w/2"/>
                                              </p:val>
                                            </p:tav>
                                            <p:tav tm="100000">
                                              <p:val>
                                                <p:strVal val="#ppt_x"/>
                                              </p:val>
                                            </p:tav>
                                          </p:tavLst>
                                        </p:anim>
                                        <p:anim calcmode="lin" valueType="num">
                                          <p:cBhvr additive="base">
                                            <p:cTn id="44" dur="150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1500" fill="hold"/>
                                            <p:tgtEl>
                                              <p:spTgt spid="34"/>
                                            </p:tgtEl>
                                            <p:attrNameLst>
                                              <p:attrName>ppt_x</p:attrName>
                                            </p:attrNameLst>
                                          </p:cBhvr>
                                          <p:tavLst>
                                            <p:tav tm="0">
                                              <p:val>
                                                <p:strVal val="1+#ppt_w/2"/>
                                              </p:val>
                                            </p:tav>
                                            <p:tav tm="100000">
                                              <p:val>
                                                <p:strVal val="#ppt_x"/>
                                              </p:val>
                                            </p:tav>
                                          </p:tavLst>
                                        </p:anim>
                                        <p:anim calcmode="lin" valueType="num">
                                          <p:cBhvr additive="base">
                                            <p:cTn id="48" dur="1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500" fill="hold"/>
                                            <p:tgtEl>
                                              <p:spTgt spid="35"/>
                                            </p:tgtEl>
                                            <p:attrNameLst>
                                              <p:attrName>ppt_x</p:attrName>
                                            </p:attrNameLst>
                                          </p:cBhvr>
                                          <p:tavLst>
                                            <p:tav tm="0">
                                              <p:val>
                                                <p:strVal val="1+#ppt_w/2"/>
                                              </p:val>
                                            </p:tav>
                                            <p:tav tm="100000">
                                              <p:val>
                                                <p:strVal val="#ppt_x"/>
                                              </p:val>
                                            </p:tav>
                                          </p:tavLst>
                                        </p:anim>
                                        <p:anim calcmode="lin" valueType="num">
                                          <p:cBhvr additive="base">
                                            <p:cTn id="52" dur="1500" fill="hold"/>
                                            <p:tgtEl>
                                              <p:spTgt spid="35"/>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1500" fill="hold"/>
                                            <p:tgtEl>
                                              <p:spTgt spid="12"/>
                                            </p:tgtEl>
                                            <p:attrNameLst>
                                              <p:attrName>ppt_x</p:attrName>
                                            </p:attrNameLst>
                                          </p:cBhvr>
                                          <p:tavLst>
                                            <p:tav tm="0">
                                              <p:val>
                                                <p:strVal val="#ppt_x"/>
                                              </p:val>
                                            </p:tav>
                                            <p:tav tm="100000">
                                              <p:val>
                                                <p:strVal val="#ppt_x"/>
                                              </p:val>
                                            </p:tav>
                                          </p:tavLst>
                                        </p:anim>
                                        <p:anim calcmode="lin" valueType="num">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1500" fill="hold"/>
                                            <p:tgtEl>
                                              <p:spTgt spid="16"/>
                                            </p:tgtEl>
                                            <p:attrNameLst>
                                              <p:attrName>ppt_x</p:attrName>
                                            </p:attrNameLst>
                                          </p:cBhvr>
                                          <p:tavLst>
                                            <p:tav tm="0">
                                              <p:val>
                                                <p:strVal val="#ppt_x"/>
                                              </p:val>
                                            </p:tav>
                                            <p:tav tm="100000">
                                              <p:val>
                                                <p:strVal val="#ppt_x"/>
                                              </p:val>
                                            </p:tav>
                                          </p:tavLst>
                                        </p:anim>
                                        <p:anim calcmode="lin" valueType="num">
                                          <p:cBhvr additive="base">
                                            <p:cTn id="66" dur="15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1500" fill="hold"/>
                                            <p:tgtEl>
                                              <p:spTgt spid="21"/>
                                            </p:tgtEl>
                                            <p:attrNameLst>
                                              <p:attrName>ppt_x</p:attrName>
                                            </p:attrNameLst>
                                          </p:cBhvr>
                                          <p:tavLst>
                                            <p:tav tm="0">
                                              <p:val>
                                                <p:strVal val="#ppt_x"/>
                                              </p:val>
                                            </p:tav>
                                            <p:tav tm="100000">
                                              <p:val>
                                                <p:strVal val="#ppt_x"/>
                                              </p:val>
                                            </p:tav>
                                          </p:tavLst>
                                        </p:anim>
                                        <p:anim calcmode="lin" valueType="num">
                                          <p:cBhvr additive="base">
                                            <p:cTn id="70" dur="1500" fill="hold"/>
                                            <p:tgtEl>
                                              <p:spTgt spid="21"/>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1500" fill="hold"/>
                                            <p:tgtEl>
                                              <p:spTgt spid="30"/>
                                            </p:tgtEl>
                                            <p:attrNameLst>
                                              <p:attrName>ppt_x</p:attrName>
                                            </p:attrNameLst>
                                          </p:cBhvr>
                                          <p:tavLst>
                                            <p:tav tm="0">
                                              <p:val>
                                                <p:strVal val="#ppt_x"/>
                                              </p:val>
                                            </p:tav>
                                            <p:tav tm="100000">
                                              <p:val>
                                                <p:strVal val="#ppt_x"/>
                                              </p:val>
                                            </p:tav>
                                          </p:tavLst>
                                        </p:anim>
                                        <p:anim calcmode="lin" valueType="num">
                                          <p:cBhvr additive="base">
                                            <p:cTn id="74" dur="1500" fill="hold"/>
                                            <p:tgtEl>
                                              <p:spTgt spid="30"/>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stCondLst>
                                        <p:cond delay="20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1500" fill="hold"/>
                                            <p:tgtEl>
                                              <p:spTgt spid="45"/>
                                            </p:tgtEl>
                                            <p:attrNameLst>
                                              <p:attrName>ppt_x</p:attrName>
                                            </p:attrNameLst>
                                          </p:cBhvr>
                                          <p:tavLst>
                                            <p:tav tm="0">
                                              <p:val>
                                                <p:strVal val="1+#ppt_w/2"/>
                                              </p:val>
                                            </p:tav>
                                            <p:tav tm="100000">
                                              <p:val>
                                                <p:strVal val="#ppt_x"/>
                                              </p:val>
                                            </p:tav>
                                          </p:tavLst>
                                        </p:anim>
                                        <p:anim calcmode="lin" valueType="num">
                                          <p:cBhvr additive="base">
                                            <p:cTn id="78" dur="1500" fill="hold"/>
                                            <p:tgtEl>
                                              <p:spTgt spid="45"/>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200"/>
                                      </p:stCondLst>
                                      <p:childTnLst>
                                        <p:set>
                                          <p:cBhvr>
                                            <p:cTn id="80" dur="1" fill="hold">
                                              <p:stCondLst>
                                                <p:cond delay="0"/>
                                              </p:stCondLst>
                                            </p:cTn>
                                            <p:tgtEl>
                                              <p:spTgt spid="46"/>
                                            </p:tgtEl>
                                            <p:attrNameLst>
                                              <p:attrName>style.visibility</p:attrName>
                                            </p:attrNameLst>
                                          </p:cBhvr>
                                          <p:to>
                                            <p:strVal val="visible"/>
                                          </p:to>
                                        </p:set>
                                        <p:anim calcmode="lin" valueType="num">
                                          <p:cBhvr additive="base">
                                            <p:cTn id="81" dur="1500" fill="hold"/>
                                            <p:tgtEl>
                                              <p:spTgt spid="46"/>
                                            </p:tgtEl>
                                            <p:attrNameLst>
                                              <p:attrName>ppt_x</p:attrName>
                                            </p:attrNameLst>
                                          </p:cBhvr>
                                          <p:tavLst>
                                            <p:tav tm="0">
                                              <p:val>
                                                <p:strVal val="1+#ppt_w/2"/>
                                              </p:val>
                                            </p:tav>
                                            <p:tav tm="100000">
                                              <p:val>
                                                <p:strVal val="#ppt_x"/>
                                              </p:val>
                                            </p:tav>
                                          </p:tavLst>
                                        </p:anim>
                                        <p:anim calcmode="lin" valueType="num">
                                          <p:cBhvr additive="base">
                                            <p:cTn id="82" dur="1500" fill="hold"/>
                                            <p:tgtEl>
                                              <p:spTgt spid="46"/>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1500" fill="hold"/>
                                            <p:tgtEl>
                                              <p:spTgt spid="41"/>
                                            </p:tgtEl>
                                            <p:attrNameLst>
                                              <p:attrName>ppt_x</p:attrName>
                                            </p:attrNameLst>
                                          </p:cBhvr>
                                          <p:tavLst>
                                            <p:tav tm="0">
                                              <p:val>
                                                <p:strVal val="1+#ppt_w/2"/>
                                              </p:val>
                                            </p:tav>
                                            <p:tav tm="100000">
                                              <p:val>
                                                <p:strVal val="#ppt_x"/>
                                              </p:val>
                                            </p:tav>
                                          </p:tavLst>
                                        </p:anim>
                                        <p:anim calcmode="lin" valueType="num">
                                          <p:cBhvr additive="base">
                                            <p:cTn id="86" dur="1500" fill="hold"/>
                                            <p:tgtEl>
                                              <p:spTgt spid="41"/>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44"/>
                                            </p:tgtEl>
                                            <p:attrNameLst>
                                              <p:attrName>style.visibility</p:attrName>
                                            </p:attrNameLst>
                                          </p:cBhvr>
                                          <p:to>
                                            <p:strVal val="visible"/>
                                          </p:to>
                                        </p:set>
                                        <p:anim calcmode="lin" valueType="num">
                                          <p:cBhvr additive="base">
                                            <p:cTn id="89" dur="1500" fill="hold"/>
                                            <p:tgtEl>
                                              <p:spTgt spid="44"/>
                                            </p:tgtEl>
                                            <p:attrNameLst>
                                              <p:attrName>ppt_x</p:attrName>
                                            </p:attrNameLst>
                                          </p:cBhvr>
                                          <p:tavLst>
                                            <p:tav tm="0">
                                              <p:val>
                                                <p:strVal val="#ppt_x"/>
                                              </p:val>
                                            </p:tav>
                                            <p:tav tm="100000">
                                              <p:val>
                                                <p:strVal val="#ppt_x"/>
                                              </p:val>
                                            </p:tav>
                                          </p:tavLst>
                                        </p:anim>
                                        <p:anim calcmode="lin" valueType="num">
                                          <p:cBhvr additive="base">
                                            <p:cTn id="90"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5" grpId="0"/>
          <p:bldP spid="26" grpId="0"/>
          <p:bldP spid="19" grpId="0"/>
          <p:bldP spid="28" grpId="0"/>
          <p:bldP spid="45" grpId="0"/>
          <p:bldP spid="4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EDAEF64-F013-42B6-8294-20F8692CC21C}"/>
              </a:ext>
            </a:extLst>
          </p:cNvPr>
          <p:cNvSpPr/>
          <p:nvPr/>
        </p:nvSpPr>
        <p:spPr>
          <a:xfrm>
            <a:off x="9208804" y="880533"/>
            <a:ext cx="7707598" cy="7543800"/>
          </a:xfrm>
          <a:prstGeom prst="roundRect">
            <a:avLst>
              <a:gd name="adj" fmla="val 2814"/>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D3411817-6E29-4683-B710-C1DF95E42DE1}"/>
              </a:ext>
            </a:extLst>
          </p:cNvPr>
          <p:cNvSpPr/>
          <p:nvPr/>
        </p:nvSpPr>
        <p:spPr>
          <a:xfrm>
            <a:off x="1371600" y="880533"/>
            <a:ext cx="7707598" cy="7543800"/>
          </a:xfrm>
          <a:prstGeom prst="roundRect">
            <a:avLst>
              <a:gd name="adj" fmla="val 2814"/>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Not Equal 74">
            <a:extLst>
              <a:ext uri="{FF2B5EF4-FFF2-40B4-BE49-F238E27FC236}">
                <a16:creationId xmlns:a16="http://schemas.microsoft.com/office/drawing/2014/main" id="{78860058-223A-48AB-88D2-D32D3132E85C}"/>
              </a:ext>
            </a:extLst>
          </p:cNvPr>
          <p:cNvSpPr/>
          <p:nvPr/>
        </p:nvSpPr>
        <p:spPr>
          <a:xfrm>
            <a:off x="8063367" y="3571800"/>
            <a:ext cx="2161266" cy="2161266"/>
          </a:xfrm>
          <a:prstGeom prst="mathNotEqual">
            <a:avLst>
              <a:gd name="adj1" fmla="val 23520"/>
              <a:gd name="adj2" fmla="val 6600000"/>
              <a:gd name="adj3" fmla="val 126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6" name="TextBox 75">
            <a:extLst>
              <a:ext uri="{FF2B5EF4-FFF2-40B4-BE49-F238E27FC236}">
                <a16:creationId xmlns:a16="http://schemas.microsoft.com/office/drawing/2014/main" id="{46DD3D2C-04B3-46B8-9BAF-E9DD294985FF}"/>
              </a:ext>
            </a:extLst>
          </p:cNvPr>
          <p:cNvSpPr txBox="1"/>
          <p:nvPr/>
        </p:nvSpPr>
        <p:spPr>
          <a:xfrm>
            <a:off x="2275831" y="1230578"/>
            <a:ext cx="5787538" cy="1323439"/>
          </a:xfrm>
          <a:prstGeom prst="rect">
            <a:avLst/>
          </a:prstGeom>
          <a:noFill/>
        </p:spPr>
        <p:txBody>
          <a:bodyPr wrap="square" rtlCol="0">
            <a:spAutoFit/>
          </a:bodyPr>
          <a:lstStyle/>
          <a:p>
            <a:pPr algn="ctr"/>
            <a:r>
              <a:rPr lang="en-US" sz="8000" b="1">
                <a:solidFill>
                  <a:schemeClr val="accent1"/>
                </a:solidFill>
                <a:latin typeface="+mj-lt"/>
                <a:ea typeface="Roboto Black" panose="02000000000000000000" pitchFamily="2" charset="0"/>
              </a:rPr>
              <a:t>API</a:t>
            </a:r>
          </a:p>
        </p:txBody>
      </p:sp>
      <p:sp>
        <p:nvSpPr>
          <p:cNvPr id="77" name="TextBox 76">
            <a:extLst>
              <a:ext uri="{FF2B5EF4-FFF2-40B4-BE49-F238E27FC236}">
                <a16:creationId xmlns:a16="http://schemas.microsoft.com/office/drawing/2014/main" id="{3904CC96-13EE-4F11-9588-130757E79AA7}"/>
              </a:ext>
            </a:extLst>
          </p:cNvPr>
          <p:cNvSpPr txBox="1"/>
          <p:nvPr/>
        </p:nvSpPr>
        <p:spPr>
          <a:xfrm>
            <a:off x="10224633" y="1230578"/>
            <a:ext cx="5787538" cy="1323439"/>
          </a:xfrm>
          <a:prstGeom prst="rect">
            <a:avLst/>
          </a:prstGeom>
          <a:noFill/>
        </p:spPr>
        <p:txBody>
          <a:bodyPr wrap="square" rtlCol="0">
            <a:spAutoFit/>
          </a:bodyPr>
          <a:lstStyle/>
          <a:p>
            <a:pPr algn="ctr"/>
            <a:r>
              <a:rPr lang="en-US" sz="8000" b="1">
                <a:latin typeface="+mj-lt"/>
                <a:ea typeface="Roboto Black" panose="02000000000000000000" pitchFamily="2" charset="0"/>
              </a:rPr>
              <a:t>APP </a:t>
            </a:r>
          </a:p>
        </p:txBody>
      </p:sp>
      <p:grpSp>
        <p:nvGrpSpPr>
          <p:cNvPr id="9" name="Group 8">
            <a:extLst>
              <a:ext uri="{FF2B5EF4-FFF2-40B4-BE49-F238E27FC236}">
                <a16:creationId xmlns:a16="http://schemas.microsoft.com/office/drawing/2014/main" id="{7FB9C67E-611E-EDC4-4F45-1618E967D6D1}"/>
              </a:ext>
            </a:extLst>
          </p:cNvPr>
          <p:cNvGrpSpPr/>
          <p:nvPr/>
        </p:nvGrpSpPr>
        <p:grpSpPr>
          <a:xfrm>
            <a:off x="1111818" y="3278065"/>
            <a:ext cx="8305800" cy="4217847"/>
            <a:chOff x="850901" y="5047598"/>
            <a:chExt cx="8305800" cy="4217847"/>
          </a:xfrm>
        </p:grpSpPr>
        <p:pic>
          <p:nvPicPr>
            <p:cNvPr id="8" name="Picture 7" descr="A flat screen tv sitting on top of a computer&#10;&#10;Description automatically generated">
              <a:extLst>
                <a:ext uri="{FF2B5EF4-FFF2-40B4-BE49-F238E27FC236}">
                  <a16:creationId xmlns:a16="http://schemas.microsoft.com/office/drawing/2014/main" id="{8DF877B7-7BD1-4D7A-C2B8-92D4D983A7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901" y="5047598"/>
              <a:ext cx="8305800" cy="4217847"/>
            </a:xfrm>
            <a:prstGeom prst="rect">
              <a:avLst/>
            </a:prstGeom>
          </p:spPr>
        </p:pic>
        <p:pic>
          <p:nvPicPr>
            <p:cNvPr id="6" name="Picture 5">
              <a:extLst>
                <a:ext uri="{FF2B5EF4-FFF2-40B4-BE49-F238E27FC236}">
                  <a16:creationId xmlns:a16="http://schemas.microsoft.com/office/drawing/2014/main" id="{A4AAA432-7DE5-67A9-88D3-EDEBA772D84C}"/>
                </a:ext>
              </a:extLst>
            </p:cNvPr>
            <p:cNvPicPr>
              <a:picLocks noChangeAspect="1"/>
            </p:cNvPicPr>
            <p:nvPr/>
          </p:nvPicPr>
          <p:blipFill rotWithShape="1">
            <a:blip r:embed="rId4"/>
            <a:srcRect r="7294" b="51330"/>
            <a:stretch/>
          </p:blipFill>
          <p:spPr>
            <a:xfrm>
              <a:off x="2413438" y="5250844"/>
              <a:ext cx="5155993" cy="3224289"/>
            </a:xfrm>
            <a:prstGeom prst="rect">
              <a:avLst/>
            </a:prstGeom>
          </p:spPr>
        </p:pic>
      </p:grpSp>
      <p:grpSp>
        <p:nvGrpSpPr>
          <p:cNvPr id="10" name="Group 9">
            <a:extLst>
              <a:ext uri="{FF2B5EF4-FFF2-40B4-BE49-F238E27FC236}">
                <a16:creationId xmlns:a16="http://schemas.microsoft.com/office/drawing/2014/main" id="{84ED50EE-437D-AC6F-7E0E-6B4CCFA36E78}"/>
              </a:ext>
            </a:extLst>
          </p:cNvPr>
          <p:cNvGrpSpPr/>
          <p:nvPr/>
        </p:nvGrpSpPr>
        <p:grpSpPr>
          <a:xfrm>
            <a:off x="8909703" y="3278065"/>
            <a:ext cx="8305800" cy="4217847"/>
            <a:chOff x="850901" y="5047598"/>
            <a:chExt cx="8305800" cy="4217847"/>
          </a:xfrm>
        </p:grpSpPr>
        <p:pic>
          <p:nvPicPr>
            <p:cNvPr id="11" name="Picture 10" descr="A flat screen tv sitting on top of a computer&#10;&#10;Description automatically generated">
              <a:extLst>
                <a:ext uri="{FF2B5EF4-FFF2-40B4-BE49-F238E27FC236}">
                  <a16:creationId xmlns:a16="http://schemas.microsoft.com/office/drawing/2014/main" id="{51325299-6431-1A30-9935-D27EF7DE99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901" y="5047598"/>
              <a:ext cx="8305800" cy="4217847"/>
            </a:xfrm>
            <a:prstGeom prst="rect">
              <a:avLst/>
            </a:prstGeom>
          </p:spPr>
        </p:pic>
        <p:pic>
          <p:nvPicPr>
            <p:cNvPr id="12" name="Picture 11">
              <a:extLst>
                <a:ext uri="{FF2B5EF4-FFF2-40B4-BE49-F238E27FC236}">
                  <a16:creationId xmlns:a16="http://schemas.microsoft.com/office/drawing/2014/main" id="{73DA7A75-616D-2B83-81A3-CAFD157DCF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5" r="925"/>
            <a:stretch/>
          </p:blipFill>
          <p:spPr>
            <a:xfrm>
              <a:off x="2413438" y="5250844"/>
              <a:ext cx="5155993" cy="3224289"/>
            </a:xfrm>
            <a:prstGeom prst="rect">
              <a:avLst/>
            </a:prstGeom>
          </p:spPr>
        </p:pic>
      </p:grpSp>
      <p:sp>
        <p:nvSpPr>
          <p:cNvPr id="18" name="Rectangle: Rounded Corners 17">
            <a:extLst>
              <a:ext uri="{FF2B5EF4-FFF2-40B4-BE49-F238E27FC236}">
                <a16:creationId xmlns:a16="http://schemas.microsoft.com/office/drawing/2014/main" id="{1C0C2887-07BD-4D84-ECCF-AE1F7FE544ED}"/>
              </a:ext>
            </a:extLst>
          </p:cNvPr>
          <p:cNvSpPr/>
          <p:nvPr/>
        </p:nvSpPr>
        <p:spPr>
          <a:xfrm>
            <a:off x="1371600" y="8627579"/>
            <a:ext cx="15544802" cy="1312333"/>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bg1"/>
                </a:solidFill>
              </a:rPr>
              <a:t>APIs are designed for communication between software systems</a:t>
            </a:r>
          </a:p>
          <a:p>
            <a:pPr algn="ctr"/>
            <a:r>
              <a:rPr lang="en-US" sz="2800">
                <a:solidFill>
                  <a:schemeClr val="bg1"/>
                </a:solidFill>
              </a:rPr>
              <a:t>Apps are made for end users to interact with directly. </a:t>
            </a:r>
            <a:br>
              <a:rPr lang="en-US" sz="2800">
                <a:solidFill>
                  <a:schemeClr val="bg1"/>
                </a:solidFill>
              </a:rPr>
            </a:br>
            <a:r>
              <a:rPr lang="en-US" sz="2800">
                <a:solidFill>
                  <a:schemeClr val="bg1"/>
                </a:solidFill>
              </a:rPr>
              <a:t>Apps have a </a:t>
            </a:r>
            <a:r>
              <a:rPr lang="en-US" sz="2800">
                <a:solidFill>
                  <a:schemeClr val="accent1"/>
                </a:solidFill>
              </a:rPr>
              <a:t>GUI</a:t>
            </a:r>
            <a:r>
              <a:rPr lang="en-US" sz="2800">
                <a:solidFill>
                  <a:schemeClr val="bg1"/>
                </a:solidFill>
              </a:rPr>
              <a:t> = </a:t>
            </a:r>
            <a:r>
              <a:rPr lang="en-US" sz="2800">
                <a:solidFill>
                  <a:schemeClr val="accent1"/>
                </a:solidFill>
              </a:rPr>
              <a:t>G</a:t>
            </a:r>
            <a:r>
              <a:rPr lang="en-US" sz="2800">
                <a:solidFill>
                  <a:schemeClr val="bg1"/>
                </a:solidFill>
              </a:rPr>
              <a:t>raphical </a:t>
            </a:r>
            <a:r>
              <a:rPr lang="en-US" sz="2800">
                <a:solidFill>
                  <a:schemeClr val="accent1"/>
                </a:solidFill>
              </a:rPr>
              <a:t>U</a:t>
            </a:r>
            <a:r>
              <a:rPr lang="en-US" sz="2800">
                <a:solidFill>
                  <a:schemeClr val="bg1"/>
                </a:solidFill>
              </a:rPr>
              <a:t>ser </a:t>
            </a:r>
            <a:r>
              <a:rPr lang="en-US" sz="2800">
                <a:solidFill>
                  <a:schemeClr val="accent1"/>
                </a:solidFill>
              </a:rPr>
              <a:t>I</a:t>
            </a:r>
            <a:r>
              <a:rPr lang="en-US" sz="2800">
                <a:solidFill>
                  <a:schemeClr val="bg1"/>
                </a:solidFill>
              </a:rPr>
              <a:t>nterface</a:t>
            </a:r>
            <a:endParaRPr lang="en-NL" sz="2800">
              <a:solidFill>
                <a:schemeClr val="bg1"/>
              </a:solidFill>
            </a:endParaRPr>
          </a:p>
        </p:txBody>
      </p:sp>
      <p:sp>
        <p:nvSpPr>
          <p:cNvPr id="2" name="Oval 1">
            <a:extLst>
              <a:ext uri="{FF2B5EF4-FFF2-40B4-BE49-F238E27FC236}">
                <a16:creationId xmlns:a16="http://schemas.microsoft.com/office/drawing/2014/main" id="{164BC25A-A2D6-214A-74F4-41A67CE1D917}"/>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42105099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73333">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3333">
                                          <p:cBhvr additive="base">
                                            <p:cTn id="7" dur="1500" fill="hold"/>
                                            <p:tgtEl>
                                              <p:spTgt spid="18"/>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1+#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04DF65F0-B72A-4476-AE0A-A8A1F552A3D5}"/>
              </a:ext>
            </a:extLst>
          </p:cNvPr>
          <p:cNvSpPr txBox="1"/>
          <p:nvPr/>
        </p:nvSpPr>
        <p:spPr>
          <a:xfrm flipH="1">
            <a:off x="990600" y="2668158"/>
            <a:ext cx="4764656" cy="3046988"/>
          </a:xfrm>
          <a:prstGeom prst="rect">
            <a:avLst/>
          </a:prstGeom>
          <a:noFill/>
        </p:spPr>
        <p:txBody>
          <a:bodyPr wrap="square" rtlCol="0">
            <a:spAutoFit/>
          </a:bodyPr>
          <a:lstStyle/>
          <a:p>
            <a:pPr algn="r"/>
            <a:r>
              <a:rPr lang="en-US" sz="4800" b="1">
                <a:solidFill>
                  <a:schemeClr val="accent1"/>
                </a:solidFill>
                <a:latin typeface="+mj-lt"/>
              </a:rPr>
              <a:t>API</a:t>
            </a:r>
          </a:p>
          <a:p>
            <a:pPr algn="r"/>
            <a:r>
              <a:rPr lang="en-US" sz="4800" b="1">
                <a:solidFill>
                  <a:schemeClr val="accent1"/>
                </a:solidFill>
                <a:latin typeface="+mj-lt"/>
              </a:rPr>
              <a:t>A</a:t>
            </a:r>
            <a:r>
              <a:rPr lang="en-US" sz="4800" b="1">
                <a:latin typeface="+mj-lt"/>
              </a:rPr>
              <a:t>pplication </a:t>
            </a:r>
            <a:r>
              <a:rPr lang="en-US" sz="4800" b="1">
                <a:solidFill>
                  <a:schemeClr val="accent1"/>
                </a:solidFill>
                <a:latin typeface="+mj-lt"/>
              </a:rPr>
              <a:t>P</a:t>
            </a:r>
            <a:r>
              <a:rPr lang="en-US" sz="4800" b="1">
                <a:latin typeface="+mj-lt"/>
              </a:rPr>
              <a:t>rogramming</a:t>
            </a:r>
            <a:br>
              <a:rPr lang="en-US" sz="4800" b="1">
                <a:latin typeface="+mj-lt"/>
              </a:rPr>
            </a:br>
            <a:r>
              <a:rPr lang="en-US" sz="4800" b="1">
                <a:solidFill>
                  <a:schemeClr val="accent1"/>
                </a:solidFill>
                <a:latin typeface="+mj-lt"/>
              </a:rPr>
              <a:t>I</a:t>
            </a:r>
            <a:r>
              <a:rPr lang="en-US" sz="4800" b="1">
                <a:latin typeface="+mj-lt"/>
              </a:rPr>
              <a:t>nterface</a:t>
            </a:r>
            <a:endParaRPr lang="ru-RU" sz="4800" b="1">
              <a:latin typeface="+mj-lt"/>
            </a:endParaRPr>
          </a:p>
        </p:txBody>
      </p:sp>
      <p:sp>
        <p:nvSpPr>
          <p:cNvPr id="35" name="TextBox 34">
            <a:extLst>
              <a:ext uri="{FF2B5EF4-FFF2-40B4-BE49-F238E27FC236}">
                <a16:creationId xmlns:a16="http://schemas.microsoft.com/office/drawing/2014/main" id="{C8E628A8-020F-4203-A860-4FE8ECC230DB}"/>
              </a:ext>
            </a:extLst>
          </p:cNvPr>
          <p:cNvSpPr txBox="1"/>
          <p:nvPr/>
        </p:nvSpPr>
        <p:spPr>
          <a:xfrm>
            <a:off x="1796786" y="5835451"/>
            <a:ext cx="3926457" cy="1323439"/>
          </a:xfrm>
          <a:prstGeom prst="rect">
            <a:avLst/>
          </a:prstGeom>
          <a:noFill/>
        </p:spPr>
        <p:txBody>
          <a:bodyPr wrap="square" rtlCol="0">
            <a:spAutoFit/>
          </a:bodyPr>
          <a:lstStyle/>
          <a:p>
            <a:pPr algn="r"/>
            <a:r>
              <a:rPr lang="en-US" sz="2000" i="1">
                <a:solidFill>
                  <a:schemeClr val="tx2"/>
                </a:solidFill>
              </a:rPr>
              <a:t>“It's like a translator that allows different software applications to talk to each other.”</a:t>
            </a:r>
            <a:endParaRPr lang="uk-UA" sz="2000" i="1">
              <a:solidFill>
                <a:schemeClr val="tx2"/>
              </a:solidFill>
            </a:endParaRPr>
          </a:p>
        </p:txBody>
      </p:sp>
      <p:sp>
        <p:nvSpPr>
          <p:cNvPr id="39" name="Rectangle: Rounded Corners 76">
            <a:extLst>
              <a:ext uri="{FF2B5EF4-FFF2-40B4-BE49-F238E27FC236}">
                <a16:creationId xmlns:a16="http://schemas.microsoft.com/office/drawing/2014/main" id="{81F7A08A-96D9-3940-86BF-F913EBF30FD8}"/>
              </a:ext>
            </a:extLst>
          </p:cNvPr>
          <p:cNvSpPr/>
          <p:nvPr/>
        </p:nvSpPr>
        <p:spPr>
          <a:xfrm>
            <a:off x="11827162" y="1371602"/>
            <a:ext cx="5094000" cy="3708000"/>
          </a:xfrm>
          <a:prstGeom prst="roundRect">
            <a:avLst>
              <a:gd name="adj" fmla="val 330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62B0775-263F-C741-A908-783D121C99CA}"/>
              </a:ext>
            </a:extLst>
          </p:cNvPr>
          <p:cNvSpPr txBox="1"/>
          <p:nvPr/>
        </p:nvSpPr>
        <p:spPr>
          <a:xfrm>
            <a:off x="12145191" y="2367674"/>
            <a:ext cx="4419600" cy="1938992"/>
          </a:xfrm>
          <a:prstGeom prst="rect">
            <a:avLst/>
          </a:prstGeom>
          <a:noFill/>
        </p:spPr>
        <p:txBody>
          <a:bodyPr wrap="square" rtlCol="0">
            <a:spAutoFit/>
          </a:bodyPr>
          <a:lstStyle/>
          <a:p>
            <a:pPr algn="ctr"/>
            <a:r>
              <a:rPr lang="en-US" sz="2000">
                <a:solidFill>
                  <a:schemeClr val="tx2"/>
                </a:solidFill>
              </a:rPr>
              <a:t>APIs are used to connect software systems. They define the methods and data formats that a program should use to communicate with other programs or components.</a:t>
            </a:r>
            <a:endParaRPr lang="uk-UA" sz="2000">
              <a:solidFill>
                <a:schemeClr val="tx2"/>
              </a:solidFill>
            </a:endParaRPr>
          </a:p>
        </p:txBody>
      </p:sp>
      <p:sp>
        <p:nvSpPr>
          <p:cNvPr id="41" name="TextBox 40">
            <a:extLst>
              <a:ext uri="{FF2B5EF4-FFF2-40B4-BE49-F238E27FC236}">
                <a16:creationId xmlns:a16="http://schemas.microsoft.com/office/drawing/2014/main" id="{07C497F1-AD7C-D249-A0F1-2BC55A75B28F}"/>
              </a:ext>
            </a:extLst>
          </p:cNvPr>
          <p:cNvSpPr txBox="1"/>
          <p:nvPr/>
        </p:nvSpPr>
        <p:spPr>
          <a:xfrm>
            <a:off x="12649735" y="1676438"/>
            <a:ext cx="3410512" cy="584775"/>
          </a:xfrm>
          <a:prstGeom prst="rect">
            <a:avLst/>
          </a:prstGeom>
          <a:noFill/>
        </p:spPr>
        <p:txBody>
          <a:bodyPr wrap="square" rtlCol="0">
            <a:spAutoFit/>
          </a:bodyPr>
          <a:lstStyle/>
          <a:p>
            <a:pPr algn="ctr"/>
            <a:r>
              <a:rPr lang="en-US" sz="3200">
                <a:latin typeface="+mj-lt"/>
              </a:rPr>
              <a:t>Function</a:t>
            </a:r>
          </a:p>
        </p:txBody>
      </p:sp>
      <p:sp>
        <p:nvSpPr>
          <p:cNvPr id="42" name="Rectangle: Rounded Corners 92">
            <a:extLst>
              <a:ext uri="{FF2B5EF4-FFF2-40B4-BE49-F238E27FC236}">
                <a16:creationId xmlns:a16="http://schemas.microsoft.com/office/drawing/2014/main" id="{559D1B18-99C9-0546-934F-52D2BF9A0DDD}"/>
              </a:ext>
            </a:extLst>
          </p:cNvPr>
          <p:cNvSpPr/>
          <p:nvPr/>
        </p:nvSpPr>
        <p:spPr>
          <a:xfrm>
            <a:off x="6597000" y="1371602"/>
            <a:ext cx="5094000" cy="3708000"/>
          </a:xfrm>
          <a:prstGeom prst="roundRect">
            <a:avLst>
              <a:gd name="adj" fmla="val 330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9F5178E-6844-EE4C-AA2A-832ED248CC3E}"/>
              </a:ext>
            </a:extLst>
          </p:cNvPr>
          <p:cNvSpPr txBox="1"/>
          <p:nvPr/>
        </p:nvSpPr>
        <p:spPr>
          <a:xfrm>
            <a:off x="6883399" y="2367674"/>
            <a:ext cx="4512733" cy="1938992"/>
          </a:xfrm>
          <a:prstGeom prst="rect">
            <a:avLst/>
          </a:prstGeom>
          <a:noFill/>
        </p:spPr>
        <p:txBody>
          <a:bodyPr wrap="square" rtlCol="0">
            <a:spAutoFit/>
          </a:bodyPr>
          <a:lstStyle/>
          <a:p>
            <a:pPr algn="ctr"/>
            <a:r>
              <a:rPr lang="en-US" sz="2000">
                <a:solidFill>
                  <a:schemeClr val="tx2"/>
                </a:solidFill>
              </a:rPr>
              <a:t>Imagine you're at a restaurant. You (the user) give your order (request) to the waiter (API), who then takes it to the kitchen (system/server) and brings back your food (response).</a:t>
            </a:r>
            <a:endParaRPr lang="uk-UA" sz="2000">
              <a:solidFill>
                <a:schemeClr val="tx2"/>
              </a:solidFill>
            </a:endParaRPr>
          </a:p>
        </p:txBody>
      </p:sp>
      <p:sp>
        <p:nvSpPr>
          <p:cNvPr id="44" name="TextBox 43">
            <a:extLst>
              <a:ext uri="{FF2B5EF4-FFF2-40B4-BE49-F238E27FC236}">
                <a16:creationId xmlns:a16="http://schemas.microsoft.com/office/drawing/2014/main" id="{E0EFDBD6-80FA-CC46-B01B-F5BD6855BDA7}"/>
              </a:ext>
            </a:extLst>
          </p:cNvPr>
          <p:cNvSpPr txBox="1"/>
          <p:nvPr/>
        </p:nvSpPr>
        <p:spPr>
          <a:xfrm>
            <a:off x="7438744" y="1676438"/>
            <a:ext cx="3410512" cy="584775"/>
          </a:xfrm>
          <a:prstGeom prst="rect">
            <a:avLst/>
          </a:prstGeom>
          <a:noFill/>
        </p:spPr>
        <p:txBody>
          <a:bodyPr wrap="square" rtlCol="0">
            <a:spAutoFit/>
          </a:bodyPr>
          <a:lstStyle/>
          <a:p>
            <a:pPr algn="ctr"/>
            <a:r>
              <a:rPr lang="en-US" sz="3200">
                <a:latin typeface="+mj-lt"/>
              </a:rPr>
              <a:t>An Analogy</a:t>
            </a:r>
            <a:endParaRPr lang="uk-UA" sz="3200">
              <a:latin typeface="+mj-lt"/>
            </a:endParaRPr>
          </a:p>
        </p:txBody>
      </p:sp>
      <p:sp>
        <p:nvSpPr>
          <p:cNvPr id="3" name="Rectangle: Rounded Corners 92">
            <a:extLst>
              <a:ext uri="{FF2B5EF4-FFF2-40B4-BE49-F238E27FC236}">
                <a16:creationId xmlns:a16="http://schemas.microsoft.com/office/drawing/2014/main" id="{F2021610-1938-F93D-E5DA-88B5672C6B91}"/>
              </a:ext>
            </a:extLst>
          </p:cNvPr>
          <p:cNvSpPr/>
          <p:nvPr/>
        </p:nvSpPr>
        <p:spPr>
          <a:xfrm>
            <a:off x="6597000" y="5186063"/>
            <a:ext cx="5094000" cy="3708000"/>
          </a:xfrm>
          <a:prstGeom prst="roundRect">
            <a:avLst>
              <a:gd name="adj" fmla="val 330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C6F4DA8-20C3-64A5-1FD1-E0C7EC4533BC}"/>
              </a:ext>
            </a:extLst>
          </p:cNvPr>
          <p:cNvSpPr txBox="1"/>
          <p:nvPr/>
        </p:nvSpPr>
        <p:spPr>
          <a:xfrm>
            <a:off x="6883399" y="6182135"/>
            <a:ext cx="4512733" cy="1631216"/>
          </a:xfrm>
          <a:prstGeom prst="rect">
            <a:avLst/>
          </a:prstGeom>
          <a:noFill/>
        </p:spPr>
        <p:txBody>
          <a:bodyPr wrap="square" rtlCol="0">
            <a:spAutoFit/>
          </a:bodyPr>
          <a:lstStyle/>
          <a:p>
            <a:pPr algn="ctr"/>
            <a:r>
              <a:rPr lang="en-GB" sz="2000" b="0" i="0" dirty="0">
                <a:solidFill>
                  <a:schemeClr val="tx2"/>
                </a:solidFill>
                <a:effectLst/>
              </a:rPr>
              <a:t>If you want to have FX exchange rates updated automatically on a daily basis in your TMS, you can integrate an API from a market data provider, such as Refinitiv.</a:t>
            </a:r>
            <a:endParaRPr lang="uk-UA" sz="2000" dirty="0">
              <a:solidFill>
                <a:schemeClr val="tx2"/>
              </a:solidFill>
            </a:endParaRPr>
          </a:p>
        </p:txBody>
      </p:sp>
      <p:sp>
        <p:nvSpPr>
          <p:cNvPr id="5" name="TextBox 4">
            <a:extLst>
              <a:ext uri="{FF2B5EF4-FFF2-40B4-BE49-F238E27FC236}">
                <a16:creationId xmlns:a16="http://schemas.microsoft.com/office/drawing/2014/main" id="{FDEFF3B4-FD92-DB6C-6E86-359AA8C53679}"/>
              </a:ext>
            </a:extLst>
          </p:cNvPr>
          <p:cNvSpPr txBox="1"/>
          <p:nvPr/>
        </p:nvSpPr>
        <p:spPr>
          <a:xfrm>
            <a:off x="6754708" y="5495398"/>
            <a:ext cx="4799132" cy="584775"/>
          </a:xfrm>
          <a:prstGeom prst="rect">
            <a:avLst/>
          </a:prstGeom>
          <a:noFill/>
        </p:spPr>
        <p:txBody>
          <a:bodyPr wrap="square" rtlCol="0">
            <a:spAutoFit/>
          </a:bodyPr>
          <a:lstStyle/>
          <a:p>
            <a:pPr algn="ctr"/>
            <a:r>
              <a:rPr lang="en-US" sz="3200">
                <a:latin typeface="+mj-lt"/>
              </a:rPr>
              <a:t>Example for treasury</a:t>
            </a:r>
            <a:endParaRPr lang="uk-UA" sz="3200">
              <a:latin typeface="+mj-lt"/>
            </a:endParaRPr>
          </a:p>
        </p:txBody>
      </p:sp>
      <p:sp>
        <p:nvSpPr>
          <p:cNvPr id="6" name="Rectangle: Rounded Corners 92">
            <a:extLst>
              <a:ext uri="{FF2B5EF4-FFF2-40B4-BE49-F238E27FC236}">
                <a16:creationId xmlns:a16="http://schemas.microsoft.com/office/drawing/2014/main" id="{15D1129C-31B3-4FC4-37CF-DCA6FE171D19}"/>
              </a:ext>
            </a:extLst>
          </p:cNvPr>
          <p:cNvSpPr/>
          <p:nvPr/>
        </p:nvSpPr>
        <p:spPr>
          <a:xfrm>
            <a:off x="11827162" y="5186063"/>
            <a:ext cx="5094000" cy="3708000"/>
          </a:xfrm>
          <a:prstGeom prst="roundRect">
            <a:avLst>
              <a:gd name="adj" fmla="val 330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81E706-3100-AEBA-A796-A96CE6FA02E2}"/>
              </a:ext>
            </a:extLst>
          </p:cNvPr>
          <p:cNvSpPr txBox="1"/>
          <p:nvPr/>
        </p:nvSpPr>
        <p:spPr>
          <a:xfrm>
            <a:off x="12113561" y="6182135"/>
            <a:ext cx="4512733" cy="1631216"/>
          </a:xfrm>
          <a:prstGeom prst="rect">
            <a:avLst/>
          </a:prstGeom>
          <a:noFill/>
        </p:spPr>
        <p:txBody>
          <a:bodyPr wrap="square" rtlCol="0">
            <a:spAutoFit/>
          </a:bodyPr>
          <a:lstStyle/>
          <a:p>
            <a:pPr algn="ctr"/>
            <a:r>
              <a:rPr lang="en-US" sz="2000">
                <a:solidFill>
                  <a:schemeClr val="tx2"/>
                </a:solidFill>
              </a:rPr>
              <a:t>APIs allow different software applications to interact and share data, expanding functionality and allowing systems to work together seamlessly.</a:t>
            </a:r>
            <a:endParaRPr lang="uk-UA" sz="2000">
              <a:solidFill>
                <a:schemeClr val="tx2"/>
              </a:solidFill>
            </a:endParaRPr>
          </a:p>
        </p:txBody>
      </p:sp>
      <p:sp>
        <p:nvSpPr>
          <p:cNvPr id="8" name="TextBox 7">
            <a:extLst>
              <a:ext uri="{FF2B5EF4-FFF2-40B4-BE49-F238E27FC236}">
                <a16:creationId xmlns:a16="http://schemas.microsoft.com/office/drawing/2014/main" id="{1FDDAEE5-81C3-64B0-9CB1-B9CA2B57DF01}"/>
              </a:ext>
            </a:extLst>
          </p:cNvPr>
          <p:cNvSpPr txBox="1"/>
          <p:nvPr/>
        </p:nvSpPr>
        <p:spPr>
          <a:xfrm>
            <a:off x="12668906" y="5490899"/>
            <a:ext cx="3410512" cy="584775"/>
          </a:xfrm>
          <a:prstGeom prst="rect">
            <a:avLst/>
          </a:prstGeom>
          <a:noFill/>
        </p:spPr>
        <p:txBody>
          <a:bodyPr wrap="square" rtlCol="0">
            <a:spAutoFit/>
          </a:bodyPr>
          <a:lstStyle/>
          <a:p>
            <a:pPr algn="ctr"/>
            <a:r>
              <a:rPr lang="en-US" sz="3200">
                <a:latin typeface="+mj-lt"/>
              </a:rPr>
              <a:t>Benefits</a:t>
            </a:r>
            <a:endParaRPr lang="uk-UA" sz="3200">
              <a:latin typeface="+mj-lt"/>
            </a:endParaRPr>
          </a:p>
        </p:txBody>
      </p:sp>
      <p:sp>
        <p:nvSpPr>
          <p:cNvPr id="2" name="Oval 1">
            <a:extLst>
              <a:ext uri="{FF2B5EF4-FFF2-40B4-BE49-F238E27FC236}">
                <a16:creationId xmlns:a16="http://schemas.microsoft.com/office/drawing/2014/main" id="{A6CD0C54-2F74-2487-7F80-DE1497DAFFDB}"/>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558744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a:extLst>
              <a:ext uri="{FF2B5EF4-FFF2-40B4-BE49-F238E27FC236}">
                <a16:creationId xmlns:a16="http://schemas.microsoft.com/office/drawing/2014/main" id="{8A303D8C-0020-243F-4A66-C0CAD5BE5EF5}"/>
              </a:ext>
            </a:extLst>
          </p:cNvPr>
          <p:cNvPicPr>
            <a:picLocks noChangeAspect="1"/>
          </p:cNvPicPr>
          <p:nvPr/>
        </p:nvPicPr>
        <p:blipFill rotWithShape="1">
          <a:blip r:embed="rId3">
            <a:extLst>
              <a:ext uri="{28A0092B-C50C-407E-A947-70E740481C1C}">
                <a14:useLocalDpi xmlns:a14="http://schemas.microsoft.com/office/drawing/2010/main" val="0"/>
              </a:ext>
            </a:extLst>
          </a:blip>
          <a:srcRect l="26246" r="26246"/>
          <a:stretch/>
        </p:blipFill>
        <p:spPr>
          <a:xfrm>
            <a:off x="194731" y="943432"/>
            <a:ext cx="6968069" cy="8238067"/>
          </a:xfrm>
          <a:prstGeom prst="rect">
            <a:avLst/>
          </a:prstGeom>
          <a:solidFill>
            <a:schemeClr val="tx1">
              <a:lumMod val="50000"/>
              <a:lumOff val="50000"/>
            </a:schemeClr>
          </a:solidFill>
        </p:spPr>
      </p:pic>
      <p:sp>
        <p:nvSpPr>
          <p:cNvPr id="16" name="Rectangle: Rounded Corners 3">
            <a:extLst>
              <a:ext uri="{FF2B5EF4-FFF2-40B4-BE49-F238E27FC236}">
                <a16:creationId xmlns:a16="http://schemas.microsoft.com/office/drawing/2014/main" id="{342AD052-9161-44EA-8AC4-9EF28C7C6114}"/>
              </a:ext>
            </a:extLst>
          </p:cNvPr>
          <p:cNvSpPr/>
          <p:nvPr/>
        </p:nvSpPr>
        <p:spPr>
          <a:xfrm>
            <a:off x="9144000" y="6039380"/>
            <a:ext cx="6324600" cy="1235154"/>
          </a:xfrm>
          <a:prstGeom prst="roundRect">
            <a:avLst>
              <a:gd name="adj" fmla="val 5909"/>
            </a:avLst>
          </a:prstGeom>
          <a:noFill/>
        </p:spPr>
        <p:txBody>
          <a:bodyPr wrap="square">
            <a:spAutoFit/>
          </a:bodyPr>
          <a:lstStyle/>
          <a:p>
            <a:r>
              <a:rPr lang="en-US" sz="7200">
                <a:solidFill>
                  <a:schemeClr val="accent1"/>
                </a:solidFill>
                <a:latin typeface="+mj-lt"/>
                <a:ea typeface="Roboto Black" panose="02000000000000000000" pitchFamily="2" charset="0"/>
              </a:rPr>
              <a:t>RPA</a:t>
            </a:r>
            <a:r>
              <a:rPr lang="en-US" sz="7200">
                <a:solidFill>
                  <a:schemeClr val="bg2"/>
                </a:solidFill>
                <a:latin typeface="+mj-lt"/>
                <a:ea typeface="Roboto Black" panose="02000000000000000000" pitchFamily="2" charset="0"/>
              </a:rPr>
              <a:t>?</a:t>
            </a:r>
            <a:endParaRPr lang="uk-UA" sz="7200">
              <a:solidFill>
                <a:schemeClr val="bg2"/>
              </a:solidFill>
              <a:latin typeface="+mj-lt"/>
              <a:ea typeface="Roboto Black" panose="02000000000000000000" pitchFamily="2" charset="0"/>
            </a:endParaRPr>
          </a:p>
        </p:txBody>
      </p:sp>
      <p:sp>
        <p:nvSpPr>
          <p:cNvPr id="17" name="Rectangle: Rounded Corners 4">
            <a:extLst>
              <a:ext uri="{FF2B5EF4-FFF2-40B4-BE49-F238E27FC236}">
                <a16:creationId xmlns:a16="http://schemas.microsoft.com/office/drawing/2014/main" id="{320246E6-7E6D-4E93-8DF7-D3B378F4BDE1}"/>
              </a:ext>
            </a:extLst>
          </p:cNvPr>
          <p:cNvSpPr/>
          <p:nvPr/>
        </p:nvSpPr>
        <p:spPr>
          <a:xfrm>
            <a:off x="9144000" y="4537532"/>
            <a:ext cx="6477000" cy="1235154"/>
          </a:xfrm>
          <a:prstGeom prst="roundRect">
            <a:avLst>
              <a:gd name="adj" fmla="val 5909"/>
            </a:avLst>
          </a:prstGeom>
          <a:solidFill>
            <a:schemeClr val="bg2"/>
          </a:solidFill>
        </p:spPr>
        <p:txBody>
          <a:bodyPr wrap="square">
            <a:spAutoFit/>
          </a:bodyPr>
          <a:lstStyle/>
          <a:p>
            <a:pPr algn="ctr"/>
            <a:r>
              <a:rPr lang="en-US" sz="7200">
                <a:solidFill>
                  <a:schemeClr val="bg1"/>
                </a:solidFill>
                <a:latin typeface="+mj-lt"/>
                <a:ea typeface="Roboto Black" panose="02000000000000000000" pitchFamily="2" charset="0"/>
              </a:rPr>
              <a:t>IS</a:t>
            </a:r>
            <a:endParaRPr lang="uk-UA" sz="7200">
              <a:solidFill>
                <a:schemeClr val="bg1"/>
              </a:solidFill>
              <a:latin typeface="+mj-lt"/>
              <a:ea typeface="Roboto Black" panose="02000000000000000000" pitchFamily="2" charset="0"/>
            </a:endParaRPr>
          </a:p>
        </p:txBody>
      </p:sp>
      <p:sp>
        <p:nvSpPr>
          <p:cNvPr id="18" name="Rectangle: Rounded Corners 2">
            <a:extLst>
              <a:ext uri="{FF2B5EF4-FFF2-40B4-BE49-F238E27FC236}">
                <a16:creationId xmlns:a16="http://schemas.microsoft.com/office/drawing/2014/main" id="{3850A63A-8A90-413A-A755-3AB3CE20A9F5}"/>
              </a:ext>
            </a:extLst>
          </p:cNvPr>
          <p:cNvSpPr/>
          <p:nvPr/>
        </p:nvSpPr>
        <p:spPr>
          <a:xfrm>
            <a:off x="9144000" y="3012466"/>
            <a:ext cx="7239000" cy="1246763"/>
          </a:xfrm>
          <a:prstGeom prst="roundRect">
            <a:avLst>
              <a:gd name="adj" fmla="val 7768"/>
            </a:avLst>
          </a:prstGeom>
          <a:solidFill>
            <a:schemeClr val="tx1"/>
          </a:solidFill>
        </p:spPr>
        <p:txBody>
          <a:bodyPr wrap="square">
            <a:spAutoFit/>
          </a:bodyPr>
          <a:lstStyle/>
          <a:p>
            <a:pPr algn="ctr"/>
            <a:r>
              <a:rPr lang="en-US" sz="7200">
                <a:solidFill>
                  <a:schemeClr val="bg1"/>
                </a:solidFill>
                <a:latin typeface="+mj-lt"/>
                <a:ea typeface="Roboto Black" panose="02000000000000000000" pitchFamily="2" charset="0"/>
              </a:rPr>
              <a:t>WHAT</a:t>
            </a:r>
            <a:endParaRPr lang="uk-UA" sz="7200">
              <a:solidFill>
                <a:schemeClr val="bg1"/>
              </a:solidFill>
              <a:latin typeface="+mj-lt"/>
              <a:ea typeface="Roboto Black" panose="02000000000000000000" pitchFamily="2" charset="0"/>
            </a:endParaRPr>
          </a:p>
        </p:txBody>
      </p:sp>
      <p:sp>
        <p:nvSpPr>
          <p:cNvPr id="9" name="Freeform: Shape 8">
            <a:extLst>
              <a:ext uri="{FF2B5EF4-FFF2-40B4-BE49-F238E27FC236}">
                <a16:creationId xmlns:a16="http://schemas.microsoft.com/office/drawing/2014/main" id="{A06B16A6-1A04-D4DF-FD6F-32288C667F0D}"/>
              </a:ext>
            </a:extLst>
          </p:cNvPr>
          <p:cNvSpPr/>
          <p:nvPr/>
        </p:nvSpPr>
        <p:spPr>
          <a:xfrm>
            <a:off x="0" y="0"/>
            <a:ext cx="7357533" cy="10287000"/>
          </a:xfrm>
          <a:custGeom>
            <a:avLst/>
            <a:gdLst>
              <a:gd name="connsiteX0" fmla="*/ 3516126 w 6929967"/>
              <a:gd name="connsiteY0" fmla="*/ 7287609 h 10004948"/>
              <a:gd name="connsiteX1" fmla="*/ 3028166 w 6929967"/>
              <a:gd name="connsiteY1" fmla="*/ 7489133 h 10004948"/>
              <a:gd name="connsiteX2" fmla="*/ 3027150 w 6929967"/>
              <a:gd name="connsiteY2" fmla="*/ 7490148 h 10004948"/>
              <a:gd name="connsiteX3" fmla="*/ 2879219 w 6929967"/>
              <a:gd name="connsiteY3" fmla="*/ 7710915 h 10004948"/>
              <a:gd name="connsiteX4" fmla="*/ 2825298 w 6929967"/>
              <a:gd name="connsiteY4" fmla="*/ 7980145 h 10004948"/>
              <a:gd name="connsiteX5" fmla="*/ 2879407 w 6929967"/>
              <a:gd name="connsiteY5" fmla="*/ 8248152 h 10004948"/>
              <a:gd name="connsiteX6" fmla="*/ 3247916 w 6929967"/>
              <a:gd name="connsiteY6" fmla="*/ 8614685 h 10004948"/>
              <a:gd name="connsiteX7" fmla="*/ 3517052 w 6929967"/>
              <a:gd name="connsiteY7" fmla="*/ 8668889 h 10004948"/>
              <a:gd name="connsiteX8" fmla="*/ 3785059 w 6929967"/>
              <a:gd name="connsiteY8" fmla="*/ 8614779 h 10004948"/>
              <a:gd name="connsiteX9" fmla="*/ 4151310 w 6929967"/>
              <a:gd name="connsiteY9" fmla="*/ 8248434 h 10004948"/>
              <a:gd name="connsiteX10" fmla="*/ 4205513 w 6929967"/>
              <a:gd name="connsiteY10" fmla="*/ 7980427 h 10004948"/>
              <a:gd name="connsiteX11" fmla="*/ 4151498 w 6929967"/>
              <a:gd name="connsiteY11" fmla="*/ 7711197 h 10004948"/>
              <a:gd name="connsiteX12" fmla="*/ 4003662 w 6929967"/>
              <a:gd name="connsiteY12" fmla="*/ 7490148 h 10004948"/>
              <a:gd name="connsiteX13" fmla="*/ 3516126 w 6929967"/>
              <a:gd name="connsiteY13" fmla="*/ 7287609 h 10004948"/>
              <a:gd name="connsiteX14" fmla="*/ 3464416 w 6929967"/>
              <a:gd name="connsiteY14" fmla="*/ 959612 h 10004948"/>
              <a:gd name="connsiteX15" fmla="*/ 3219290 w 6929967"/>
              <a:gd name="connsiteY15" fmla="*/ 975825 h 10004948"/>
              <a:gd name="connsiteX16" fmla="*/ 1098593 w 6929967"/>
              <a:gd name="connsiteY16" fmla="*/ 3351007 h 10004948"/>
              <a:gd name="connsiteX17" fmla="*/ 2227835 w 6929967"/>
              <a:gd name="connsiteY17" fmla="*/ 3351007 h 10004948"/>
              <a:gd name="connsiteX18" fmla="*/ 3497705 w 6929967"/>
              <a:gd name="connsiteY18" fmla="*/ 2081024 h 10004948"/>
              <a:gd name="connsiteX19" fmla="*/ 4767688 w 6929967"/>
              <a:gd name="connsiteY19" fmla="*/ 3350903 h 10004948"/>
              <a:gd name="connsiteX20" fmla="*/ 4172201 w 6929967"/>
              <a:gd name="connsiteY20" fmla="*/ 4426986 h 10004948"/>
              <a:gd name="connsiteX21" fmla="*/ 2932858 w 6929967"/>
              <a:gd name="connsiteY21" fmla="*/ 6621008 h 10004948"/>
              <a:gd name="connsiteX22" fmla="*/ 4062100 w 6929967"/>
              <a:gd name="connsiteY22" fmla="*/ 6621008 h 10004948"/>
              <a:gd name="connsiteX23" fmla="*/ 4773334 w 6929967"/>
              <a:gd name="connsiteY23" fmla="*/ 5382889 h 10004948"/>
              <a:gd name="connsiteX24" fmla="*/ 5881590 w 6929967"/>
              <a:gd name="connsiteY24" fmla="*/ 3080271 h 10004948"/>
              <a:gd name="connsiteX25" fmla="*/ 3464416 w 6929967"/>
              <a:gd name="connsiteY25" fmla="*/ 959612 h 10004948"/>
              <a:gd name="connsiteX26" fmla="*/ 0 w 6929967"/>
              <a:gd name="connsiteY26" fmla="*/ 0 h 10004948"/>
              <a:gd name="connsiteX27" fmla="*/ 6929967 w 6929967"/>
              <a:gd name="connsiteY27" fmla="*/ 0 h 10004948"/>
              <a:gd name="connsiteX28" fmla="*/ 6929967 w 6929967"/>
              <a:gd name="connsiteY28" fmla="*/ 10004948 h 10004948"/>
              <a:gd name="connsiteX29" fmla="*/ 0 w 6929967"/>
              <a:gd name="connsiteY29" fmla="*/ 10004948 h 1000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967" h="10004948">
                <a:moveTo>
                  <a:pt x="3516126" y="7287609"/>
                </a:moveTo>
                <a:cubicBezTo>
                  <a:pt x="3339597" y="7287424"/>
                  <a:pt x="3162998" y="7354584"/>
                  <a:pt x="3028166" y="7489133"/>
                </a:cubicBezTo>
                <a:cubicBezTo>
                  <a:pt x="3027827" y="7489471"/>
                  <a:pt x="3027488" y="7489810"/>
                  <a:pt x="3027150" y="7490148"/>
                </a:cubicBezTo>
                <a:cubicBezTo>
                  <a:pt x="2964044" y="7553490"/>
                  <a:pt x="2913802" y="7628462"/>
                  <a:pt x="2879219" y="7710915"/>
                </a:cubicBezTo>
                <a:cubicBezTo>
                  <a:pt x="2843215" y="7796088"/>
                  <a:pt x="2824874" y="7887679"/>
                  <a:pt x="2825298" y="7980145"/>
                </a:cubicBezTo>
                <a:cubicBezTo>
                  <a:pt x="2824780" y="8072244"/>
                  <a:pt x="2843196" y="8163468"/>
                  <a:pt x="2879407" y="8248152"/>
                </a:cubicBezTo>
                <a:cubicBezTo>
                  <a:pt x="2949778" y="8413690"/>
                  <a:pt x="3082003" y="8545208"/>
                  <a:pt x="3247916" y="8614685"/>
                </a:cubicBezTo>
                <a:cubicBezTo>
                  <a:pt x="3333071" y="8650680"/>
                  <a:pt x="3424605" y="8669115"/>
                  <a:pt x="3517052" y="8668889"/>
                </a:cubicBezTo>
                <a:cubicBezTo>
                  <a:pt x="3609142" y="8669340"/>
                  <a:pt x="3700356" y="8650933"/>
                  <a:pt x="3785059" y="8614779"/>
                </a:cubicBezTo>
                <a:cubicBezTo>
                  <a:pt x="3949796" y="8544427"/>
                  <a:pt x="4081005" y="8413191"/>
                  <a:pt x="4151310" y="8248434"/>
                </a:cubicBezTo>
                <a:cubicBezTo>
                  <a:pt x="4187502" y="8163742"/>
                  <a:pt x="4205946" y="8072526"/>
                  <a:pt x="4205513" y="7980427"/>
                </a:cubicBezTo>
                <a:cubicBezTo>
                  <a:pt x="4205861" y="7887962"/>
                  <a:pt x="4187483" y="7796380"/>
                  <a:pt x="4151498" y="7711197"/>
                </a:cubicBezTo>
                <a:cubicBezTo>
                  <a:pt x="4116943" y="7628669"/>
                  <a:pt x="4066739" y="7553603"/>
                  <a:pt x="4003662" y="7490148"/>
                </a:cubicBezTo>
                <a:cubicBezTo>
                  <a:pt x="3869113" y="7355322"/>
                  <a:pt x="3692655" y="7287793"/>
                  <a:pt x="3516126" y="7287609"/>
                </a:cubicBezTo>
                <a:close/>
                <a:moveTo>
                  <a:pt x="3464416" y="959612"/>
                </a:moveTo>
                <a:cubicBezTo>
                  <a:pt x="3383342" y="960852"/>
                  <a:pt x="3301559" y="966197"/>
                  <a:pt x="3219290" y="975825"/>
                </a:cubicBezTo>
                <a:cubicBezTo>
                  <a:pt x="2013270" y="1116967"/>
                  <a:pt x="1102734" y="2136761"/>
                  <a:pt x="1098593" y="3351007"/>
                </a:cubicBezTo>
                <a:lnTo>
                  <a:pt x="2227835" y="3351007"/>
                </a:lnTo>
                <a:cubicBezTo>
                  <a:pt x="2227807" y="2649644"/>
                  <a:pt x="2796351" y="2081052"/>
                  <a:pt x="3497705" y="2081024"/>
                </a:cubicBezTo>
                <a:cubicBezTo>
                  <a:pt x="4199067" y="2080996"/>
                  <a:pt x="4767659" y="2649541"/>
                  <a:pt x="4767688" y="3350903"/>
                </a:cubicBezTo>
                <a:cubicBezTo>
                  <a:pt x="4767706" y="3788202"/>
                  <a:pt x="4542733" y="4194748"/>
                  <a:pt x="4172201" y="4426986"/>
                </a:cubicBezTo>
                <a:cubicBezTo>
                  <a:pt x="3407525" y="4894849"/>
                  <a:pt x="2938833" y="5724579"/>
                  <a:pt x="2932858" y="6621008"/>
                </a:cubicBezTo>
                <a:lnTo>
                  <a:pt x="4062100" y="6621008"/>
                </a:lnTo>
                <a:cubicBezTo>
                  <a:pt x="4069299" y="6113132"/>
                  <a:pt x="4338237" y="5644967"/>
                  <a:pt x="4773334" y="5382889"/>
                </a:cubicBezTo>
                <a:cubicBezTo>
                  <a:pt x="5556661" y="4893984"/>
                  <a:pt x="5988144" y="3997479"/>
                  <a:pt x="5881590" y="3080271"/>
                </a:cubicBezTo>
                <a:cubicBezTo>
                  <a:pt x="5737171" y="1846240"/>
                  <a:pt x="4680531" y="941014"/>
                  <a:pt x="3464416" y="959612"/>
                </a:cubicBezTo>
                <a:close/>
                <a:moveTo>
                  <a:pt x="0" y="0"/>
                </a:moveTo>
                <a:lnTo>
                  <a:pt x="6929967" y="0"/>
                </a:lnTo>
                <a:lnTo>
                  <a:pt x="6929967" y="10004948"/>
                </a:lnTo>
                <a:lnTo>
                  <a:pt x="0" y="10004948"/>
                </a:lnTo>
                <a:close/>
              </a:path>
            </a:pathLst>
          </a:custGeom>
          <a:solidFill>
            <a:srgbClr val="FFF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3717860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a:xfrm>
            <a:off x="1142999" y="490514"/>
            <a:ext cx="16002002" cy="533399"/>
          </a:xfrm>
        </p:spPr>
        <p:txBody>
          <a:bodyPr lIns="91440" tIns="45720" rIns="91440" bIns="45720" anchor="ctr"/>
          <a:lstStyle/>
          <a:p>
            <a:r>
              <a:rPr lang="en-GB" sz="2800">
                <a:solidFill>
                  <a:schemeClr val="accent1"/>
                </a:solidFill>
              </a:rPr>
              <a:t>Beyond the buzzwords</a:t>
            </a:r>
            <a:br>
              <a:rPr lang="en-US" sz="2800"/>
            </a:br>
            <a:r>
              <a:rPr lang="en-US" sz="2800"/>
              <a:t>How you can put tech to work for you</a:t>
            </a:r>
          </a:p>
        </p:txBody>
      </p:sp>
      <p:pic>
        <p:nvPicPr>
          <p:cNvPr id="3" name="Picture 3">
            <a:extLst>
              <a:ext uri="{FF2B5EF4-FFF2-40B4-BE49-F238E27FC236}">
                <a16:creationId xmlns:a16="http://schemas.microsoft.com/office/drawing/2014/main" id="{1F6C4712-6022-0A6A-34A2-A05D29A05F7D}"/>
              </a:ext>
            </a:extLst>
          </p:cNvPr>
          <p:cNvPicPr>
            <a:picLocks noChangeAspect="1"/>
          </p:cNvPicPr>
          <p:nvPr/>
        </p:nvPicPr>
        <p:blipFill>
          <a:blip r:embed="rId3"/>
          <a:stretch>
            <a:fillRect/>
          </a:stretch>
        </p:blipFill>
        <p:spPr>
          <a:xfrm>
            <a:off x="542260" y="2230179"/>
            <a:ext cx="8059478" cy="8059478"/>
          </a:xfrm>
          <a:prstGeom prst="rect">
            <a:avLst/>
          </a:prstGeom>
          <a:effectLst>
            <a:softEdge rad="63500"/>
          </a:effectLst>
        </p:spPr>
      </p:pic>
      <p:sp>
        <p:nvSpPr>
          <p:cNvPr id="70" name="Title 4">
            <a:extLst>
              <a:ext uri="{FF2B5EF4-FFF2-40B4-BE49-F238E27FC236}">
                <a16:creationId xmlns:a16="http://schemas.microsoft.com/office/drawing/2014/main" id="{6C16F9F6-420F-386B-0400-723CCC4C4077}"/>
              </a:ext>
            </a:extLst>
          </p:cNvPr>
          <p:cNvSpPr txBox="1">
            <a:spLocks/>
          </p:cNvSpPr>
          <p:nvPr/>
        </p:nvSpPr>
        <p:spPr>
          <a:xfrm>
            <a:off x="1149201" y="332268"/>
            <a:ext cx="16002002"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endParaRPr lang="en-US" sz="2800"/>
          </a:p>
        </p:txBody>
      </p:sp>
      <p:grpSp>
        <p:nvGrpSpPr>
          <p:cNvPr id="31" name="Group 30">
            <a:extLst>
              <a:ext uri="{FF2B5EF4-FFF2-40B4-BE49-F238E27FC236}">
                <a16:creationId xmlns:a16="http://schemas.microsoft.com/office/drawing/2014/main" id="{08E4DDC0-99FA-50B7-904B-AE0997B22FC2}"/>
              </a:ext>
            </a:extLst>
          </p:cNvPr>
          <p:cNvGrpSpPr/>
          <p:nvPr/>
        </p:nvGrpSpPr>
        <p:grpSpPr>
          <a:xfrm>
            <a:off x="4548626" y="2351667"/>
            <a:ext cx="2702075" cy="914400"/>
            <a:chOff x="4548626" y="2351667"/>
            <a:chExt cx="2702075" cy="914400"/>
          </a:xfrm>
        </p:grpSpPr>
        <p:sp>
          <p:nvSpPr>
            <p:cNvPr id="8" name="Oval 7">
              <a:extLst>
                <a:ext uri="{FF2B5EF4-FFF2-40B4-BE49-F238E27FC236}">
                  <a16:creationId xmlns:a16="http://schemas.microsoft.com/office/drawing/2014/main" id="{AFB4C428-ABA4-E241-B0BC-2C751FA52108}"/>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2" name="Title 4">
              <a:extLst>
                <a:ext uri="{FF2B5EF4-FFF2-40B4-BE49-F238E27FC236}">
                  <a16:creationId xmlns:a16="http://schemas.microsoft.com/office/drawing/2014/main" id="{D2B7DD8D-923A-C4D5-9B78-2DDBBF8719A8}"/>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AI</a:t>
              </a:r>
            </a:p>
          </p:txBody>
        </p:sp>
      </p:grpSp>
      <p:grpSp>
        <p:nvGrpSpPr>
          <p:cNvPr id="33" name="Group 32">
            <a:extLst>
              <a:ext uri="{FF2B5EF4-FFF2-40B4-BE49-F238E27FC236}">
                <a16:creationId xmlns:a16="http://schemas.microsoft.com/office/drawing/2014/main" id="{E9781CE4-9431-8476-E8FE-3B5CE31D2D7D}"/>
              </a:ext>
            </a:extLst>
          </p:cNvPr>
          <p:cNvGrpSpPr/>
          <p:nvPr/>
        </p:nvGrpSpPr>
        <p:grpSpPr>
          <a:xfrm>
            <a:off x="947368" y="6039077"/>
            <a:ext cx="8991601" cy="914400"/>
            <a:chOff x="947368" y="6039077"/>
            <a:chExt cx="8991601" cy="914400"/>
          </a:xfrm>
        </p:grpSpPr>
        <p:sp>
          <p:nvSpPr>
            <p:cNvPr id="6" name="Oval 5">
              <a:extLst>
                <a:ext uri="{FF2B5EF4-FFF2-40B4-BE49-F238E27FC236}">
                  <a16:creationId xmlns:a16="http://schemas.microsoft.com/office/drawing/2014/main" id="{67169CAD-DDC1-50C5-3A5E-9A0A73DABBDC}"/>
                </a:ext>
              </a:extLst>
            </p:cNvPr>
            <p:cNvSpPr/>
            <p:nvPr/>
          </p:nvSpPr>
          <p:spPr>
            <a:xfrm>
              <a:off x="4985264" y="603907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4" name="Title 4">
              <a:extLst>
                <a:ext uri="{FF2B5EF4-FFF2-40B4-BE49-F238E27FC236}">
                  <a16:creationId xmlns:a16="http://schemas.microsoft.com/office/drawing/2014/main" id="{A641950D-CB50-904F-559C-4B98E0312385}"/>
                </a:ext>
              </a:extLst>
            </p:cNvPr>
            <p:cNvSpPr txBox="1">
              <a:spLocks/>
            </p:cNvSpPr>
            <p:nvPr/>
          </p:nvSpPr>
          <p:spPr>
            <a:xfrm>
              <a:off x="947368" y="6218552"/>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IoT</a:t>
              </a:r>
            </a:p>
          </p:txBody>
        </p:sp>
      </p:grpSp>
      <p:cxnSp>
        <p:nvCxnSpPr>
          <p:cNvPr id="12" name="Straight Connector 11">
            <a:extLst>
              <a:ext uri="{FF2B5EF4-FFF2-40B4-BE49-F238E27FC236}">
                <a16:creationId xmlns:a16="http://schemas.microsoft.com/office/drawing/2014/main" id="{879DAF45-CADE-6DD2-3CBB-E07D133F16C9}"/>
              </a:ext>
            </a:extLst>
          </p:cNvPr>
          <p:cNvCxnSpPr>
            <a:cxnSpLocks/>
          </p:cNvCxnSpPr>
          <p:nvPr/>
        </p:nvCxnSpPr>
        <p:spPr>
          <a:xfrm flipV="1">
            <a:off x="6357569" y="2201819"/>
            <a:ext cx="3829168" cy="604132"/>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33D0CB-D37F-7624-32E3-AE5E76732F3F}"/>
              </a:ext>
            </a:extLst>
          </p:cNvPr>
          <p:cNvSpPr txBox="1"/>
          <p:nvPr/>
        </p:nvSpPr>
        <p:spPr>
          <a:xfrm>
            <a:off x="10830148" y="243186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AI is used to analyze data, learn from it, and make decisions or predictions. It's the "thinking" part of the system.</a:t>
            </a:r>
            <a:endParaRPr lang="en-US" sz="1600">
              <a:solidFill>
                <a:schemeClr val="accent5"/>
              </a:solidFill>
            </a:endParaRPr>
          </a:p>
        </p:txBody>
      </p:sp>
      <p:sp>
        <p:nvSpPr>
          <p:cNvPr id="15" name="TextBox 14">
            <a:extLst>
              <a:ext uri="{FF2B5EF4-FFF2-40B4-BE49-F238E27FC236}">
                <a16:creationId xmlns:a16="http://schemas.microsoft.com/office/drawing/2014/main" id="{D40EB2C9-2E94-7920-1157-28C846BBA71F}"/>
              </a:ext>
            </a:extLst>
          </p:cNvPr>
          <p:cNvSpPr txBox="1"/>
          <p:nvPr/>
        </p:nvSpPr>
        <p:spPr>
          <a:xfrm>
            <a:off x="10831055" y="1940595"/>
            <a:ext cx="4536164" cy="584775"/>
          </a:xfrm>
          <a:prstGeom prst="rect">
            <a:avLst/>
          </a:prstGeom>
          <a:noFill/>
        </p:spPr>
        <p:txBody>
          <a:bodyPr wrap="square" rtlCol="0">
            <a:spAutoFit/>
          </a:bodyPr>
          <a:lstStyle/>
          <a:p>
            <a:r>
              <a:rPr lang="en-US" sz="3200">
                <a:solidFill>
                  <a:schemeClr val="accent5"/>
                </a:solidFill>
                <a:latin typeface="+mj-lt"/>
              </a:rPr>
              <a:t>The brains</a:t>
            </a:r>
            <a:endParaRPr lang="uk-UA" sz="3200">
              <a:solidFill>
                <a:schemeClr val="accent5"/>
              </a:solidFill>
              <a:latin typeface="+mj-lt"/>
            </a:endParaRPr>
          </a:p>
        </p:txBody>
      </p:sp>
      <p:cxnSp>
        <p:nvCxnSpPr>
          <p:cNvPr id="16" name="Straight Connector 15">
            <a:extLst>
              <a:ext uri="{FF2B5EF4-FFF2-40B4-BE49-F238E27FC236}">
                <a16:creationId xmlns:a16="http://schemas.microsoft.com/office/drawing/2014/main" id="{0D5D599C-C047-A3DB-1402-111EDAEBD7EA}"/>
              </a:ext>
            </a:extLst>
          </p:cNvPr>
          <p:cNvCxnSpPr>
            <a:cxnSpLocks/>
          </p:cNvCxnSpPr>
          <p:nvPr/>
        </p:nvCxnSpPr>
        <p:spPr>
          <a:xfrm flipV="1">
            <a:off x="5899664" y="5405809"/>
            <a:ext cx="4576368" cy="82011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0B0458-F2C1-0259-5EFC-8F8FA041CED9}"/>
              </a:ext>
            </a:extLst>
          </p:cNvPr>
          <p:cNvSpPr txBox="1"/>
          <p:nvPr/>
        </p:nvSpPr>
        <p:spPr>
          <a:xfrm>
            <a:off x="10832756" y="563615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IoT devices collect data from its internal and external environment, much like our senses do.</a:t>
            </a:r>
            <a:endParaRPr lang="en-US" sz="1600">
              <a:solidFill>
                <a:schemeClr val="accent5"/>
              </a:solidFill>
            </a:endParaRPr>
          </a:p>
        </p:txBody>
      </p:sp>
      <p:sp>
        <p:nvSpPr>
          <p:cNvPr id="20" name="TextBox 19">
            <a:extLst>
              <a:ext uri="{FF2B5EF4-FFF2-40B4-BE49-F238E27FC236}">
                <a16:creationId xmlns:a16="http://schemas.microsoft.com/office/drawing/2014/main" id="{B1322CA1-DC48-75E5-C9F5-58695976AE9D}"/>
              </a:ext>
            </a:extLst>
          </p:cNvPr>
          <p:cNvSpPr txBox="1"/>
          <p:nvPr/>
        </p:nvSpPr>
        <p:spPr>
          <a:xfrm>
            <a:off x="10749938" y="5089016"/>
            <a:ext cx="4536164" cy="584775"/>
          </a:xfrm>
          <a:prstGeom prst="rect">
            <a:avLst/>
          </a:prstGeom>
          <a:noFill/>
        </p:spPr>
        <p:txBody>
          <a:bodyPr wrap="square" rtlCol="0">
            <a:spAutoFit/>
          </a:bodyPr>
          <a:lstStyle/>
          <a:p>
            <a:r>
              <a:rPr lang="en-US" sz="3200">
                <a:solidFill>
                  <a:schemeClr val="accent5"/>
                </a:solidFill>
                <a:latin typeface="+mj-lt"/>
              </a:rPr>
              <a:t>The sensors</a:t>
            </a:r>
            <a:endParaRPr lang="uk-UA" sz="3200">
              <a:solidFill>
                <a:schemeClr val="accent5"/>
              </a:solidFill>
              <a:latin typeface="+mj-lt"/>
            </a:endParaRPr>
          </a:p>
        </p:txBody>
      </p:sp>
      <p:grpSp>
        <p:nvGrpSpPr>
          <p:cNvPr id="32" name="Group 31">
            <a:extLst>
              <a:ext uri="{FF2B5EF4-FFF2-40B4-BE49-F238E27FC236}">
                <a16:creationId xmlns:a16="http://schemas.microsoft.com/office/drawing/2014/main" id="{CABE3FDA-85E3-7BFF-A027-898EC7E54AC3}"/>
              </a:ext>
            </a:extLst>
          </p:cNvPr>
          <p:cNvGrpSpPr/>
          <p:nvPr/>
        </p:nvGrpSpPr>
        <p:grpSpPr>
          <a:xfrm>
            <a:off x="4850967" y="3971532"/>
            <a:ext cx="2702075" cy="914400"/>
            <a:chOff x="4850967" y="3971532"/>
            <a:chExt cx="2702075" cy="914400"/>
          </a:xfrm>
        </p:grpSpPr>
        <p:sp>
          <p:nvSpPr>
            <p:cNvPr id="10" name="Oval 9">
              <a:extLst>
                <a:ext uri="{FF2B5EF4-FFF2-40B4-BE49-F238E27FC236}">
                  <a16:creationId xmlns:a16="http://schemas.microsoft.com/office/drawing/2014/main" id="{1A4B37B8-3650-6D11-E804-BA7707D887D6}"/>
                </a:ext>
              </a:extLst>
            </p:cNvPr>
            <p:cNvSpPr/>
            <p:nvPr/>
          </p:nvSpPr>
          <p:spPr>
            <a:xfrm>
              <a:off x="5743053" y="397153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11" name="Title 4">
              <a:extLst>
                <a:ext uri="{FF2B5EF4-FFF2-40B4-BE49-F238E27FC236}">
                  <a16:creationId xmlns:a16="http://schemas.microsoft.com/office/drawing/2014/main" id="{A44B683D-B79F-8B15-E695-610DEAB65EC0}"/>
                </a:ext>
              </a:extLst>
            </p:cNvPr>
            <p:cNvSpPr txBox="1">
              <a:spLocks/>
            </p:cNvSpPr>
            <p:nvPr/>
          </p:nvSpPr>
          <p:spPr>
            <a:xfrm>
              <a:off x="4850967" y="4164489"/>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API</a:t>
              </a:r>
            </a:p>
          </p:txBody>
        </p:sp>
      </p:grpSp>
      <p:cxnSp>
        <p:nvCxnSpPr>
          <p:cNvPr id="17" name="Straight Connector 16">
            <a:extLst>
              <a:ext uri="{FF2B5EF4-FFF2-40B4-BE49-F238E27FC236}">
                <a16:creationId xmlns:a16="http://schemas.microsoft.com/office/drawing/2014/main" id="{CE0E33AB-F25D-20BD-6387-6B4E923C796A}"/>
              </a:ext>
            </a:extLst>
          </p:cNvPr>
          <p:cNvCxnSpPr>
            <a:cxnSpLocks/>
          </p:cNvCxnSpPr>
          <p:nvPr/>
        </p:nvCxnSpPr>
        <p:spPr>
          <a:xfrm flipV="1">
            <a:off x="6657453" y="3787815"/>
            <a:ext cx="3818579" cy="543721"/>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E82A29-7C0F-33D9-0ADD-36E3ADB408B0}"/>
              </a:ext>
            </a:extLst>
          </p:cNvPr>
          <p:cNvSpPr txBox="1"/>
          <p:nvPr/>
        </p:nvSpPr>
        <p:spPr>
          <a:xfrm>
            <a:off x="10828597" y="3512342"/>
            <a:ext cx="4536164" cy="584775"/>
          </a:xfrm>
          <a:prstGeom prst="rect">
            <a:avLst/>
          </a:prstGeom>
          <a:noFill/>
        </p:spPr>
        <p:txBody>
          <a:bodyPr wrap="square" lIns="91440" tIns="45720" rIns="91440" bIns="45720" rtlCol="0" anchor="t">
            <a:spAutoFit/>
          </a:bodyPr>
          <a:lstStyle/>
          <a:p>
            <a:r>
              <a:rPr lang="en-US" sz="3200">
                <a:solidFill>
                  <a:schemeClr val="accent5"/>
                </a:solidFill>
                <a:latin typeface="+mj-lt"/>
              </a:rPr>
              <a:t>The ears and mouth</a:t>
            </a:r>
            <a:endParaRPr lang="uk-UA" sz="3200">
              <a:solidFill>
                <a:schemeClr val="accent5"/>
              </a:solidFill>
              <a:latin typeface="+mj-lt"/>
            </a:endParaRPr>
          </a:p>
        </p:txBody>
      </p:sp>
      <p:sp>
        <p:nvSpPr>
          <p:cNvPr id="27" name="TextBox 26">
            <a:extLst>
              <a:ext uri="{FF2B5EF4-FFF2-40B4-BE49-F238E27FC236}">
                <a16:creationId xmlns:a16="http://schemas.microsoft.com/office/drawing/2014/main" id="{AF671E06-4AF7-3DE4-20BB-48F29A72F2B3}"/>
              </a:ext>
            </a:extLst>
          </p:cNvPr>
          <p:cNvSpPr txBox="1"/>
          <p:nvPr/>
        </p:nvSpPr>
        <p:spPr>
          <a:xfrm>
            <a:off x="10831365" y="4097210"/>
            <a:ext cx="4672598" cy="830997"/>
          </a:xfrm>
          <a:prstGeom prst="rect">
            <a:avLst/>
          </a:prstGeom>
          <a:noFill/>
        </p:spPr>
        <p:txBody>
          <a:bodyPr wrap="square" lIns="91440" tIns="45720" rIns="91440" bIns="45720" rtlCol="0" anchor="t">
            <a:spAutoFit/>
          </a:bodyPr>
          <a:lstStyle/>
          <a:p>
            <a:r>
              <a:rPr lang="en-US" sz="1600">
                <a:solidFill>
                  <a:schemeClr val="accent5"/>
                </a:solidFill>
              </a:rPr>
              <a:t>APIs allow to send and receive data, which allows software to listen and speak to other software.</a:t>
            </a:r>
          </a:p>
        </p:txBody>
      </p:sp>
      <p:sp>
        <p:nvSpPr>
          <p:cNvPr id="19" name="TextBox 18">
            <a:extLst>
              <a:ext uri="{FF2B5EF4-FFF2-40B4-BE49-F238E27FC236}">
                <a16:creationId xmlns:a16="http://schemas.microsoft.com/office/drawing/2014/main" id="{9FC34656-49D1-E1AF-DCA4-20ECF47D5668}"/>
              </a:ext>
            </a:extLst>
          </p:cNvPr>
          <p:cNvSpPr txBox="1"/>
          <p:nvPr/>
        </p:nvSpPr>
        <p:spPr>
          <a:xfrm>
            <a:off x="10973870" y="8818458"/>
            <a:ext cx="4672598" cy="584775"/>
          </a:xfrm>
          <a:prstGeom prst="rect">
            <a:avLst/>
          </a:prstGeom>
          <a:noFill/>
        </p:spPr>
        <p:txBody>
          <a:bodyPr wrap="square" lIns="91440" tIns="45720" rIns="91440" bIns="45720" rtlCol="0" anchor="t">
            <a:spAutoFit/>
          </a:bodyPr>
          <a:lstStyle/>
          <a:p>
            <a:r>
              <a:rPr lang="en-US" sz="1600">
                <a:solidFill>
                  <a:schemeClr val="accent5"/>
                </a:solidFill>
              </a:rPr>
              <a:t>SAP scripting, Microsoft Lists, Power Query, Power BI</a:t>
            </a:r>
            <a:endParaRPr lang="en-US">
              <a:solidFill>
                <a:schemeClr val="accent5"/>
              </a:solidFill>
            </a:endParaRPr>
          </a:p>
        </p:txBody>
      </p:sp>
      <p:sp>
        <p:nvSpPr>
          <p:cNvPr id="28" name="TextBox 27">
            <a:extLst>
              <a:ext uri="{FF2B5EF4-FFF2-40B4-BE49-F238E27FC236}">
                <a16:creationId xmlns:a16="http://schemas.microsoft.com/office/drawing/2014/main" id="{C51C9869-C719-0C95-6011-02E0D8B514FD}"/>
              </a:ext>
            </a:extLst>
          </p:cNvPr>
          <p:cNvSpPr txBox="1"/>
          <p:nvPr/>
        </p:nvSpPr>
        <p:spPr>
          <a:xfrm>
            <a:off x="10911509" y="8290383"/>
            <a:ext cx="4536164" cy="584775"/>
          </a:xfrm>
          <a:prstGeom prst="rect">
            <a:avLst/>
          </a:prstGeom>
          <a:noFill/>
        </p:spPr>
        <p:txBody>
          <a:bodyPr wrap="square" lIns="91440" tIns="45720" rIns="91440" bIns="45720" rtlCol="0" anchor="t">
            <a:spAutoFit/>
          </a:bodyPr>
          <a:lstStyle/>
          <a:p>
            <a:r>
              <a:rPr lang="en-US" sz="3200">
                <a:solidFill>
                  <a:schemeClr val="accent5"/>
                </a:solidFill>
                <a:latin typeface="+mj-lt"/>
              </a:rPr>
              <a:t>The tools</a:t>
            </a:r>
            <a:endParaRPr lang="uk-UA" sz="3200">
              <a:solidFill>
                <a:schemeClr val="accent5"/>
              </a:solidFill>
              <a:latin typeface="+mj-lt"/>
            </a:endParaRPr>
          </a:p>
        </p:txBody>
      </p:sp>
      <p:pic>
        <p:nvPicPr>
          <p:cNvPr id="9" name="Picture 8">
            <a:extLst>
              <a:ext uri="{FF2B5EF4-FFF2-40B4-BE49-F238E27FC236}">
                <a16:creationId xmlns:a16="http://schemas.microsoft.com/office/drawing/2014/main" id="{F7D7F707-65E9-3FFC-CAD1-AA3B166A7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01" b="89899" l="6149" r="94175">
                        <a14:foregroundMark x1="9061" y1="39057" x2="12298" y2="60606"/>
                        <a14:foregroundMark x1="12298" y1="60606" x2="11974" y2="60943"/>
                        <a14:foregroundMark x1="16828" y1="33333" x2="42718" y2="46465"/>
                        <a14:foregroundMark x1="42718" y1="46465" x2="62783" y2="46465"/>
                        <a14:foregroundMark x1="62783" y1="46465" x2="72492" y2="27273"/>
                        <a14:foregroundMark x1="72492" y1="27273" x2="55663" y2="18182"/>
                        <a14:foregroundMark x1="33981" y1="16162" x2="79612" y2="23906"/>
                        <a14:foregroundMark x1="79612" y1="23906" x2="94498" y2="37374"/>
                        <a14:foregroundMark x1="94498" y1="37374" x2="91262" y2="51515"/>
                        <a14:foregroundMark x1="61165" y1="85859" x2="66343" y2="86195"/>
                        <a14:foregroundMark x1="53398" y1="84848" x2="71521" y2="85185"/>
                        <a14:foregroundMark x1="10356" y1="62963" x2="28155" y2="71044"/>
                        <a14:foregroundMark x1="41424" y1="78114" x2="62136" y2="88215"/>
                        <a14:foregroundMark x1="87379" y1="65657" x2="92557" y2="56566"/>
                        <a14:foregroundMark x1="29126" y1="15825" x2="48867" y2="15488"/>
                        <a14:foregroundMark x1="48867" y1="15488" x2="68932" y2="18182"/>
                        <a14:foregroundMark x1="75405" y1="21886" x2="93204" y2="27946"/>
                        <a14:foregroundMark x1="91262" y1="26263" x2="75081" y2="20202"/>
                        <a14:foregroundMark x1="86408" y1="23232" x2="68608" y2="18519"/>
                        <a14:foregroundMark x1="90939" y1="23569" x2="33981" y2="14478"/>
                        <a14:foregroundMark x1="30421" y1="16498" x2="50162" y2="13468"/>
                        <a14:foregroundMark x1="50162" y1="13468" x2="88997" y2="22222"/>
                        <a14:foregroundMark x1="88997" y1="22222" x2="89320" y2="22559"/>
                        <a14:foregroundMark x1="47896" y1="17508" x2="35922" y2="14478"/>
                        <a14:foregroundMark x1="33333" y1="20539" x2="6796" y2="35354"/>
                        <a14:foregroundMark x1="12621" y1="32323" x2="33333" y2="20539"/>
                        <a14:foregroundMark x1="40777" y1="14478" x2="49191" y2="12121"/>
                        <a14:foregroundMark x1="34304" y1="30640" x2="43366" y2="36364"/>
                        <a14:foregroundMark x1="33010" y1="35354" x2="40129" y2="35690"/>
                        <a14:foregroundMark x1="60194" y1="84848" x2="72816" y2="86532"/>
                        <a14:foregroundMark x1="63754" y1="89226" x2="72816" y2="86532"/>
                        <a14:foregroundMark x1="59871" y1="89899" x2="76699" y2="83165"/>
                        <a14:foregroundMark x1="76699" y1="83165" x2="74110" y2="81145"/>
                        <a14:foregroundMark x1="72492" y1="84175" x2="79288" y2="77778"/>
                        <a14:foregroundMark x1="86731" y1="68013" x2="91909" y2="61616"/>
                        <a14:foregroundMark x1="89320" y1="61953" x2="77346" y2="76094"/>
                        <a14:foregroundMark x1="85761" y1="68350" x2="77670" y2="77778"/>
                        <a14:foregroundMark x1="74434" y1="84175" x2="88026" y2="61616"/>
                        <a14:foregroundMark x1="90939" y1="24242" x2="43042" y2="11448"/>
                        <a14:foregroundMark x1="47573" y1="12121" x2="29450" y2="17508"/>
                        <a14:foregroundMark x1="29450" y1="17508" x2="29450" y2="17508"/>
                        <a14:foregroundMark x1="27184" y1="15152" x2="44660" y2="10101"/>
                        <a14:foregroundMark x1="44660" y1="10101" x2="88997" y2="21212"/>
                      </a14:backgroundRemoval>
                    </a14:imgEffect>
                  </a14:imgLayer>
                </a14:imgProps>
              </a:ext>
            </a:extLst>
          </a:blip>
          <a:srcRect l="1330" t="10251" b="7434"/>
          <a:stretch/>
        </p:blipFill>
        <p:spPr>
          <a:xfrm>
            <a:off x="6682525" y="8116463"/>
            <a:ext cx="2670291" cy="2141159"/>
          </a:xfrm>
          <a:prstGeom prst="rect">
            <a:avLst/>
          </a:prstGeom>
          <a:effectLst>
            <a:softEdge rad="31750"/>
          </a:effectLst>
        </p:spPr>
      </p:pic>
      <p:cxnSp>
        <p:nvCxnSpPr>
          <p:cNvPr id="30" name="Straight Connector 29">
            <a:extLst>
              <a:ext uri="{FF2B5EF4-FFF2-40B4-BE49-F238E27FC236}">
                <a16:creationId xmlns:a16="http://schemas.microsoft.com/office/drawing/2014/main" id="{CC3C0901-512C-C026-41C4-2FCD77FB797E}"/>
              </a:ext>
            </a:extLst>
          </p:cNvPr>
          <p:cNvCxnSpPr>
            <a:cxnSpLocks/>
          </p:cNvCxnSpPr>
          <p:nvPr/>
        </p:nvCxnSpPr>
        <p:spPr>
          <a:xfrm flipV="1">
            <a:off x="9059342" y="8552601"/>
            <a:ext cx="1653372" cy="533266"/>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843CE6FC-BE74-B83D-B7D0-524EE17EA436}"/>
              </a:ext>
            </a:extLst>
          </p:cNvPr>
          <p:cNvGrpSpPr/>
          <p:nvPr/>
        </p:nvGrpSpPr>
        <p:grpSpPr>
          <a:xfrm>
            <a:off x="7330690" y="8927402"/>
            <a:ext cx="2702075" cy="914400"/>
            <a:chOff x="4548626" y="2351667"/>
            <a:chExt cx="2702075" cy="914400"/>
          </a:xfrm>
        </p:grpSpPr>
        <p:sp>
          <p:nvSpPr>
            <p:cNvPr id="36" name="Oval 35">
              <a:extLst>
                <a:ext uri="{FF2B5EF4-FFF2-40B4-BE49-F238E27FC236}">
                  <a16:creationId xmlns:a16="http://schemas.microsoft.com/office/drawing/2014/main" id="{8D4AE0E8-2A87-4A2D-2E9A-CD0DF16936A5}"/>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37" name="Title 4">
              <a:extLst>
                <a:ext uri="{FF2B5EF4-FFF2-40B4-BE49-F238E27FC236}">
                  <a16:creationId xmlns:a16="http://schemas.microsoft.com/office/drawing/2014/main" id="{4EEB1B90-3AC7-B832-2C97-D158BACEC3C0}"/>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Etc.</a:t>
              </a:r>
            </a:p>
          </p:txBody>
        </p:sp>
      </p:grpSp>
      <p:grpSp>
        <p:nvGrpSpPr>
          <p:cNvPr id="41" name="Group 40">
            <a:extLst>
              <a:ext uri="{FF2B5EF4-FFF2-40B4-BE49-F238E27FC236}">
                <a16:creationId xmlns:a16="http://schemas.microsoft.com/office/drawing/2014/main" id="{1AB0ECB8-BC88-1567-622F-3D123E7766C6}"/>
              </a:ext>
            </a:extLst>
          </p:cNvPr>
          <p:cNvGrpSpPr/>
          <p:nvPr/>
        </p:nvGrpSpPr>
        <p:grpSpPr>
          <a:xfrm>
            <a:off x="2623819" y="7251512"/>
            <a:ext cx="8991601" cy="914400"/>
            <a:chOff x="2623819" y="7251512"/>
            <a:chExt cx="8991601" cy="914400"/>
          </a:xfrm>
        </p:grpSpPr>
        <p:sp>
          <p:nvSpPr>
            <p:cNvPr id="42" name="Oval 41">
              <a:extLst>
                <a:ext uri="{FF2B5EF4-FFF2-40B4-BE49-F238E27FC236}">
                  <a16:creationId xmlns:a16="http://schemas.microsoft.com/office/drawing/2014/main" id="{F47700CB-863C-B85B-18AC-D11AEAC3FC80}"/>
                </a:ext>
              </a:extLst>
            </p:cNvPr>
            <p:cNvSpPr/>
            <p:nvPr/>
          </p:nvSpPr>
          <p:spPr>
            <a:xfrm>
              <a:off x="6662420" y="7251512"/>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3" name="Title 4">
              <a:extLst>
                <a:ext uri="{FF2B5EF4-FFF2-40B4-BE49-F238E27FC236}">
                  <a16:creationId xmlns:a16="http://schemas.microsoft.com/office/drawing/2014/main" id="{18D6CBDA-CB61-B0F9-2D2B-49461AF04AE1}"/>
                </a:ext>
              </a:extLst>
            </p:cNvPr>
            <p:cNvSpPr txBox="1">
              <a:spLocks/>
            </p:cNvSpPr>
            <p:nvPr/>
          </p:nvSpPr>
          <p:spPr>
            <a:xfrm>
              <a:off x="2623819" y="7475373"/>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RPA</a:t>
              </a:r>
            </a:p>
          </p:txBody>
        </p:sp>
      </p:grpSp>
      <p:sp>
        <p:nvSpPr>
          <p:cNvPr id="44" name="TextBox 43">
            <a:extLst>
              <a:ext uri="{FF2B5EF4-FFF2-40B4-BE49-F238E27FC236}">
                <a16:creationId xmlns:a16="http://schemas.microsoft.com/office/drawing/2014/main" id="{37435836-5203-28A3-3DB0-51D6A52CDA08}"/>
              </a:ext>
            </a:extLst>
          </p:cNvPr>
          <p:cNvSpPr txBox="1"/>
          <p:nvPr/>
        </p:nvSpPr>
        <p:spPr>
          <a:xfrm>
            <a:off x="10832367" y="7335122"/>
            <a:ext cx="4672598" cy="338554"/>
          </a:xfrm>
          <a:prstGeom prst="rect">
            <a:avLst/>
          </a:prstGeom>
          <a:noFill/>
        </p:spPr>
        <p:txBody>
          <a:bodyPr wrap="square" lIns="91440" tIns="45720" rIns="91440" bIns="45720" rtlCol="0" anchor="t">
            <a:spAutoFit/>
          </a:bodyPr>
          <a:lstStyle/>
          <a:p>
            <a:r>
              <a:rPr lang="en-US" sz="1600">
                <a:solidFill>
                  <a:schemeClr val="tx2"/>
                </a:solidFill>
              </a:rPr>
              <a:t>RPA executes tasks and actions</a:t>
            </a:r>
          </a:p>
        </p:txBody>
      </p:sp>
      <p:sp>
        <p:nvSpPr>
          <p:cNvPr id="45" name="TextBox 44">
            <a:extLst>
              <a:ext uri="{FF2B5EF4-FFF2-40B4-BE49-F238E27FC236}">
                <a16:creationId xmlns:a16="http://schemas.microsoft.com/office/drawing/2014/main" id="{A82CFF38-BE33-FE06-7FB0-44CEDDD1C27B}"/>
              </a:ext>
            </a:extLst>
          </p:cNvPr>
          <p:cNvSpPr txBox="1"/>
          <p:nvPr/>
        </p:nvSpPr>
        <p:spPr>
          <a:xfrm>
            <a:off x="10829598" y="6750347"/>
            <a:ext cx="4536164" cy="584775"/>
          </a:xfrm>
          <a:prstGeom prst="rect">
            <a:avLst/>
          </a:prstGeom>
          <a:noFill/>
        </p:spPr>
        <p:txBody>
          <a:bodyPr wrap="square" rtlCol="0">
            <a:spAutoFit/>
          </a:bodyPr>
          <a:lstStyle/>
          <a:p>
            <a:r>
              <a:rPr lang="en-US" sz="3200">
                <a:latin typeface="+mj-lt"/>
              </a:rPr>
              <a:t>The hands</a:t>
            </a:r>
            <a:endParaRPr lang="uk-UA" sz="3200">
              <a:latin typeface="+mj-lt"/>
            </a:endParaRPr>
          </a:p>
        </p:txBody>
      </p:sp>
      <p:cxnSp>
        <p:nvCxnSpPr>
          <p:cNvPr id="46" name="Straight Connector 45">
            <a:extLst>
              <a:ext uri="{FF2B5EF4-FFF2-40B4-BE49-F238E27FC236}">
                <a16:creationId xmlns:a16="http://schemas.microsoft.com/office/drawing/2014/main" id="{5004C4CB-8DDD-0CB9-4B7A-74A32867ACC3}"/>
              </a:ext>
            </a:extLst>
          </p:cNvPr>
          <p:cNvCxnSpPr>
            <a:cxnSpLocks/>
          </p:cNvCxnSpPr>
          <p:nvPr/>
        </p:nvCxnSpPr>
        <p:spPr>
          <a:xfrm flipV="1">
            <a:off x="7576820" y="7028131"/>
            <a:ext cx="3002995" cy="589635"/>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875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3333">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14:bounceEnd="73333">
                                          <p:cBhvr additive="base">
                                            <p:cTn id="7" dur="1500" fill="hold"/>
                                            <p:tgtEl>
                                              <p:spTgt spid="15"/>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3333">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14:bounceEnd="73333">
                                          <p:cBhvr additive="base">
                                            <p:cTn id="11" dur="1500" fill="hold"/>
                                            <p:tgtEl>
                                              <p:spTgt spid="14"/>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14:bounceEnd="73333">
                                          <p:cBhvr additive="base">
                                            <p:cTn id="15" dur="1500" fill="hold"/>
                                            <p:tgtEl>
                                              <p:spTgt spid="20"/>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14:bounceEnd="73333">
                                          <p:cBhvr additive="base">
                                            <p:cTn id="19" dur="1500" fill="hold"/>
                                            <p:tgtEl>
                                              <p:spTgt spid="18"/>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73333">
                                      <p:stCondLst>
                                        <p:cond delay="200"/>
                                      </p:stCondLst>
                                      <p:childTnLst>
                                        <p:set>
                                          <p:cBhvr>
                                            <p:cTn id="22" dur="1" fill="hold">
                                              <p:stCondLst>
                                                <p:cond delay="0"/>
                                              </p:stCondLst>
                                            </p:cTn>
                                            <p:tgtEl>
                                              <p:spTgt spid="22"/>
                                            </p:tgtEl>
                                            <p:attrNameLst>
                                              <p:attrName>style.visibility</p:attrName>
                                            </p:attrNameLst>
                                          </p:cBhvr>
                                          <p:to>
                                            <p:strVal val="visible"/>
                                          </p:to>
                                        </p:set>
                                        <p:anim calcmode="lin" valueType="num" p14:bounceEnd="73333">
                                          <p:cBhvr additive="base">
                                            <p:cTn id="23" dur="1500" fill="hold"/>
                                            <p:tgtEl>
                                              <p:spTgt spid="22"/>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73333">
                                      <p:stCondLst>
                                        <p:cond delay="200"/>
                                      </p:stCondLst>
                                      <p:childTnLst>
                                        <p:set>
                                          <p:cBhvr>
                                            <p:cTn id="26" dur="1" fill="hold">
                                              <p:stCondLst>
                                                <p:cond delay="0"/>
                                              </p:stCondLst>
                                            </p:cTn>
                                            <p:tgtEl>
                                              <p:spTgt spid="27"/>
                                            </p:tgtEl>
                                            <p:attrNameLst>
                                              <p:attrName>style.visibility</p:attrName>
                                            </p:attrNameLst>
                                          </p:cBhvr>
                                          <p:to>
                                            <p:strVal val="visible"/>
                                          </p:to>
                                        </p:set>
                                        <p:anim calcmode="lin" valueType="num" p14:bounceEnd="73333">
                                          <p:cBhvr additive="base">
                                            <p:cTn id="27" dur="1500" fill="hold"/>
                                            <p:tgtEl>
                                              <p:spTgt spid="27"/>
                                            </p:tgtEl>
                                            <p:attrNameLst>
                                              <p:attrName>ppt_x</p:attrName>
                                            </p:attrNameLst>
                                          </p:cBhvr>
                                          <p:tavLst>
                                            <p:tav tm="0">
                                              <p:val>
                                                <p:strVal val="1+#ppt_w/2"/>
                                              </p:val>
                                            </p:tav>
                                            <p:tav tm="100000">
                                              <p:val>
                                                <p:strVal val="#ppt_x"/>
                                              </p:val>
                                            </p:tav>
                                          </p:tavLst>
                                        </p:anim>
                                        <p:anim calcmode="lin" valueType="num" p14:bounceEnd="73333">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73333">
                                      <p:stCondLst>
                                        <p:cond delay="200"/>
                                      </p:stCondLst>
                                      <p:childTnLst>
                                        <p:set>
                                          <p:cBhvr>
                                            <p:cTn id="30" dur="1" fill="hold">
                                              <p:stCondLst>
                                                <p:cond delay="0"/>
                                              </p:stCondLst>
                                            </p:cTn>
                                            <p:tgtEl>
                                              <p:spTgt spid="19"/>
                                            </p:tgtEl>
                                            <p:attrNameLst>
                                              <p:attrName>style.visibility</p:attrName>
                                            </p:attrNameLst>
                                          </p:cBhvr>
                                          <p:to>
                                            <p:strVal val="visible"/>
                                          </p:to>
                                        </p:set>
                                        <p:anim calcmode="lin" valueType="num" p14:bounceEnd="73333">
                                          <p:cBhvr additive="base">
                                            <p:cTn id="31" dur="1500" fill="hold"/>
                                            <p:tgtEl>
                                              <p:spTgt spid="19"/>
                                            </p:tgtEl>
                                            <p:attrNameLst>
                                              <p:attrName>ppt_x</p:attrName>
                                            </p:attrNameLst>
                                          </p:cBhvr>
                                          <p:tavLst>
                                            <p:tav tm="0">
                                              <p:val>
                                                <p:strVal val="1+#ppt_w/2"/>
                                              </p:val>
                                            </p:tav>
                                            <p:tav tm="100000">
                                              <p:val>
                                                <p:strVal val="#ppt_x"/>
                                              </p:val>
                                            </p:tav>
                                          </p:tavLst>
                                        </p:anim>
                                        <p:anim calcmode="lin" valueType="num" p14:bounceEnd="73333">
                                          <p:cBhvr additive="base">
                                            <p:cTn id="32" dur="1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73333">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14:bounceEnd="73333">
                                          <p:cBhvr additive="base">
                                            <p:cTn id="35" dur="1500" fill="hold"/>
                                            <p:tgtEl>
                                              <p:spTgt spid="28"/>
                                            </p:tgtEl>
                                            <p:attrNameLst>
                                              <p:attrName>ppt_x</p:attrName>
                                            </p:attrNameLst>
                                          </p:cBhvr>
                                          <p:tavLst>
                                            <p:tav tm="0">
                                              <p:val>
                                                <p:strVal val="1+#ppt_w/2"/>
                                              </p:val>
                                            </p:tav>
                                            <p:tav tm="100000">
                                              <p:val>
                                                <p:strVal val="#ppt_x"/>
                                              </p:val>
                                            </p:tav>
                                          </p:tavLst>
                                        </p:anim>
                                        <p:anim calcmode="lin" valueType="num" p14:bounceEnd="73333">
                                          <p:cBhvr additive="base">
                                            <p:cTn id="36" dur="1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73333">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14:bounceEnd="73333">
                                          <p:cBhvr additive="base">
                                            <p:cTn id="39" dur="1500" fill="hold"/>
                                            <p:tgtEl>
                                              <p:spTgt spid="31"/>
                                            </p:tgtEl>
                                            <p:attrNameLst>
                                              <p:attrName>ppt_x</p:attrName>
                                            </p:attrNameLst>
                                          </p:cBhvr>
                                          <p:tavLst>
                                            <p:tav tm="0">
                                              <p:val>
                                                <p:strVal val="1+#ppt_w/2"/>
                                              </p:val>
                                            </p:tav>
                                            <p:tav tm="100000">
                                              <p:val>
                                                <p:strVal val="#ppt_x"/>
                                              </p:val>
                                            </p:tav>
                                          </p:tavLst>
                                        </p:anim>
                                        <p:anim calcmode="lin" valueType="num" p14:bounceEnd="73333">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73333">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14:bounceEnd="73333">
                                          <p:cBhvr additive="base">
                                            <p:cTn id="43" dur="1500" fill="hold"/>
                                            <p:tgtEl>
                                              <p:spTgt spid="32"/>
                                            </p:tgtEl>
                                            <p:attrNameLst>
                                              <p:attrName>ppt_x</p:attrName>
                                            </p:attrNameLst>
                                          </p:cBhvr>
                                          <p:tavLst>
                                            <p:tav tm="0">
                                              <p:val>
                                                <p:strVal val="1+#ppt_w/2"/>
                                              </p:val>
                                            </p:tav>
                                            <p:tav tm="100000">
                                              <p:val>
                                                <p:strVal val="#ppt_x"/>
                                              </p:val>
                                            </p:tav>
                                          </p:tavLst>
                                        </p:anim>
                                        <p:anim calcmode="lin" valueType="num" p14:bounceEnd="73333">
                                          <p:cBhvr additive="base">
                                            <p:cTn id="44" dur="1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73333">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14:bounceEnd="73333">
                                          <p:cBhvr additive="base">
                                            <p:cTn id="47" dur="1500" fill="hold"/>
                                            <p:tgtEl>
                                              <p:spTgt spid="33"/>
                                            </p:tgtEl>
                                            <p:attrNameLst>
                                              <p:attrName>ppt_x</p:attrName>
                                            </p:attrNameLst>
                                          </p:cBhvr>
                                          <p:tavLst>
                                            <p:tav tm="0">
                                              <p:val>
                                                <p:strVal val="1+#ppt_w/2"/>
                                              </p:val>
                                            </p:tav>
                                            <p:tav tm="100000">
                                              <p:val>
                                                <p:strVal val="#ppt_x"/>
                                              </p:val>
                                            </p:tav>
                                          </p:tavLst>
                                        </p:anim>
                                        <p:anim calcmode="lin" valueType="num" p14:bounceEnd="73333">
                                          <p:cBhvr additive="base">
                                            <p:cTn id="48" dur="1500" fill="hold"/>
                                            <p:tgtEl>
                                              <p:spTgt spid="33"/>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73333">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14:bounceEnd="73333">
                                          <p:cBhvr additive="base">
                                            <p:cTn id="51" dur="1500" fill="hold"/>
                                            <p:tgtEl>
                                              <p:spTgt spid="35"/>
                                            </p:tgtEl>
                                            <p:attrNameLst>
                                              <p:attrName>ppt_x</p:attrName>
                                            </p:attrNameLst>
                                          </p:cBhvr>
                                          <p:tavLst>
                                            <p:tav tm="0">
                                              <p:val>
                                                <p:strVal val="1+#ppt_w/2"/>
                                              </p:val>
                                            </p:tav>
                                            <p:tav tm="100000">
                                              <p:val>
                                                <p:strVal val="#ppt_x"/>
                                              </p:val>
                                            </p:tav>
                                          </p:tavLst>
                                        </p:anim>
                                        <p:anim calcmode="lin" valueType="num" p14:bounceEnd="73333">
                                          <p:cBhvr additive="base">
                                            <p:cTn id="52" dur="1500" fill="hold"/>
                                            <p:tgtEl>
                                              <p:spTgt spid="35"/>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14:presetBounceEnd="73333">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14:bounceEnd="73333">
                                          <p:cBhvr additive="base">
                                            <p:cTn id="61" dur="1500" fill="hold"/>
                                            <p:tgtEl>
                                              <p:spTgt spid="12"/>
                                            </p:tgtEl>
                                            <p:attrNameLst>
                                              <p:attrName>ppt_x</p:attrName>
                                            </p:attrNameLst>
                                          </p:cBhvr>
                                          <p:tavLst>
                                            <p:tav tm="0">
                                              <p:val>
                                                <p:strVal val="#ppt_x"/>
                                              </p:val>
                                            </p:tav>
                                            <p:tav tm="100000">
                                              <p:val>
                                                <p:strVal val="#ppt_x"/>
                                              </p:val>
                                            </p:tav>
                                          </p:tavLst>
                                        </p:anim>
                                        <p:anim calcmode="lin" valueType="num" p14:bounceEnd="73333">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73333">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14:bounceEnd="73333">
                                          <p:cBhvr additive="base">
                                            <p:cTn id="65" dur="150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66" dur="1500" fill="hold"/>
                                            <p:tgtEl>
                                              <p:spTgt spid="17"/>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14:presetBounceEnd="73333">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14:bounceEnd="73333">
                                          <p:cBhvr additive="base">
                                            <p:cTn id="69" dur="1500" fill="hold"/>
                                            <p:tgtEl>
                                              <p:spTgt spid="16"/>
                                            </p:tgtEl>
                                            <p:attrNameLst>
                                              <p:attrName>ppt_x</p:attrName>
                                            </p:attrNameLst>
                                          </p:cBhvr>
                                          <p:tavLst>
                                            <p:tav tm="0">
                                              <p:val>
                                                <p:strVal val="#ppt_x"/>
                                              </p:val>
                                            </p:tav>
                                            <p:tav tm="100000">
                                              <p:val>
                                                <p:strVal val="#ppt_x"/>
                                              </p:val>
                                            </p:tav>
                                          </p:tavLst>
                                        </p:anim>
                                        <p:anim calcmode="lin" valueType="num" p14:bounceEnd="73333">
                                          <p:cBhvr additive="base">
                                            <p:cTn id="70" dur="1500" fill="hold"/>
                                            <p:tgtEl>
                                              <p:spTgt spid="16"/>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14:presetBounceEnd="73333">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14:bounceEnd="73333">
                                          <p:cBhvr additive="base">
                                            <p:cTn id="73" dur="1500" fill="hold"/>
                                            <p:tgtEl>
                                              <p:spTgt spid="30"/>
                                            </p:tgtEl>
                                            <p:attrNameLst>
                                              <p:attrName>ppt_x</p:attrName>
                                            </p:attrNameLst>
                                          </p:cBhvr>
                                          <p:tavLst>
                                            <p:tav tm="0">
                                              <p:val>
                                                <p:strVal val="#ppt_x"/>
                                              </p:val>
                                            </p:tav>
                                            <p:tav tm="100000">
                                              <p:val>
                                                <p:strVal val="#ppt_x"/>
                                              </p:val>
                                            </p:tav>
                                          </p:tavLst>
                                        </p:anim>
                                        <p:anim calcmode="lin" valueType="num" p14:bounceEnd="73333">
                                          <p:cBhvr additive="base">
                                            <p:cTn id="74" dur="1500" fill="hold"/>
                                            <p:tgtEl>
                                              <p:spTgt spid="30"/>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14:presetBounceEnd="73333">
                                      <p:stCondLst>
                                        <p:cond delay="200"/>
                                      </p:stCondLst>
                                      <p:childTnLst>
                                        <p:set>
                                          <p:cBhvr>
                                            <p:cTn id="76" dur="1" fill="hold">
                                              <p:stCondLst>
                                                <p:cond delay="0"/>
                                              </p:stCondLst>
                                            </p:cTn>
                                            <p:tgtEl>
                                              <p:spTgt spid="45"/>
                                            </p:tgtEl>
                                            <p:attrNameLst>
                                              <p:attrName>style.visibility</p:attrName>
                                            </p:attrNameLst>
                                          </p:cBhvr>
                                          <p:to>
                                            <p:strVal val="visible"/>
                                          </p:to>
                                        </p:set>
                                        <p:anim calcmode="lin" valueType="num" p14:bounceEnd="73333">
                                          <p:cBhvr additive="base">
                                            <p:cTn id="77" dur="1500" fill="hold"/>
                                            <p:tgtEl>
                                              <p:spTgt spid="45"/>
                                            </p:tgtEl>
                                            <p:attrNameLst>
                                              <p:attrName>ppt_x</p:attrName>
                                            </p:attrNameLst>
                                          </p:cBhvr>
                                          <p:tavLst>
                                            <p:tav tm="0">
                                              <p:val>
                                                <p:strVal val="1+#ppt_w/2"/>
                                              </p:val>
                                            </p:tav>
                                            <p:tav tm="100000">
                                              <p:val>
                                                <p:strVal val="#ppt_x"/>
                                              </p:val>
                                            </p:tav>
                                          </p:tavLst>
                                        </p:anim>
                                        <p:anim calcmode="lin" valueType="num" p14:bounceEnd="73333">
                                          <p:cBhvr additive="base">
                                            <p:cTn id="78" dur="1500" fill="hold"/>
                                            <p:tgtEl>
                                              <p:spTgt spid="45"/>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14:presetBounceEnd="73333">
                                      <p:stCondLst>
                                        <p:cond delay="200"/>
                                      </p:stCondLst>
                                      <p:childTnLst>
                                        <p:set>
                                          <p:cBhvr>
                                            <p:cTn id="80" dur="1" fill="hold">
                                              <p:stCondLst>
                                                <p:cond delay="0"/>
                                              </p:stCondLst>
                                            </p:cTn>
                                            <p:tgtEl>
                                              <p:spTgt spid="44"/>
                                            </p:tgtEl>
                                            <p:attrNameLst>
                                              <p:attrName>style.visibility</p:attrName>
                                            </p:attrNameLst>
                                          </p:cBhvr>
                                          <p:to>
                                            <p:strVal val="visible"/>
                                          </p:to>
                                        </p:set>
                                        <p:anim calcmode="lin" valueType="num" p14:bounceEnd="73333">
                                          <p:cBhvr additive="base">
                                            <p:cTn id="81" dur="1500" fill="hold"/>
                                            <p:tgtEl>
                                              <p:spTgt spid="44"/>
                                            </p:tgtEl>
                                            <p:attrNameLst>
                                              <p:attrName>ppt_x</p:attrName>
                                            </p:attrNameLst>
                                          </p:cBhvr>
                                          <p:tavLst>
                                            <p:tav tm="0">
                                              <p:val>
                                                <p:strVal val="1+#ppt_w/2"/>
                                              </p:val>
                                            </p:tav>
                                            <p:tav tm="100000">
                                              <p:val>
                                                <p:strVal val="#ppt_x"/>
                                              </p:val>
                                            </p:tav>
                                          </p:tavLst>
                                        </p:anim>
                                        <p:anim calcmode="lin" valueType="num" p14:bounceEnd="73333">
                                          <p:cBhvr additive="base">
                                            <p:cTn id="82" dur="1500" fill="hold"/>
                                            <p:tgtEl>
                                              <p:spTgt spid="44"/>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14:presetBounceEnd="73333">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14:bounceEnd="73333">
                                          <p:cBhvr additive="base">
                                            <p:cTn id="85" dur="1500" fill="hold"/>
                                            <p:tgtEl>
                                              <p:spTgt spid="41"/>
                                            </p:tgtEl>
                                            <p:attrNameLst>
                                              <p:attrName>ppt_x</p:attrName>
                                            </p:attrNameLst>
                                          </p:cBhvr>
                                          <p:tavLst>
                                            <p:tav tm="0">
                                              <p:val>
                                                <p:strVal val="1+#ppt_w/2"/>
                                              </p:val>
                                            </p:tav>
                                            <p:tav tm="100000">
                                              <p:val>
                                                <p:strVal val="#ppt_x"/>
                                              </p:val>
                                            </p:tav>
                                          </p:tavLst>
                                        </p:anim>
                                        <p:anim calcmode="lin" valueType="num" p14:bounceEnd="73333">
                                          <p:cBhvr additive="base">
                                            <p:cTn id="86" dur="1500" fill="hold"/>
                                            <p:tgtEl>
                                              <p:spTgt spid="41"/>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14:presetBounceEnd="73333">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14:bounceEnd="73333">
                                          <p:cBhvr additive="base">
                                            <p:cTn id="89" dur="1500" fill="hold"/>
                                            <p:tgtEl>
                                              <p:spTgt spid="46"/>
                                            </p:tgtEl>
                                            <p:attrNameLst>
                                              <p:attrName>ppt_x</p:attrName>
                                            </p:attrNameLst>
                                          </p:cBhvr>
                                          <p:tavLst>
                                            <p:tav tm="0">
                                              <p:val>
                                                <p:strVal val="#ppt_x"/>
                                              </p:val>
                                            </p:tav>
                                            <p:tav tm="100000">
                                              <p:val>
                                                <p:strVal val="#ppt_x"/>
                                              </p:val>
                                            </p:tav>
                                          </p:tavLst>
                                        </p:anim>
                                        <p:anim calcmode="lin" valueType="num" p14:bounceEnd="73333">
                                          <p:cBhvr additive="base">
                                            <p:cTn id="90" dur="1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2" grpId="0"/>
          <p:bldP spid="27" grpId="0"/>
          <p:bldP spid="19" grpId="0"/>
          <p:bldP spid="28" grpId="0"/>
          <p:bldP spid="44"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1+#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1+#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1+#ppt_w/2"/>
                                              </p:val>
                                            </p:tav>
                                            <p:tav tm="100000">
                                              <p:val>
                                                <p:strVal val="#ppt_x"/>
                                              </p:val>
                                            </p:tav>
                                          </p:tavLst>
                                        </p:anim>
                                        <p:anim calcmode="lin" valueType="num">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1+#ppt_w/2"/>
                                              </p:val>
                                            </p:tav>
                                            <p:tav tm="100000">
                                              <p:val>
                                                <p:strVal val="#ppt_x"/>
                                              </p:val>
                                            </p:tav>
                                          </p:tavLst>
                                        </p:anim>
                                        <p:anim calcmode="lin" valueType="num">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500" fill="hold"/>
                                            <p:tgtEl>
                                              <p:spTgt spid="22"/>
                                            </p:tgtEl>
                                            <p:attrNameLst>
                                              <p:attrName>ppt_x</p:attrName>
                                            </p:attrNameLst>
                                          </p:cBhvr>
                                          <p:tavLst>
                                            <p:tav tm="0">
                                              <p:val>
                                                <p:strVal val="1+#ppt_w/2"/>
                                              </p:val>
                                            </p:tav>
                                            <p:tav tm="100000">
                                              <p:val>
                                                <p:strVal val="#ppt_x"/>
                                              </p:val>
                                            </p:tav>
                                          </p:tavLst>
                                        </p:anim>
                                        <p:anim calcmode="lin" valueType="num">
                                          <p:cBhvr additive="base">
                                            <p:cTn id="24" dur="1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500" fill="hold"/>
                                            <p:tgtEl>
                                              <p:spTgt spid="27"/>
                                            </p:tgtEl>
                                            <p:attrNameLst>
                                              <p:attrName>ppt_x</p:attrName>
                                            </p:attrNameLst>
                                          </p:cBhvr>
                                          <p:tavLst>
                                            <p:tav tm="0">
                                              <p:val>
                                                <p:strVal val="1+#ppt_w/2"/>
                                              </p:val>
                                            </p:tav>
                                            <p:tav tm="100000">
                                              <p:val>
                                                <p:strVal val="#ppt_x"/>
                                              </p:val>
                                            </p:tav>
                                          </p:tavLst>
                                        </p:anim>
                                        <p:anim calcmode="lin" valueType="num">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500" fill="hold"/>
                                            <p:tgtEl>
                                              <p:spTgt spid="19"/>
                                            </p:tgtEl>
                                            <p:attrNameLst>
                                              <p:attrName>ppt_x</p:attrName>
                                            </p:attrNameLst>
                                          </p:cBhvr>
                                          <p:tavLst>
                                            <p:tav tm="0">
                                              <p:val>
                                                <p:strVal val="1+#ppt_w/2"/>
                                              </p:val>
                                            </p:tav>
                                            <p:tav tm="100000">
                                              <p:val>
                                                <p:strVal val="#ppt_x"/>
                                              </p:val>
                                            </p:tav>
                                          </p:tavLst>
                                        </p:anim>
                                        <p:anim calcmode="lin" valueType="num">
                                          <p:cBhvr additive="base">
                                            <p:cTn id="32" dur="1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1500" fill="hold"/>
                                            <p:tgtEl>
                                              <p:spTgt spid="28"/>
                                            </p:tgtEl>
                                            <p:attrNameLst>
                                              <p:attrName>ppt_x</p:attrName>
                                            </p:attrNameLst>
                                          </p:cBhvr>
                                          <p:tavLst>
                                            <p:tav tm="0">
                                              <p:val>
                                                <p:strVal val="1+#ppt_w/2"/>
                                              </p:val>
                                            </p:tav>
                                            <p:tav tm="100000">
                                              <p:val>
                                                <p:strVal val="#ppt_x"/>
                                              </p:val>
                                            </p:tav>
                                          </p:tavLst>
                                        </p:anim>
                                        <p:anim calcmode="lin" valueType="num">
                                          <p:cBhvr additive="base">
                                            <p:cTn id="36" dur="1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500" fill="hold"/>
                                            <p:tgtEl>
                                              <p:spTgt spid="31"/>
                                            </p:tgtEl>
                                            <p:attrNameLst>
                                              <p:attrName>ppt_x</p:attrName>
                                            </p:attrNameLst>
                                          </p:cBhvr>
                                          <p:tavLst>
                                            <p:tav tm="0">
                                              <p:val>
                                                <p:strVal val="1+#ppt_w/2"/>
                                              </p:val>
                                            </p:tav>
                                            <p:tav tm="100000">
                                              <p:val>
                                                <p:strVal val="#ppt_x"/>
                                              </p:val>
                                            </p:tav>
                                          </p:tavLst>
                                        </p:anim>
                                        <p:anim calcmode="lin" valueType="num">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500" fill="hold"/>
                                            <p:tgtEl>
                                              <p:spTgt spid="32"/>
                                            </p:tgtEl>
                                            <p:attrNameLst>
                                              <p:attrName>ppt_x</p:attrName>
                                            </p:attrNameLst>
                                          </p:cBhvr>
                                          <p:tavLst>
                                            <p:tav tm="0">
                                              <p:val>
                                                <p:strVal val="1+#ppt_w/2"/>
                                              </p:val>
                                            </p:tav>
                                            <p:tav tm="100000">
                                              <p:val>
                                                <p:strVal val="#ppt_x"/>
                                              </p:val>
                                            </p:tav>
                                          </p:tavLst>
                                        </p:anim>
                                        <p:anim calcmode="lin" valueType="num">
                                          <p:cBhvr additive="base">
                                            <p:cTn id="44" dur="1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1500" fill="hold"/>
                                            <p:tgtEl>
                                              <p:spTgt spid="33"/>
                                            </p:tgtEl>
                                            <p:attrNameLst>
                                              <p:attrName>ppt_x</p:attrName>
                                            </p:attrNameLst>
                                          </p:cBhvr>
                                          <p:tavLst>
                                            <p:tav tm="0">
                                              <p:val>
                                                <p:strVal val="1+#ppt_w/2"/>
                                              </p:val>
                                            </p:tav>
                                            <p:tav tm="100000">
                                              <p:val>
                                                <p:strVal val="#ppt_x"/>
                                              </p:val>
                                            </p:tav>
                                          </p:tavLst>
                                        </p:anim>
                                        <p:anim calcmode="lin" valueType="num">
                                          <p:cBhvr additive="base">
                                            <p:cTn id="48" dur="1500" fill="hold"/>
                                            <p:tgtEl>
                                              <p:spTgt spid="33"/>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500" fill="hold"/>
                                            <p:tgtEl>
                                              <p:spTgt spid="35"/>
                                            </p:tgtEl>
                                            <p:attrNameLst>
                                              <p:attrName>ppt_x</p:attrName>
                                            </p:attrNameLst>
                                          </p:cBhvr>
                                          <p:tavLst>
                                            <p:tav tm="0">
                                              <p:val>
                                                <p:strVal val="1+#ppt_w/2"/>
                                              </p:val>
                                            </p:tav>
                                            <p:tav tm="100000">
                                              <p:val>
                                                <p:strVal val="#ppt_x"/>
                                              </p:val>
                                            </p:tav>
                                          </p:tavLst>
                                        </p:anim>
                                        <p:anim calcmode="lin" valueType="num">
                                          <p:cBhvr additive="base">
                                            <p:cTn id="52" dur="1500" fill="hold"/>
                                            <p:tgtEl>
                                              <p:spTgt spid="35"/>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1500" fill="hold"/>
                                            <p:tgtEl>
                                              <p:spTgt spid="12"/>
                                            </p:tgtEl>
                                            <p:attrNameLst>
                                              <p:attrName>ppt_x</p:attrName>
                                            </p:attrNameLst>
                                          </p:cBhvr>
                                          <p:tavLst>
                                            <p:tav tm="0">
                                              <p:val>
                                                <p:strVal val="#ppt_x"/>
                                              </p:val>
                                            </p:tav>
                                            <p:tav tm="100000">
                                              <p:val>
                                                <p:strVal val="#ppt_x"/>
                                              </p:val>
                                            </p:tav>
                                          </p:tavLst>
                                        </p:anim>
                                        <p:anim calcmode="lin" valueType="num">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1500" fill="hold"/>
                                            <p:tgtEl>
                                              <p:spTgt spid="17"/>
                                            </p:tgtEl>
                                            <p:attrNameLst>
                                              <p:attrName>ppt_x</p:attrName>
                                            </p:attrNameLst>
                                          </p:cBhvr>
                                          <p:tavLst>
                                            <p:tav tm="0">
                                              <p:val>
                                                <p:strVal val="#ppt_x"/>
                                              </p:val>
                                            </p:tav>
                                            <p:tav tm="100000">
                                              <p:val>
                                                <p:strVal val="#ppt_x"/>
                                              </p:val>
                                            </p:tav>
                                          </p:tavLst>
                                        </p:anim>
                                        <p:anim calcmode="lin" valueType="num">
                                          <p:cBhvr additive="base">
                                            <p:cTn id="66" dur="1500" fill="hold"/>
                                            <p:tgtEl>
                                              <p:spTgt spid="17"/>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1500" fill="hold"/>
                                            <p:tgtEl>
                                              <p:spTgt spid="16"/>
                                            </p:tgtEl>
                                            <p:attrNameLst>
                                              <p:attrName>ppt_x</p:attrName>
                                            </p:attrNameLst>
                                          </p:cBhvr>
                                          <p:tavLst>
                                            <p:tav tm="0">
                                              <p:val>
                                                <p:strVal val="#ppt_x"/>
                                              </p:val>
                                            </p:tav>
                                            <p:tav tm="100000">
                                              <p:val>
                                                <p:strVal val="#ppt_x"/>
                                              </p:val>
                                            </p:tav>
                                          </p:tavLst>
                                        </p:anim>
                                        <p:anim calcmode="lin" valueType="num">
                                          <p:cBhvr additive="base">
                                            <p:cTn id="70" dur="1500" fill="hold"/>
                                            <p:tgtEl>
                                              <p:spTgt spid="16"/>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1500" fill="hold"/>
                                            <p:tgtEl>
                                              <p:spTgt spid="30"/>
                                            </p:tgtEl>
                                            <p:attrNameLst>
                                              <p:attrName>ppt_x</p:attrName>
                                            </p:attrNameLst>
                                          </p:cBhvr>
                                          <p:tavLst>
                                            <p:tav tm="0">
                                              <p:val>
                                                <p:strVal val="#ppt_x"/>
                                              </p:val>
                                            </p:tav>
                                            <p:tav tm="100000">
                                              <p:val>
                                                <p:strVal val="#ppt_x"/>
                                              </p:val>
                                            </p:tav>
                                          </p:tavLst>
                                        </p:anim>
                                        <p:anim calcmode="lin" valueType="num">
                                          <p:cBhvr additive="base">
                                            <p:cTn id="74" dur="1500" fill="hold"/>
                                            <p:tgtEl>
                                              <p:spTgt spid="30"/>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stCondLst>
                                        <p:cond delay="20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1500" fill="hold"/>
                                            <p:tgtEl>
                                              <p:spTgt spid="45"/>
                                            </p:tgtEl>
                                            <p:attrNameLst>
                                              <p:attrName>ppt_x</p:attrName>
                                            </p:attrNameLst>
                                          </p:cBhvr>
                                          <p:tavLst>
                                            <p:tav tm="0">
                                              <p:val>
                                                <p:strVal val="1+#ppt_w/2"/>
                                              </p:val>
                                            </p:tav>
                                            <p:tav tm="100000">
                                              <p:val>
                                                <p:strVal val="#ppt_x"/>
                                              </p:val>
                                            </p:tav>
                                          </p:tavLst>
                                        </p:anim>
                                        <p:anim calcmode="lin" valueType="num">
                                          <p:cBhvr additive="base">
                                            <p:cTn id="78" dur="1500" fill="hold"/>
                                            <p:tgtEl>
                                              <p:spTgt spid="45"/>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200"/>
                                      </p:stCondLst>
                                      <p:childTnLst>
                                        <p:set>
                                          <p:cBhvr>
                                            <p:cTn id="80" dur="1" fill="hold">
                                              <p:stCondLst>
                                                <p:cond delay="0"/>
                                              </p:stCondLst>
                                            </p:cTn>
                                            <p:tgtEl>
                                              <p:spTgt spid="44"/>
                                            </p:tgtEl>
                                            <p:attrNameLst>
                                              <p:attrName>style.visibility</p:attrName>
                                            </p:attrNameLst>
                                          </p:cBhvr>
                                          <p:to>
                                            <p:strVal val="visible"/>
                                          </p:to>
                                        </p:set>
                                        <p:anim calcmode="lin" valueType="num">
                                          <p:cBhvr additive="base">
                                            <p:cTn id="81" dur="1500" fill="hold"/>
                                            <p:tgtEl>
                                              <p:spTgt spid="44"/>
                                            </p:tgtEl>
                                            <p:attrNameLst>
                                              <p:attrName>ppt_x</p:attrName>
                                            </p:attrNameLst>
                                          </p:cBhvr>
                                          <p:tavLst>
                                            <p:tav tm="0">
                                              <p:val>
                                                <p:strVal val="1+#ppt_w/2"/>
                                              </p:val>
                                            </p:tav>
                                            <p:tav tm="100000">
                                              <p:val>
                                                <p:strVal val="#ppt_x"/>
                                              </p:val>
                                            </p:tav>
                                          </p:tavLst>
                                        </p:anim>
                                        <p:anim calcmode="lin" valueType="num">
                                          <p:cBhvr additive="base">
                                            <p:cTn id="82" dur="1500" fill="hold"/>
                                            <p:tgtEl>
                                              <p:spTgt spid="44"/>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1500" fill="hold"/>
                                            <p:tgtEl>
                                              <p:spTgt spid="41"/>
                                            </p:tgtEl>
                                            <p:attrNameLst>
                                              <p:attrName>ppt_x</p:attrName>
                                            </p:attrNameLst>
                                          </p:cBhvr>
                                          <p:tavLst>
                                            <p:tav tm="0">
                                              <p:val>
                                                <p:strVal val="1+#ppt_w/2"/>
                                              </p:val>
                                            </p:tav>
                                            <p:tav tm="100000">
                                              <p:val>
                                                <p:strVal val="#ppt_x"/>
                                              </p:val>
                                            </p:tav>
                                          </p:tavLst>
                                        </p:anim>
                                        <p:anim calcmode="lin" valueType="num">
                                          <p:cBhvr additive="base">
                                            <p:cTn id="86" dur="1500" fill="hold"/>
                                            <p:tgtEl>
                                              <p:spTgt spid="41"/>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additive="base">
                                            <p:cTn id="89" dur="1500" fill="hold"/>
                                            <p:tgtEl>
                                              <p:spTgt spid="46"/>
                                            </p:tgtEl>
                                            <p:attrNameLst>
                                              <p:attrName>ppt_x</p:attrName>
                                            </p:attrNameLst>
                                          </p:cBhvr>
                                          <p:tavLst>
                                            <p:tav tm="0">
                                              <p:val>
                                                <p:strVal val="#ppt_x"/>
                                              </p:val>
                                            </p:tav>
                                            <p:tav tm="100000">
                                              <p:val>
                                                <p:strVal val="#ppt_x"/>
                                              </p:val>
                                            </p:tav>
                                          </p:tavLst>
                                        </p:anim>
                                        <p:anim calcmode="lin" valueType="num">
                                          <p:cBhvr additive="base">
                                            <p:cTn id="90" dur="1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2" grpId="0"/>
          <p:bldP spid="27" grpId="0"/>
          <p:bldP spid="19" grpId="0"/>
          <p:bldP spid="28" grpId="0"/>
          <p:bldP spid="44" grpId="0"/>
          <p:bldP spid="4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computer, computer, Computerhardware, overdekt&#10;&#10;Automatisch gegenereerde beschrijving">
            <a:extLst>
              <a:ext uri="{FF2B5EF4-FFF2-40B4-BE49-F238E27FC236}">
                <a16:creationId xmlns:a16="http://schemas.microsoft.com/office/drawing/2014/main" id="{D902066A-75BB-FF10-04FD-16DE5122A62F}"/>
              </a:ext>
            </a:extLst>
          </p:cNvPr>
          <p:cNvPicPr>
            <a:picLocks noChangeAspect="1"/>
          </p:cNvPicPr>
          <p:nvPr/>
        </p:nvPicPr>
        <p:blipFill rotWithShape="1">
          <a:blip r:embed="rId2">
            <a:extLst>
              <a:ext uri="{28A0092B-C50C-407E-A947-70E740481C1C}">
                <a14:useLocalDpi xmlns:a14="http://schemas.microsoft.com/office/drawing/2010/main" val="0"/>
              </a:ext>
            </a:extLst>
          </a:blip>
          <a:srcRect t="6306"/>
          <a:stretch/>
        </p:blipFill>
        <p:spPr>
          <a:xfrm>
            <a:off x="685800" y="685800"/>
            <a:ext cx="16916400" cy="8915400"/>
          </a:xfrm>
          <a:prstGeom prst="rect">
            <a:avLst/>
          </a:prstGeom>
        </p:spPr>
      </p:pic>
    </p:spTree>
    <p:extLst>
      <p:ext uri="{BB962C8B-B14F-4D97-AF65-F5344CB8AC3E}">
        <p14:creationId xmlns:p14="http://schemas.microsoft.com/office/powerpoint/2010/main" val="859421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2CA968-E5CC-40D9-A00A-D6F1FBC2D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617" y="1931081"/>
            <a:ext cx="7544765" cy="6424838"/>
          </a:xfrm>
          <a:prstGeom prst="rect">
            <a:avLst/>
          </a:prstGeom>
        </p:spPr>
      </p:pic>
      <p:pic>
        <p:nvPicPr>
          <p:cNvPr id="7" name="Picture 6" descr="A flat screen tv sitting on top of a computer&#10;&#10;Description automatically generated">
            <a:extLst>
              <a:ext uri="{FF2B5EF4-FFF2-40B4-BE49-F238E27FC236}">
                <a16:creationId xmlns:a16="http://schemas.microsoft.com/office/drawing/2014/main" id="{AF54663A-EB45-47ED-99E3-46E015EB38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2123869"/>
            <a:ext cx="13090139" cy="6647428"/>
          </a:xfrm>
          <a:prstGeom prst="rect">
            <a:avLst/>
          </a:prstGeom>
        </p:spPr>
      </p:pic>
      <p:pic>
        <p:nvPicPr>
          <p:cNvPr id="6" name="Picture Placeholder 5">
            <a:extLst>
              <a:ext uri="{FF2B5EF4-FFF2-40B4-BE49-F238E27FC236}">
                <a16:creationId xmlns:a16="http://schemas.microsoft.com/office/drawing/2014/main" id="{3E20D822-F8A6-43E3-93D8-CC07B9395AD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69" r="-239"/>
          <a:stretch/>
        </p:blipFill>
        <p:spPr>
          <a:xfrm>
            <a:off x="5051313" y="2419295"/>
            <a:ext cx="8227138" cy="5093208"/>
          </a:xfrm>
        </p:spPr>
      </p:pic>
      <p:sp>
        <p:nvSpPr>
          <p:cNvPr id="32" name="Speech Bubble: Rectangle 31">
            <a:extLst>
              <a:ext uri="{FF2B5EF4-FFF2-40B4-BE49-F238E27FC236}">
                <a16:creationId xmlns:a16="http://schemas.microsoft.com/office/drawing/2014/main" id="{A55F959B-DD13-4055-9562-BCB325A3104F}"/>
              </a:ext>
            </a:extLst>
          </p:cNvPr>
          <p:cNvSpPr/>
          <p:nvPr/>
        </p:nvSpPr>
        <p:spPr>
          <a:xfrm>
            <a:off x="12294255" y="746582"/>
            <a:ext cx="3462884" cy="1710813"/>
          </a:xfrm>
          <a:prstGeom prst="wedgeRectCallout">
            <a:avLst>
              <a:gd name="adj1" fmla="val -33156"/>
              <a:gd name="adj2" fmla="val 731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79ED356-9B25-42E4-A7D0-B9693236A24C}"/>
              </a:ext>
            </a:extLst>
          </p:cNvPr>
          <p:cNvSpPr txBox="1"/>
          <p:nvPr/>
        </p:nvSpPr>
        <p:spPr>
          <a:xfrm>
            <a:off x="12599233" y="724825"/>
            <a:ext cx="2852928" cy="1569660"/>
          </a:xfrm>
          <a:prstGeom prst="rect">
            <a:avLst/>
          </a:prstGeom>
          <a:noFill/>
        </p:spPr>
        <p:txBody>
          <a:bodyPr wrap="square" rtlCol="0">
            <a:spAutoFit/>
          </a:bodyPr>
          <a:lstStyle/>
          <a:p>
            <a:pPr algn="ctr"/>
            <a:r>
              <a:rPr lang="en-US" sz="3200">
                <a:solidFill>
                  <a:schemeClr val="bg1"/>
                </a:solidFill>
                <a:latin typeface="+mj-lt"/>
                <a:ea typeface="Source Sans Pro Black" panose="020B0803030403020204" pitchFamily="34" charset="0"/>
              </a:rPr>
              <a:t>… is an Automation Software</a:t>
            </a:r>
            <a:endParaRPr lang="uk-UA" sz="3200">
              <a:solidFill>
                <a:schemeClr val="bg1"/>
              </a:solidFill>
              <a:latin typeface="+mj-lt"/>
              <a:ea typeface="Source Sans Pro Black" panose="020B0803030403020204" pitchFamily="34" charset="0"/>
            </a:endParaRPr>
          </a:p>
        </p:txBody>
      </p:sp>
      <p:sp>
        <p:nvSpPr>
          <p:cNvPr id="10" name="Speech Bubble: Rectangle 9">
            <a:extLst>
              <a:ext uri="{FF2B5EF4-FFF2-40B4-BE49-F238E27FC236}">
                <a16:creationId xmlns:a16="http://schemas.microsoft.com/office/drawing/2014/main" id="{B5D97756-D473-4ACF-B8F6-89849680D6FB}"/>
              </a:ext>
            </a:extLst>
          </p:cNvPr>
          <p:cNvSpPr/>
          <p:nvPr/>
        </p:nvSpPr>
        <p:spPr>
          <a:xfrm flipH="1">
            <a:off x="2530862" y="669821"/>
            <a:ext cx="3462884" cy="1376121"/>
          </a:xfrm>
          <a:prstGeom prst="wedgeRectCallout">
            <a:avLst>
              <a:gd name="adj1" fmla="val -33156"/>
              <a:gd name="adj2" fmla="val 731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39E0864-9D7B-483D-9C87-BBF87ECD0E1D}"/>
              </a:ext>
            </a:extLst>
          </p:cNvPr>
          <p:cNvSpPr txBox="1"/>
          <p:nvPr/>
        </p:nvSpPr>
        <p:spPr>
          <a:xfrm flipH="1">
            <a:off x="2835840" y="837751"/>
            <a:ext cx="2852928" cy="923330"/>
          </a:xfrm>
          <a:prstGeom prst="rect">
            <a:avLst/>
          </a:prstGeom>
          <a:noFill/>
        </p:spPr>
        <p:txBody>
          <a:bodyPr wrap="square" rtlCol="0">
            <a:spAutoFit/>
          </a:bodyPr>
          <a:lstStyle/>
          <a:p>
            <a:pPr algn="ctr"/>
            <a:r>
              <a:rPr lang="en-US" sz="4400">
                <a:solidFill>
                  <a:schemeClr val="bg1"/>
                </a:solidFill>
                <a:latin typeface="+mj-lt"/>
                <a:ea typeface="Source Sans Pro Black" panose="020B0803030403020204" pitchFamily="34" charset="0"/>
              </a:rPr>
              <a:t>RPA</a:t>
            </a:r>
            <a:r>
              <a:rPr lang="en-US" sz="5400">
                <a:solidFill>
                  <a:schemeClr val="bg1"/>
                </a:solidFill>
                <a:latin typeface="+mj-lt"/>
                <a:ea typeface="Source Sans Pro Black" panose="020B0803030403020204" pitchFamily="34" charset="0"/>
              </a:rPr>
              <a:t>…</a:t>
            </a:r>
            <a:endParaRPr lang="uk-UA" sz="5400">
              <a:solidFill>
                <a:schemeClr val="bg1"/>
              </a:solidFill>
              <a:latin typeface="+mj-lt"/>
              <a:ea typeface="Source Sans Pro Black" panose="020B0803030403020204" pitchFamily="34" charset="0"/>
            </a:endParaRPr>
          </a:p>
        </p:txBody>
      </p:sp>
    </p:spTree>
    <p:extLst>
      <p:ext uri="{BB962C8B-B14F-4D97-AF65-F5344CB8AC3E}">
        <p14:creationId xmlns:p14="http://schemas.microsoft.com/office/powerpoint/2010/main" val="8630533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3333">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3333">
                                          <p:cBhvr additive="base">
                                            <p:cTn id="7" dur="1500" fill="hold"/>
                                            <p:tgtEl>
                                              <p:spTgt spid="8"/>
                                            </p:tgtEl>
                                            <p:attrNameLst>
                                              <p:attrName>ppt_x</p:attrName>
                                            </p:attrNameLst>
                                          </p:cBhvr>
                                          <p:tavLst>
                                            <p:tav tm="0">
                                              <p:val>
                                                <p:strVal val="0-#ppt_w/2"/>
                                              </p:val>
                                            </p:tav>
                                            <p:tav tm="100000">
                                              <p:val>
                                                <p:strVal val="#ppt_x"/>
                                              </p:val>
                                            </p:tav>
                                          </p:tavLst>
                                        </p:anim>
                                        <p:anim calcmode="lin" valueType="num" p14:bounceEnd="73333">
                                          <p:cBhvr additive="base">
                                            <p:cTn id="8" dur="1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3333">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73333">
                                          <p:cBhvr additive="base">
                                            <p:cTn id="11" dur="1500" fill="hold"/>
                                            <p:tgtEl>
                                              <p:spTgt spid="10"/>
                                            </p:tgtEl>
                                            <p:attrNameLst>
                                              <p:attrName>ppt_x</p:attrName>
                                            </p:attrNameLst>
                                          </p:cBhvr>
                                          <p:tavLst>
                                            <p:tav tm="0">
                                              <p:val>
                                                <p:strVal val="0-#ppt_w/2"/>
                                              </p:val>
                                            </p:tav>
                                            <p:tav tm="100000">
                                              <p:val>
                                                <p:strVal val="#ppt_x"/>
                                              </p:val>
                                            </p:tav>
                                          </p:tavLst>
                                        </p:anim>
                                        <p:anim calcmode="lin" valueType="num" p14:bounceEnd="73333">
                                          <p:cBhvr additive="base">
                                            <p:cTn id="12" dur="1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14:bounceEnd="73333">
                                          <p:cBhvr additive="base">
                                            <p:cTn id="15" dur="1500" fill="hold"/>
                                            <p:tgtEl>
                                              <p:spTgt spid="11"/>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14:presetBounceEnd="73333">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73333">
                                          <p:cBhvr additive="base">
                                            <p:cTn id="21" dur="1500" fill="hold"/>
                                            <p:tgtEl>
                                              <p:spTgt spid="6"/>
                                            </p:tgtEl>
                                            <p:attrNameLst>
                                              <p:attrName>ppt_x</p:attrName>
                                            </p:attrNameLst>
                                          </p:cBhvr>
                                          <p:tavLst>
                                            <p:tav tm="0">
                                              <p:val>
                                                <p:strVal val="1+#ppt_w/2"/>
                                              </p:val>
                                            </p:tav>
                                            <p:tav tm="100000">
                                              <p:val>
                                                <p:strVal val="#ppt_x"/>
                                              </p:val>
                                            </p:tav>
                                          </p:tavLst>
                                        </p:anim>
                                        <p:anim calcmode="lin" valueType="num" p14:bounceEnd="73333">
                                          <p:cBhvr additive="base">
                                            <p:cTn id="22" dur="1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14:presetBounceEnd="73333">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14:bounceEnd="73333">
                                          <p:cBhvr additive="base">
                                            <p:cTn id="25" dur="1500" fill="hold"/>
                                            <p:tgtEl>
                                              <p:spTgt spid="7"/>
                                            </p:tgtEl>
                                            <p:attrNameLst>
                                              <p:attrName>ppt_x</p:attrName>
                                            </p:attrNameLst>
                                          </p:cBhvr>
                                          <p:tavLst>
                                            <p:tav tm="0">
                                              <p:val>
                                                <p:strVal val="1+#ppt_w/2"/>
                                              </p:val>
                                            </p:tav>
                                            <p:tav tm="100000">
                                              <p:val>
                                                <p:strVal val="#ppt_x"/>
                                              </p:val>
                                            </p:tav>
                                          </p:tavLst>
                                        </p:anim>
                                        <p:anim calcmode="lin" valueType="num" p14:bounceEnd="73333">
                                          <p:cBhvr additive="base">
                                            <p:cTn id="26" dur="1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14:presetBounceEnd="73333">
                                      <p:stCondLst>
                                        <p:cond delay="500"/>
                                      </p:stCondLst>
                                      <p:childTnLst>
                                        <p:set>
                                          <p:cBhvr>
                                            <p:cTn id="28" dur="1" fill="hold">
                                              <p:stCondLst>
                                                <p:cond delay="0"/>
                                              </p:stCondLst>
                                            </p:cTn>
                                            <p:tgtEl>
                                              <p:spTgt spid="32"/>
                                            </p:tgtEl>
                                            <p:attrNameLst>
                                              <p:attrName>style.visibility</p:attrName>
                                            </p:attrNameLst>
                                          </p:cBhvr>
                                          <p:to>
                                            <p:strVal val="visible"/>
                                          </p:to>
                                        </p:set>
                                        <p:anim calcmode="lin" valueType="num" p14:bounceEnd="73333">
                                          <p:cBhvr additive="base">
                                            <p:cTn id="29" dur="1500" fill="hold"/>
                                            <p:tgtEl>
                                              <p:spTgt spid="32"/>
                                            </p:tgtEl>
                                            <p:attrNameLst>
                                              <p:attrName>ppt_x</p:attrName>
                                            </p:attrNameLst>
                                          </p:cBhvr>
                                          <p:tavLst>
                                            <p:tav tm="0">
                                              <p:val>
                                                <p:strVal val="1+#ppt_w/2"/>
                                              </p:val>
                                            </p:tav>
                                            <p:tav tm="100000">
                                              <p:val>
                                                <p:strVal val="#ppt_x"/>
                                              </p:val>
                                            </p:tav>
                                          </p:tavLst>
                                        </p:anim>
                                        <p:anim calcmode="lin" valueType="num" p14:bounceEnd="73333">
                                          <p:cBhvr additive="base">
                                            <p:cTn id="30" dur="1500" fill="hold"/>
                                            <p:tgtEl>
                                              <p:spTgt spid="3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14:presetBounceEnd="73333">
                                      <p:stCondLst>
                                        <p:cond delay="500"/>
                                      </p:stCondLst>
                                      <p:childTnLst>
                                        <p:set>
                                          <p:cBhvr>
                                            <p:cTn id="32" dur="1" fill="hold">
                                              <p:stCondLst>
                                                <p:cond delay="0"/>
                                              </p:stCondLst>
                                            </p:cTn>
                                            <p:tgtEl>
                                              <p:spTgt spid="33"/>
                                            </p:tgtEl>
                                            <p:attrNameLst>
                                              <p:attrName>style.visibility</p:attrName>
                                            </p:attrNameLst>
                                          </p:cBhvr>
                                          <p:to>
                                            <p:strVal val="visible"/>
                                          </p:to>
                                        </p:set>
                                        <p:anim calcmode="lin" valueType="num" p14:bounceEnd="73333">
                                          <p:cBhvr additive="base">
                                            <p:cTn id="33" dur="1500" fill="hold"/>
                                            <p:tgtEl>
                                              <p:spTgt spid="33"/>
                                            </p:tgtEl>
                                            <p:attrNameLst>
                                              <p:attrName>ppt_x</p:attrName>
                                            </p:attrNameLst>
                                          </p:cBhvr>
                                          <p:tavLst>
                                            <p:tav tm="0">
                                              <p:val>
                                                <p:strVal val="1+#ppt_w/2"/>
                                              </p:val>
                                            </p:tav>
                                            <p:tav tm="100000">
                                              <p:val>
                                                <p:strVal val="#ppt_x"/>
                                              </p:val>
                                            </p:tav>
                                          </p:tavLst>
                                        </p:anim>
                                        <p:anim calcmode="lin" valueType="num" p14:bounceEnd="73333">
                                          <p:cBhvr additive="base">
                                            <p:cTn id="34" dur="1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0"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0-#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1+#ppt_w/2"/>
                                              </p:val>
                                            </p:tav>
                                            <p:tav tm="100000">
                                              <p:val>
                                                <p:strVal val="#ppt_x"/>
                                              </p:val>
                                            </p:tav>
                                          </p:tavLst>
                                        </p:anim>
                                        <p:anim calcmode="lin" valueType="num">
                                          <p:cBhvr additive="base">
                                            <p:cTn id="16"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500" fill="hold"/>
                                            <p:tgtEl>
                                              <p:spTgt spid="6"/>
                                            </p:tgtEl>
                                            <p:attrNameLst>
                                              <p:attrName>ppt_x</p:attrName>
                                            </p:attrNameLst>
                                          </p:cBhvr>
                                          <p:tavLst>
                                            <p:tav tm="0">
                                              <p:val>
                                                <p:strVal val="1+#ppt_w/2"/>
                                              </p:val>
                                            </p:tav>
                                            <p:tav tm="100000">
                                              <p:val>
                                                <p:strVal val="#ppt_x"/>
                                              </p:val>
                                            </p:tav>
                                          </p:tavLst>
                                        </p:anim>
                                        <p:anim calcmode="lin" valueType="num">
                                          <p:cBhvr additive="base">
                                            <p:cTn id="22" dur="1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500" fill="hold"/>
                                            <p:tgtEl>
                                              <p:spTgt spid="7"/>
                                            </p:tgtEl>
                                            <p:attrNameLst>
                                              <p:attrName>ppt_x</p:attrName>
                                            </p:attrNameLst>
                                          </p:cBhvr>
                                          <p:tavLst>
                                            <p:tav tm="0">
                                              <p:val>
                                                <p:strVal val="1+#ppt_w/2"/>
                                              </p:val>
                                            </p:tav>
                                            <p:tav tm="100000">
                                              <p:val>
                                                <p:strVal val="#ppt_x"/>
                                              </p:val>
                                            </p:tav>
                                          </p:tavLst>
                                        </p:anim>
                                        <p:anim calcmode="lin" valueType="num">
                                          <p:cBhvr additive="base">
                                            <p:cTn id="26" dur="1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5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500" fill="hold"/>
                                            <p:tgtEl>
                                              <p:spTgt spid="32"/>
                                            </p:tgtEl>
                                            <p:attrNameLst>
                                              <p:attrName>ppt_x</p:attrName>
                                            </p:attrNameLst>
                                          </p:cBhvr>
                                          <p:tavLst>
                                            <p:tav tm="0">
                                              <p:val>
                                                <p:strVal val="1+#ppt_w/2"/>
                                              </p:val>
                                            </p:tav>
                                            <p:tav tm="100000">
                                              <p:val>
                                                <p:strVal val="#ppt_x"/>
                                              </p:val>
                                            </p:tav>
                                          </p:tavLst>
                                        </p:anim>
                                        <p:anim calcmode="lin" valueType="num">
                                          <p:cBhvr additive="base">
                                            <p:cTn id="30" dur="1500" fill="hold"/>
                                            <p:tgtEl>
                                              <p:spTgt spid="3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50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1500" fill="hold"/>
                                            <p:tgtEl>
                                              <p:spTgt spid="33"/>
                                            </p:tgtEl>
                                            <p:attrNameLst>
                                              <p:attrName>ppt_x</p:attrName>
                                            </p:attrNameLst>
                                          </p:cBhvr>
                                          <p:tavLst>
                                            <p:tav tm="0">
                                              <p:val>
                                                <p:strVal val="1+#ppt_w/2"/>
                                              </p:val>
                                            </p:tav>
                                            <p:tav tm="100000">
                                              <p:val>
                                                <p:strVal val="#ppt_x"/>
                                              </p:val>
                                            </p:tav>
                                          </p:tavLst>
                                        </p:anim>
                                        <p:anim calcmode="lin" valueType="num">
                                          <p:cBhvr additive="base">
                                            <p:cTn id="34" dur="1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0" grpId="0" animBg="1"/>
          <p:bldP spid="1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22B4595-EDD2-47F5-9D44-E4063BED8405}"/>
              </a:ext>
            </a:extLst>
          </p:cNvPr>
          <p:cNvSpPr/>
          <p:nvPr/>
        </p:nvSpPr>
        <p:spPr>
          <a:xfrm>
            <a:off x="0" y="0"/>
            <a:ext cx="11306629" cy="10287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Placeholder 23">
            <a:extLst>
              <a:ext uri="{FF2B5EF4-FFF2-40B4-BE49-F238E27FC236}">
                <a16:creationId xmlns:a16="http://schemas.microsoft.com/office/drawing/2014/main" id="{44A2ECC2-937E-4755-A3F2-31166F54DCD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74" r="417"/>
          <a:stretch/>
        </p:blipFill>
        <p:spPr>
          <a:xfrm>
            <a:off x="-990988" y="1230278"/>
            <a:ext cx="8938536" cy="5514937"/>
          </a:xfrm>
        </p:spPr>
      </p:pic>
      <p:pic>
        <p:nvPicPr>
          <p:cNvPr id="25" name="Picture 24" descr="A flat screen tv sitting on top of a computer&#10;&#10;Description automatically generated">
            <a:extLst>
              <a:ext uri="{FF2B5EF4-FFF2-40B4-BE49-F238E27FC236}">
                <a16:creationId xmlns:a16="http://schemas.microsoft.com/office/drawing/2014/main" id="{4C302A2F-47E0-4BFC-BF05-F1BC1A8E1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5352" y="888787"/>
            <a:ext cx="14091194" cy="7155783"/>
          </a:xfrm>
          <a:prstGeom prst="rect">
            <a:avLst/>
          </a:prstGeom>
        </p:spPr>
      </p:pic>
      <p:sp>
        <p:nvSpPr>
          <p:cNvPr id="11" name="Oval 10">
            <a:extLst>
              <a:ext uri="{FF2B5EF4-FFF2-40B4-BE49-F238E27FC236}">
                <a16:creationId xmlns:a16="http://schemas.microsoft.com/office/drawing/2014/main" id="{777C232A-ABD7-48D9-864E-511DE5A5B300}"/>
              </a:ext>
            </a:extLst>
          </p:cNvPr>
          <p:cNvSpPr/>
          <p:nvPr/>
        </p:nvSpPr>
        <p:spPr>
          <a:xfrm>
            <a:off x="10846281" y="843617"/>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TextBox 11">
            <a:extLst>
              <a:ext uri="{FF2B5EF4-FFF2-40B4-BE49-F238E27FC236}">
                <a16:creationId xmlns:a16="http://schemas.microsoft.com/office/drawing/2014/main" id="{37C5192C-7F00-4EC1-9BE3-3A6CAC0218D7}"/>
              </a:ext>
            </a:extLst>
          </p:cNvPr>
          <p:cNvSpPr txBox="1"/>
          <p:nvPr/>
        </p:nvSpPr>
        <p:spPr>
          <a:xfrm>
            <a:off x="12015202" y="1533989"/>
            <a:ext cx="4536164" cy="400110"/>
          </a:xfrm>
          <a:prstGeom prst="rect">
            <a:avLst/>
          </a:prstGeom>
          <a:noFill/>
        </p:spPr>
        <p:txBody>
          <a:bodyPr wrap="square" rtlCol="0">
            <a:spAutoFit/>
          </a:bodyPr>
          <a:lstStyle/>
          <a:p>
            <a:r>
              <a:rPr lang="en-US" sz="2000" dirty="0">
                <a:solidFill>
                  <a:schemeClr val="tx2"/>
                </a:solidFill>
              </a:rPr>
              <a:t>Robots can work 24x7</a:t>
            </a:r>
          </a:p>
        </p:txBody>
      </p:sp>
      <p:sp>
        <p:nvSpPr>
          <p:cNvPr id="13" name="TextBox 12">
            <a:extLst>
              <a:ext uri="{FF2B5EF4-FFF2-40B4-BE49-F238E27FC236}">
                <a16:creationId xmlns:a16="http://schemas.microsoft.com/office/drawing/2014/main" id="{381F0191-1CAE-405C-A863-C1E3707DECF7}"/>
              </a:ext>
            </a:extLst>
          </p:cNvPr>
          <p:cNvSpPr txBox="1"/>
          <p:nvPr/>
        </p:nvSpPr>
        <p:spPr>
          <a:xfrm>
            <a:off x="12015202" y="843617"/>
            <a:ext cx="4536164" cy="584775"/>
          </a:xfrm>
          <a:prstGeom prst="rect">
            <a:avLst/>
          </a:prstGeom>
          <a:noFill/>
        </p:spPr>
        <p:txBody>
          <a:bodyPr wrap="square" rtlCol="0">
            <a:spAutoFit/>
          </a:bodyPr>
          <a:lstStyle/>
          <a:p>
            <a:r>
              <a:rPr lang="en-US" sz="3200">
                <a:latin typeface="+mj-lt"/>
              </a:rPr>
              <a:t>24x7</a:t>
            </a:r>
            <a:endParaRPr lang="uk-UA" sz="3200">
              <a:latin typeface="+mj-lt"/>
            </a:endParaRPr>
          </a:p>
        </p:txBody>
      </p:sp>
      <p:sp>
        <p:nvSpPr>
          <p:cNvPr id="16" name="Oval 15">
            <a:extLst>
              <a:ext uri="{FF2B5EF4-FFF2-40B4-BE49-F238E27FC236}">
                <a16:creationId xmlns:a16="http://schemas.microsoft.com/office/drawing/2014/main" id="{DE78AE16-C509-4BFD-B15D-C9A832EF905E}"/>
              </a:ext>
            </a:extLst>
          </p:cNvPr>
          <p:cNvSpPr/>
          <p:nvPr/>
        </p:nvSpPr>
        <p:spPr>
          <a:xfrm>
            <a:off x="10846281" y="2875958"/>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TextBox 16">
            <a:extLst>
              <a:ext uri="{FF2B5EF4-FFF2-40B4-BE49-F238E27FC236}">
                <a16:creationId xmlns:a16="http://schemas.microsoft.com/office/drawing/2014/main" id="{2B158C9C-34B1-4E76-A544-8E2BB38DCD25}"/>
              </a:ext>
            </a:extLst>
          </p:cNvPr>
          <p:cNvSpPr txBox="1"/>
          <p:nvPr/>
        </p:nvSpPr>
        <p:spPr>
          <a:xfrm>
            <a:off x="12015202" y="3567005"/>
            <a:ext cx="4672598" cy="707886"/>
          </a:xfrm>
          <a:prstGeom prst="rect">
            <a:avLst/>
          </a:prstGeom>
          <a:noFill/>
        </p:spPr>
        <p:txBody>
          <a:bodyPr wrap="square" rtlCol="0">
            <a:spAutoFit/>
          </a:bodyPr>
          <a:lstStyle/>
          <a:p>
            <a:r>
              <a:rPr lang="en-US" sz="2000">
                <a:solidFill>
                  <a:schemeClr val="tx2"/>
                </a:solidFill>
              </a:rPr>
              <a:t>Robots are efficient and can process tasks much faster</a:t>
            </a:r>
          </a:p>
        </p:txBody>
      </p:sp>
      <p:sp>
        <p:nvSpPr>
          <p:cNvPr id="18" name="TextBox 17">
            <a:extLst>
              <a:ext uri="{FF2B5EF4-FFF2-40B4-BE49-F238E27FC236}">
                <a16:creationId xmlns:a16="http://schemas.microsoft.com/office/drawing/2014/main" id="{B8744D43-A768-4D32-9A33-7BAB61661A21}"/>
              </a:ext>
            </a:extLst>
          </p:cNvPr>
          <p:cNvSpPr txBox="1"/>
          <p:nvPr/>
        </p:nvSpPr>
        <p:spPr>
          <a:xfrm>
            <a:off x="12015202" y="2878157"/>
            <a:ext cx="4536164" cy="584775"/>
          </a:xfrm>
          <a:prstGeom prst="rect">
            <a:avLst/>
          </a:prstGeom>
          <a:noFill/>
        </p:spPr>
        <p:txBody>
          <a:bodyPr wrap="square" rtlCol="0">
            <a:spAutoFit/>
          </a:bodyPr>
          <a:lstStyle/>
          <a:p>
            <a:r>
              <a:rPr lang="en-US" sz="3200">
                <a:latin typeface="+mj-lt"/>
              </a:rPr>
              <a:t>Fast</a:t>
            </a:r>
            <a:endParaRPr lang="uk-UA" sz="3200">
              <a:latin typeface="+mj-lt"/>
            </a:endParaRPr>
          </a:p>
        </p:txBody>
      </p:sp>
      <p:sp>
        <p:nvSpPr>
          <p:cNvPr id="21" name="Oval 20">
            <a:extLst>
              <a:ext uri="{FF2B5EF4-FFF2-40B4-BE49-F238E27FC236}">
                <a16:creationId xmlns:a16="http://schemas.microsoft.com/office/drawing/2014/main" id="{1799C3EB-6EFB-47EE-BB2B-F7A78733A2D8}"/>
              </a:ext>
            </a:extLst>
          </p:cNvPr>
          <p:cNvSpPr/>
          <p:nvPr/>
        </p:nvSpPr>
        <p:spPr>
          <a:xfrm>
            <a:off x="10846281" y="4908299"/>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TextBox 21">
            <a:extLst>
              <a:ext uri="{FF2B5EF4-FFF2-40B4-BE49-F238E27FC236}">
                <a16:creationId xmlns:a16="http://schemas.microsoft.com/office/drawing/2014/main" id="{FEF7DBE1-D404-45CD-8340-C2DF2CB9112F}"/>
              </a:ext>
            </a:extLst>
          </p:cNvPr>
          <p:cNvSpPr txBox="1"/>
          <p:nvPr/>
        </p:nvSpPr>
        <p:spPr>
          <a:xfrm>
            <a:off x="12015202" y="5600021"/>
            <a:ext cx="4672598" cy="707886"/>
          </a:xfrm>
          <a:prstGeom prst="rect">
            <a:avLst/>
          </a:prstGeom>
          <a:noFill/>
        </p:spPr>
        <p:txBody>
          <a:bodyPr wrap="square" rtlCol="0">
            <a:spAutoFit/>
          </a:bodyPr>
          <a:lstStyle/>
          <a:p>
            <a:r>
              <a:rPr lang="en-US" sz="2000">
                <a:solidFill>
                  <a:schemeClr val="tx2"/>
                </a:solidFill>
              </a:rPr>
              <a:t>Robots can recover from exceptions and crashed applications</a:t>
            </a:r>
          </a:p>
        </p:txBody>
      </p:sp>
      <p:sp>
        <p:nvSpPr>
          <p:cNvPr id="23" name="TextBox 22">
            <a:extLst>
              <a:ext uri="{FF2B5EF4-FFF2-40B4-BE49-F238E27FC236}">
                <a16:creationId xmlns:a16="http://schemas.microsoft.com/office/drawing/2014/main" id="{622AD401-EE3A-43E3-A61B-1806E7C5CBB8}"/>
              </a:ext>
            </a:extLst>
          </p:cNvPr>
          <p:cNvSpPr txBox="1"/>
          <p:nvPr/>
        </p:nvSpPr>
        <p:spPr>
          <a:xfrm>
            <a:off x="12015202" y="4912697"/>
            <a:ext cx="4536164" cy="584775"/>
          </a:xfrm>
          <a:prstGeom prst="rect">
            <a:avLst/>
          </a:prstGeom>
          <a:noFill/>
        </p:spPr>
        <p:txBody>
          <a:bodyPr wrap="square" rtlCol="0">
            <a:spAutoFit/>
          </a:bodyPr>
          <a:lstStyle/>
          <a:p>
            <a:r>
              <a:rPr lang="en-US" sz="3200">
                <a:latin typeface="+mj-lt"/>
              </a:rPr>
              <a:t>Robust</a:t>
            </a:r>
            <a:endParaRPr lang="uk-UA" sz="3200">
              <a:latin typeface="+mj-lt"/>
            </a:endParaRPr>
          </a:p>
        </p:txBody>
      </p:sp>
      <p:sp>
        <p:nvSpPr>
          <p:cNvPr id="31" name="Oval 30">
            <a:extLst>
              <a:ext uri="{FF2B5EF4-FFF2-40B4-BE49-F238E27FC236}">
                <a16:creationId xmlns:a16="http://schemas.microsoft.com/office/drawing/2014/main" id="{F2192E37-A865-4D7B-A357-574489C7B2BE}"/>
              </a:ext>
            </a:extLst>
          </p:cNvPr>
          <p:cNvSpPr/>
          <p:nvPr/>
        </p:nvSpPr>
        <p:spPr>
          <a:xfrm>
            <a:off x="10846281" y="6940641"/>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2" name="TextBox 31">
            <a:extLst>
              <a:ext uri="{FF2B5EF4-FFF2-40B4-BE49-F238E27FC236}">
                <a16:creationId xmlns:a16="http://schemas.microsoft.com/office/drawing/2014/main" id="{F1E0B87E-B711-4B51-9423-76BCD77347F6}"/>
              </a:ext>
            </a:extLst>
          </p:cNvPr>
          <p:cNvSpPr txBox="1"/>
          <p:nvPr/>
        </p:nvSpPr>
        <p:spPr>
          <a:xfrm>
            <a:off x="12015202" y="7633037"/>
            <a:ext cx="4672598" cy="1015663"/>
          </a:xfrm>
          <a:prstGeom prst="rect">
            <a:avLst/>
          </a:prstGeom>
          <a:noFill/>
        </p:spPr>
        <p:txBody>
          <a:bodyPr wrap="square" rtlCol="0">
            <a:spAutoFit/>
          </a:bodyPr>
          <a:lstStyle/>
          <a:p>
            <a:r>
              <a:rPr lang="en-US" sz="2000">
                <a:solidFill>
                  <a:schemeClr val="tx2"/>
                </a:solidFill>
              </a:rPr>
              <a:t>Robots don’t make mistakes and can validate all input/output data to fix existing errors</a:t>
            </a:r>
          </a:p>
        </p:txBody>
      </p:sp>
      <p:sp>
        <p:nvSpPr>
          <p:cNvPr id="33" name="TextBox 32">
            <a:extLst>
              <a:ext uri="{FF2B5EF4-FFF2-40B4-BE49-F238E27FC236}">
                <a16:creationId xmlns:a16="http://schemas.microsoft.com/office/drawing/2014/main" id="{4EAA6856-9A9C-4066-B764-DF55EFD73781}"/>
              </a:ext>
            </a:extLst>
          </p:cNvPr>
          <p:cNvSpPr txBox="1"/>
          <p:nvPr/>
        </p:nvSpPr>
        <p:spPr>
          <a:xfrm>
            <a:off x="12015202" y="6947237"/>
            <a:ext cx="4536164" cy="584775"/>
          </a:xfrm>
          <a:prstGeom prst="rect">
            <a:avLst/>
          </a:prstGeom>
          <a:noFill/>
        </p:spPr>
        <p:txBody>
          <a:bodyPr wrap="square" rtlCol="0">
            <a:spAutoFit/>
          </a:bodyPr>
          <a:lstStyle/>
          <a:p>
            <a:r>
              <a:rPr lang="en-US" sz="3200">
                <a:latin typeface="+mj-lt"/>
              </a:rPr>
              <a:t>Flawless</a:t>
            </a:r>
            <a:endParaRPr lang="uk-UA" sz="3200">
              <a:latin typeface="+mj-lt"/>
            </a:endParaRPr>
          </a:p>
        </p:txBody>
      </p:sp>
      <p:grpSp>
        <p:nvGrpSpPr>
          <p:cNvPr id="36" name="Picture Placeholder 465" descr="Future">
            <a:extLst>
              <a:ext uri="{FF2B5EF4-FFF2-40B4-BE49-F238E27FC236}">
                <a16:creationId xmlns:a16="http://schemas.microsoft.com/office/drawing/2014/main" id="{A76D0D41-27EA-4EFB-93DB-D078F620EB21}"/>
              </a:ext>
            </a:extLst>
          </p:cNvPr>
          <p:cNvGrpSpPr/>
          <p:nvPr/>
        </p:nvGrpSpPr>
        <p:grpSpPr>
          <a:xfrm>
            <a:off x="11047229" y="1034918"/>
            <a:ext cx="531791" cy="531790"/>
            <a:chOff x="14116050" y="7837025"/>
            <a:chExt cx="723900" cy="723900"/>
          </a:xfrm>
          <a:solidFill>
            <a:schemeClr val="bg1"/>
          </a:solidFill>
        </p:grpSpPr>
        <p:sp>
          <p:nvSpPr>
            <p:cNvPr id="37" name="Freeform: Shape 36">
              <a:extLst>
                <a:ext uri="{FF2B5EF4-FFF2-40B4-BE49-F238E27FC236}">
                  <a16:creationId xmlns:a16="http://schemas.microsoft.com/office/drawing/2014/main" id="{CE3090DD-F5E4-4139-9119-F13E1F1F5BBD}"/>
                </a:ext>
              </a:extLst>
            </p:cNvPr>
            <p:cNvSpPr/>
            <p:nvPr/>
          </p:nvSpPr>
          <p:spPr>
            <a:xfrm>
              <a:off x="14449425" y="7998951"/>
              <a:ext cx="182127" cy="353577"/>
            </a:xfrm>
            <a:custGeom>
              <a:avLst/>
              <a:gdLst>
                <a:gd name="connsiteX0" fmla="*/ 0 w 182127"/>
                <a:gd name="connsiteY0" fmla="*/ 0 h 353577"/>
                <a:gd name="connsiteX1" fmla="*/ 0 w 182127"/>
                <a:gd name="connsiteY1" fmla="*/ 211865 h 353577"/>
                <a:gd name="connsiteX2" fmla="*/ 141722 w 182127"/>
                <a:gd name="connsiteY2" fmla="*/ 353578 h 353577"/>
                <a:gd name="connsiteX3" fmla="*/ 182128 w 182127"/>
                <a:gd name="connsiteY3" fmla="*/ 313173 h 353577"/>
                <a:gd name="connsiteX4" fmla="*/ 57150 w 182127"/>
                <a:gd name="connsiteY4" fmla="*/ 188185 h 353577"/>
                <a:gd name="connsiteX5" fmla="*/ 57150 w 182127"/>
                <a:gd name="connsiteY5" fmla="*/ 0 h 353577"/>
                <a:gd name="connsiteX6" fmla="*/ 0 w 182127"/>
                <a:gd name="connsiteY6" fmla="*/ 0 h 35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27" h="353577">
                  <a:moveTo>
                    <a:pt x="0" y="0"/>
                  </a:moveTo>
                  <a:lnTo>
                    <a:pt x="0" y="211865"/>
                  </a:lnTo>
                  <a:lnTo>
                    <a:pt x="141722" y="353578"/>
                  </a:lnTo>
                  <a:lnTo>
                    <a:pt x="182128" y="313173"/>
                  </a:lnTo>
                  <a:lnTo>
                    <a:pt x="57150" y="188185"/>
                  </a:lnTo>
                  <a:lnTo>
                    <a:pt x="57150" y="0"/>
                  </a:lnTo>
                  <a:lnTo>
                    <a:pt x="0"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8370879-80B7-4867-A15C-FD620E774E99}"/>
                </a:ext>
              </a:extLst>
            </p:cNvPr>
            <p:cNvSpPr/>
            <p:nvPr/>
          </p:nvSpPr>
          <p:spPr>
            <a:xfrm>
              <a:off x="14116050" y="7837025"/>
              <a:ext cx="723900" cy="723900"/>
            </a:xfrm>
            <a:custGeom>
              <a:avLst/>
              <a:gdLst>
                <a:gd name="connsiteX0" fmla="*/ 361950 w 723900"/>
                <a:gd name="connsiteY0" fmla="*/ 0 h 723900"/>
                <a:gd name="connsiteX1" fmla="*/ 644843 w 723900"/>
                <a:gd name="connsiteY1" fmla="*/ 136208 h 723900"/>
                <a:gd name="connsiteX2" fmla="*/ 660206 w 723900"/>
                <a:gd name="connsiteY2" fmla="*/ 120844 h 723900"/>
                <a:gd name="connsiteX3" fmla="*/ 723900 w 723900"/>
                <a:gd name="connsiteY3" fmla="*/ 57150 h 723900"/>
                <a:gd name="connsiteX4" fmla="*/ 723900 w 723900"/>
                <a:gd name="connsiteY4" fmla="*/ 257175 h 723900"/>
                <a:gd name="connsiteX5" fmla="*/ 523875 w 723900"/>
                <a:gd name="connsiteY5" fmla="*/ 257175 h 723900"/>
                <a:gd name="connsiteX6" fmla="*/ 579120 w 723900"/>
                <a:gd name="connsiteY6" fmla="*/ 201930 h 723900"/>
                <a:gd name="connsiteX7" fmla="*/ 603771 w 723900"/>
                <a:gd name="connsiteY7" fmla="*/ 177279 h 723900"/>
                <a:gd name="connsiteX8" fmla="*/ 177327 w 723900"/>
                <a:gd name="connsiteY8" fmla="*/ 121455 h 723900"/>
                <a:gd name="connsiteX9" fmla="*/ 121502 w 723900"/>
                <a:gd name="connsiteY9" fmla="*/ 547899 h 723900"/>
                <a:gd name="connsiteX10" fmla="*/ 547947 w 723900"/>
                <a:gd name="connsiteY10" fmla="*/ 603723 h 723900"/>
                <a:gd name="connsiteX11" fmla="*/ 666750 w 723900"/>
                <a:gd name="connsiteY11" fmla="*/ 361950 h 723900"/>
                <a:gd name="connsiteX12" fmla="*/ 723900 w 723900"/>
                <a:gd name="connsiteY12" fmla="*/ 361950 h 723900"/>
                <a:gd name="connsiteX13" fmla="*/ 361950 w 723900"/>
                <a:gd name="connsiteY13" fmla="*/ 723900 h 723900"/>
                <a:gd name="connsiteX14" fmla="*/ 0 w 723900"/>
                <a:gd name="connsiteY14" fmla="*/ 361950 h 723900"/>
                <a:gd name="connsiteX15" fmla="*/ 361950 w 723900"/>
                <a:gd name="connsiteY15"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3900" h="723900">
                  <a:moveTo>
                    <a:pt x="361950" y="0"/>
                  </a:moveTo>
                  <a:cubicBezTo>
                    <a:pt x="472084" y="-111"/>
                    <a:pt x="576249" y="50043"/>
                    <a:pt x="644843" y="136208"/>
                  </a:cubicBezTo>
                  <a:lnTo>
                    <a:pt x="660206" y="120844"/>
                  </a:lnTo>
                  <a:lnTo>
                    <a:pt x="723900" y="57150"/>
                  </a:lnTo>
                  <a:lnTo>
                    <a:pt x="723900" y="257175"/>
                  </a:lnTo>
                  <a:lnTo>
                    <a:pt x="523875" y="257175"/>
                  </a:lnTo>
                  <a:lnTo>
                    <a:pt x="579120" y="201930"/>
                  </a:lnTo>
                  <a:lnTo>
                    <a:pt x="603771" y="177279"/>
                  </a:lnTo>
                  <a:cubicBezTo>
                    <a:pt x="501426" y="44105"/>
                    <a:pt x="310502" y="19111"/>
                    <a:pt x="177327" y="121455"/>
                  </a:cubicBezTo>
                  <a:cubicBezTo>
                    <a:pt x="44152" y="223799"/>
                    <a:pt x="19159" y="414724"/>
                    <a:pt x="121502" y="547899"/>
                  </a:cubicBezTo>
                  <a:cubicBezTo>
                    <a:pt x="223846" y="681074"/>
                    <a:pt x="414772" y="706068"/>
                    <a:pt x="547947" y="603723"/>
                  </a:cubicBezTo>
                  <a:cubicBezTo>
                    <a:pt x="623028" y="546024"/>
                    <a:pt x="666949" y="456642"/>
                    <a:pt x="666750" y="361950"/>
                  </a:cubicBezTo>
                  <a:lnTo>
                    <a:pt x="723900" y="361950"/>
                  </a:lnTo>
                  <a:cubicBezTo>
                    <a:pt x="723900" y="561849"/>
                    <a:pt x="561849" y="723900"/>
                    <a:pt x="361950" y="723900"/>
                  </a:cubicBezTo>
                  <a:cubicBezTo>
                    <a:pt x="162051" y="723900"/>
                    <a:pt x="0" y="561849"/>
                    <a:pt x="0" y="361950"/>
                  </a:cubicBezTo>
                  <a:cubicBezTo>
                    <a:pt x="0" y="162051"/>
                    <a:pt x="162051" y="0"/>
                    <a:pt x="361950" y="0"/>
                  </a:cubicBezTo>
                  <a:close/>
                </a:path>
              </a:pathLst>
            </a:custGeom>
            <a:grpFill/>
            <a:ln w="9525" cap="flat">
              <a:noFill/>
              <a:prstDash val="solid"/>
              <a:miter/>
            </a:ln>
          </p:spPr>
          <p:txBody>
            <a:bodyPr rtlCol="0" anchor="ctr"/>
            <a:lstStyle/>
            <a:p>
              <a:endParaRPr lang="en-US"/>
            </a:p>
          </p:txBody>
        </p:sp>
      </p:grpSp>
      <p:grpSp>
        <p:nvGrpSpPr>
          <p:cNvPr id="39" name="Picture Placeholder 468" descr="End">
            <a:extLst>
              <a:ext uri="{FF2B5EF4-FFF2-40B4-BE49-F238E27FC236}">
                <a16:creationId xmlns:a16="http://schemas.microsoft.com/office/drawing/2014/main" id="{7B7F7ACF-156F-4154-AB1C-26BA518630F5}"/>
              </a:ext>
            </a:extLst>
          </p:cNvPr>
          <p:cNvGrpSpPr/>
          <p:nvPr/>
        </p:nvGrpSpPr>
        <p:grpSpPr>
          <a:xfrm>
            <a:off x="11092033" y="3024361"/>
            <a:ext cx="505317" cy="611434"/>
            <a:chOff x="7924800" y="6214038"/>
            <a:chExt cx="914400" cy="914400"/>
          </a:xfrm>
          <a:solidFill>
            <a:schemeClr val="bg1"/>
          </a:solidFill>
        </p:grpSpPr>
        <p:sp>
          <p:nvSpPr>
            <p:cNvPr id="40" name="Freeform: Shape 39">
              <a:extLst>
                <a:ext uri="{FF2B5EF4-FFF2-40B4-BE49-F238E27FC236}">
                  <a16:creationId xmlns:a16="http://schemas.microsoft.com/office/drawing/2014/main" id="{9DEE58CB-0B1F-4925-8D48-780A8BF8E17F}"/>
                </a:ext>
              </a:extLst>
            </p:cNvPr>
            <p:cNvSpPr/>
            <p:nvPr/>
          </p:nvSpPr>
          <p:spPr>
            <a:xfrm>
              <a:off x="8620125" y="6404538"/>
              <a:ext cx="114300" cy="533400"/>
            </a:xfrm>
            <a:custGeom>
              <a:avLst/>
              <a:gdLst>
                <a:gd name="connsiteX0" fmla="*/ 0 w 114300"/>
                <a:gd name="connsiteY0" fmla="*/ 0 h 533400"/>
                <a:gd name="connsiteX1" fmla="*/ 0 w 114300"/>
                <a:gd name="connsiteY1" fmla="*/ 266700 h 533400"/>
                <a:gd name="connsiteX2" fmla="*/ 0 w 114300"/>
                <a:gd name="connsiteY2" fmla="*/ 533400 h 533400"/>
                <a:gd name="connsiteX3" fmla="*/ 114300 w 114300"/>
                <a:gd name="connsiteY3" fmla="*/ 533400 h 533400"/>
                <a:gd name="connsiteX4" fmla="*/ 114300 w 1143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533400">
                  <a:moveTo>
                    <a:pt x="0" y="0"/>
                  </a:moveTo>
                  <a:lnTo>
                    <a:pt x="0" y="266700"/>
                  </a:lnTo>
                  <a:lnTo>
                    <a:pt x="0" y="533400"/>
                  </a:lnTo>
                  <a:lnTo>
                    <a:pt x="114300" y="533400"/>
                  </a:lnTo>
                  <a:lnTo>
                    <a:pt x="114300"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3164B34-A100-4D67-84A0-100EFA6506E4}"/>
                </a:ext>
              </a:extLst>
            </p:cNvPr>
            <p:cNvSpPr/>
            <p:nvPr/>
          </p:nvSpPr>
          <p:spPr>
            <a:xfrm>
              <a:off x="8029575" y="6404538"/>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0E70A0D-1BC7-40C2-A2C2-8B58E1D5AD4C}"/>
                </a:ext>
              </a:extLst>
            </p:cNvPr>
            <p:cNvSpPr/>
            <p:nvPr/>
          </p:nvSpPr>
          <p:spPr>
            <a:xfrm>
              <a:off x="8324850" y="6404538"/>
              <a:ext cx="280987" cy="533400"/>
            </a:xfrm>
            <a:custGeom>
              <a:avLst/>
              <a:gdLst>
                <a:gd name="connsiteX0" fmla="*/ 0 w 280987"/>
                <a:gd name="connsiteY0" fmla="*/ 533400 h 533400"/>
                <a:gd name="connsiteX1" fmla="*/ 280988 w 280987"/>
                <a:gd name="connsiteY1" fmla="*/ 266700 h 533400"/>
                <a:gd name="connsiteX2" fmla="*/ 0 w 280987"/>
                <a:gd name="connsiteY2" fmla="*/ 0 h 533400"/>
              </a:gdLst>
              <a:ahLst/>
              <a:cxnLst>
                <a:cxn ang="0">
                  <a:pos x="connsiteX0" y="connsiteY0"/>
                </a:cxn>
                <a:cxn ang="0">
                  <a:pos x="connsiteX1" y="connsiteY1"/>
                </a:cxn>
                <a:cxn ang="0">
                  <a:pos x="connsiteX2" y="connsiteY2"/>
                </a:cxn>
              </a:cxnLst>
              <a:rect l="l" t="t" r="r" b="b"/>
              <a:pathLst>
                <a:path w="280987" h="533400">
                  <a:moveTo>
                    <a:pt x="0" y="533400"/>
                  </a:moveTo>
                  <a:lnTo>
                    <a:pt x="280988" y="266700"/>
                  </a:lnTo>
                  <a:lnTo>
                    <a:pt x="0" y="0"/>
                  </a:lnTo>
                  <a:close/>
                </a:path>
              </a:pathLst>
            </a:custGeom>
            <a:grpFill/>
            <a:ln w="9525" cap="flat">
              <a:noFill/>
              <a:prstDash val="solid"/>
              <a:miter/>
            </a:ln>
          </p:spPr>
          <p:txBody>
            <a:bodyPr rtlCol="0" anchor="ctr"/>
            <a:lstStyle/>
            <a:p>
              <a:endParaRPr lang="en-US"/>
            </a:p>
          </p:txBody>
        </p:sp>
      </p:grpSp>
      <p:grpSp>
        <p:nvGrpSpPr>
          <p:cNvPr id="43" name="Picture Placeholder 940" descr="Test Dummy">
            <a:extLst>
              <a:ext uri="{FF2B5EF4-FFF2-40B4-BE49-F238E27FC236}">
                <a16:creationId xmlns:a16="http://schemas.microsoft.com/office/drawing/2014/main" id="{7CEEA1C4-B7E8-4018-9C0F-639D4108CDBC}"/>
              </a:ext>
            </a:extLst>
          </p:cNvPr>
          <p:cNvGrpSpPr/>
          <p:nvPr/>
        </p:nvGrpSpPr>
        <p:grpSpPr>
          <a:xfrm>
            <a:off x="10942137" y="4971458"/>
            <a:ext cx="788082" cy="788082"/>
            <a:chOff x="4876800" y="7741776"/>
            <a:chExt cx="914400" cy="914400"/>
          </a:xfrm>
          <a:solidFill>
            <a:schemeClr val="bg1"/>
          </a:solidFill>
        </p:grpSpPr>
        <p:sp>
          <p:nvSpPr>
            <p:cNvPr id="44" name="Freeform: Shape 43">
              <a:extLst>
                <a:ext uri="{FF2B5EF4-FFF2-40B4-BE49-F238E27FC236}">
                  <a16:creationId xmlns:a16="http://schemas.microsoft.com/office/drawing/2014/main" id="{6B477B58-A8F3-4D1A-A200-992092B20B98}"/>
                </a:ext>
              </a:extLst>
            </p:cNvPr>
            <p:cNvSpPr/>
            <p:nvPr/>
          </p:nvSpPr>
          <p:spPr>
            <a:xfrm>
              <a:off x="5114925" y="8336136"/>
              <a:ext cx="200025" cy="57150"/>
            </a:xfrm>
            <a:custGeom>
              <a:avLst/>
              <a:gdLst>
                <a:gd name="connsiteX0" fmla="*/ 171450 w 200025"/>
                <a:gd name="connsiteY0" fmla="*/ 0 h 57150"/>
                <a:gd name="connsiteX1" fmla="*/ 28575 w 200025"/>
                <a:gd name="connsiteY1" fmla="*/ 0 h 57150"/>
                <a:gd name="connsiteX2" fmla="*/ 0 w 200025"/>
                <a:gd name="connsiteY2" fmla="*/ 28575 h 57150"/>
                <a:gd name="connsiteX3" fmla="*/ 28575 w 200025"/>
                <a:gd name="connsiteY3" fmla="*/ 57150 h 57150"/>
                <a:gd name="connsiteX4" fmla="*/ 171450 w 200025"/>
                <a:gd name="connsiteY4" fmla="*/ 57150 h 57150"/>
                <a:gd name="connsiteX5" fmla="*/ 200025 w 200025"/>
                <a:gd name="connsiteY5" fmla="*/ 28575 h 57150"/>
                <a:gd name="connsiteX6" fmla="*/ 171450 w 200025"/>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57150">
                  <a:moveTo>
                    <a:pt x="171450" y="0"/>
                  </a:moveTo>
                  <a:lnTo>
                    <a:pt x="28575" y="0"/>
                  </a:lnTo>
                  <a:cubicBezTo>
                    <a:pt x="12382" y="0"/>
                    <a:pt x="0" y="12382"/>
                    <a:pt x="0" y="28575"/>
                  </a:cubicBezTo>
                  <a:cubicBezTo>
                    <a:pt x="0" y="44767"/>
                    <a:pt x="12382" y="57150"/>
                    <a:pt x="28575" y="57150"/>
                  </a:cubicBezTo>
                  <a:lnTo>
                    <a:pt x="171450" y="57150"/>
                  </a:lnTo>
                  <a:cubicBezTo>
                    <a:pt x="187643" y="57150"/>
                    <a:pt x="200025" y="44767"/>
                    <a:pt x="200025" y="28575"/>
                  </a:cubicBezTo>
                  <a:cubicBezTo>
                    <a:pt x="200025" y="12382"/>
                    <a:pt x="187643" y="0"/>
                    <a:pt x="171450" y="0"/>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48B868F-4D7D-4B56-8B0E-9DB0E5050BE4}"/>
                </a:ext>
              </a:extLst>
            </p:cNvPr>
            <p:cNvSpPr/>
            <p:nvPr/>
          </p:nvSpPr>
          <p:spPr>
            <a:xfrm>
              <a:off x="4990908" y="7817975"/>
              <a:ext cx="676585" cy="680559"/>
            </a:xfrm>
            <a:custGeom>
              <a:avLst/>
              <a:gdLst>
                <a:gd name="connsiteX0" fmla="*/ 666941 w 676585"/>
                <a:gd name="connsiteY0" fmla="*/ 416243 h 680559"/>
                <a:gd name="connsiteX1" fmla="*/ 601219 w 676585"/>
                <a:gd name="connsiteY1" fmla="*/ 301943 h 680559"/>
                <a:gd name="connsiteX2" fmla="*/ 601219 w 676585"/>
                <a:gd name="connsiteY2" fmla="*/ 297180 h 680559"/>
                <a:gd name="connsiteX3" fmla="*/ 461201 w 676585"/>
                <a:gd name="connsiteY3" fmla="*/ 40005 h 680559"/>
                <a:gd name="connsiteX4" fmla="*/ 140209 w 676585"/>
                <a:gd name="connsiteY4" fmla="*/ 40005 h 680559"/>
                <a:gd name="connsiteX5" fmla="*/ 191 w 676585"/>
                <a:gd name="connsiteY5" fmla="*/ 297180 h 680559"/>
                <a:gd name="connsiteX6" fmla="*/ 23051 w 676585"/>
                <a:gd name="connsiteY6" fmla="*/ 411480 h 680559"/>
                <a:gd name="connsiteX7" fmla="*/ 127826 w 676585"/>
                <a:gd name="connsiteY7" fmla="*/ 480060 h 680559"/>
                <a:gd name="connsiteX8" fmla="*/ 304991 w 676585"/>
                <a:gd name="connsiteY8" fmla="*/ 480060 h 680559"/>
                <a:gd name="connsiteX9" fmla="*/ 362141 w 676585"/>
                <a:gd name="connsiteY9" fmla="*/ 537210 h 680559"/>
                <a:gd name="connsiteX10" fmla="*/ 362141 w 676585"/>
                <a:gd name="connsiteY10" fmla="*/ 582930 h 680559"/>
                <a:gd name="connsiteX11" fmla="*/ 398336 w 676585"/>
                <a:gd name="connsiteY11" fmla="*/ 636270 h 680559"/>
                <a:gd name="connsiteX12" fmla="*/ 411671 w 676585"/>
                <a:gd name="connsiteY12" fmla="*/ 641985 h 680559"/>
                <a:gd name="connsiteX13" fmla="*/ 498349 w 676585"/>
                <a:gd name="connsiteY13" fmla="*/ 675323 h 680559"/>
                <a:gd name="connsiteX14" fmla="*/ 597409 w 676585"/>
                <a:gd name="connsiteY14" fmla="*/ 631508 h 680559"/>
                <a:gd name="connsiteX15" fmla="*/ 602171 w 676585"/>
                <a:gd name="connsiteY15" fmla="*/ 603885 h 680559"/>
                <a:gd name="connsiteX16" fmla="*/ 602171 w 676585"/>
                <a:gd name="connsiteY16" fmla="*/ 482918 h 680559"/>
                <a:gd name="connsiteX17" fmla="*/ 644081 w 676585"/>
                <a:gd name="connsiteY17" fmla="*/ 482918 h 680559"/>
                <a:gd name="connsiteX18" fmla="*/ 666941 w 676585"/>
                <a:gd name="connsiteY18" fmla="*/ 416243 h 680559"/>
                <a:gd name="connsiteX19" fmla="*/ 243079 w 676585"/>
                <a:gd name="connsiteY19" fmla="*/ 403860 h 680559"/>
                <a:gd name="connsiteX20" fmla="*/ 138304 w 676585"/>
                <a:gd name="connsiteY20" fmla="*/ 299085 h 680559"/>
                <a:gd name="connsiteX21" fmla="*/ 243079 w 676585"/>
                <a:gd name="connsiteY21" fmla="*/ 194310 h 680559"/>
                <a:gd name="connsiteX22" fmla="*/ 347854 w 676585"/>
                <a:gd name="connsiteY22" fmla="*/ 299085 h 680559"/>
                <a:gd name="connsiteX23" fmla="*/ 243079 w 676585"/>
                <a:gd name="connsiteY23" fmla="*/ 403860 h 680559"/>
                <a:gd name="connsiteX24" fmla="*/ 514541 w 676585"/>
                <a:gd name="connsiteY24" fmla="*/ 327660 h 680559"/>
                <a:gd name="connsiteX25" fmla="*/ 485966 w 676585"/>
                <a:gd name="connsiteY25" fmla="*/ 299085 h 680559"/>
                <a:gd name="connsiteX26" fmla="*/ 514541 w 676585"/>
                <a:gd name="connsiteY26" fmla="*/ 270510 h 680559"/>
                <a:gd name="connsiteX27" fmla="*/ 543116 w 676585"/>
                <a:gd name="connsiteY27" fmla="*/ 299085 h 680559"/>
                <a:gd name="connsiteX28" fmla="*/ 514541 w 676585"/>
                <a:gd name="connsiteY28" fmla="*/ 327660 h 68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6585" h="680559">
                  <a:moveTo>
                    <a:pt x="666941" y="416243"/>
                  </a:moveTo>
                  <a:lnTo>
                    <a:pt x="601219" y="301943"/>
                  </a:lnTo>
                  <a:lnTo>
                    <a:pt x="601219" y="297180"/>
                  </a:lnTo>
                  <a:cubicBezTo>
                    <a:pt x="605029" y="192405"/>
                    <a:pt x="551689" y="93345"/>
                    <a:pt x="461201" y="40005"/>
                  </a:cubicBezTo>
                  <a:cubicBezTo>
                    <a:pt x="370714" y="-13335"/>
                    <a:pt x="230696" y="-13335"/>
                    <a:pt x="140209" y="40005"/>
                  </a:cubicBezTo>
                  <a:cubicBezTo>
                    <a:pt x="49721" y="93345"/>
                    <a:pt x="-3619" y="192405"/>
                    <a:pt x="191" y="297180"/>
                  </a:cubicBezTo>
                  <a:cubicBezTo>
                    <a:pt x="191" y="336233"/>
                    <a:pt x="7811" y="375285"/>
                    <a:pt x="23051" y="411480"/>
                  </a:cubicBezTo>
                  <a:cubicBezTo>
                    <a:pt x="41149" y="453390"/>
                    <a:pt x="82106" y="480060"/>
                    <a:pt x="127826" y="480060"/>
                  </a:cubicBezTo>
                  <a:lnTo>
                    <a:pt x="304991" y="480060"/>
                  </a:lnTo>
                  <a:cubicBezTo>
                    <a:pt x="336424" y="480060"/>
                    <a:pt x="362141" y="505778"/>
                    <a:pt x="362141" y="537210"/>
                  </a:cubicBezTo>
                  <a:lnTo>
                    <a:pt x="362141" y="582930"/>
                  </a:lnTo>
                  <a:cubicBezTo>
                    <a:pt x="362141" y="605790"/>
                    <a:pt x="376429" y="627698"/>
                    <a:pt x="398336" y="636270"/>
                  </a:cubicBezTo>
                  <a:lnTo>
                    <a:pt x="411671" y="641985"/>
                  </a:lnTo>
                  <a:lnTo>
                    <a:pt x="498349" y="675323"/>
                  </a:lnTo>
                  <a:cubicBezTo>
                    <a:pt x="537401" y="690563"/>
                    <a:pt x="582169" y="671513"/>
                    <a:pt x="597409" y="631508"/>
                  </a:cubicBezTo>
                  <a:cubicBezTo>
                    <a:pt x="601219" y="622935"/>
                    <a:pt x="602171" y="613410"/>
                    <a:pt x="602171" y="603885"/>
                  </a:cubicBezTo>
                  <a:lnTo>
                    <a:pt x="602171" y="482918"/>
                  </a:lnTo>
                  <a:lnTo>
                    <a:pt x="644081" y="482918"/>
                  </a:lnTo>
                  <a:cubicBezTo>
                    <a:pt x="667894" y="480060"/>
                    <a:pt x="689801" y="451485"/>
                    <a:pt x="666941" y="416243"/>
                  </a:cubicBezTo>
                  <a:close/>
                  <a:moveTo>
                    <a:pt x="243079" y="403860"/>
                  </a:moveTo>
                  <a:cubicBezTo>
                    <a:pt x="184976" y="403860"/>
                    <a:pt x="138304" y="357188"/>
                    <a:pt x="138304" y="299085"/>
                  </a:cubicBezTo>
                  <a:cubicBezTo>
                    <a:pt x="138304" y="240983"/>
                    <a:pt x="184976" y="194310"/>
                    <a:pt x="243079" y="194310"/>
                  </a:cubicBezTo>
                  <a:cubicBezTo>
                    <a:pt x="301181" y="194310"/>
                    <a:pt x="347854" y="240983"/>
                    <a:pt x="347854" y="299085"/>
                  </a:cubicBezTo>
                  <a:cubicBezTo>
                    <a:pt x="347854" y="357188"/>
                    <a:pt x="301181" y="403860"/>
                    <a:pt x="243079" y="403860"/>
                  </a:cubicBezTo>
                  <a:close/>
                  <a:moveTo>
                    <a:pt x="514541" y="327660"/>
                  </a:moveTo>
                  <a:cubicBezTo>
                    <a:pt x="498349" y="327660"/>
                    <a:pt x="485966" y="315278"/>
                    <a:pt x="485966" y="299085"/>
                  </a:cubicBezTo>
                  <a:cubicBezTo>
                    <a:pt x="485966" y="282893"/>
                    <a:pt x="498349" y="270510"/>
                    <a:pt x="514541" y="270510"/>
                  </a:cubicBezTo>
                  <a:cubicBezTo>
                    <a:pt x="530734" y="270510"/>
                    <a:pt x="543116" y="282893"/>
                    <a:pt x="543116" y="299085"/>
                  </a:cubicBezTo>
                  <a:cubicBezTo>
                    <a:pt x="543116" y="315278"/>
                    <a:pt x="530734" y="327660"/>
                    <a:pt x="514541" y="327660"/>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D49CF38-23F0-4020-BD40-2BB438138870}"/>
                </a:ext>
              </a:extLst>
            </p:cNvPr>
            <p:cNvSpPr/>
            <p:nvPr/>
          </p:nvSpPr>
          <p:spPr>
            <a:xfrm>
              <a:off x="5148262" y="8117061"/>
              <a:ext cx="85725" cy="85725"/>
            </a:xfrm>
            <a:custGeom>
              <a:avLst/>
              <a:gdLst>
                <a:gd name="connsiteX0" fmla="*/ 85725 w 85725"/>
                <a:gd name="connsiteY0" fmla="*/ 85725 h 85725"/>
                <a:gd name="connsiteX1" fmla="*/ 85725 w 85725"/>
                <a:gd name="connsiteY1" fmla="*/ 0 h 85725"/>
                <a:gd name="connsiteX2" fmla="*/ 0 w 85725"/>
                <a:gd name="connsiteY2" fmla="*/ 0 h 85725"/>
                <a:gd name="connsiteX3" fmla="*/ 85725 w 8572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85725" h="85725">
                  <a:moveTo>
                    <a:pt x="85725" y="85725"/>
                  </a:moveTo>
                  <a:lnTo>
                    <a:pt x="85725" y="0"/>
                  </a:lnTo>
                  <a:lnTo>
                    <a:pt x="0" y="0"/>
                  </a:lnTo>
                  <a:cubicBezTo>
                    <a:pt x="0" y="47625"/>
                    <a:pt x="39052" y="85725"/>
                    <a:pt x="85725" y="85725"/>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B501263-54B9-4051-B850-F7CAC4D5AD6B}"/>
                </a:ext>
              </a:extLst>
            </p:cNvPr>
            <p:cNvSpPr/>
            <p:nvPr/>
          </p:nvSpPr>
          <p:spPr>
            <a:xfrm>
              <a:off x="5233987" y="8031335"/>
              <a:ext cx="85725" cy="85725"/>
            </a:xfrm>
            <a:custGeom>
              <a:avLst/>
              <a:gdLst>
                <a:gd name="connsiteX0" fmla="*/ 0 w 85725"/>
                <a:gd name="connsiteY0" fmla="*/ 0 h 85725"/>
                <a:gd name="connsiteX1" fmla="*/ 0 w 85725"/>
                <a:gd name="connsiteY1" fmla="*/ 85725 h 85725"/>
                <a:gd name="connsiteX2" fmla="*/ 85725 w 85725"/>
                <a:gd name="connsiteY2" fmla="*/ 85725 h 85725"/>
                <a:gd name="connsiteX3" fmla="*/ 0 w 85725"/>
                <a:gd name="connsiteY3" fmla="*/ 0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0" y="85725"/>
                  </a:lnTo>
                  <a:lnTo>
                    <a:pt x="85725" y="85725"/>
                  </a:lnTo>
                  <a:cubicBezTo>
                    <a:pt x="85725" y="38100"/>
                    <a:pt x="47625" y="0"/>
                    <a:pt x="0" y="0"/>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EA286B3-4DD9-4128-9C93-8A74113B825F}"/>
                </a:ext>
              </a:extLst>
            </p:cNvPr>
            <p:cNvSpPr/>
            <p:nvPr/>
          </p:nvSpPr>
          <p:spPr>
            <a:xfrm>
              <a:off x="5114925" y="8431386"/>
              <a:ext cx="200025" cy="57150"/>
            </a:xfrm>
            <a:custGeom>
              <a:avLst/>
              <a:gdLst>
                <a:gd name="connsiteX0" fmla="*/ 171450 w 200025"/>
                <a:gd name="connsiteY0" fmla="*/ 0 h 57150"/>
                <a:gd name="connsiteX1" fmla="*/ 28575 w 200025"/>
                <a:gd name="connsiteY1" fmla="*/ 0 h 57150"/>
                <a:gd name="connsiteX2" fmla="*/ 0 w 200025"/>
                <a:gd name="connsiteY2" fmla="*/ 28575 h 57150"/>
                <a:gd name="connsiteX3" fmla="*/ 28575 w 200025"/>
                <a:gd name="connsiteY3" fmla="*/ 57150 h 57150"/>
                <a:gd name="connsiteX4" fmla="*/ 171450 w 200025"/>
                <a:gd name="connsiteY4" fmla="*/ 57150 h 57150"/>
                <a:gd name="connsiteX5" fmla="*/ 200025 w 200025"/>
                <a:gd name="connsiteY5" fmla="*/ 28575 h 57150"/>
                <a:gd name="connsiteX6" fmla="*/ 171450 w 200025"/>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57150">
                  <a:moveTo>
                    <a:pt x="171450" y="0"/>
                  </a:moveTo>
                  <a:lnTo>
                    <a:pt x="28575" y="0"/>
                  </a:lnTo>
                  <a:cubicBezTo>
                    <a:pt x="12382" y="0"/>
                    <a:pt x="0" y="12382"/>
                    <a:pt x="0" y="28575"/>
                  </a:cubicBezTo>
                  <a:cubicBezTo>
                    <a:pt x="0" y="44767"/>
                    <a:pt x="12382" y="57150"/>
                    <a:pt x="28575" y="57150"/>
                  </a:cubicBezTo>
                  <a:lnTo>
                    <a:pt x="171450" y="57150"/>
                  </a:lnTo>
                  <a:cubicBezTo>
                    <a:pt x="187643" y="57150"/>
                    <a:pt x="200025" y="44767"/>
                    <a:pt x="200025" y="28575"/>
                  </a:cubicBezTo>
                  <a:cubicBezTo>
                    <a:pt x="200025" y="12382"/>
                    <a:pt x="187643" y="0"/>
                    <a:pt x="171450" y="0"/>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85F5319-5772-449A-A5F5-F934522447F4}"/>
                </a:ext>
              </a:extLst>
            </p:cNvPr>
            <p:cNvSpPr/>
            <p:nvPr/>
          </p:nvSpPr>
          <p:spPr>
            <a:xfrm>
              <a:off x="5114925" y="8526636"/>
              <a:ext cx="200025" cy="57150"/>
            </a:xfrm>
            <a:custGeom>
              <a:avLst/>
              <a:gdLst>
                <a:gd name="connsiteX0" fmla="*/ 171450 w 200025"/>
                <a:gd name="connsiteY0" fmla="*/ 0 h 57150"/>
                <a:gd name="connsiteX1" fmla="*/ 28575 w 200025"/>
                <a:gd name="connsiteY1" fmla="*/ 0 h 57150"/>
                <a:gd name="connsiteX2" fmla="*/ 0 w 200025"/>
                <a:gd name="connsiteY2" fmla="*/ 28575 h 57150"/>
                <a:gd name="connsiteX3" fmla="*/ 28575 w 200025"/>
                <a:gd name="connsiteY3" fmla="*/ 57150 h 57150"/>
                <a:gd name="connsiteX4" fmla="*/ 171450 w 200025"/>
                <a:gd name="connsiteY4" fmla="*/ 57150 h 57150"/>
                <a:gd name="connsiteX5" fmla="*/ 200025 w 200025"/>
                <a:gd name="connsiteY5" fmla="*/ 28575 h 57150"/>
                <a:gd name="connsiteX6" fmla="*/ 171450 w 200025"/>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57150">
                  <a:moveTo>
                    <a:pt x="171450" y="0"/>
                  </a:moveTo>
                  <a:lnTo>
                    <a:pt x="28575" y="0"/>
                  </a:lnTo>
                  <a:cubicBezTo>
                    <a:pt x="12382" y="0"/>
                    <a:pt x="0" y="12382"/>
                    <a:pt x="0" y="28575"/>
                  </a:cubicBezTo>
                  <a:cubicBezTo>
                    <a:pt x="0" y="44767"/>
                    <a:pt x="12382" y="57150"/>
                    <a:pt x="28575" y="57150"/>
                  </a:cubicBezTo>
                  <a:lnTo>
                    <a:pt x="171450" y="57150"/>
                  </a:lnTo>
                  <a:cubicBezTo>
                    <a:pt x="187643" y="57150"/>
                    <a:pt x="200025" y="44767"/>
                    <a:pt x="200025" y="28575"/>
                  </a:cubicBezTo>
                  <a:cubicBezTo>
                    <a:pt x="200025" y="12382"/>
                    <a:pt x="187643" y="0"/>
                    <a:pt x="171450" y="0"/>
                  </a:cubicBezTo>
                  <a:close/>
                </a:path>
              </a:pathLst>
            </a:custGeom>
            <a:grpFill/>
            <a:ln w="9525" cap="flat">
              <a:noFill/>
              <a:prstDash val="solid"/>
              <a:miter/>
            </a:ln>
          </p:spPr>
          <p:txBody>
            <a:bodyPr rtlCol="0" anchor="ctr"/>
            <a:lstStyle/>
            <a:p>
              <a:endParaRPr lang="en-US"/>
            </a:p>
          </p:txBody>
        </p:sp>
      </p:grpSp>
      <p:sp>
        <p:nvSpPr>
          <p:cNvPr id="50" name="Picture Placeholder 763" descr="Rating 3 Star">
            <a:extLst>
              <a:ext uri="{FF2B5EF4-FFF2-40B4-BE49-F238E27FC236}">
                <a16:creationId xmlns:a16="http://schemas.microsoft.com/office/drawing/2014/main" id="{83265A4D-B00D-4800-B4A3-114E7BE7BF09}"/>
              </a:ext>
            </a:extLst>
          </p:cNvPr>
          <p:cNvSpPr/>
          <p:nvPr/>
        </p:nvSpPr>
        <p:spPr>
          <a:xfrm>
            <a:off x="10946332" y="7238251"/>
            <a:ext cx="688800" cy="232096"/>
          </a:xfrm>
          <a:custGeom>
            <a:avLst/>
            <a:gdLst>
              <a:gd name="connsiteX0" fmla="*/ 876300 w 876299"/>
              <a:gd name="connsiteY0" fmla="*/ 110728 h 295275"/>
              <a:gd name="connsiteX1" fmla="*/ 765572 w 876299"/>
              <a:gd name="connsiteY1" fmla="*/ 110728 h 295275"/>
              <a:gd name="connsiteX2" fmla="*/ 728662 w 876299"/>
              <a:gd name="connsiteY2" fmla="*/ 0 h 295275"/>
              <a:gd name="connsiteX3" fmla="*/ 691753 w 876299"/>
              <a:gd name="connsiteY3" fmla="*/ 110728 h 295275"/>
              <a:gd name="connsiteX4" fmla="*/ 585788 w 876299"/>
              <a:gd name="connsiteY4" fmla="*/ 110728 h 295275"/>
              <a:gd name="connsiteX5" fmla="*/ 581025 w 876299"/>
              <a:gd name="connsiteY5" fmla="*/ 110728 h 295275"/>
              <a:gd name="connsiteX6" fmla="*/ 475059 w 876299"/>
              <a:gd name="connsiteY6" fmla="*/ 110728 h 295275"/>
              <a:gd name="connsiteX7" fmla="*/ 438150 w 876299"/>
              <a:gd name="connsiteY7" fmla="*/ 0 h 295275"/>
              <a:gd name="connsiteX8" fmla="*/ 401241 w 876299"/>
              <a:gd name="connsiteY8" fmla="*/ 110728 h 295275"/>
              <a:gd name="connsiteX9" fmla="*/ 295275 w 876299"/>
              <a:gd name="connsiteY9" fmla="*/ 110728 h 295275"/>
              <a:gd name="connsiteX10" fmla="*/ 290513 w 876299"/>
              <a:gd name="connsiteY10" fmla="*/ 110728 h 295275"/>
              <a:gd name="connsiteX11" fmla="*/ 184547 w 876299"/>
              <a:gd name="connsiteY11" fmla="*/ 110728 h 295275"/>
              <a:gd name="connsiteX12" fmla="*/ 147638 w 876299"/>
              <a:gd name="connsiteY12" fmla="*/ 0 h 295275"/>
              <a:gd name="connsiteX13" fmla="*/ 110728 w 876299"/>
              <a:gd name="connsiteY13" fmla="*/ 110728 h 295275"/>
              <a:gd name="connsiteX14" fmla="*/ 0 w 876299"/>
              <a:gd name="connsiteY14" fmla="*/ 110728 h 295275"/>
              <a:gd name="connsiteX15" fmla="*/ 84887 w 876299"/>
              <a:gd name="connsiteY15" fmla="*/ 184547 h 295275"/>
              <a:gd name="connsiteX16" fmla="*/ 51673 w 876299"/>
              <a:gd name="connsiteY16" fmla="*/ 295275 h 295275"/>
              <a:gd name="connsiteX17" fmla="*/ 147638 w 876299"/>
              <a:gd name="connsiteY17" fmla="*/ 228838 h 295275"/>
              <a:gd name="connsiteX18" fmla="*/ 243602 w 876299"/>
              <a:gd name="connsiteY18" fmla="*/ 295275 h 295275"/>
              <a:gd name="connsiteX19" fmla="*/ 210388 w 876299"/>
              <a:gd name="connsiteY19" fmla="*/ 184547 h 295275"/>
              <a:gd name="connsiteX20" fmla="*/ 292894 w 876299"/>
              <a:gd name="connsiteY20" fmla="*/ 112805 h 295275"/>
              <a:gd name="connsiteX21" fmla="*/ 375399 w 876299"/>
              <a:gd name="connsiteY21" fmla="*/ 184547 h 295275"/>
              <a:gd name="connsiteX22" fmla="*/ 342186 w 876299"/>
              <a:gd name="connsiteY22" fmla="*/ 295275 h 295275"/>
              <a:gd name="connsiteX23" fmla="*/ 438150 w 876299"/>
              <a:gd name="connsiteY23" fmla="*/ 228838 h 295275"/>
              <a:gd name="connsiteX24" fmla="*/ 534114 w 876299"/>
              <a:gd name="connsiteY24" fmla="*/ 295275 h 295275"/>
              <a:gd name="connsiteX25" fmla="*/ 500901 w 876299"/>
              <a:gd name="connsiteY25" fmla="*/ 184547 h 295275"/>
              <a:gd name="connsiteX26" fmla="*/ 583406 w 876299"/>
              <a:gd name="connsiteY26" fmla="*/ 112805 h 295275"/>
              <a:gd name="connsiteX27" fmla="*/ 665912 w 876299"/>
              <a:gd name="connsiteY27" fmla="*/ 184547 h 295275"/>
              <a:gd name="connsiteX28" fmla="*/ 632698 w 876299"/>
              <a:gd name="connsiteY28" fmla="*/ 295275 h 295275"/>
              <a:gd name="connsiteX29" fmla="*/ 728662 w 876299"/>
              <a:gd name="connsiteY29" fmla="*/ 228838 h 295275"/>
              <a:gd name="connsiteX30" fmla="*/ 824627 w 876299"/>
              <a:gd name="connsiteY30" fmla="*/ 295275 h 295275"/>
              <a:gd name="connsiteX31" fmla="*/ 791413 w 876299"/>
              <a:gd name="connsiteY31" fmla="*/ 184547 h 295275"/>
              <a:gd name="connsiteX32" fmla="*/ 876300 w 876299"/>
              <a:gd name="connsiteY32" fmla="*/ 11072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6299" h="295275">
                <a:moveTo>
                  <a:pt x="876300" y="110728"/>
                </a:moveTo>
                <a:lnTo>
                  <a:pt x="765572" y="110728"/>
                </a:lnTo>
                <a:lnTo>
                  <a:pt x="728662" y="0"/>
                </a:lnTo>
                <a:lnTo>
                  <a:pt x="691753" y="110728"/>
                </a:lnTo>
                <a:lnTo>
                  <a:pt x="585788" y="110728"/>
                </a:lnTo>
                <a:lnTo>
                  <a:pt x="581025" y="110728"/>
                </a:lnTo>
                <a:lnTo>
                  <a:pt x="475059" y="110728"/>
                </a:lnTo>
                <a:lnTo>
                  <a:pt x="438150" y="0"/>
                </a:lnTo>
                <a:lnTo>
                  <a:pt x="401241" y="110728"/>
                </a:lnTo>
                <a:lnTo>
                  <a:pt x="295275" y="110728"/>
                </a:lnTo>
                <a:lnTo>
                  <a:pt x="290513" y="110728"/>
                </a:lnTo>
                <a:lnTo>
                  <a:pt x="184547" y="110728"/>
                </a:lnTo>
                <a:lnTo>
                  <a:pt x="147638" y="0"/>
                </a:lnTo>
                <a:lnTo>
                  <a:pt x="110728" y="110728"/>
                </a:lnTo>
                <a:lnTo>
                  <a:pt x="0" y="110728"/>
                </a:lnTo>
                <a:lnTo>
                  <a:pt x="84887" y="184547"/>
                </a:lnTo>
                <a:lnTo>
                  <a:pt x="51673" y="295275"/>
                </a:lnTo>
                <a:lnTo>
                  <a:pt x="147638" y="228838"/>
                </a:lnTo>
                <a:lnTo>
                  <a:pt x="243602" y="295275"/>
                </a:lnTo>
                <a:lnTo>
                  <a:pt x="210388" y="184547"/>
                </a:lnTo>
                <a:lnTo>
                  <a:pt x="292894" y="112805"/>
                </a:lnTo>
                <a:lnTo>
                  <a:pt x="375399" y="184547"/>
                </a:lnTo>
                <a:lnTo>
                  <a:pt x="342186" y="295275"/>
                </a:lnTo>
                <a:lnTo>
                  <a:pt x="438150" y="228838"/>
                </a:lnTo>
                <a:lnTo>
                  <a:pt x="534114" y="295275"/>
                </a:lnTo>
                <a:lnTo>
                  <a:pt x="500901" y="184547"/>
                </a:lnTo>
                <a:lnTo>
                  <a:pt x="583406" y="112805"/>
                </a:lnTo>
                <a:lnTo>
                  <a:pt x="665912" y="184547"/>
                </a:lnTo>
                <a:lnTo>
                  <a:pt x="632698" y="295275"/>
                </a:lnTo>
                <a:lnTo>
                  <a:pt x="728662" y="228838"/>
                </a:lnTo>
                <a:lnTo>
                  <a:pt x="824627" y="295275"/>
                </a:lnTo>
                <a:lnTo>
                  <a:pt x="791413" y="184547"/>
                </a:lnTo>
                <a:lnTo>
                  <a:pt x="876300" y="110728"/>
                </a:lnTo>
                <a:close/>
              </a:path>
            </a:pathLst>
          </a:custGeom>
          <a:solidFill>
            <a:schemeClr val="bg1"/>
          </a:solidFill>
          <a:ln w="9525" cap="flat">
            <a:noFill/>
            <a:prstDash val="solid"/>
            <a:miter/>
          </a:ln>
        </p:spPr>
        <p:txBody>
          <a:bodyPr rtlCol="0" anchor="ctr"/>
          <a:lstStyle/>
          <a:p>
            <a:endParaRPr lang="en-US"/>
          </a:p>
        </p:txBody>
      </p:sp>
      <p:sp>
        <p:nvSpPr>
          <p:cNvPr id="53" name="TextBox 52">
            <a:extLst>
              <a:ext uri="{FF2B5EF4-FFF2-40B4-BE49-F238E27FC236}">
                <a16:creationId xmlns:a16="http://schemas.microsoft.com/office/drawing/2014/main" id="{9F9B4C43-0E5F-4BFA-8F3B-6B778406E25D}"/>
              </a:ext>
            </a:extLst>
          </p:cNvPr>
          <p:cNvSpPr txBox="1"/>
          <p:nvPr/>
        </p:nvSpPr>
        <p:spPr>
          <a:xfrm>
            <a:off x="2106517" y="9034679"/>
            <a:ext cx="9427138" cy="584775"/>
          </a:xfrm>
          <a:prstGeom prst="rect">
            <a:avLst/>
          </a:prstGeom>
          <a:noFill/>
        </p:spPr>
        <p:txBody>
          <a:bodyPr wrap="square" rtlCol="0">
            <a:spAutoFit/>
          </a:bodyPr>
          <a:lstStyle/>
          <a:p>
            <a:r>
              <a:rPr lang="en-GB" sz="3200">
                <a:solidFill>
                  <a:schemeClr val="accent1"/>
                </a:solidFill>
                <a:latin typeface="+mj-lt"/>
              </a:rPr>
              <a:t>So that </a:t>
            </a:r>
            <a:r>
              <a:rPr lang="en-GB" sz="3200" b="1">
                <a:solidFill>
                  <a:schemeClr val="accent1"/>
                </a:solidFill>
                <a:latin typeface="+mj-lt"/>
              </a:rPr>
              <a:t>we</a:t>
            </a:r>
            <a:r>
              <a:rPr lang="en-GB" sz="3200">
                <a:solidFill>
                  <a:schemeClr val="accent1"/>
                </a:solidFill>
                <a:latin typeface="+mj-lt"/>
              </a:rPr>
              <a:t> can focus on the things that really matter</a:t>
            </a:r>
            <a:endParaRPr lang="uk-UA" sz="3200">
              <a:solidFill>
                <a:schemeClr val="accent1"/>
              </a:solidFill>
              <a:latin typeface="+mj-lt"/>
            </a:endParaRPr>
          </a:p>
        </p:txBody>
      </p:sp>
      <p:grpSp>
        <p:nvGrpSpPr>
          <p:cNvPr id="27" name="Group 26">
            <a:extLst>
              <a:ext uri="{FF2B5EF4-FFF2-40B4-BE49-F238E27FC236}">
                <a16:creationId xmlns:a16="http://schemas.microsoft.com/office/drawing/2014/main" id="{C29AF06F-4712-4A3B-91F3-2DE9E2C14F08}"/>
              </a:ext>
            </a:extLst>
          </p:cNvPr>
          <p:cNvGrpSpPr/>
          <p:nvPr/>
        </p:nvGrpSpPr>
        <p:grpSpPr>
          <a:xfrm>
            <a:off x="533400" y="8673778"/>
            <a:ext cx="1270322" cy="1270322"/>
            <a:chOff x="9233093" y="8783513"/>
            <a:chExt cx="914400" cy="914400"/>
          </a:xfrm>
        </p:grpSpPr>
        <p:sp>
          <p:nvSpPr>
            <p:cNvPr id="51" name="Oval 50">
              <a:extLst>
                <a:ext uri="{FF2B5EF4-FFF2-40B4-BE49-F238E27FC236}">
                  <a16:creationId xmlns:a16="http://schemas.microsoft.com/office/drawing/2014/main" id="{E9F67042-9547-4367-9A14-7592AE234F78}"/>
                </a:ext>
              </a:extLst>
            </p:cNvPr>
            <p:cNvSpPr/>
            <p:nvPr/>
          </p:nvSpPr>
          <p:spPr>
            <a:xfrm>
              <a:off x="9233093" y="8783513"/>
              <a:ext cx="914400" cy="914400"/>
            </a:xfrm>
            <a:prstGeom prst="ellipse">
              <a:avLst/>
            </a:prstGeom>
            <a:solidFill>
              <a:schemeClr val="accent2">
                <a:lumMod val="50000"/>
                <a:lumOff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61" name="Picture Placeholder 373" descr="Right And Left Brain">
              <a:extLst>
                <a:ext uri="{FF2B5EF4-FFF2-40B4-BE49-F238E27FC236}">
                  <a16:creationId xmlns:a16="http://schemas.microsoft.com/office/drawing/2014/main" id="{833D7E12-2020-4C1D-A6D6-1640364F0D10}"/>
                </a:ext>
              </a:extLst>
            </p:cNvPr>
            <p:cNvGrpSpPr/>
            <p:nvPr/>
          </p:nvGrpSpPr>
          <p:grpSpPr>
            <a:xfrm>
              <a:off x="9321082" y="8871983"/>
              <a:ext cx="749730" cy="749730"/>
              <a:chOff x="7924800" y="3158562"/>
              <a:chExt cx="914400" cy="914400"/>
            </a:xfrm>
            <a:solidFill>
              <a:schemeClr val="bg1"/>
            </a:solidFill>
          </p:grpSpPr>
          <p:sp>
            <p:nvSpPr>
              <p:cNvPr id="62" name="Freeform: Shape 61">
                <a:extLst>
                  <a:ext uri="{FF2B5EF4-FFF2-40B4-BE49-F238E27FC236}">
                    <a16:creationId xmlns:a16="http://schemas.microsoft.com/office/drawing/2014/main" id="{4DD4574C-6597-4E9E-B04D-AA75B063D3C3}"/>
                  </a:ext>
                </a:extLst>
              </p:cNvPr>
              <p:cNvSpPr/>
              <p:nvPr/>
            </p:nvSpPr>
            <p:spPr>
              <a:xfrm>
                <a:off x="8401106" y="3263364"/>
                <a:ext cx="337947" cy="705052"/>
              </a:xfrm>
              <a:custGeom>
                <a:avLst/>
                <a:gdLst>
                  <a:gd name="connsiteX0" fmla="*/ 337947 w 337947"/>
                  <a:gd name="connsiteY0" fmla="*/ 444123 h 705052"/>
                  <a:gd name="connsiteX1" fmla="*/ 302781 w 337947"/>
                  <a:gd name="connsiteY1" fmla="*/ 361084 h 705052"/>
                  <a:gd name="connsiteX2" fmla="*/ 264968 w 337947"/>
                  <a:gd name="connsiteY2" fmla="*/ 209180 h 705052"/>
                  <a:gd name="connsiteX3" fmla="*/ 256871 w 337947"/>
                  <a:gd name="connsiteY3" fmla="*/ 204760 h 705052"/>
                  <a:gd name="connsiteX4" fmla="*/ 195377 w 337947"/>
                  <a:gd name="connsiteY4" fmla="*/ 90878 h 705052"/>
                  <a:gd name="connsiteX5" fmla="*/ 192786 w 337947"/>
                  <a:gd name="connsiteY5" fmla="*/ 90145 h 705052"/>
                  <a:gd name="connsiteX6" fmla="*/ 90142 w 337947"/>
                  <a:gd name="connsiteY6" fmla="*/ 213 h 705052"/>
                  <a:gd name="connsiteX7" fmla="*/ 0 w 337947"/>
                  <a:gd name="connsiteY7" fmla="*/ 96565 h 705052"/>
                  <a:gd name="connsiteX8" fmla="*/ 0 w 337947"/>
                  <a:gd name="connsiteY8" fmla="*/ 632432 h 705052"/>
                  <a:gd name="connsiteX9" fmla="*/ 72160 w 337947"/>
                  <a:gd name="connsiteY9" fmla="*/ 705052 h 705052"/>
                  <a:gd name="connsiteX10" fmla="*/ 141532 w 337947"/>
                  <a:gd name="connsiteY10" fmla="*/ 654102 h 705052"/>
                  <a:gd name="connsiteX11" fmla="*/ 267881 w 337947"/>
                  <a:gd name="connsiteY11" fmla="*/ 573320 h 705052"/>
                  <a:gd name="connsiteX12" fmla="*/ 270358 w 337947"/>
                  <a:gd name="connsiteY12" fmla="*/ 550336 h 705052"/>
                  <a:gd name="connsiteX13" fmla="*/ 270358 w 337947"/>
                  <a:gd name="connsiteY13" fmla="*/ 549384 h 705052"/>
                  <a:gd name="connsiteX14" fmla="*/ 337947 w 337947"/>
                  <a:gd name="connsiteY14" fmla="*/ 444123 h 705052"/>
                  <a:gd name="connsiteX15" fmla="*/ 148114 w 337947"/>
                  <a:gd name="connsiteY15" fmla="*/ 447647 h 705052"/>
                  <a:gd name="connsiteX16" fmla="*/ 62665 w 337947"/>
                  <a:gd name="connsiteY16" fmla="*/ 329537 h 705052"/>
                  <a:gd name="connsiteX17" fmla="*/ 148114 w 337947"/>
                  <a:gd name="connsiteY17" fmla="*/ 319479 h 705052"/>
                  <a:gd name="connsiteX18" fmla="*/ 233563 w 337947"/>
                  <a:gd name="connsiteY18" fmla="*/ 329537 h 705052"/>
                  <a:gd name="connsiteX19" fmla="*/ 148114 w 337947"/>
                  <a:gd name="connsiteY19" fmla="*/ 447647 h 70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947" h="705052">
                    <a:moveTo>
                      <a:pt x="337947" y="444123"/>
                    </a:moveTo>
                    <a:cubicBezTo>
                      <a:pt x="337969" y="412820"/>
                      <a:pt x="325277" y="382851"/>
                      <a:pt x="302781" y="361084"/>
                    </a:cubicBezTo>
                    <a:cubicBezTo>
                      <a:pt x="334286" y="308696"/>
                      <a:pt x="317356" y="240685"/>
                      <a:pt x="264968" y="209180"/>
                    </a:cubicBezTo>
                    <a:cubicBezTo>
                      <a:pt x="262331" y="207595"/>
                      <a:pt x="259630" y="206120"/>
                      <a:pt x="256871" y="204760"/>
                    </a:cubicBezTo>
                    <a:cubicBezTo>
                      <a:pt x="271337" y="156332"/>
                      <a:pt x="243806" y="105344"/>
                      <a:pt x="195377" y="90878"/>
                    </a:cubicBezTo>
                    <a:cubicBezTo>
                      <a:pt x="194517" y="90622"/>
                      <a:pt x="193653" y="90377"/>
                      <a:pt x="192786" y="90145"/>
                    </a:cubicBezTo>
                    <a:cubicBezTo>
                      <a:pt x="189276" y="36967"/>
                      <a:pt x="143321" y="-3298"/>
                      <a:pt x="90142" y="213"/>
                    </a:cubicBezTo>
                    <a:cubicBezTo>
                      <a:pt x="39401" y="3562"/>
                      <a:pt x="-34" y="45713"/>
                      <a:pt x="0" y="96565"/>
                    </a:cubicBezTo>
                    <a:lnTo>
                      <a:pt x="0" y="632432"/>
                    </a:lnTo>
                    <a:cubicBezTo>
                      <a:pt x="-126" y="672412"/>
                      <a:pt x="32181" y="704925"/>
                      <a:pt x="72160" y="705052"/>
                    </a:cubicBezTo>
                    <a:cubicBezTo>
                      <a:pt x="103967" y="705153"/>
                      <a:pt x="132112" y="684481"/>
                      <a:pt x="141532" y="654102"/>
                    </a:cubicBezTo>
                    <a:cubicBezTo>
                      <a:pt x="198730" y="666685"/>
                      <a:pt x="255298" y="630518"/>
                      <a:pt x="267881" y="573320"/>
                    </a:cubicBezTo>
                    <a:cubicBezTo>
                      <a:pt x="269542" y="565773"/>
                      <a:pt x="270372" y="558065"/>
                      <a:pt x="270358" y="550336"/>
                    </a:cubicBezTo>
                    <a:cubicBezTo>
                      <a:pt x="270358" y="550012"/>
                      <a:pt x="270358" y="549698"/>
                      <a:pt x="270358" y="549384"/>
                    </a:cubicBezTo>
                    <a:cubicBezTo>
                      <a:pt x="311534" y="530534"/>
                      <a:pt x="337941" y="489409"/>
                      <a:pt x="337947" y="444123"/>
                    </a:cubicBezTo>
                    <a:close/>
                    <a:moveTo>
                      <a:pt x="148114" y="447647"/>
                    </a:moveTo>
                    <a:cubicBezTo>
                      <a:pt x="148114" y="447647"/>
                      <a:pt x="62665" y="382306"/>
                      <a:pt x="62665" y="329537"/>
                    </a:cubicBezTo>
                    <a:cubicBezTo>
                      <a:pt x="62665" y="294352"/>
                      <a:pt x="116443" y="256652"/>
                      <a:pt x="148114" y="319479"/>
                    </a:cubicBezTo>
                    <a:cubicBezTo>
                      <a:pt x="179775" y="256614"/>
                      <a:pt x="233563" y="294352"/>
                      <a:pt x="233563" y="329537"/>
                    </a:cubicBezTo>
                    <a:cubicBezTo>
                      <a:pt x="233563" y="382306"/>
                      <a:pt x="148114" y="447647"/>
                      <a:pt x="148114" y="447647"/>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CC9F286-0922-4AFA-BE8D-8C2FB1953583}"/>
                  </a:ext>
                </a:extLst>
              </p:cNvPr>
              <p:cNvSpPr/>
              <p:nvPr/>
            </p:nvSpPr>
            <p:spPr>
              <a:xfrm>
                <a:off x="8163730" y="3669311"/>
                <a:ext cx="51905" cy="51908"/>
              </a:xfrm>
              <a:custGeom>
                <a:avLst/>
                <a:gdLst>
                  <a:gd name="connsiteX0" fmla="*/ 18492 w 51905"/>
                  <a:gd name="connsiteY0" fmla="*/ 1105 h 51908"/>
                  <a:gd name="connsiteX1" fmla="*/ 1103 w 51905"/>
                  <a:gd name="connsiteY1" fmla="*/ 33416 h 51908"/>
                  <a:gd name="connsiteX2" fmla="*/ 33413 w 51905"/>
                  <a:gd name="connsiteY2" fmla="*/ 50805 h 51908"/>
                  <a:gd name="connsiteX3" fmla="*/ 50803 w 51905"/>
                  <a:gd name="connsiteY3" fmla="*/ 18495 h 51908"/>
                  <a:gd name="connsiteX4" fmla="*/ 50801 w 51905"/>
                  <a:gd name="connsiteY4" fmla="*/ 18488 h 51908"/>
                  <a:gd name="connsiteX5" fmla="*/ 18504 w 51905"/>
                  <a:gd name="connsiteY5" fmla="*/ 1101 h 51908"/>
                  <a:gd name="connsiteX6" fmla="*/ 18492 w 51905"/>
                  <a:gd name="connsiteY6" fmla="*/ 1105 h 5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05" h="51908">
                    <a:moveTo>
                      <a:pt x="18492" y="1105"/>
                    </a:moveTo>
                    <a:cubicBezTo>
                      <a:pt x="4768" y="5225"/>
                      <a:pt x="-3018" y="19691"/>
                      <a:pt x="1103" y="33416"/>
                    </a:cubicBezTo>
                    <a:cubicBezTo>
                      <a:pt x="5223" y="47140"/>
                      <a:pt x="19689" y="54926"/>
                      <a:pt x="33413" y="50805"/>
                    </a:cubicBezTo>
                    <a:cubicBezTo>
                      <a:pt x="47138" y="46686"/>
                      <a:pt x="54924" y="32219"/>
                      <a:pt x="50803" y="18495"/>
                    </a:cubicBezTo>
                    <a:cubicBezTo>
                      <a:pt x="50802" y="18493"/>
                      <a:pt x="50802" y="18490"/>
                      <a:pt x="50801" y="18488"/>
                    </a:cubicBezTo>
                    <a:cubicBezTo>
                      <a:pt x="46684" y="4768"/>
                      <a:pt x="32224" y="-3016"/>
                      <a:pt x="18504" y="1101"/>
                    </a:cubicBezTo>
                    <a:cubicBezTo>
                      <a:pt x="18500" y="1103"/>
                      <a:pt x="18496" y="1104"/>
                      <a:pt x="18492" y="1105"/>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0F89789-C57B-4BFD-B78F-383416E79787}"/>
                  </a:ext>
                </a:extLst>
              </p:cNvPr>
              <p:cNvSpPr/>
              <p:nvPr/>
            </p:nvSpPr>
            <p:spPr>
              <a:xfrm>
                <a:off x="8202208" y="3519867"/>
                <a:ext cx="51905" cy="51905"/>
              </a:xfrm>
              <a:custGeom>
                <a:avLst/>
                <a:gdLst>
                  <a:gd name="connsiteX0" fmla="*/ 18495 w 51905"/>
                  <a:gd name="connsiteY0" fmla="*/ 1102 h 51905"/>
                  <a:gd name="connsiteX1" fmla="*/ 1102 w 51905"/>
                  <a:gd name="connsiteY1" fmla="*/ 33410 h 51905"/>
                  <a:gd name="connsiteX2" fmla="*/ 33411 w 51905"/>
                  <a:gd name="connsiteY2" fmla="*/ 50804 h 51905"/>
                  <a:gd name="connsiteX3" fmla="*/ 50804 w 51905"/>
                  <a:gd name="connsiteY3" fmla="*/ 18495 h 51905"/>
                  <a:gd name="connsiteX4" fmla="*/ 50804 w 51905"/>
                  <a:gd name="connsiteY4" fmla="*/ 18494 h 51905"/>
                  <a:gd name="connsiteX5" fmla="*/ 18495 w 51905"/>
                  <a:gd name="connsiteY5" fmla="*/ 1102 h 5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5" h="51905">
                    <a:moveTo>
                      <a:pt x="18495" y="1102"/>
                    </a:moveTo>
                    <a:cubicBezTo>
                      <a:pt x="4771" y="5220"/>
                      <a:pt x="-3017" y="19686"/>
                      <a:pt x="1102" y="33410"/>
                    </a:cubicBezTo>
                    <a:cubicBezTo>
                      <a:pt x="5221" y="47136"/>
                      <a:pt x="19686" y="54923"/>
                      <a:pt x="33411" y="50804"/>
                    </a:cubicBezTo>
                    <a:cubicBezTo>
                      <a:pt x="47136" y="46685"/>
                      <a:pt x="54923" y="32220"/>
                      <a:pt x="50804" y="18495"/>
                    </a:cubicBezTo>
                    <a:cubicBezTo>
                      <a:pt x="50804" y="18495"/>
                      <a:pt x="50804" y="18494"/>
                      <a:pt x="50804" y="18494"/>
                    </a:cubicBezTo>
                    <a:cubicBezTo>
                      <a:pt x="46684" y="4770"/>
                      <a:pt x="32220" y="-3017"/>
                      <a:pt x="18495" y="1102"/>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7FD3AF3-82BA-45C8-99F4-C8AB954C97FA}"/>
                  </a:ext>
                </a:extLst>
              </p:cNvPr>
              <p:cNvSpPr/>
              <p:nvPr/>
            </p:nvSpPr>
            <p:spPr>
              <a:xfrm>
                <a:off x="8025092" y="3263337"/>
                <a:ext cx="337914" cy="705039"/>
              </a:xfrm>
              <a:custGeom>
                <a:avLst/>
                <a:gdLst>
                  <a:gd name="connsiteX0" fmla="*/ 241359 w 337914"/>
                  <a:gd name="connsiteY0" fmla="*/ 0 h 705039"/>
                  <a:gd name="connsiteX1" fmla="*/ 145157 w 337914"/>
                  <a:gd name="connsiteY1" fmla="*/ 90135 h 705039"/>
                  <a:gd name="connsiteX2" fmla="*/ 80293 w 337914"/>
                  <a:gd name="connsiteY2" fmla="*/ 202131 h 705039"/>
                  <a:gd name="connsiteX3" fmla="*/ 81044 w 337914"/>
                  <a:gd name="connsiteY3" fmla="*/ 204788 h 705039"/>
                  <a:gd name="connsiteX4" fmla="*/ 30679 w 337914"/>
                  <a:gd name="connsiteY4" fmla="*/ 352975 h 705039"/>
                  <a:gd name="connsiteX5" fmla="*/ 35143 w 337914"/>
                  <a:gd name="connsiteY5" fmla="*/ 361150 h 705039"/>
                  <a:gd name="connsiteX6" fmla="*/ 32635 w 337914"/>
                  <a:gd name="connsiteY6" fmla="*/ 524715 h 705039"/>
                  <a:gd name="connsiteX7" fmla="*/ 67614 w 337914"/>
                  <a:gd name="connsiteY7" fmla="*/ 549402 h 705039"/>
                  <a:gd name="connsiteX8" fmla="*/ 67614 w 337914"/>
                  <a:gd name="connsiteY8" fmla="*/ 550355 h 705039"/>
                  <a:gd name="connsiteX9" fmla="*/ 173485 w 337914"/>
                  <a:gd name="connsiteY9" fmla="*/ 656567 h 705039"/>
                  <a:gd name="connsiteX10" fmla="*/ 196392 w 337914"/>
                  <a:gd name="connsiteY10" fmla="*/ 654101 h 705039"/>
                  <a:gd name="connsiteX11" fmla="*/ 286995 w 337914"/>
                  <a:gd name="connsiteY11" fmla="*/ 701763 h 705039"/>
                  <a:gd name="connsiteX12" fmla="*/ 337914 w 337914"/>
                  <a:gd name="connsiteY12" fmla="*/ 632460 h 705039"/>
                  <a:gd name="connsiteX13" fmla="*/ 337914 w 337914"/>
                  <a:gd name="connsiteY13" fmla="*/ 96555 h 705039"/>
                  <a:gd name="connsiteX14" fmla="*/ 241378 w 337914"/>
                  <a:gd name="connsiteY14" fmla="*/ 0 h 705039"/>
                  <a:gd name="connsiteX15" fmla="*/ 241359 w 337914"/>
                  <a:gd name="connsiteY15" fmla="*/ 0 h 705039"/>
                  <a:gd name="connsiteX16" fmla="*/ 233444 w 337914"/>
                  <a:gd name="connsiteY16" fmla="*/ 459191 h 705039"/>
                  <a:gd name="connsiteX17" fmla="*/ 225243 w 337914"/>
                  <a:gd name="connsiteY17" fmla="*/ 474431 h 705039"/>
                  <a:gd name="connsiteX18" fmla="*/ 208231 w 337914"/>
                  <a:gd name="connsiteY18" fmla="*/ 473926 h 705039"/>
                  <a:gd name="connsiteX19" fmla="*/ 196801 w 337914"/>
                  <a:gd name="connsiteY19" fmla="*/ 483051 h 705039"/>
                  <a:gd name="connsiteX20" fmla="*/ 193944 w 337914"/>
                  <a:gd name="connsiteY20" fmla="*/ 499824 h 705039"/>
                  <a:gd name="connsiteX21" fmla="*/ 177446 w 337914"/>
                  <a:gd name="connsiteY21" fmla="*/ 504825 h 705039"/>
                  <a:gd name="connsiteX22" fmla="*/ 165788 w 337914"/>
                  <a:gd name="connsiteY22" fmla="*/ 492509 h 705039"/>
                  <a:gd name="connsiteX23" fmla="*/ 151300 w 337914"/>
                  <a:gd name="connsiteY23" fmla="*/ 491061 h 705039"/>
                  <a:gd name="connsiteX24" fmla="*/ 137289 w 337914"/>
                  <a:gd name="connsiteY24" fmla="*/ 500786 h 705039"/>
                  <a:gd name="connsiteX25" fmla="*/ 122125 w 337914"/>
                  <a:gd name="connsiteY25" fmla="*/ 492624 h 705039"/>
                  <a:gd name="connsiteX26" fmla="*/ 122516 w 337914"/>
                  <a:gd name="connsiteY26" fmla="*/ 475574 h 705039"/>
                  <a:gd name="connsiteX27" fmla="*/ 113410 w 337914"/>
                  <a:gd name="connsiteY27" fmla="*/ 464144 h 705039"/>
                  <a:gd name="connsiteX28" fmla="*/ 96608 w 337914"/>
                  <a:gd name="connsiteY28" fmla="*/ 461229 h 705039"/>
                  <a:gd name="connsiteX29" fmla="*/ 91645 w 337914"/>
                  <a:gd name="connsiteY29" fmla="*/ 444703 h 705039"/>
                  <a:gd name="connsiteX30" fmla="*/ 104094 w 337914"/>
                  <a:gd name="connsiteY30" fmla="*/ 433149 h 705039"/>
                  <a:gd name="connsiteX31" fmla="*/ 105418 w 337914"/>
                  <a:gd name="connsiteY31" fmla="*/ 418595 h 705039"/>
                  <a:gd name="connsiteX32" fmla="*/ 95655 w 337914"/>
                  <a:gd name="connsiteY32" fmla="*/ 404717 h 705039"/>
                  <a:gd name="connsiteX33" fmla="*/ 103856 w 337914"/>
                  <a:gd name="connsiteY33" fmla="*/ 389477 h 705039"/>
                  <a:gd name="connsiteX34" fmla="*/ 120935 w 337914"/>
                  <a:gd name="connsiteY34" fmla="*/ 389963 h 705039"/>
                  <a:gd name="connsiteX35" fmla="*/ 132222 w 337914"/>
                  <a:gd name="connsiteY35" fmla="*/ 380781 h 705039"/>
                  <a:gd name="connsiteX36" fmla="*/ 135079 w 337914"/>
                  <a:gd name="connsiteY36" fmla="*/ 363998 h 705039"/>
                  <a:gd name="connsiteX37" fmla="*/ 151605 w 337914"/>
                  <a:gd name="connsiteY37" fmla="*/ 359035 h 705039"/>
                  <a:gd name="connsiteX38" fmla="*/ 163283 w 337914"/>
                  <a:gd name="connsiteY38" fmla="*/ 371475 h 705039"/>
                  <a:gd name="connsiteX39" fmla="*/ 177866 w 337914"/>
                  <a:gd name="connsiteY39" fmla="*/ 372894 h 705039"/>
                  <a:gd name="connsiteX40" fmla="*/ 191782 w 337914"/>
                  <a:gd name="connsiteY40" fmla="*/ 363093 h 705039"/>
                  <a:gd name="connsiteX41" fmla="*/ 207022 w 337914"/>
                  <a:gd name="connsiteY41" fmla="*/ 371304 h 705039"/>
                  <a:gd name="connsiteX42" fmla="*/ 206517 w 337914"/>
                  <a:gd name="connsiteY42" fmla="*/ 388315 h 705039"/>
                  <a:gd name="connsiteX43" fmla="*/ 215737 w 337914"/>
                  <a:gd name="connsiteY43" fmla="*/ 399745 h 705039"/>
                  <a:gd name="connsiteX44" fmla="*/ 232511 w 337914"/>
                  <a:gd name="connsiteY44" fmla="*/ 402603 h 705039"/>
                  <a:gd name="connsiteX45" fmla="*/ 237473 w 337914"/>
                  <a:gd name="connsiteY45" fmla="*/ 419119 h 705039"/>
                  <a:gd name="connsiteX46" fmla="*/ 225091 w 337914"/>
                  <a:gd name="connsiteY46" fmla="*/ 430806 h 705039"/>
                  <a:gd name="connsiteX47" fmla="*/ 223643 w 337914"/>
                  <a:gd name="connsiteY47" fmla="*/ 445294 h 705039"/>
                  <a:gd name="connsiteX48" fmla="*/ 271744 w 337914"/>
                  <a:gd name="connsiteY48" fmla="*/ 309763 h 705039"/>
                  <a:gd name="connsiteX49" fmla="*/ 263543 w 337914"/>
                  <a:gd name="connsiteY49" fmla="*/ 325003 h 705039"/>
                  <a:gd name="connsiteX50" fmla="*/ 246531 w 337914"/>
                  <a:gd name="connsiteY50" fmla="*/ 324488 h 705039"/>
                  <a:gd name="connsiteX51" fmla="*/ 235244 w 337914"/>
                  <a:gd name="connsiteY51" fmla="*/ 333680 h 705039"/>
                  <a:gd name="connsiteX52" fmla="*/ 232320 w 337914"/>
                  <a:gd name="connsiteY52" fmla="*/ 350520 h 705039"/>
                  <a:gd name="connsiteX53" fmla="*/ 215804 w 337914"/>
                  <a:gd name="connsiteY53" fmla="*/ 355483 h 705039"/>
                  <a:gd name="connsiteX54" fmla="*/ 204116 w 337914"/>
                  <a:gd name="connsiteY54" fmla="*/ 343100 h 705039"/>
                  <a:gd name="connsiteX55" fmla="*/ 189629 w 337914"/>
                  <a:gd name="connsiteY55" fmla="*/ 341652 h 705039"/>
                  <a:gd name="connsiteX56" fmla="*/ 175713 w 337914"/>
                  <a:gd name="connsiteY56" fmla="*/ 351453 h 705039"/>
                  <a:gd name="connsiteX57" fmla="*/ 160473 w 337914"/>
                  <a:gd name="connsiteY57" fmla="*/ 343252 h 705039"/>
                  <a:gd name="connsiteX58" fmla="*/ 161111 w 337914"/>
                  <a:gd name="connsiteY58" fmla="*/ 326050 h 705039"/>
                  <a:gd name="connsiteX59" fmla="*/ 151919 w 337914"/>
                  <a:gd name="connsiteY59" fmla="*/ 314763 h 705039"/>
                  <a:gd name="connsiteX60" fmla="*/ 135136 w 337914"/>
                  <a:gd name="connsiteY60" fmla="*/ 311906 h 705039"/>
                  <a:gd name="connsiteX61" fmla="*/ 130183 w 337914"/>
                  <a:gd name="connsiteY61" fmla="*/ 295389 h 705039"/>
                  <a:gd name="connsiteX62" fmla="*/ 142566 w 337914"/>
                  <a:gd name="connsiteY62" fmla="*/ 283702 h 705039"/>
                  <a:gd name="connsiteX63" fmla="*/ 143976 w 337914"/>
                  <a:gd name="connsiteY63" fmla="*/ 269224 h 705039"/>
                  <a:gd name="connsiteX64" fmla="*/ 134022 w 337914"/>
                  <a:gd name="connsiteY64" fmla="*/ 255270 h 705039"/>
                  <a:gd name="connsiteX65" fmla="*/ 142356 w 337914"/>
                  <a:gd name="connsiteY65" fmla="*/ 239944 h 705039"/>
                  <a:gd name="connsiteX66" fmla="*/ 159368 w 337914"/>
                  <a:gd name="connsiteY66" fmla="*/ 240459 h 705039"/>
                  <a:gd name="connsiteX67" fmla="*/ 170750 w 337914"/>
                  <a:gd name="connsiteY67" fmla="*/ 231343 h 705039"/>
                  <a:gd name="connsiteX68" fmla="*/ 173665 w 337914"/>
                  <a:gd name="connsiteY68" fmla="*/ 214551 h 705039"/>
                  <a:gd name="connsiteX69" fmla="*/ 190220 w 337914"/>
                  <a:gd name="connsiteY69" fmla="*/ 209550 h 705039"/>
                  <a:gd name="connsiteX70" fmla="*/ 201878 w 337914"/>
                  <a:gd name="connsiteY70" fmla="*/ 221856 h 705039"/>
                  <a:gd name="connsiteX71" fmla="*/ 216356 w 337914"/>
                  <a:gd name="connsiteY71" fmla="*/ 223314 h 705039"/>
                  <a:gd name="connsiteX72" fmla="*/ 230282 w 337914"/>
                  <a:gd name="connsiteY72" fmla="*/ 213541 h 705039"/>
                  <a:gd name="connsiteX73" fmla="*/ 245522 w 337914"/>
                  <a:gd name="connsiteY73" fmla="*/ 221752 h 705039"/>
                  <a:gd name="connsiteX74" fmla="*/ 244998 w 337914"/>
                  <a:gd name="connsiteY74" fmla="*/ 238839 h 705039"/>
                  <a:gd name="connsiteX75" fmla="*/ 254189 w 337914"/>
                  <a:gd name="connsiteY75" fmla="*/ 250126 h 705039"/>
                  <a:gd name="connsiteX76" fmla="*/ 270972 w 337914"/>
                  <a:gd name="connsiteY76" fmla="*/ 252984 h 705039"/>
                  <a:gd name="connsiteX77" fmla="*/ 275935 w 337914"/>
                  <a:gd name="connsiteY77" fmla="*/ 269500 h 705039"/>
                  <a:gd name="connsiteX78" fmla="*/ 263553 w 337914"/>
                  <a:gd name="connsiteY78" fmla="*/ 281197 h 705039"/>
                  <a:gd name="connsiteX79" fmla="*/ 261971 w 337914"/>
                  <a:gd name="connsiteY79" fmla="*/ 295866 h 7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7914" h="705039">
                    <a:moveTo>
                      <a:pt x="241359" y="0"/>
                    </a:moveTo>
                    <a:cubicBezTo>
                      <a:pt x="190566" y="40"/>
                      <a:pt x="148501" y="39452"/>
                      <a:pt x="145157" y="90135"/>
                    </a:cubicBezTo>
                    <a:cubicBezTo>
                      <a:pt x="96318" y="103150"/>
                      <a:pt x="67277" y="153293"/>
                      <a:pt x="80293" y="202131"/>
                    </a:cubicBezTo>
                    <a:cubicBezTo>
                      <a:pt x="80530" y="203021"/>
                      <a:pt x="80780" y="203905"/>
                      <a:pt x="81044" y="204788"/>
                    </a:cubicBezTo>
                    <a:cubicBezTo>
                      <a:pt x="26215" y="231800"/>
                      <a:pt x="3666" y="298146"/>
                      <a:pt x="30679" y="352975"/>
                    </a:cubicBezTo>
                    <a:cubicBezTo>
                      <a:pt x="32051" y="355762"/>
                      <a:pt x="33541" y="358489"/>
                      <a:pt x="35143" y="361150"/>
                    </a:cubicBezTo>
                    <a:cubicBezTo>
                      <a:pt x="-10717" y="405625"/>
                      <a:pt x="-11839" y="478855"/>
                      <a:pt x="32635" y="524715"/>
                    </a:cubicBezTo>
                    <a:cubicBezTo>
                      <a:pt x="42657" y="535049"/>
                      <a:pt x="54520" y="543421"/>
                      <a:pt x="67614" y="549402"/>
                    </a:cubicBezTo>
                    <a:cubicBezTo>
                      <a:pt x="67614" y="549726"/>
                      <a:pt x="67614" y="550040"/>
                      <a:pt x="67614" y="550355"/>
                    </a:cubicBezTo>
                    <a:cubicBezTo>
                      <a:pt x="67519" y="608920"/>
                      <a:pt x="114920" y="656473"/>
                      <a:pt x="173485" y="656567"/>
                    </a:cubicBezTo>
                    <a:cubicBezTo>
                      <a:pt x="181187" y="656579"/>
                      <a:pt x="188868" y="655752"/>
                      <a:pt x="196392" y="654101"/>
                    </a:cubicBezTo>
                    <a:cubicBezTo>
                      <a:pt x="208249" y="692282"/>
                      <a:pt x="248814" y="713621"/>
                      <a:pt x="286995" y="701763"/>
                    </a:cubicBezTo>
                    <a:cubicBezTo>
                      <a:pt x="317337" y="692339"/>
                      <a:pt x="337988" y="664232"/>
                      <a:pt x="337914" y="632460"/>
                    </a:cubicBezTo>
                    <a:lnTo>
                      <a:pt x="337914" y="96555"/>
                    </a:lnTo>
                    <a:cubicBezTo>
                      <a:pt x="337920" y="43234"/>
                      <a:pt x="294699" y="6"/>
                      <a:pt x="241378" y="0"/>
                    </a:cubicBezTo>
                    <a:cubicBezTo>
                      <a:pt x="241372" y="0"/>
                      <a:pt x="241366" y="0"/>
                      <a:pt x="241359" y="0"/>
                    </a:cubicBezTo>
                    <a:close/>
                    <a:moveTo>
                      <a:pt x="233444" y="459191"/>
                    </a:moveTo>
                    <a:lnTo>
                      <a:pt x="225243" y="474431"/>
                    </a:lnTo>
                    <a:lnTo>
                      <a:pt x="208231" y="473926"/>
                    </a:lnTo>
                    <a:cubicBezTo>
                      <a:pt x="204806" y="477421"/>
                      <a:pt x="200968" y="480485"/>
                      <a:pt x="196801" y="483051"/>
                    </a:cubicBezTo>
                    <a:lnTo>
                      <a:pt x="193944" y="499824"/>
                    </a:lnTo>
                    <a:lnTo>
                      <a:pt x="177446" y="504825"/>
                    </a:lnTo>
                    <a:lnTo>
                      <a:pt x="165788" y="492509"/>
                    </a:lnTo>
                    <a:cubicBezTo>
                      <a:pt x="160918" y="492619"/>
                      <a:pt x="156052" y="492133"/>
                      <a:pt x="151300" y="491061"/>
                    </a:cubicBezTo>
                    <a:lnTo>
                      <a:pt x="137289" y="500786"/>
                    </a:lnTo>
                    <a:lnTo>
                      <a:pt x="122125" y="492624"/>
                    </a:lnTo>
                    <a:lnTo>
                      <a:pt x="122516" y="475574"/>
                    </a:lnTo>
                    <a:cubicBezTo>
                      <a:pt x="119028" y="472148"/>
                      <a:pt x="115970" y="468309"/>
                      <a:pt x="113410" y="464144"/>
                    </a:cubicBezTo>
                    <a:lnTo>
                      <a:pt x="96608" y="461229"/>
                    </a:lnTo>
                    <a:lnTo>
                      <a:pt x="91645" y="444703"/>
                    </a:lnTo>
                    <a:lnTo>
                      <a:pt x="104094" y="433149"/>
                    </a:lnTo>
                    <a:cubicBezTo>
                      <a:pt x="103944" y="428262"/>
                      <a:pt x="104389" y="423375"/>
                      <a:pt x="105418" y="418595"/>
                    </a:cubicBezTo>
                    <a:lnTo>
                      <a:pt x="95655" y="404717"/>
                    </a:lnTo>
                    <a:lnTo>
                      <a:pt x="103856" y="389477"/>
                    </a:lnTo>
                    <a:lnTo>
                      <a:pt x="120935" y="389963"/>
                    </a:lnTo>
                    <a:cubicBezTo>
                      <a:pt x="124313" y="386459"/>
                      <a:pt x="128103" y="383376"/>
                      <a:pt x="132222" y="380781"/>
                    </a:cubicBezTo>
                    <a:lnTo>
                      <a:pt x="135079" y="363998"/>
                    </a:lnTo>
                    <a:lnTo>
                      <a:pt x="151605" y="359035"/>
                    </a:lnTo>
                    <a:lnTo>
                      <a:pt x="163283" y="371475"/>
                    </a:lnTo>
                    <a:cubicBezTo>
                      <a:pt x="168183" y="371350"/>
                      <a:pt x="173081" y="371827"/>
                      <a:pt x="177866" y="372894"/>
                    </a:cubicBezTo>
                    <a:lnTo>
                      <a:pt x="191782" y="363093"/>
                    </a:lnTo>
                    <a:lnTo>
                      <a:pt x="207022" y="371304"/>
                    </a:lnTo>
                    <a:lnTo>
                      <a:pt x="206517" y="388315"/>
                    </a:lnTo>
                    <a:cubicBezTo>
                      <a:pt x="210044" y="391736"/>
                      <a:pt x="213140" y="395574"/>
                      <a:pt x="215737" y="399745"/>
                    </a:cubicBezTo>
                    <a:lnTo>
                      <a:pt x="232511" y="402603"/>
                    </a:lnTo>
                    <a:lnTo>
                      <a:pt x="237473" y="419119"/>
                    </a:lnTo>
                    <a:lnTo>
                      <a:pt x="225091" y="430806"/>
                    </a:lnTo>
                    <a:cubicBezTo>
                      <a:pt x="225195" y="435676"/>
                      <a:pt x="224710" y="440541"/>
                      <a:pt x="223643" y="445294"/>
                    </a:cubicBezTo>
                    <a:close/>
                    <a:moveTo>
                      <a:pt x="271744" y="309763"/>
                    </a:moveTo>
                    <a:lnTo>
                      <a:pt x="263543" y="325003"/>
                    </a:lnTo>
                    <a:lnTo>
                      <a:pt x="246531" y="324488"/>
                    </a:lnTo>
                    <a:cubicBezTo>
                      <a:pt x="243153" y="327995"/>
                      <a:pt x="239363" y="331081"/>
                      <a:pt x="235244" y="333680"/>
                    </a:cubicBezTo>
                    <a:lnTo>
                      <a:pt x="232320" y="350520"/>
                    </a:lnTo>
                    <a:lnTo>
                      <a:pt x="215804" y="355483"/>
                    </a:lnTo>
                    <a:lnTo>
                      <a:pt x="204116" y="343100"/>
                    </a:lnTo>
                    <a:cubicBezTo>
                      <a:pt x="199246" y="343210"/>
                      <a:pt x="194381" y="342724"/>
                      <a:pt x="189629" y="341652"/>
                    </a:cubicBezTo>
                    <a:lnTo>
                      <a:pt x="175713" y="351453"/>
                    </a:lnTo>
                    <a:lnTo>
                      <a:pt x="160473" y="343252"/>
                    </a:lnTo>
                    <a:lnTo>
                      <a:pt x="161111" y="326050"/>
                    </a:lnTo>
                    <a:cubicBezTo>
                      <a:pt x="157596" y="322678"/>
                      <a:pt x="154509" y="318887"/>
                      <a:pt x="151919" y="314763"/>
                    </a:cubicBezTo>
                    <a:lnTo>
                      <a:pt x="135136" y="311906"/>
                    </a:lnTo>
                    <a:lnTo>
                      <a:pt x="130183" y="295389"/>
                    </a:lnTo>
                    <a:lnTo>
                      <a:pt x="142566" y="283702"/>
                    </a:lnTo>
                    <a:cubicBezTo>
                      <a:pt x="142444" y="278837"/>
                      <a:pt x="142917" y="273974"/>
                      <a:pt x="143976" y="269224"/>
                    </a:cubicBezTo>
                    <a:lnTo>
                      <a:pt x="134022" y="255270"/>
                    </a:lnTo>
                    <a:lnTo>
                      <a:pt x="142356" y="239944"/>
                    </a:lnTo>
                    <a:lnTo>
                      <a:pt x="159368" y="240459"/>
                    </a:lnTo>
                    <a:cubicBezTo>
                      <a:pt x="162777" y="236969"/>
                      <a:pt x="166599" y="233907"/>
                      <a:pt x="170750" y="231343"/>
                    </a:cubicBezTo>
                    <a:lnTo>
                      <a:pt x="173665" y="214551"/>
                    </a:lnTo>
                    <a:lnTo>
                      <a:pt x="190220" y="209550"/>
                    </a:lnTo>
                    <a:lnTo>
                      <a:pt x="201878" y="221856"/>
                    </a:lnTo>
                    <a:cubicBezTo>
                      <a:pt x="206745" y="221754"/>
                      <a:pt x="211607" y="222244"/>
                      <a:pt x="216356" y="223314"/>
                    </a:cubicBezTo>
                    <a:lnTo>
                      <a:pt x="230282" y="213541"/>
                    </a:lnTo>
                    <a:lnTo>
                      <a:pt x="245522" y="221752"/>
                    </a:lnTo>
                    <a:lnTo>
                      <a:pt x="244998" y="238839"/>
                    </a:lnTo>
                    <a:cubicBezTo>
                      <a:pt x="248513" y="242211"/>
                      <a:pt x="251599" y="246002"/>
                      <a:pt x="254189" y="250126"/>
                    </a:cubicBezTo>
                    <a:lnTo>
                      <a:pt x="270972" y="252984"/>
                    </a:lnTo>
                    <a:lnTo>
                      <a:pt x="275935" y="269500"/>
                    </a:lnTo>
                    <a:lnTo>
                      <a:pt x="263553" y="281197"/>
                    </a:lnTo>
                    <a:cubicBezTo>
                      <a:pt x="263627" y="286133"/>
                      <a:pt x="263096" y="291059"/>
                      <a:pt x="261971" y="295866"/>
                    </a:cubicBez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694418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73333">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73333">
                                          <p:cBhvr additive="base">
                                            <p:cTn id="7" dur="1500" fill="hold"/>
                                            <p:tgtEl>
                                              <p:spTgt spid="26"/>
                                            </p:tgtEl>
                                            <p:attrNameLst>
                                              <p:attrName>ppt_x</p:attrName>
                                            </p:attrNameLst>
                                          </p:cBhvr>
                                          <p:tavLst>
                                            <p:tav tm="0">
                                              <p:val>
                                                <p:strVal val="0-#ppt_w/2"/>
                                              </p:val>
                                            </p:tav>
                                            <p:tav tm="100000">
                                              <p:val>
                                                <p:strVal val="#ppt_x"/>
                                              </p:val>
                                            </p:tav>
                                          </p:tavLst>
                                        </p:anim>
                                        <p:anim calcmode="lin" valueType="num" p14:bounceEnd="73333">
                                          <p:cBhvr additive="base">
                                            <p:cTn id="8" dur="1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3333">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3333">
                                          <p:cBhvr additive="base">
                                            <p:cTn id="11" dur="1500" fill="hold"/>
                                            <p:tgtEl>
                                              <p:spTgt spid="11"/>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100"/>
                                      </p:stCondLst>
                                      <p:childTnLst>
                                        <p:set>
                                          <p:cBhvr>
                                            <p:cTn id="14" dur="1" fill="hold">
                                              <p:stCondLst>
                                                <p:cond delay="0"/>
                                              </p:stCondLst>
                                            </p:cTn>
                                            <p:tgtEl>
                                              <p:spTgt spid="13"/>
                                            </p:tgtEl>
                                            <p:attrNameLst>
                                              <p:attrName>style.visibility</p:attrName>
                                            </p:attrNameLst>
                                          </p:cBhvr>
                                          <p:to>
                                            <p:strVal val="visible"/>
                                          </p:to>
                                        </p:set>
                                        <p:anim calcmode="lin" valueType="num" p14:bounceEnd="73333">
                                          <p:cBhvr additive="base">
                                            <p:cTn id="15" dur="1500" fill="hold"/>
                                            <p:tgtEl>
                                              <p:spTgt spid="13"/>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100"/>
                                      </p:stCondLst>
                                      <p:childTnLst>
                                        <p:set>
                                          <p:cBhvr>
                                            <p:cTn id="18" dur="1" fill="hold">
                                              <p:stCondLst>
                                                <p:cond delay="0"/>
                                              </p:stCondLst>
                                            </p:cTn>
                                            <p:tgtEl>
                                              <p:spTgt spid="12"/>
                                            </p:tgtEl>
                                            <p:attrNameLst>
                                              <p:attrName>style.visibility</p:attrName>
                                            </p:attrNameLst>
                                          </p:cBhvr>
                                          <p:to>
                                            <p:strVal val="visible"/>
                                          </p:to>
                                        </p:set>
                                        <p:anim calcmode="lin" valueType="num" p14:bounceEnd="73333">
                                          <p:cBhvr additive="base">
                                            <p:cTn id="19" dur="1500" fill="hold"/>
                                            <p:tgtEl>
                                              <p:spTgt spid="12"/>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73333">
                                      <p:stCondLst>
                                        <p:cond delay="100"/>
                                      </p:stCondLst>
                                      <p:childTnLst>
                                        <p:set>
                                          <p:cBhvr>
                                            <p:cTn id="22" dur="1" fill="hold">
                                              <p:stCondLst>
                                                <p:cond delay="0"/>
                                              </p:stCondLst>
                                            </p:cTn>
                                            <p:tgtEl>
                                              <p:spTgt spid="16"/>
                                            </p:tgtEl>
                                            <p:attrNameLst>
                                              <p:attrName>style.visibility</p:attrName>
                                            </p:attrNameLst>
                                          </p:cBhvr>
                                          <p:to>
                                            <p:strVal val="visible"/>
                                          </p:to>
                                        </p:set>
                                        <p:anim calcmode="lin" valueType="num" p14:bounceEnd="73333">
                                          <p:cBhvr additive="base">
                                            <p:cTn id="23" dur="1500" fill="hold"/>
                                            <p:tgtEl>
                                              <p:spTgt spid="16"/>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73333">
                                      <p:stCondLst>
                                        <p:cond delay="200"/>
                                      </p:stCondLst>
                                      <p:childTnLst>
                                        <p:set>
                                          <p:cBhvr>
                                            <p:cTn id="26" dur="1" fill="hold">
                                              <p:stCondLst>
                                                <p:cond delay="0"/>
                                              </p:stCondLst>
                                            </p:cTn>
                                            <p:tgtEl>
                                              <p:spTgt spid="18"/>
                                            </p:tgtEl>
                                            <p:attrNameLst>
                                              <p:attrName>style.visibility</p:attrName>
                                            </p:attrNameLst>
                                          </p:cBhvr>
                                          <p:to>
                                            <p:strVal val="visible"/>
                                          </p:to>
                                        </p:set>
                                        <p:anim calcmode="lin" valueType="num" p14:bounceEnd="73333">
                                          <p:cBhvr additive="base">
                                            <p:cTn id="27" dur="1500" fill="hold"/>
                                            <p:tgtEl>
                                              <p:spTgt spid="18"/>
                                            </p:tgtEl>
                                            <p:attrNameLst>
                                              <p:attrName>ppt_x</p:attrName>
                                            </p:attrNameLst>
                                          </p:cBhvr>
                                          <p:tavLst>
                                            <p:tav tm="0">
                                              <p:val>
                                                <p:strVal val="1+#ppt_w/2"/>
                                              </p:val>
                                            </p:tav>
                                            <p:tav tm="100000">
                                              <p:val>
                                                <p:strVal val="#ppt_x"/>
                                              </p:val>
                                            </p:tav>
                                          </p:tavLst>
                                        </p:anim>
                                        <p:anim calcmode="lin" valueType="num" p14:bounceEnd="73333">
                                          <p:cBhvr additive="base">
                                            <p:cTn id="28" dur="1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73333">
                                      <p:stCondLst>
                                        <p:cond delay="200"/>
                                      </p:stCondLst>
                                      <p:childTnLst>
                                        <p:set>
                                          <p:cBhvr>
                                            <p:cTn id="30" dur="1" fill="hold">
                                              <p:stCondLst>
                                                <p:cond delay="0"/>
                                              </p:stCondLst>
                                            </p:cTn>
                                            <p:tgtEl>
                                              <p:spTgt spid="17"/>
                                            </p:tgtEl>
                                            <p:attrNameLst>
                                              <p:attrName>style.visibility</p:attrName>
                                            </p:attrNameLst>
                                          </p:cBhvr>
                                          <p:to>
                                            <p:strVal val="visible"/>
                                          </p:to>
                                        </p:set>
                                        <p:anim calcmode="lin" valueType="num" p14:bounceEnd="73333">
                                          <p:cBhvr additive="base">
                                            <p:cTn id="31" dur="1500" fill="hold"/>
                                            <p:tgtEl>
                                              <p:spTgt spid="17"/>
                                            </p:tgtEl>
                                            <p:attrNameLst>
                                              <p:attrName>ppt_x</p:attrName>
                                            </p:attrNameLst>
                                          </p:cBhvr>
                                          <p:tavLst>
                                            <p:tav tm="0">
                                              <p:val>
                                                <p:strVal val="1+#ppt_w/2"/>
                                              </p:val>
                                            </p:tav>
                                            <p:tav tm="100000">
                                              <p:val>
                                                <p:strVal val="#ppt_x"/>
                                              </p:val>
                                            </p:tav>
                                          </p:tavLst>
                                        </p:anim>
                                        <p:anim calcmode="lin" valueType="num" p14:bounceEnd="73333">
                                          <p:cBhvr additive="base">
                                            <p:cTn id="32" dur="1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73333">
                                      <p:stCondLst>
                                        <p:cond delay="200"/>
                                      </p:stCondLst>
                                      <p:childTnLst>
                                        <p:set>
                                          <p:cBhvr>
                                            <p:cTn id="34" dur="1" fill="hold">
                                              <p:stCondLst>
                                                <p:cond delay="0"/>
                                              </p:stCondLst>
                                            </p:cTn>
                                            <p:tgtEl>
                                              <p:spTgt spid="21"/>
                                            </p:tgtEl>
                                            <p:attrNameLst>
                                              <p:attrName>style.visibility</p:attrName>
                                            </p:attrNameLst>
                                          </p:cBhvr>
                                          <p:to>
                                            <p:strVal val="visible"/>
                                          </p:to>
                                        </p:set>
                                        <p:anim calcmode="lin" valueType="num" p14:bounceEnd="73333">
                                          <p:cBhvr additive="base">
                                            <p:cTn id="35" dur="1500" fill="hold"/>
                                            <p:tgtEl>
                                              <p:spTgt spid="21"/>
                                            </p:tgtEl>
                                            <p:attrNameLst>
                                              <p:attrName>ppt_x</p:attrName>
                                            </p:attrNameLst>
                                          </p:cBhvr>
                                          <p:tavLst>
                                            <p:tav tm="0">
                                              <p:val>
                                                <p:strVal val="1+#ppt_w/2"/>
                                              </p:val>
                                            </p:tav>
                                            <p:tav tm="100000">
                                              <p:val>
                                                <p:strVal val="#ppt_x"/>
                                              </p:val>
                                            </p:tav>
                                          </p:tavLst>
                                        </p:anim>
                                        <p:anim calcmode="lin" valueType="num" p14:bounceEnd="73333">
                                          <p:cBhvr additive="base">
                                            <p:cTn id="36" dur="1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14:presetBounceEnd="73333">
                                      <p:stCondLst>
                                        <p:cond delay="300"/>
                                      </p:stCondLst>
                                      <p:childTnLst>
                                        <p:set>
                                          <p:cBhvr>
                                            <p:cTn id="38" dur="1" fill="hold">
                                              <p:stCondLst>
                                                <p:cond delay="0"/>
                                              </p:stCondLst>
                                            </p:cTn>
                                            <p:tgtEl>
                                              <p:spTgt spid="23"/>
                                            </p:tgtEl>
                                            <p:attrNameLst>
                                              <p:attrName>style.visibility</p:attrName>
                                            </p:attrNameLst>
                                          </p:cBhvr>
                                          <p:to>
                                            <p:strVal val="visible"/>
                                          </p:to>
                                        </p:set>
                                        <p:anim calcmode="lin" valueType="num" p14:bounceEnd="73333">
                                          <p:cBhvr additive="base">
                                            <p:cTn id="39" dur="1500" fill="hold"/>
                                            <p:tgtEl>
                                              <p:spTgt spid="23"/>
                                            </p:tgtEl>
                                            <p:attrNameLst>
                                              <p:attrName>ppt_x</p:attrName>
                                            </p:attrNameLst>
                                          </p:cBhvr>
                                          <p:tavLst>
                                            <p:tav tm="0">
                                              <p:val>
                                                <p:strVal val="1+#ppt_w/2"/>
                                              </p:val>
                                            </p:tav>
                                            <p:tav tm="100000">
                                              <p:val>
                                                <p:strVal val="#ppt_x"/>
                                              </p:val>
                                            </p:tav>
                                          </p:tavLst>
                                        </p:anim>
                                        <p:anim calcmode="lin" valueType="num" p14:bounceEnd="73333">
                                          <p:cBhvr additive="base">
                                            <p:cTn id="40" dur="1500" fill="hold"/>
                                            <p:tgtEl>
                                              <p:spTgt spid="23"/>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14:presetBounceEnd="73333">
                                      <p:stCondLst>
                                        <p:cond delay="300"/>
                                      </p:stCondLst>
                                      <p:childTnLst>
                                        <p:set>
                                          <p:cBhvr>
                                            <p:cTn id="42" dur="1" fill="hold">
                                              <p:stCondLst>
                                                <p:cond delay="0"/>
                                              </p:stCondLst>
                                            </p:cTn>
                                            <p:tgtEl>
                                              <p:spTgt spid="22"/>
                                            </p:tgtEl>
                                            <p:attrNameLst>
                                              <p:attrName>style.visibility</p:attrName>
                                            </p:attrNameLst>
                                          </p:cBhvr>
                                          <p:to>
                                            <p:strVal val="visible"/>
                                          </p:to>
                                        </p:set>
                                        <p:anim calcmode="lin" valueType="num" p14:bounceEnd="73333">
                                          <p:cBhvr additive="base">
                                            <p:cTn id="43" dur="1500" fill="hold"/>
                                            <p:tgtEl>
                                              <p:spTgt spid="22"/>
                                            </p:tgtEl>
                                            <p:attrNameLst>
                                              <p:attrName>ppt_x</p:attrName>
                                            </p:attrNameLst>
                                          </p:cBhvr>
                                          <p:tavLst>
                                            <p:tav tm="0">
                                              <p:val>
                                                <p:strVal val="1+#ppt_w/2"/>
                                              </p:val>
                                            </p:tav>
                                            <p:tav tm="100000">
                                              <p:val>
                                                <p:strVal val="#ppt_x"/>
                                              </p:val>
                                            </p:tav>
                                          </p:tavLst>
                                        </p:anim>
                                        <p:anim calcmode="lin" valueType="num" p14:bounceEnd="73333">
                                          <p:cBhvr additive="base">
                                            <p:cTn id="44" dur="1500" fill="hold"/>
                                            <p:tgtEl>
                                              <p:spTgt spid="22"/>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14:presetBounceEnd="73333">
                                      <p:stCondLst>
                                        <p:cond delay="300"/>
                                      </p:stCondLst>
                                      <p:childTnLst>
                                        <p:set>
                                          <p:cBhvr>
                                            <p:cTn id="46" dur="1" fill="hold">
                                              <p:stCondLst>
                                                <p:cond delay="0"/>
                                              </p:stCondLst>
                                            </p:cTn>
                                            <p:tgtEl>
                                              <p:spTgt spid="31"/>
                                            </p:tgtEl>
                                            <p:attrNameLst>
                                              <p:attrName>style.visibility</p:attrName>
                                            </p:attrNameLst>
                                          </p:cBhvr>
                                          <p:to>
                                            <p:strVal val="visible"/>
                                          </p:to>
                                        </p:set>
                                        <p:anim calcmode="lin" valueType="num" p14:bounceEnd="73333">
                                          <p:cBhvr additive="base">
                                            <p:cTn id="47" dur="1500" fill="hold"/>
                                            <p:tgtEl>
                                              <p:spTgt spid="31"/>
                                            </p:tgtEl>
                                            <p:attrNameLst>
                                              <p:attrName>ppt_x</p:attrName>
                                            </p:attrNameLst>
                                          </p:cBhvr>
                                          <p:tavLst>
                                            <p:tav tm="0">
                                              <p:val>
                                                <p:strVal val="1+#ppt_w/2"/>
                                              </p:val>
                                            </p:tav>
                                            <p:tav tm="100000">
                                              <p:val>
                                                <p:strVal val="#ppt_x"/>
                                              </p:val>
                                            </p:tav>
                                          </p:tavLst>
                                        </p:anim>
                                        <p:anim calcmode="lin" valueType="num" p14:bounceEnd="73333">
                                          <p:cBhvr additive="base">
                                            <p:cTn id="48" dur="1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14:presetBounceEnd="73333">
                                      <p:stCondLst>
                                        <p:cond delay="400"/>
                                      </p:stCondLst>
                                      <p:childTnLst>
                                        <p:set>
                                          <p:cBhvr>
                                            <p:cTn id="50" dur="1" fill="hold">
                                              <p:stCondLst>
                                                <p:cond delay="0"/>
                                              </p:stCondLst>
                                            </p:cTn>
                                            <p:tgtEl>
                                              <p:spTgt spid="33"/>
                                            </p:tgtEl>
                                            <p:attrNameLst>
                                              <p:attrName>style.visibility</p:attrName>
                                            </p:attrNameLst>
                                          </p:cBhvr>
                                          <p:to>
                                            <p:strVal val="visible"/>
                                          </p:to>
                                        </p:set>
                                        <p:anim calcmode="lin" valueType="num" p14:bounceEnd="73333">
                                          <p:cBhvr additive="base">
                                            <p:cTn id="51" dur="1500" fill="hold"/>
                                            <p:tgtEl>
                                              <p:spTgt spid="33"/>
                                            </p:tgtEl>
                                            <p:attrNameLst>
                                              <p:attrName>ppt_x</p:attrName>
                                            </p:attrNameLst>
                                          </p:cBhvr>
                                          <p:tavLst>
                                            <p:tav tm="0">
                                              <p:val>
                                                <p:strVal val="1+#ppt_w/2"/>
                                              </p:val>
                                            </p:tav>
                                            <p:tav tm="100000">
                                              <p:val>
                                                <p:strVal val="#ppt_x"/>
                                              </p:val>
                                            </p:tav>
                                          </p:tavLst>
                                        </p:anim>
                                        <p:anim calcmode="lin" valueType="num" p14:bounceEnd="73333">
                                          <p:cBhvr additive="base">
                                            <p:cTn id="52" dur="1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73333">
                                      <p:stCondLst>
                                        <p:cond delay="400"/>
                                      </p:stCondLst>
                                      <p:childTnLst>
                                        <p:set>
                                          <p:cBhvr>
                                            <p:cTn id="54" dur="1" fill="hold">
                                              <p:stCondLst>
                                                <p:cond delay="0"/>
                                              </p:stCondLst>
                                            </p:cTn>
                                            <p:tgtEl>
                                              <p:spTgt spid="32"/>
                                            </p:tgtEl>
                                            <p:attrNameLst>
                                              <p:attrName>style.visibility</p:attrName>
                                            </p:attrNameLst>
                                          </p:cBhvr>
                                          <p:to>
                                            <p:strVal val="visible"/>
                                          </p:to>
                                        </p:set>
                                        <p:anim calcmode="lin" valueType="num" p14:bounceEnd="73333">
                                          <p:cBhvr additive="base">
                                            <p:cTn id="55" dur="1500" fill="hold"/>
                                            <p:tgtEl>
                                              <p:spTgt spid="32"/>
                                            </p:tgtEl>
                                            <p:attrNameLst>
                                              <p:attrName>ppt_x</p:attrName>
                                            </p:attrNameLst>
                                          </p:cBhvr>
                                          <p:tavLst>
                                            <p:tav tm="0">
                                              <p:val>
                                                <p:strVal val="1+#ppt_w/2"/>
                                              </p:val>
                                            </p:tav>
                                            <p:tav tm="100000">
                                              <p:val>
                                                <p:strVal val="#ppt_x"/>
                                              </p:val>
                                            </p:tav>
                                          </p:tavLst>
                                        </p:anim>
                                        <p:anim calcmode="lin" valueType="num" p14:bounceEnd="73333">
                                          <p:cBhvr additive="base">
                                            <p:cTn id="56" dur="1500" fill="hold"/>
                                            <p:tgtEl>
                                              <p:spTgt spid="32"/>
                                            </p:tgtEl>
                                            <p:attrNameLst>
                                              <p:attrName>ppt_y</p:attrName>
                                            </p:attrNameLst>
                                          </p:cBhvr>
                                          <p:tavLst>
                                            <p:tav tm="0">
                                              <p:val>
                                                <p:strVal val="#ppt_y"/>
                                              </p:val>
                                            </p:tav>
                                            <p:tav tm="100000">
                                              <p:val>
                                                <p:strVal val="#ppt_y"/>
                                              </p:val>
                                            </p:tav>
                                          </p:tavLst>
                                        </p:anim>
                                      </p:childTnLst>
                                    </p:cTn>
                                  </p:par>
                                  <p:par>
                                    <p:cTn id="57" presetID="2" presetClass="entr" presetSubtype="1" fill="hold" nodeType="withEffect" p14:presetBounceEnd="73333">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73333">
                                          <p:cBhvr additive="base">
                                            <p:cTn id="59" dur="1500" fill="hold"/>
                                            <p:tgtEl>
                                              <p:spTgt spid="25"/>
                                            </p:tgtEl>
                                            <p:attrNameLst>
                                              <p:attrName>ppt_x</p:attrName>
                                            </p:attrNameLst>
                                          </p:cBhvr>
                                          <p:tavLst>
                                            <p:tav tm="0">
                                              <p:val>
                                                <p:strVal val="#ppt_x"/>
                                              </p:val>
                                            </p:tav>
                                            <p:tav tm="100000">
                                              <p:val>
                                                <p:strVal val="#ppt_x"/>
                                              </p:val>
                                            </p:tav>
                                          </p:tavLst>
                                        </p:anim>
                                        <p:anim calcmode="lin" valueType="num" p14:bounceEnd="73333">
                                          <p:cBhvr additive="base">
                                            <p:cTn id="60" dur="1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14:presetBounceEnd="73333">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14:bounceEnd="73333">
                                          <p:cBhvr additive="base">
                                            <p:cTn id="63" dur="1500" fill="hold"/>
                                            <p:tgtEl>
                                              <p:spTgt spid="24"/>
                                            </p:tgtEl>
                                            <p:attrNameLst>
                                              <p:attrName>ppt_x</p:attrName>
                                            </p:attrNameLst>
                                          </p:cBhvr>
                                          <p:tavLst>
                                            <p:tav tm="0">
                                              <p:val>
                                                <p:strVal val="#ppt_x"/>
                                              </p:val>
                                            </p:tav>
                                            <p:tav tm="100000">
                                              <p:val>
                                                <p:strVal val="#ppt_x"/>
                                              </p:val>
                                            </p:tav>
                                          </p:tavLst>
                                        </p:anim>
                                        <p:anim calcmode="lin" valueType="num" p14:bounceEnd="73333">
                                          <p:cBhvr additive="base">
                                            <p:cTn id="6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iterate type="lt">
                                        <p:tmPct val="5000"/>
                                      </p:iterate>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2" grpId="0"/>
          <p:bldP spid="13" grpId="0"/>
          <p:bldP spid="16" grpId="0" animBg="1"/>
          <p:bldP spid="17" grpId="0"/>
          <p:bldP spid="18" grpId="0"/>
          <p:bldP spid="21" grpId="0" animBg="1"/>
          <p:bldP spid="22" grpId="0"/>
          <p:bldP spid="23" grpId="0"/>
          <p:bldP spid="31" grpId="0" animBg="1"/>
          <p:bldP spid="32" grpId="0"/>
          <p:bldP spid="33"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500" fill="hold"/>
                                            <p:tgtEl>
                                              <p:spTgt spid="26"/>
                                            </p:tgtEl>
                                            <p:attrNameLst>
                                              <p:attrName>ppt_x</p:attrName>
                                            </p:attrNameLst>
                                          </p:cBhvr>
                                          <p:tavLst>
                                            <p:tav tm="0">
                                              <p:val>
                                                <p:strVal val="0-#ppt_w/2"/>
                                              </p:val>
                                            </p:tav>
                                            <p:tav tm="100000">
                                              <p:val>
                                                <p:strVal val="#ppt_x"/>
                                              </p:val>
                                            </p:tav>
                                          </p:tavLst>
                                        </p:anim>
                                        <p:anim calcmode="lin" valueType="num">
                                          <p:cBhvr additive="base">
                                            <p:cTn id="8" dur="1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1+#ppt_w/2"/>
                                              </p:val>
                                            </p:tav>
                                            <p:tav tm="100000">
                                              <p:val>
                                                <p:strVal val="#ppt_x"/>
                                              </p:val>
                                            </p:tav>
                                          </p:tavLst>
                                        </p:anim>
                                        <p:anim calcmode="lin" valueType="num">
                                          <p:cBhvr additive="base">
                                            <p:cTn id="12" dur="1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1+#ppt_w/2"/>
                                              </p:val>
                                            </p:tav>
                                            <p:tav tm="100000">
                                              <p:val>
                                                <p:strVal val="#ppt_x"/>
                                              </p:val>
                                            </p:tav>
                                          </p:tavLst>
                                        </p:anim>
                                        <p:anim calcmode="lin" valueType="num">
                                          <p:cBhvr additive="base">
                                            <p:cTn id="16" dur="1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1+#ppt_w/2"/>
                                              </p:val>
                                            </p:tav>
                                            <p:tav tm="100000">
                                              <p:val>
                                                <p:strVal val="#ppt_x"/>
                                              </p:val>
                                            </p:tav>
                                          </p:tavLst>
                                        </p:anim>
                                        <p:anim calcmode="lin" valueType="num">
                                          <p:cBhvr additive="base">
                                            <p:cTn id="20" dur="1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1+#ppt_w/2"/>
                                              </p:val>
                                            </p:tav>
                                            <p:tav tm="100000">
                                              <p:val>
                                                <p:strVal val="#ppt_x"/>
                                              </p:val>
                                            </p:tav>
                                          </p:tavLst>
                                        </p:anim>
                                        <p:anim calcmode="lin" valueType="num">
                                          <p:cBhvr additive="base">
                                            <p:cTn id="24" dur="1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1+#ppt_w/2"/>
                                              </p:val>
                                            </p:tav>
                                            <p:tav tm="100000">
                                              <p:val>
                                                <p:strVal val="#ppt_x"/>
                                              </p:val>
                                            </p:tav>
                                          </p:tavLst>
                                        </p:anim>
                                        <p:anim calcmode="lin" valueType="num">
                                          <p:cBhvr additive="base">
                                            <p:cTn id="28" dur="1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500" fill="hold"/>
                                            <p:tgtEl>
                                              <p:spTgt spid="17"/>
                                            </p:tgtEl>
                                            <p:attrNameLst>
                                              <p:attrName>ppt_x</p:attrName>
                                            </p:attrNameLst>
                                          </p:cBhvr>
                                          <p:tavLst>
                                            <p:tav tm="0">
                                              <p:val>
                                                <p:strVal val="1+#ppt_w/2"/>
                                              </p:val>
                                            </p:tav>
                                            <p:tav tm="100000">
                                              <p:val>
                                                <p:strVal val="#ppt_x"/>
                                              </p:val>
                                            </p:tav>
                                          </p:tavLst>
                                        </p:anim>
                                        <p:anim calcmode="lin" valueType="num">
                                          <p:cBhvr additive="base">
                                            <p:cTn id="32" dur="1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1500" fill="hold"/>
                                            <p:tgtEl>
                                              <p:spTgt spid="21"/>
                                            </p:tgtEl>
                                            <p:attrNameLst>
                                              <p:attrName>ppt_x</p:attrName>
                                            </p:attrNameLst>
                                          </p:cBhvr>
                                          <p:tavLst>
                                            <p:tav tm="0">
                                              <p:val>
                                                <p:strVal val="1+#ppt_w/2"/>
                                              </p:val>
                                            </p:tav>
                                            <p:tav tm="100000">
                                              <p:val>
                                                <p:strVal val="#ppt_x"/>
                                              </p:val>
                                            </p:tav>
                                          </p:tavLst>
                                        </p:anim>
                                        <p:anim calcmode="lin" valueType="num">
                                          <p:cBhvr additive="base">
                                            <p:cTn id="36" dur="1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30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1500" fill="hold"/>
                                            <p:tgtEl>
                                              <p:spTgt spid="23"/>
                                            </p:tgtEl>
                                            <p:attrNameLst>
                                              <p:attrName>ppt_x</p:attrName>
                                            </p:attrNameLst>
                                          </p:cBhvr>
                                          <p:tavLst>
                                            <p:tav tm="0">
                                              <p:val>
                                                <p:strVal val="1+#ppt_w/2"/>
                                              </p:val>
                                            </p:tav>
                                            <p:tav tm="100000">
                                              <p:val>
                                                <p:strVal val="#ppt_x"/>
                                              </p:val>
                                            </p:tav>
                                          </p:tavLst>
                                        </p:anim>
                                        <p:anim calcmode="lin" valueType="num">
                                          <p:cBhvr additive="base">
                                            <p:cTn id="40" dur="1500" fill="hold"/>
                                            <p:tgtEl>
                                              <p:spTgt spid="23"/>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30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1500" fill="hold"/>
                                            <p:tgtEl>
                                              <p:spTgt spid="22"/>
                                            </p:tgtEl>
                                            <p:attrNameLst>
                                              <p:attrName>ppt_x</p:attrName>
                                            </p:attrNameLst>
                                          </p:cBhvr>
                                          <p:tavLst>
                                            <p:tav tm="0">
                                              <p:val>
                                                <p:strVal val="1+#ppt_w/2"/>
                                              </p:val>
                                            </p:tav>
                                            <p:tav tm="100000">
                                              <p:val>
                                                <p:strVal val="#ppt_x"/>
                                              </p:val>
                                            </p:tav>
                                          </p:tavLst>
                                        </p:anim>
                                        <p:anim calcmode="lin" valueType="num">
                                          <p:cBhvr additive="base">
                                            <p:cTn id="44" dur="1500" fill="hold"/>
                                            <p:tgtEl>
                                              <p:spTgt spid="22"/>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30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1500" fill="hold"/>
                                            <p:tgtEl>
                                              <p:spTgt spid="31"/>
                                            </p:tgtEl>
                                            <p:attrNameLst>
                                              <p:attrName>ppt_x</p:attrName>
                                            </p:attrNameLst>
                                          </p:cBhvr>
                                          <p:tavLst>
                                            <p:tav tm="0">
                                              <p:val>
                                                <p:strVal val="1+#ppt_w/2"/>
                                              </p:val>
                                            </p:tav>
                                            <p:tav tm="100000">
                                              <p:val>
                                                <p:strVal val="#ppt_x"/>
                                              </p:val>
                                            </p:tav>
                                          </p:tavLst>
                                        </p:anim>
                                        <p:anim calcmode="lin" valueType="num">
                                          <p:cBhvr additive="base">
                                            <p:cTn id="48" dur="1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40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1500" fill="hold"/>
                                            <p:tgtEl>
                                              <p:spTgt spid="33"/>
                                            </p:tgtEl>
                                            <p:attrNameLst>
                                              <p:attrName>ppt_x</p:attrName>
                                            </p:attrNameLst>
                                          </p:cBhvr>
                                          <p:tavLst>
                                            <p:tav tm="0">
                                              <p:val>
                                                <p:strVal val="1+#ppt_w/2"/>
                                              </p:val>
                                            </p:tav>
                                            <p:tav tm="100000">
                                              <p:val>
                                                <p:strVal val="#ppt_x"/>
                                              </p:val>
                                            </p:tav>
                                          </p:tavLst>
                                        </p:anim>
                                        <p:anim calcmode="lin" valueType="num">
                                          <p:cBhvr additive="base">
                                            <p:cTn id="52" dur="1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40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1500" fill="hold"/>
                                            <p:tgtEl>
                                              <p:spTgt spid="32"/>
                                            </p:tgtEl>
                                            <p:attrNameLst>
                                              <p:attrName>ppt_x</p:attrName>
                                            </p:attrNameLst>
                                          </p:cBhvr>
                                          <p:tavLst>
                                            <p:tav tm="0">
                                              <p:val>
                                                <p:strVal val="1+#ppt_w/2"/>
                                              </p:val>
                                            </p:tav>
                                            <p:tav tm="100000">
                                              <p:val>
                                                <p:strVal val="#ppt_x"/>
                                              </p:val>
                                            </p:tav>
                                          </p:tavLst>
                                        </p:anim>
                                        <p:anim calcmode="lin" valueType="num">
                                          <p:cBhvr additive="base">
                                            <p:cTn id="56" dur="1500" fill="hold"/>
                                            <p:tgtEl>
                                              <p:spTgt spid="32"/>
                                            </p:tgtEl>
                                            <p:attrNameLst>
                                              <p:attrName>ppt_y</p:attrName>
                                            </p:attrNameLst>
                                          </p:cBhvr>
                                          <p:tavLst>
                                            <p:tav tm="0">
                                              <p:val>
                                                <p:strVal val="#ppt_y"/>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1500" fill="hold"/>
                                            <p:tgtEl>
                                              <p:spTgt spid="25"/>
                                            </p:tgtEl>
                                            <p:attrNameLst>
                                              <p:attrName>ppt_x</p:attrName>
                                            </p:attrNameLst>
                                          </p:cBhvr>
                                          <p:tavLst>
                                            <p:tav tm="0">
                                              <p:val>
                                                <p:strVal val="#ppt_x"/>
                                              </p:val>
                                            </p:tav>
                                            <p:tav tm="100000">
                                              <p:val>
                                                <p:strVal val="#ppt_x"/>
                                              </p:val>
                                            </p:tav>
                                          </p:tavLst>
                                        </p:anim>
                                        <p:anim calcmode="lin" valueType="num">
                                          <p:cBhvr additive="base">
                                            <p:cTn id="60" dur="1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1500" fill="hold"/>
                                            <p:tgtEl>
                                              <p:spTgt spid="24"/>
                                            </p:tgtEl>
                                            <p:attrNameLst>
                                              <p:attrName>ppt_x</p:attrName>
                                            </p:attrNameLst>
                                          </p:cBhvr>
                                          <p:tavLst>
                                            <p:tav tm="0">
                                              <p:val>
                                                <p:strVal val="#ppt_x"/>
                                              </p:val>
                                            </p:tav>
                                            <p:tav tm="100000">
                                              <p:val>
                                                <p:strVal val="#ppt_x"/>
                                              </p:val>
                                            </p:tav>
                                          </p:tavLst>
                                        </p:anim>
                                        <p:anim calcmode="lin" valueType="num">
                                          <p:cBhvr additive="base">
                                            <p:cTn id="6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iterate type="lt">
                                        <p:tmPct val="5000"/>
                                      </p:iterate>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2" grpId="0"/>
          <p:bldP spid="13" grpId="0"/>
          <p:bldP spid="16" grpId="0" animBg="1"/>
          <p:bldP spid="17" grpId="0"/>
          <p:bldP spid="18" grpId="0"/>
          <p:bldP spid="21" grpId="0" animBg="1"/>
          <p:bldP spid="22" grpId="0"/>
          <p:bldP spid="23" grpId="0"/>
          <p:bldP spid="31" grpId="0" animBg="1"/>
          <p:bldP spid="32" grpId="0"/>
          <p:bldP spid="33" grpId="0"/>
          <p:bldP spid="5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2EF2F35-D4B1-4154-8EBD-605CDD8CA12A}"/>
              </a:ext>
            </a:extLst>
          </p:cNvPr>
          <p:cNvSpPr/>
          <p:nvPr/>
        </p:nvSpPr>
        <p:spPr>
          <a:xfrm>
            <a:off x="0" y="8302975"/>
            <a:ext cx="18288000" cy="19740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9DBC0-2725-445D-B104-A47C71EA579E}"/>
              </a:ext>
            </a:extLst>
          </p:cNvPr>
          <p:cNvSpPr>
            <a:spLocks noGrp="1"/>
          </p:cNvSpPr>
          <p:nvPr>
            <p:ph type="title"/>
          </p:nvPr>
        </p:nvSpPr>
        <p:spPr/>
        <p:txBody>
          <a:bodyPr/>
          <a:lstStyle/>
          <a:p>
            <a:r>
              <a:rPr lang="en-US" dirty="0">
                <a:solidFill>
                  <a:schemeClr val="accent1"/>
                </a:solidFill>
              </a:rPr>
              <a:t>ROBOTS CAN INTERACT WITH ANY APPLICATION…</a:t>
            </a:r>
          </a:p>
        </p:txBody>
      </p:sp>
      <p:sp>
        <p:nvSpPr>
          <p:cNvPr id="45" name="Freeform 5">
            <a:extLst>
              <a:ext uri="{FF2B5EF4-FFF2-40B4-BE49-F238E27FC236}">
                <a16:creationId xmlns:a16="http://schemas.microsoft.com/office/drawing/2014/main" id="{6F1EF7FE-729C-4023-A9C1-1E6B7D25D96A}"/>
              </a:ext>
            </a:extLst>
          </p:cNvPr>
          <p:cNvSpPr>
            <a:spLocks/>
          </p:cNvSpPr>
          <p:nvPr/>
        </p:nvSpPr>
        <p:spPr bwMode="auto">
          <a:xfrm>
            <a:off x="8825351" y="3923104"/>
            <a:ext cx="853199" cy="5493224"/>
          </a:xfrm>
          <a:custGeom>
            <a:avLst/>
            <a:gdLst>
              <a:gd name="T0" fmla="*/ 80 w 160"/>
              <a:gd name="T1" fmla="*/ 0 h 832"/>
              <a:gd name="T2" fmla="*/ 0 w 160"/>
              <a:gd name="T3" fmla="*/ 138 h 832"/>
              <a:gd name="T4" fmla="*/ 40 w 160"/>
              <a:gd name="T5" fmla="*/ 138 h 832"/>
              <a:gd name="T6" fmla="*/ 40 w 160"/>
              <a:gd name="T7" fmla="*/ 832 h 832"/>
              <a:gd name="T8" fmla="*/ 80 w 160"/>
              <a:gd name="T9" fmla="*/ 832 h 832"/>
              <a:gd name="T10" fmla="*/ 120 w 160"/>
              <a:gd name="T11" fmla="*/ 832 h 832"/>
              <a:gd name="T12" fmla="*/ 120 w 160"/>
              <a:gd name="T13" fmla="*/ 138 h 832"/>
              <a:gd name="T14" fmla="*/ 160 w 160"/>
              <a:gd name="T15" fmla="*/ 138 h 832"/>
              <a:gd name="T16" fmla="*/ 80 w 160"/>
              <a:gd name="T17" fmla="*/ 0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832">
                <a:moveTo>
                  <a:pt x="80" y="0"/>
                </a:moveTo>
                <a:lnTo>
                  <a:pt x="0" y="138"/>
                </a:lnTo>
                <a:lnTo>
                  <a:pt x="40" y="138"/>
                </a:lnTo>
                <a:lnTo>
                  <a:pt x="40" y="832"/>
                </a:lnTo>
                <a:lnTo>
                  <a:pt x="80" y="832"/>
                </a:lnTo>
                <a:lnTo>
                  <a:pt x="120" y="832"/>
                </a:lnTo>
                <a:lnTo>
                  <a:pt x="120" y="138"/>
                </a:lnTo>
                <a:lnTo>
                  <a:pt x="160" y="138"/>
                </a:lnTo>
                <a:lnTo>
                  <a:pt x="80" y="0"/>
                </a:lnTo>
                <a:close/>
              </a:path>
            </a:pathLst>
          </a:custGeom>
          <a:solidFill>
            <a:schemeClr val="tx1">
              <a:lumMod val="25000"/>
              <a:lumOff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6" name="Freeform 6">
            <a:extLst>
              <a:ext uri="{FF2B5EF4-FFF2-40B4-BE49-F238E27FC236}">
                <a16:creationId xmlns:a16="http://schemas.microsoft.com/office/drawing/2014/main" id="{7C7B50B6-C377-4BCB-A9E9-ECE89DDEAF27}"/>
              </a:ext>
            </a:extLst>
          </p:cNvPr>
          <p:cNvSpPr>
            <a:spLocks/>
          </p:cNvSpPr>
          <p:nvPr/>
        </p:nvSpPr>
        <p:spPr bwMode="auto">
          <a:xfrm>
            <a:off x="7868736" y="4714674"/>
            <a:ext cx="1239778" cy="4701654"/>
          </a:xfrm>
          <a:custGeom>
            <a:avLst/>
            <a:gdLst>
              <a:gd name="T0" fmla="*/ 105 w 139"/>
              <a:gd name="T1" fmla="*/ 79 h 405"/>
              <a:gd name="T2" fmla="*/ 71 w 139"/>
              <a:gd name="T3" fmla="*/ 42 h 405"/>
              <a:gd name="T4" fmla="*/ 87 w 139"/>
              <a:gd name="T5" fmla="*/ 27 h 405"/>
              <a:gd name="T6" fmla="*/ 0 w 139"/>
              <a:gd name="T7" fmla="*/ 0 h 405"/>
              <a:gd name="T8" fmla="*/ 0 w 139"/>
              <a:gd name="T9" fmla="*/ 0 h 405"/>
              <a:gd name="T10" fmla="*/ 0 w 139"/>
              <a:gd name="T11" fmla="*/ 0 h 405"/>
              <a:gd name="T12" fmla="*/ 20 w 139"/>
              <a:gd name="T13" fmla="*/ 89 h 405"/>
              <a:gd name="T14" fmla="*/ 37 w 139"/>
              <a:gd name="T15" fmla="*/ 73 h 405"/>
              <a:gd name="T16" fmla="*/ 71 w 139"/>
              <a:gd name="T17" fmla="*/ 110 h 405"/>
              <a:gd name="T18" fmla="*/ 93 w 139"/>
              <a:gd name="T19" fmla="*/ 169 h 405"/>
              <a:gd name="T20" fmla="*/ 93 w 139"/>
              <a:gd name="T21" fmla="*/ 405 h 405"/>
              <a:gd name="T22" fmla="*/ 117 w 139"/>
              <a:gd name="T23" fmla="*/ 405 h 405"/>
              <a:gd name="T24" fmla="*/ 139 w 139"/>
              <a:gd name="T25" fmla="*/ 405 h 405"/>
              <a:gd name="T26" fmla="*/ 139 w 139"/>
              <a:gd name="T27" fmla="*/ 169 h 405"/>
              <a:gd name="T28" fmla="*/ 105 w 139"/>
              <a:gd name="T29" fmla="*/ 7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405">
                <a:moveTo>
                  <a:pt x="105" y="79"/>
                </a:moveTo>
                <a:cubicBezTo>
                  <a:pt x="71" y="42"/>
                  <a:pt x="71" y="42"/>
                  <a:pt x="71" y="42"/>
                </a:cubicBezTo>
                <a:cubicBezTo>
                  <a:pt x="87" y="27"/>
                  <a:pt x="87" y="27"/>
                  <a:pt x="87" y="27"/>
                </a:cubicBezTo>
                <a:cubicBezTo>
                  <a:pt x="0" y="0"/>
                  <a:pt x="0" y="0"/>
                  <a:pt x="0" y="0"/>
                </a:cubicBezTo>
                <a:cubicBezTo>
                  <a:pt x="0" y="0"/>
                  <a:pt x="0" y="0"/>
                  <a:pt x="0" y="0"/>
                </a:cubicBezTo>
                <a:cubicBezTo>
                  <a:pt x="0" y="0"/>
                  <a:pt x="0" y="0"/>
                  <a:pt x="0" y="0"/>
                </a:cubicBezTo>
                <a:cubicBezTo>
                  <a:pt x="20" y="89"/>
                  <a:pt x="20" y="89"/>
                  <a:pt x="20" y="89"/>
                </a:cubicBezTo>
                <a:cubicBezTo>
                  <a:pt x="37" y="73"/>
                  <a:pt x="37" y="73"/>
                  <a:pt x="37" y="73"/>
                </a:cubicBezTo>
                <a:cubicBezTo>
                  <a:pt x="71" y="110"/>
                  <a:pt x="71" y="110"/>
                  <a:pt x="71" y="110"/>
                </a:cubicBezTo>
                <a:cubicBezTo>
                  <a:pt x="85" y="125"/>
                  <a:pt x="93" y="147"/>
                  <a:pt x="93" y="169"/>
                </a:cubicBezTo>
                <a:cubicBezTo>
                  <a:pt x="93" y="405"/>
                  <a:pt x="93" y="405"/>
                  <a:pt x="93" y="405"/>
                </a:cubicBezTo>
                <a:cubicBezTo>
                  <a:pt x="117" y="405"/>
                  <a:pt x="117" y="405"/>
                  <a:pt x="117" y="405"/>
                </a:cubicBezTo>
                <a:cubicBezTo>
                  <a:pt x="139" y="405"/>
                  <a:pt x="139" y="405"/>
                  <a:pt x="139" y="405"/>
                </a:cubicBezTo>
                <a:cubicBezTo>
                  <a:pt x="139" y="169"/>
                  <a:pt x="139" y="169"/>
                  <a:pt x="139" y="169"/>
                </a:cubicBezTo>
                <a:cubicBezTo>
                  <a:pt x="139" y="135"/>
                  <a:pt x="127" y="103"/>
                  <a:pt x="105" y="79"/>
                </a:cubicBezTo>
                <a:close/>
              </a:path>
            </a:pathLst>
          </a:cu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7" name="Freeform 7">
            <a:extLst>
              <a:ext uri="{FF2B5EF4-FFF2-40B4-BE49-F238E27FC236}">
                <a16:creationId xmlns:a16="http://schemas.microsoft.com/office/drawing/2014/main" id="{745AC0BF-2A7C-43D8-BD8C-D6EF56FA88C9}"/>
              </a:ext>
            </a:extLst>
          </p:cNvPr>
          <p:cNvSpPr>
            <a:spLocks/>
          </p:cNvSpPr>
          <p:nvPr/>
        </p:nvSpPr>
        <p:spPr bwMode="auto">
          <a:xfrm>
            <a:off x="7467600" y="6174985"/>
            <a:ext cx="1412314" cy="3241343"/>
          </a:xfrm>
          <a:custGeom>
            <a:avLst/>
            <a:gdLst>
              <a:gd name="T0" fmla="*/ 120 w 174"/>
              <a:gd name="T1" fmla="*/ 23 h 271"/>
              <a:gd name="T2" fmla="*/ 79 w 174"/>
              <a:gd name="T3" fmla="*/ 23 h 271"/>
              <a:gd name="T4" fmla="*/ 79 w 174"/>
              <a:gd name="T5" fmla="*/ 0 h 271"/>
              <a:gd name="T6" fmla="*/ 0 w 174"/>
              <a:gd name="T7" fmla="*/ 46 h 271"/>
              <a:gd name="T8" fmla="*/ 79 w 174"/>
              <a:gd name="T9" fmla="*/ 92 h 271"/>
              <a:gd name="T10" fmla="*/ 79 w 174"/>
              <a:gd name="T11" fmla="*/ 69 h 271"/>
              <a:gd name="T12" fmla="*/ 120 w 174"/>
              <a:gd name="T13" fmla="*/ 69 h 271"/>
              <a:gd name="T14" fmla="*/ 129 w 174"/>
              <a:gd name="T15" fmla="*/ 78 h 271"/>
              <a:gd name="T16" fmla="*/ 129 w 174"/>
              <a:gd name="T17" fmla="*/ 271 h 271"/>
              <a:gd name="T18" fmla="*/ 151 w 174"/>
              <a:gd name="T19" fmla="*/ 271 h 271"/>
              <a:gd name="T20" fmla="*/ 174 w 174"/>
              <a:gd name="T21" fmla="*/ 271 h 271"/>
              <a:gd name="T22" fmla="*/ 174 w 174"/>
              <a:gd name="T23" fmla="*/ 78 h 271"/>
              <a:gd name="T24" fmla="*/ 120 w 174"/>
              <a:gd name="T25" fmla="*/ 2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71">
                <a:moveTo>
                  <a:pt x="120" y="23"/>
                </a:moveTo>
                <a:cubicBezTo>
                  <a:pt x="79" y="23"/>
                  <a:pt x="79" y="23"/>
                  <a:pt x="79" y="23"/>
                </a:cubicBezTo>
                <a:cubicBezTo>
                  <a:pt x="79" y="0"/>
                  <a:pt x="79" y="0"/>
                  <a:pt x="79" y="0"/>
                </a:cubicBezTo>
                <a:cubicBezTo>
                  <a:pt x="0" y="46"/>
                  <a:pt x="0" y="46"/>
                  <a:pt x="0" y="46"/>
                </a:cubicBezTo>
                <a:cubicBezTo>
                  <a:pt x="79" y="92"/>
                  <a:pt x="79" y="92"/>
                  <a:pt x="79" y="92"/>
                </a:cubicBezTo>
                <a:cubicBezTo>
                  <a:pt x="79" y="69"/>
                  <a:pt x="79" y="69"/>
                  <a:pt x="79" y="69"/>
                </a:cubicBezTo>
                <a:cubicBezTo>
                  <a:pt x="120" y="69"/>
                  <a:pt x="120" y="69"/>
                  <a:pt x="120" y="69"/>
                </a:cubicBezTo>
                <a:cubicBezTo>
                  <a:pt x="125" y="69"/>
                  <a:pt x="129" y="73"/>
                  <a:pt x="129" y="78"/>
                </a:cubicBezTo>
                <a:cubicBezTo>
                  <a:pt x="129" y="271"/>
                  <a:pt x="129" y="271"/>
                  <a:pt x="129" y="271"/>
                </a:cubicBezTo>
                <a:cubicBezTo>
                  <a:pt x="151" y="271"/>
                  <a:pt x="151" y="271"/>
                  <a:pt x="151" y="271"/>
                </a:cubicBezTo>
                <a:cubicBezTo>
                  <a:pt x="174" y="271"/>
                  <a:pt x="174" y="271"/>
                  <a:pt x="174" y="271"/>
                </a:cubicBezTo>
                <a:cubicBezTo>
                  <a:pt x="174" y="78"/>
                  <a:pt x="174" y="78"/>
                  <a:pt x="174" y="78"/>
                </a:cubicBezTo>
                <a:cubicBezTo>
                  <a:pt x="174" y="48"/>
                  <a:pt x="150" y="23"/>
                  <a:pt x="120" y="23"/>
                </a:cubicBez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8" name="Freeform 6">
            <a:extLst>
              <a:ext uri="{FF2B5EF4-FFF2-40B4-BE49-F238E27FC236}">
                <a16:creationId xmlns:a16="http://schemas.microsoft.com/office/drawing/2014/main" id="{5D1B0877-1C83-41FF-9C7C-8A9FE03FB461}"/>
              </a:ext>
            </a:extLst>
          </p:cNvPr>
          <p:cNvSpPr>
            <a:spLocks/>
          </p:cNvSpPr>
          <p:nvPr/>
        </p:nvSpPr>
        <p:spPr bwMode="auto">
          <a:xfrm flipH="1">
            <a:off x="9372600" y="4714674"/>
            <a:ext cx="1239778" cy="4701654"/>
          </a:xfrm>
          <a:custGeom>
            <a:avLst/>
            <a:gdLst>
              <a:gd name="T0" fmla="*/ 105 w 139"/>
              <a:gd name="T1" fmla="*/ 79 h 405"/>
              <a:gd name="T2" fmla="*/ 71 w 139"/>
              <a:gd name="T3" fmla="*/ 42 h 405"/>
              <a:gd name="T4" fmla="*/ 87 w 139"/>
              <a:gd name="T5" fmla="*/ 27 h 405"/>
              <a:gd name="T6" fmla="*/ 0 w 139"/>
              <a:gd name="T7" fmla="*/ 0 h 405"/>
              <a:gd name="T8" fmla="*/ 0 w 139"/>
              <a:gd name="T9" fmla="*/ 0 h 405"/>
              <a:gd name="T10" fmla="*/ 0 w 139"/>
              <a:gd name="T11" fmla="*/ 0 h 405"/>
              <a:gd name="T12" fmla="*/ 20 w 139"/>
              <a:gd name="T13" fmla="*/ 89 h 405"/>
              <a:gd name="T14" fmla="*/ 37 w 139"/>
              <a:gd name="T15" fmla="*/ 73 h 405"/>
              <a:gd name="T16" fmla="*/ 71 w 139"/>
              <a:gd name="T17" fmla="*/ 110 h 405"/>
              <a:gd name="T18" fmla="*/ 93 w 139"/>
              <a:gd name="T19" fmla="*/ 169 h 405"/>
              <a:gd name="T20" fmla="*/ 93 w 139"/>
              <a:gd name="T21" fmla="*/ 405 h 405"/>
              <a:gd name="T22" fmla="*/ 117 w 139"/>
              <a:gd name="T23" fmla="*/ 405 h 405"/>
              <a:gd name="T24" fmla="*/ 139 w 139"/>
              <a:gd name="T25" fmla="*/ 405 h 405"/>
              <a:gd name="T26" fmla="*/ 139 w 139"/>
              <a:gd name="T27" fmla="*/ 169 h 405"/>
              <a:gd name="T28" fmla="*/ 105 w 139"/>
              <a:gd name="T29" fmla="*/ 7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405">
                <a:moveTo>
                  <a:pt x="105" y="79"/>
                </a:moveTo>
                <a:cubicBezTo>
                  <a:pt x="71" y="42"/>
                  <a:pt x="71" y="42"/>
                  <a:pt x="71" y="42"/>
                </a:cubicBezTo>
                <a:cubicBezTo>
                  <a:pt x="87" y="27"/>
                  <a:pt x="87" y="27"/>
                  <a:pt x="87" y="27"/>
                </a:cubicBezTo>
                <a:cubicBezTo>
                  <a:pt x="0" y="0"/>
                  <a:pt x="0" y="0"/>
                  <a:pt x="0" y="0"/>
                </a:cubicBezTo>
                <a:cubicBezTo>
                  <a:pt x="0" y="0"/>
                  <a:pt x="0" y="0"/>
                  <a:pt x="0" y="0"/>
                </a:cubicBezTo>
                <a:cubicBezTo>
                  <a:pt x="0" y="0"/>
                  <a:pt x="0" y="0"/>
                  <a:pt x="0" y="0"/>
                </a:cubicBezTo>
                <a:cubicBezTo>
                  <a:pt x="20" y="89"/>
                  <a:pt x="20" y="89"/>
                  <a:pt x="20" y="89"/>
                </a:cubicBezTo>
                <a:cubicBezTo>
                  <a:pt x="37" y="73"/>
                  <a:pt x="37" y="73"/>
                  <a:pt x="37" y="73"/>
                </a:cubicBezTo>
                <a:cubicBezTo>
                  <a:pt x="71" y="110"/>
                  <a:pt x="71" y="110"/>
                  <a:pt x="71" y="110"/>
                </a:cubicBezTo>
                <a:cubicBezTo>
                  <a:pt x="85" y="125"/>
                  <a:pt x="93" y="147"/>
                  <a:pt x="93" y="169"/>
                </a:cubicBezTo>
                <a:cubicBezTo>
                  <a:pt x="93" y="405"/>
                  <a:pt x="93" y="405"/>
                  <a:pt x="93" y="405"/>
                </a:cubicBezTo>
                <a:cubicBezTo>
                  <a:pt x="117" y="405"/>
                  <a:pt x="117" y="405"/>
                  <a:pt x="117" y="405"/>
                </a:cubicBezTo>
                <a:cubicBezTo>
                  <a:pt x="139" y="405"/>
                  <a:pt x="139" y="405"/>
                  <a:pt x="139" y="405"/>
                </a:cubicBezTo>
                <a:cubicBezTo>
                  <a:pt x="139" y="169"/>
                  <a:pt x="139" y="169"/>
                  <a:pt x="139" y="169"/>
                </a:cubicBezTo>
                <a:cubicBezTo>
                  <a:pt x="139" y="135"/>
                  <a:pt x="127" y="103"/>
                  <a:pt x="105" y="79"/>
                </a:cubicBezTo>
                <a:close/>
              </a:path>
            </a:pathLst>
          </a:cu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9" name="Freeform 7">
            <a:extLst>
              <a:ext uri="{FF2B5EF4-FFF2-40B4-BE49-F238E27FC236}">
                <a16:creationId xmlns:a16="http://schemas.microsoft.com/office/drawing/2014/main" id="{F0B7ECFF-05EC-44A9-B79C-262B5DB8375D}"/>
              </a:ext>
            </a:extLst>
          </p:cNvPr>
          <p:cNvSpPr>
            <a:spLocks/>
          </p:cNvSpPr>
          <p:nvPr/>
        </p:nvSpPr>
        <p:spPr bwMode="auto">
          <a:xfrm flipH="1">
            <a:off x="9601200" y="6174985"/>
            <a:ext cx="1412314" cy="3241343"/>
          </a:xfrm>
          <a:custGeom>
            <a:avLst/>
            <a:gdLst>
              <a:gd name="T0" fmla="*/ 120 w 174"/>
              <a:gd name="T1" fmla="*/ 23 h 271"/>
              <a:gd name="T2" fmla="*/ 79 w 174"/>
              <a:gd name="T3" fmla="*/ 23 h 271"/>
              <a:gd name="T4" fmla="*/ 79 w 174"/>
              <a:gd name="T5" fmla="*/ 0 h 271"/>
              <a:gd name="T6" fmla="*/ 0 w 174"/>
              <a:gd name="T7" fmla="*/ 46 h 271"/>
              <a:gd name="T8" fmla="*/ 79 w 174"/>
              <a:gd name="T9" fmla="*/ 92 h 271"/>
              <a:gd name="T10" fmla="*/ 79 w 174"/>
              <a:gd name="T11" fmla="*/ 69 h 271"/>
              <a:gd name="T12" fmla="*/ 120 w 174"/>
              <a:gd name="T13" fmla="*/ 69 h 271"/>
              <a:gd name="T14" fmla="*/ 129 w 174"/>
              <a:gd name="T15" fmla="*/ 78 h 271"/>
              <a:gd name="T16" fmla="*/ 129 w 174"/>
              <a:gd name="T17" fmla="*/ 271 h 271"/>
              <a:gd name="T18" fmla="*/ 151 w 174"/>
              <a:gd name="T19" fmla="*/ 271 h 271"/>
              <a:gd name="T20" fmla="*/ 174 w 174"/>
              <a:gd name="T21" fmla="*/ 271 h 271"/>
              <a:gd name="T22" fmla="*/ 174 w 174"/>
              <a:gd name="T23" fmla="*/ 78 h 271"/>
              <a:gd name="T24" fmla="*/ 120 w 174"/>
              <a:gd name="T25" fmla="*/ 2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71">
                <a:moveTo>
                  <a:pt x="120" y="23"/>
                </a:moveTo>
                <a:cubicBezTo>
                  <a:pt x="79" y="23"/>
                  <a:pt x="79" y="23"/>
                  <a:pt x="79" y="23"/>
                </a:cubicBezTo>
                <a:cubicBezTo>
                  <a:pt x="79" y="0"/>
                  <a:pt x="79" y="0"/>
                  <a:pt x="79" y="0"/>
                </a:cubicBezTo>
                <a:cubicBezTo>
                  <a:pt x="0" y="46"/>
                  <a:pt x="0" y="46"/>
                  <a:pt x="0" y="46"/>
                </a:cubicBezTo>
                <a:cubicBezTo>
                  <a:pt x="79" y="92"/>
                  <a:pt x="79" y="92"/>
                  <a:pt x="79" y="92"/>
                </a:cubicBezTo>
                <a:cubicBezTo>
                  <a:pt x="79" y="69"/>
                  <a:pt x="79" y="69"/>
                  <a:pt x="79" y="69"/>
                </a:cubicBezTo>
                <a:cubicBezTo>
                  <a:pt x="120" y="69"/>
                  <a:pt x="120" y="69"/>
                  <a:pt x="120" y="69"/>
                </a:cubicBezTo>
                <a:cubicBezTo>
                  <a:pt x="125" y="69"/>
                  <a:pt x="129" y="73"/>
                  <a:pt x="129" y="78"/>
                </a:cubicBezTo>
                <a:cubicBezTo>
                  <a:pt x="129" y="271"/>
                  <a:pt x="129" y="271"/>
                  <a:pt x="129" y="271"/>
                </a:cubicBezTo>
                <a:cubicBezTo>
                  <a:pt x="151" y="271"/>
                  <a:pt x="151" y="271"/>
                  <a:pt x="151" y="271"/>
                </a:cubicBezTo>
                <a:cubicBezTo>
                  <a:pt x="174" y="271"/>
                  <a:pt x="174" y="271"/>
                  <a:pt x="174" y="271"/>
                </a:cubicBezTo>
                <a:cubicBezTo>
                  <a:pt x="174" y="78"/>
                  <a:pt x="174" y="78"/>
                  <a:pt x="174" y="78"/>
                </a:cubicBezTo>
                <a:cubicBezTo>
                  <a:pt x="174" y="48"/>
                  <a:pt x="150" y="23"/>
                  <a:pt x="120" y="23"/>
                </a:cubicBez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51" name="Oval 33">
            <a:extLst>
              <a:ext uri="{FF2B5EF4-FFF2-40B4-BE49-F238E27FC236}">
                <a16:creationId xmlns:a16="http://schemas.microsoft.com/office/drawing/2014/main" id="{0185E444-E121-423B-A0CE-5A57C1EBDAE6}"/>
              </a:ext>
            </a:extLst>
          </p:cNvPr>
          <p:cNvSpPr/>
          <p:nvPr/>
        </p:nvSpPr>
        <p:spPr>
          <a:xfrm>
            <a:off x="9012345" y="3009900"/>
            <a:ext cx="457200" cy="4572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4" name="Oval 38">
            <a:extLst>
              <a:ext uri="{FF2B5EF4-FFF2-40B4-BE49-F238E27FC236}">
                <a16:creationId xmlns:a16="http://schemas.microsoft.com/office/drawing/2014/main" id="{3DC5932F-D2A4-4E43-9829-9294B6074B05}"/>
              </a:ext>
            </a:extLst>
          </p:cNvPr>
          <p:cNvSpPr/>
          <p:nvPr/>
        </p:nvSpPr>
        <p:spPr>
          <a:xfrm>
            <a:off x="6286500" y="3976841"/>
            <a:ext cx="457200" cy="45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7" name="Oval 43">
            <a:extLst>
              <a:ext uri="{FF2B5EF4-FFF2-40B4-BE49-F238E27FC236}">
                <a16:creationId xmlns:a16="http://schemas.microsoft.com/office/drawing/2014/main" id="{29392C91-86FC-45EC-81DD-A95AE7C88181}"/>
              </a:ext>
            </a:extLst>
          </p:cNvPr>
          <p:cNvSpPr/>
          <p:nvPr/>
        </p:nvSpPr>
        <p:spPr>
          <a:xfrm>
            <a:off x="11552907" y="3976841"/>
            <a:ext cx="457200" cy="45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2" name="Oval 48">
            <a:extLst>
              <a:ext uri="{FF2B5EF4-FFF2-40B4-BE49-F238E27FC236}">
                <a16:creationId xmlns:a16="http://schemas.microsoft.com/office/drawing/2014/main" id="{B8D899E6-2F4D-41B3-99C6-0688AE4E99C3}"/>
              </a:ext>
            </a:extLst>
          </p:cNvPr>
          <p:cNvSpPr/>
          <p:nvPr/>
        </p:nvSpPr>
        <p:spPr>
          <a:xfrm>
            <a:off x="5530188" y="6462965"/>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7" name="Oval 53">
            <a:extLst>
              <a:ext uri="{FF2B5EF4-FFF2-40B4-BE49-F238E27FC236}">
                <a16:creationId xmlns:a16="http://schemas.microsoft.com/office/drawing/2014/main" id="{557146CD-51A0-4E83-AB4D-0D6293AAFBF5}"/>
              </a:ext>
            </a:extLst>
          </p:cNvPr>
          <p:cNvSpPr/>
          <p:nvPr/>
        </p:nvSpPr>
        <p:spPr>
          <a:xfrm>
            <a:off x="12382500" y="6454008"/>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4" name="Picture Placeholder 5">
            <a:extLst>
              <a:ext uri="{FF2B5EF4-FFF2-40B4-BE49-F238E27FC236}">
                <a16:creationId xmlns:a16="http://schemas.microsoft.com/office/drawing/2014/main" id="{ABAC8BD2-D74C-416D-9724-01BBBEF591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 r="-239"/>
          <a:stretch/>
        </p:blipFill>
        <p:spPr>
          <a:xfrm>
            <a:off x="7899702" y="8396745"/>
            <a:ext cx="2647972" cy="1639291"/>
          </a:xfrm>
          <a:prstGeom prst="rect">
            <a:avLst/>
          </a:prstGeom>
        </p:spPr>
      </p:pic>
      <p:pic>
        <p:nvPicPr>
          <p:cNvPr id="23" name="Picture 22" descr="A flat screen tv sitting on top of a computer&#10;&#10;Description automatically generated">
            <a:extLst>
              <a:ext uri="{FF2B5EF4-FFF2-40B4-BE49-F238E27FC236}">
                <a16:creationId xmlns:a16="http://schemas.microsoft.com/office/drawing/2014/main" id="{AF5E83E8-5E2B-404C-A30C-3E074733BE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0954" y="8302975"/>
            <a:ext cx="4179656" cy="2122511"/>
          </a:xfrm>
          <a:prstGeom prst="rect">
            <a:avLst/>
          </a:prstGeom>
        </p:spPr>
      </p:pic>
      <p:grpSp>
        <p:nvGrpSpPr>
          <p:cNvPr id="28" name="Group 27">
            <a:extLst>
              <a:ext uri="{FF2B5EF4-FFF2-40B4-BE49-F238E27FC236}">
                <a16:creationId xmlns:a16="http://schemas.microsoft.com/office/drawing/2014/main" id="{AF7DFDA2-37D5-4A9A-A355-34352E9EDA1A}"/>
              </a:ext>
            </a:extLst>
          </p:cNvPr>
          <p:cNvGrpSpPr/>
          <p:nvPr/>
        </p:nvGrpSpPr>
        <p:grpSpPr>
          <a:xfrm>
            <a:off x="8691093" y="1831832"/>
            <a:ext cx="1065190" cy="825522"/>
            <a:chOff x="1905000" y="1792749"/>
            <a:chExt cx="762000" cy="590550"/>
          </a:xfrm>
        </p:grpSpPr>
        <p:pic>
          <p:nvPicPr>
            <p:cNvPr id="29" name="Picture 28">
              <a:extLst>
                <a:ext uri="{FF2B5EF4-FFF2-40B4-BE49-F238E27FC236}">
                  <a16:creationId xmlns:a16="http://schemas.microsoft.com/office/drawing/2014/main" id="{BBCD7179-5ED7-41F5-B945-7626A88362FB}"/>
                </a:ext>
              </a:extLst>
            </p:cNvPr>
            <p:cNvPicPr>
              <a:picLocks noChangeAspect="1"/>
            </p:cNvPicPr>
            <p:nvPr/>
          </p:nvPicPr>
          <p:blipFill rotWithShape="1">
            <a:blip r:embed="rId4"/>
            <a:srcRect r="44508"/>
            <a:stretch/>
          </p:blipFill>
          <p:spPr>
            <a:xfrm>
              <a:off x="2013295" y="1998217"/>
              <a:ext cx="593454" cy="281432"/>
            </a:xfrm>
            <a:prstGeom prst="rect">
              <a:avLst/>
            </a:prstGeom>
          </p:spPr>
        </p:pic>
        <p:sp>
          <p:nvSpPr>
            <p:cNvPr id="30" name="Picture Placeholder 391" descr="Browser window">
              <a:extLst>
                <a:ext uri="{FF2B5EF4-FFF2-40B4-BE49-F238E27FC236}">
                  <a16:creationId xmlns:a16="http://schemas.microsoft.com/office/drawing/2014/main" id="{55388432-E103-4952-9992-DBC5037FBD3A}"/>
                </a:ext>
              </a:extLst>
            </p:cNvPr>
            <p:cNvSpPr/>
            <p:nvPr/>
          </p:nvSpPr>
          <p:spPr>
            <a:xfrm>
              <a:off x="1905000" y="1792749"/>
              <a:ext cx="762000" cy="590550"/>
            </a:xfrm>
            <a:custGeom>
              <a:avLst/>
              <a:gdLst>
                <a:gd name="connsiteX0" fmla="*/ 0 w 762000"/>
                <a:gd name="connsiteY0" fmla="*/ 0 h 590550"/>
                <a:gd name="connsiteX1" fmla="*/ 0 w 762000"/>
                <a:gd name="connsiteY1" fmla="*/ 590550 h 590550"/>
                <a:gd name="connsiteX2" fmla="*/ 762000 w 762000"/>
                <a:gd name="connsiteY2" fmla="*/ 590550 h 590550"/>
                <a:gd name="connsiteX3" fmla="*/ 762000 w 762000"/>
                <a:gd name="connsiteY3" fmla="*/ 0 h 590550"/>
                <a:gd name="connsiteX4" fmla="*/ 657225 w 762000"/>
                <a:gd name="connsiteY4" fmla="*/ 57150 h 590550"/>
                <a:gd name="connsiteX5" fmla="*/ 676275 w 762000"/>
                <a:gd name="connsiteY5" fmla="*/ 76200 h 590550"/>
                <a:gd name="connsiteX6" fmla="*/ 657225 w 762000"/>
                <a:gd name="connsiteY6" fmla="*/ 95250 h 590550"/>
                <a:gd name="connsiteX7" fmla="*/ 638175 w 762000"/>
                <a:gd name="connsiteY7" fmla="*/ 76200 h 590550"/>
                <a:gd name="connsiteX8" fmla="*/ 657225 w 762000"/>
                <a:gd name="connsiteY8" fmla="*/ 57150 h 590550"/>
                <a:gd name="connsiteX9" fmla="*/ 590550 w 762000"/>
                <a:gd name="connsiteY9" fmla="*/ 57150 h 590550"/>
                <a:gd name="connsiteX10" fmla="*/ 609600 w 762000"/>
                <a:gd name="connsiteY10" fmla="*/ 76200 h 590550"/>
                <a:gd name="connsiteX11" fmla="*/ 590550 w 762000"/>
                <a:gd name="connsiteY11" fmla="*/ 95250 h 590550"/>
                <a:gd name="connsiteX12" fmla="*/ 571500 w 762000"/>
                <a:gd name="connsiteY12" fmla="*/ 76200 h 590550"/>
                <a:gd name="connsiteX13" fmla="*/ 590550 w 762000"/>
                <a:gd name="connsiteY13" fmla="*/ 57150 h 590550"/>
                <a:gd name="connsiteX14" fmla="*/ 523875 w 762000"/>
                <a:gd name="connsiteY14" fmla="*/ 57150 h 590550"/>
                <a:gd name="connsiteX15" fmla="*/ 542925 w 762000"/>
                <a:gd name="connsiteY15" fmla="*/ 76200 h 590550"/>
                <a:gd name="connsiteX16" fmla="*/ 523875 w 762000"/>
                <a:gd name="connsiteY16" fmla="*/ 95250 h 590550"/>
                <a:gd name="connsiteX17" fmla="*/ 504825 w 762000"/>
                <a:gd name="connsiteY17" fmla="*/ 76200 h 590550"/>
                <a:gd name="connsiteX18" fmla="*/ 523875 w 762000"/>
                <a:gd name="connsiteY18" fmla="*/ 57150 h 590550"/>
                <a:gd name="connsiteX19" fmla="*/ 704850 w 762000"/>
                <a:gd name="connsiteY19" fmla="*/ 533400 h 590550"/>
                <a:gd name="connsiteX20" fmla="*/ 57150 w 762000"/>
                <a:gd name="connsiteY20" fmla="*/ 533400 h 590550"/>
                <a:gd name="connsiteX21" fmla="*/ 57150 w 762000"/>
                <a:gd name="connsiteY21" fmla="*/ 152400 h 590550"/>
                <a:gd name="connsiteX22" fmla="*/ 704850 w 762000"/>
                <a:gd name="connsiteY22" fmla="*/ 1524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2000" h="590550">
                  <a:moveTo>
                    <a:pt x="0" y="0"/>
                  </a:moveTo>
                  <a:lnTo>
                    <a:pt x="0" y="590550"/>
                  </a:lnTo>
                  <a:lnTo>
                    <a:pt x="762000" y="590550"/>
                  </a:lnTo>
                  <a:lnTo>
                    <a:pt x="762000" y="0"/>
                  </a:lnTo>
                  <a:close/>
                  <a:moveTo>
                    <a:pt x="657225" y="57150"/>
                  </a:moveTo>
                  <a:cubicBezTo>
                    <a:pt x="667746" y="57150"/>
                    <a:pt x="676275" y="65679"/>
                    <a:pt x="676275" y="76200"/>
                  </a:cubicBezTo>
                  <a:cubicBezTo>
                    <a:pt x="676275" y="86721"/>
                    <a:pt x="667746" y="95250"/>
                    <a:pt x="657225" y="95250"/>
                  </a:cubicBezTo>
                  <a:cubicBezTo>
                    <a:pt x="646704" y="95250"/>
                    <a:pt x="638175" y="86721"/>
                    <a:pt x="638175" y="76200"/>
                  </a:cubicBezTo>
                  <a:cubicBezTo>
                    <a:pt x="638175" y="65679"/>
                    <a:pt x="646704" y="57150"/>
                    <a:pt x="657225" y="57150"/>
                  </a:cubicBezTo>
                  <a:close/>
                  <a:moveTo>
                    <a:pt x="590550" y="57150"/>
                  </a:moveTo>
                  <a:cubicBezTo>
                    <a:pt x="601071" y="57150"/>
                    <a:pt x="609600" y="65679"/>
                    <a:pt x="609600" y="76200"/>
                  </a:cubicBezTo>
                  <a:cubicBezTo>
                    <a:pt x="609600" y="86721"/>
                    <a:pt x="601071" y="95250"/>
                    <a:pt x="590550" y="95250"/>
                  </a:cubicBezTo>
                  <a:cubicBezTo>
                    <a:pt x="580029" y="95250"/>
                    <a:pt x="571500" y="86721"/>
                    <a:pt x="571500" y="76200"/>
                  </a:cubicBezTo>
                  <a:cubicBezTo>
                    <a:pt x="571500" y="65679"/>
                    <a:pt x="580029" y="57150"/>
                    <a:pt x="590550" y="57150"/>
                  </a:cubicBezTo>
                  <a:close/>
                  <a:moveTo>
                    <a:pt x="523875" y="57150"/>
                  </a:moveTo>
                  <a:cubicBezTo>
                    <a:pt x="534396" y="57150"/>
                    <a:pt x="542925" y="65679"/>
                    <a:pt x="542925" y="76200"/>
                  </a:cubicBezTo>
                  <a:cubicBezTo>
                    <a:pt x="542925" y="86721"/>
                    <a:pt x="534396" y="95250"/>
                    <a:pt x="523875" y="95250"/>
                  </a:cubicBezTo>
                  <a:cubicBezTo>
                    <a:pt x="513354" y="95250"/>
                    <a:pt x="504825" y="86721"/>
                    <a:pt x="504825" y="76200"/>
                  </a:cubicBezTo>
                  <a:cubicBezTo>
                    <a:pt x="504825" y="65679"/>
                    <a:pt x="513354" y="57150"/>
                    <a:pt x="523875" y="57150"/>
                  </a:cubicBezTo>
                  <a:close/>
                  <a:moveTo>
                    <a:pt x="704850" y="533400"/>
                  </a:moveTo>
                  <a:lnTo>
                    <a:pt x="57150" y="533400"/>
                  </a:lnTo>
                  <a:lnTo>
                    <a:pt x="57150" y="152400"/>
                  </a:lnTo>
                  <a:lnTo>
                    <a:pt x="704850" y="152400"/>
                  </a:lnTo>
                  <a:close/>
                </a:path>
              </a:pathLst>
            </a:custGeom>
            <a:solidFill>
              <a:srgbClr val="000000"/>
            </a:solidFill>
            <a:ln w="9525"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B5ABD974-CA9A-4AD6-BB26-C8F2F0EC8974}"/>
              </a:ext>
            </a:extLst>
          </p:cNvPr>
          <p:cNvGrpSpPr/>
          <p:nvPr/>
        </p:nvGrpSpPr>
        <p:grpSpPr>
          <a:xfrm>
            <a:off x="4863664" y="3665139"/>
            <a:ext cx="1065190" cy="825522"/>
            <a:chOff x="4863664" y="3665139"/>
            <a:chExt cx="1065190" cy="825522"/>
          </a:xfrm>
        </p:grpSpPr>
        <p:sp>
          <p:nvSpPr>
            <p:cNvPr id="26" name="Picture Placeholder 391" descr="Browser window">
              <a:extLst>
                <a:ext uri="{FF2B5EF4-FFF2-40B4-BE49-F238E27FC236}">
                  <a16:creationId xmlns:a16="http://schemas.microsoft.com/office/drawing/2014/main" id="{06C795A6-20F7-4C81-B552-7013DBCB57A3}"/>
                </a:ext>
              </a:extLst>
            </p:cNvPr>
            <p:cNvSpPr/>
            <p:nvPr/>
          </p:nvSpPr>
          <p:spPr>
            <a:xfrm>
              <a:off x="4863664" y="3665139"/>
              <a:ext cx="1065190" cy="825522"/>
            </a:xfrm>
            <a:custGeom>
              <a:avLst/>
              <a:gdLst>
                <a:gd name="connsiteX0" fmla="*/ 0 w 762000"/>
                <a:gd name="connsiteY0" fmla="*/ 0 h 590550"/>
                <a:gd name="connsiteX1" fmla="*/ 0 w 762000"/>
                <a:gd name="connsiteY1" fmla="*/ 590550 h 590550"/>
                <a:gd name="connsiteX2" fmla="*/ 762000 w 762000"/>
                <a:gd name="connsiteY2" fmla="*/ 590550 h 590550"/>
                <a:gd name="connsiteX3" fmla="*/ 762000 w 762000"/>
                <a:gd name="connsiteY3" fmla="*/ 0 h 590550"/>
                <a:gd name="connsiteX4" fmla="*/ 657225 w 762000"/>
                <a:gd name="connsiteY4" fmla="*/ 57150 h 590550"/>
                <a:gd name="connsiteX5" fmla="*/ 676275 w 762000"/>
                <a:gd name="connsiteY5" fmla="*/ 76200 h 590550"/>
                <a:gd name="connsiteX6" fmla="*/ 657225 w 762000"/>
                <a:gd name="connsiteY6" fmla="*/ 95250 h 590550"/>
                <a:gd name="connsiteX7" fmla="*/ 638175 w 762000"/>
                <a:gd name="connsiteY7" fmla="*/ 76200 h 590550"/>
                <a:gd name="connsiteX8" fmla="*/ 657225 w 762000"/>
                <a:gd name="connsiteY8" fmla="*/ 57150 h 590550"/>
                <a:gd name="connsiteX9" fmla="*/ 590550 w 762000"/>
                <a:gd name="connsiteY9" fmla="*/ 57150 h 590550"/>
                <a:gd name="connsiteX10" fmla="*/ 609600 w 762000"/>
                <a:gd name="connsiteY10" fmla="*/ 76200 h 590550"/>
                <a:gd name="connsiteX11" fmla="*/ 590550 w 762000"/>
                <a:gd name="connsiteY11" fmla="*/ 95250 h 590550"/>
                <a:gd name="connsiteX12" fmla="*/ 571500 w 762000"/>
                <a:gd name="connsiteY12" fmla="*/ 76200 h 590550"/>
                <a:gd name="connsiteX13" fmla="*/ 590550 w 762000"/>
                <a:gd name="connsiteY13" fmla="*/ 57150 h 590550"/>
                <a:gd name="connsiteX14" fmla="*/ 523875 w 762000"/>
                <a:gd name="connsiteY14" fmla="*/ 57150 h 590550"/>
                <a:gd name="connsiteX15" fmla="*/ 542925 w 762000"/>
                <a:gd name="connsiteY15" fmla="*/ 76200 h 590550"/>
                <a:gd name="connsiteX16" fmla="*/ 523875 w 762000"/>
                <a:gd name="connsiteY16" fmla="*/ 95250 h 590550"/>
                <a:gd name="connsiteX17" fmla="*/ 504825 w 762000"/>
                <a:gd name="connsiteY17" fmla="*/ 76200 h 590550"/>
                <a:gd name="connsiteX18" fmla="*/ 523875 w 762000"/>
                <a:gd name="connsiteY18" fmla="*/ 57150 h 590550"/>
                <a:gd name="connsiteX19" fmla="*/ 704850 w 762000"/>
                <a:gd name="connsiteY19" fmla="*/ 533400 h 590550"/>
                <a:gd name="connsiteX20" fmla="*/ 57150 w 762000"/>
                <a:gd name="connsiteY20" fmla="*/ 533400 h 590550"/>
                <a:gd name="connsiteX21" fmla="*/ 57150 w 762000"/>
                <a:gd name="connsiteY21" fmla="*/ 152400 h 590550"/>
                <a:gd name="connsiteX22" fmla="*/ 704850 w 762000"/>
                <a:gd name="connsiteY22" fmla="*/ 1524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2000" h="590550">
                  <a:moveTo>
                    <a:pt x="0" y="0"/>
                  </a:moveTo>
                  <a:lnTo>
                    <a:pt x="0" y="590550"/>
                  </a:lnTo>
                  <a:lnTo>
                    <a:pt x="762000" y="590550"/>
                  </a:lnTo>
                  <a:lnTo>
                    <a:pt x="762000" y="0"/>
                  </a:lnTo>
                  <a:close/>
                  <a:moveTo>
                    <a:pt x="657225" y="57150"/>
                  </a:moveTo>
                  <a:cubicBezTo>
                    <a:pt x="667746" y="57150"/>
                    <a:pt x="676275" y="65679"/>
                    <a:pt x="676275" y="76200"/>
                  </a:cubicBezTo>
                  <a:cubicBezTo>
                    <a:pt x="676275" y="86721"/>
                    <a:pt x="667746" y="95250"/>
                    <a:pt x="657225" y="95250"/>
                  </a:cubicBezTo>
                  <a:cubicBezTo>
                    <a:pt x="646704" y="95250"/>
                    <a:pt x="638175" y="86721"/>
                    <a:pt x="638175" y="76200"/>
                  </a:cubicBezTo>
                  <a:cubicBezTo>
                    <a:pt x="638175" y="65679"/>
                    <a:pt x="646704" y="57150"/>
                    <a:pt x="657225" y="57150"/>
                  </a:cubicBezTo>
                  <a:close/>
                  <a:moveTo>
                    <a:pt x="590550" y="57150"/>
                  </a:moveTo>
                  <a:cubicBezTo>
                    <a:pt x="601071" y="57150"/>
                    <a:pt x="609600" y="65679"/>
                    <a:pt x="609600" y="76200"/>
                  </a:cubicBezTo>
                  <a:cubicBezTo>
                    <a:pt x="609600" y="86721"/>
                    <a:pt x="601071" y="95250"/>
                    <a:pt x="590550" y="95250"/>
                  </a:cubicBezTo>
                  <a:cubicBezTo>
                    <a:pt x="580029" y="95250"/>
                    <a:pt x="571500" y="86721"/>
                    <a:pt x="571500" y="76200"/>
                  </a:cubicBezTo>
                  <a:cubicBezTo>
                    <a:pt x="571500" y="65679"/>
                    <a:pt x="580029" y="57150"/>
                    <a:pt x="590550" y="57150"/>
                  </a:cubicBezTo>
                  <a:close/>
                  <a:moveTo>
                    <a:pt x="523875" y="57150"/>
                  </a:moveTo>
                  <a:cubicBezTo>
                    <a:pt x="534396" y="57150"/>
                    <a:pt x="542925" y="65679"/>
                    <a:pt x="542925" y="76200"/>
                  </a:cubicBezTo>
                  <a:cubicBezTo>
                    <a:pt x="542925" y="86721"/>
                    <a:pt x="534396" y="95250"/>
                    <a:pt x="523875" y="95250"/>
                  </a:cubicBezTo>
                  <a:cubicBezTo>
                    <a:pt x="513354" y="95250"/>
                    <a:pt x="504825" y="86721"/>
                    <a:pt x="504825" y="76200"/>
                  </a:cubicBezTo>
                  <a:cubicBezTo>
                    <a:pt x="504825" y="65679"/>
                    <a:pt x="513354" y="57150"/>
                    <a:pt x="523875" y="57150"/>
                  </a:cubicBezTo>
                  <a:close/>
                  <a:moveTo>
                    <a:pt x="704850" y="533400"/>
                  </a:moveTo>
                  <a:lnTo>
                    <a:pt x="57150" y="533400"/>
                  </a:lnTo>
                  <a:lnTo>
                    <a:pt x="57150" y="152400"/>
                  </a:lnTo>
                  <a:lnTo>
                    <a:pt x="704850" y="152400"/>
                  </a:lnTo>
                  <a:close/>
                </a:path>
              </a:pathLst>
            </a:custGeom>
            <a:solidFill>
              <a:srgbClr val="000000"/>
            </a:solidFill>
            <a:ln w="9525" cap="flat">
              <a:noFill/>
              <a:prstDash val="solid"/>
              <a:miter/>
            </a:ln>
          </p:spPr>
          <p:txBody>
            <a:bodyPr rtlCol="0" anchor="ctr"/>
            <a:lstStyle/>
            <a:p>
              <a:endParaRPr lang="en-US"/>
            </a:p>
          </p:txBody>
        </p:sp>
        <p:pic>
          <p:nvPicPr>
            <p:cNvPr id="40" name="Picture 39">
              <a:extLst>
                <a:ext uri="{FF2B5EF4-FFF2-40B4-BE49-F238E27FC236}">
                  <a16:creationId xmlns:a16="http://schemas.microsoft.com/office/drawing/2014/main" id="{62249C65-0554-47D5-92B2-78E4D8508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5748" y="3923104"/>
              <a:ext cx="412780" cy="412780"/>
            </a:xfrm>
            <a:prstGeom prst="rect">
              <a:avLst/>
            </a:prstGeom>
          </p:spPr>
        </p:pic>
      </p:grpSp>
      <p:grpSp>
        <p:nvGrpSpPr>
          <p:cNvPr id="5" name="Group 4">
            <a:extLst>
              <a:ext uri="{FF2B5EF4-FFF2-40B4-BE49-F238E27FC236}">
                <a16:creationId xmlns:a16="http://schemas.microsoft.com/office/drawing/2014/main" id="{48992C3F-7544-47F6-81B6-2F24F61093B8}"/>
              </a:ext>
            </a:extLst>
          </p:cNvPr>
          <p:cNvGrpSpPr/>
          <p:nvPr/>
        </p:nvGrpSpPr>
        <p:grpSpPr>
          <a:xfrm>
            <a:off x="3798474" y="6211889"/>
            <a:ext cx="1065190" cy="825522"/>
            <a:chOff x="3798474" y="6211889"/>
            <a:chExt cx="1065190" cy="825522"/>
          </a:xfrm>
        </p:grpSpPr>
        <p:sp>
          <p:nvSpPr>
            <p:cNvPr id="39" name="Picture Placeholder 391" descr="Browser window">
              <a:extLst>
                <a:ext uri="{FF2B5EF4-FFF2-40B4-BE49-F238E27FC236}">
                  <a16:creationId xmlns:a16="http://schemas.microsoft.com/office/drawing/2014/main" id="{FF3A3C1A-6463-4500-B359-1016B99AD5A9}"/>
                </a:ext>
              </a:extLst>
            </p:cNvPr>
            <p:cNvSpPr/>
            <p:nvPr/>
          </p:nvSpPr>
          <p:spPr>
            <a:xfrm>
              <a:off x="3798474" y="6211889"/>
              <a:ext cx="1065190" cy="825522"/>
            </a:xfrm>
            <a:custGeom>
              <a:avLst/>
              <a:gdLst>
                <a:gd name="connsiteX0" fmla="*/ 0 w 762000"/>
                <a:gd name="connsiteY0" fmla="*/ 0 h 590550"/>
                <a:gd name="connsiteX1" fmla="*/ 0 w 762000"/>
                <a:gd name="connsiteY1" fmla="*/ 590550 h 590550"/>
                <a:gd name="connsiteX2" fmla="*/ 762000 w 762000"/>
                <a:gd name="connsiteY2" fmla="*/ 590550 h 590550"/>
                <a:gd name="connsiteX3" fmla="*/ 762000 w 762000"/>
                <a:gd name="connsiteY3" fmla="*/ 0 h 590550"/>
                <a:gd name="connsiteX4" fmla="*/ 657225 w 762000"/>
                <a:gd name="connsiteY4" fmla="*/ 57150 h 590550"/>
                <a:gd name="connsiteX5" fmla="*/ 676275 w 762000"/>
                <a:gd name="connsiteY5" fmla="*/ 76200 h 590550"/>
                <a:gd name="connsiteX6" fmla="*/ 657225 w 762000"/>
                <a:gd name="connsiteY6" fmla="*/ 95250 h 590550"/>
                <a:gd name="connsiteX7" fmla="*/ 638175 w 762000"/>
                <a:gd name="connsiteY7" fmla="*/ 76200 h 590550"/>
                <a:gd name="connsiteX8" fmla="*/ 657225 w 762000"/>
                <a:gd name="connsiteY8" fmla="*/ 57150 h 590550"/>
                <a:gd name="connsiteX9" fmla="*/ 590550 w 762000"/>
                <a:gd name="connsiteY9" fmla="*/ 57150 h 590550"/>
                <a:gd name="connsiteX10" fmla="*/ 609600 w 762000"/>
                <a:gd name="connsiteY10" fmla="*/ 76200 h 590550"/>
                <a:gd name="connsiteX11" fmla="*/ 590550 w 762000"/>
                <a:gd name="connsiteY11" fmla="*/ 95250 h 590550"/>
                <a:gd name="connsiteX12" fmla="*/ 571500 w 762000"/>
                <a:gd name="connsiteY12" fmla="*/ 76200 h 590550"/>
                <a:gd name="connsiteX13" fmla="*/ 590550 w 762000"/>
                <a:gd name="connsiteY13" fmla="*/ 57150 h 590550"/>
                <a:gd name="connsiteX14" fmla="*/ 523875 w 762000"/>
                <a:gd name="connsiteY14" fmla="*/ 57150 h 590550"/>
                <a:gd name="connsiteX15" fmla="*/ 542925 w 762000"/>
                <a:gd name="connsiteY15" fmla="*/ 76200 h 590550"/>
                <a:gd name="connsiteX16" fmla="*/ 523875 w 762000"/>
                <a:gd name="connsiteY16" fmla="*/ 95250 h 590550"/>
                <a:gd name="connsiteX17" fmla="*/ 504825 w 762000"/>
                <a:gd name="connsiteY17" fmla="*/ 76200 h 590550"/>
                <a:gd name="connsiteX18" fmla="*/ 523875 w 762000"/>
                <a:gd name="connsiteY18" fmla="*/ 57150 h 590550"/>
                <a:gd name="connsiteX19" fmla="*/ 704850 w 762000"/>
                <a:gd name="connsiteY19" fmla="*/ 533400 h 590550"/>
                <a:gd name="connsiteX20" fmla="*/ 57150 w 762000"/>
                <a:gd name="connsiteY20" fmla="*/ 533400 h 590550"/>
                <a:gd name="connsiteX21" fmla="*/ 57150 w 762000"/>
                <a:gd name="connsiteY21" fmla="*/ 152400 h 590550"/>
                <a:gd name="connsiteX22" fmla="*/ 704850 w 762000"/>
                <a:gd name="connsiteY22" fmla="*/ 1524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2000" h="590550">
                  <a:moveTo>
                    <a:pt x="0" y="0"/>
                  </a:moveTo>
                  <a:lnTo>
                    <a:pt x="0" y="590550"/>
                  </a:lnTo>
                  <a:lnTo>
                    <a:pt x="762000" y="590550"/>
                  </a:lnTo>
                  <a:lnTo>
                    <a:pt x="762000" y="0"/>
                  </a:lnTo>
                  <a:close/>
                  <a:moveTo>
                    <a:pt x="657225" y="57150"/>
                  </a:moveTo>
                  <a:cubicBezTo>
                    <a:pt x="667746" y="57150"/>
                    <a:pt x="676275" y="65679"/>
                    <a:pt x="676275" y="76200"/>
                  </a:cubicBezTo>
                  <a:cubicBezTo>
                    <a:pt x="676275" y="86721"/>
                    <a:pt x="667746" y="95250"/>
                    <a:pt x="657225" y="95250"/>
                  </a:cubicBezTo>
                  <a:cubicBezTo>
                    <a:pt x="646704" y="95250"/>
                    <a:pt x="638175" y="86721"/>
                    <a:pt x="638175" y="76200"/>
                  </a:cubicBezTo>
                  <a:cubicBezTo>
                    <a:pt x="638175" y="65679"/>
                    <a:pt x="646704" y="57150"/>
                    <a:pt x="657225" y="57150"/>
                  </a:cubicBezTo>
                  <a:close/>
                  <a:moveTo>
                    <a:pt x="590550" y="57150"/>
                  </a:moveTo>
                  <a:cubicBezTo>
                    <a:pt x="601071" y="57150"/>
                    <a:pt x="609600" y="65679"/>
                    <a:pt x="609600" y="76200"/>
                  </a:cubicBezTo>
                  <a:cubicBezTo>
                    <a:pt x="609600" y="86721"/>
                    <a:pt x="601071" y="95250"/>
                    <a:pt x="590550" y="95250"/>
                  </a:cubicBezTo>
                  <a:cubicBezTo>
                    <a:pt x="580029" y="95250"/>
                    <a:pt x="571500" y="86721"/>
                    <a:pt x="571500" y="76200"/>
                  </a:cubicBezTo>
                  <a:cubicBezTo>
                    <a:pt x="571500" y="65679"/>
                    <a:pt x="580029" y="57150"/>
                    <a:pt x="590550" y="57150"/>
                  </a:cubicBezTo>
                  <a:close/>
                  <a:moveTo>
                    <a:pt x="523875" y="57150"/>
                  </a:moveTo>
                  <a:cubicBezTo>
                    <a:pt x="534396" y="57150"/>
                    <a:pt x="542925" y="65679"/>
                    <a:pt x="542925" y="76200"/>
                  </a:cubicBezTo>
                  <a:cubicBezTo>
                    <a:pt x="542925" y="86721"/>
                    <a:pt x="534396" y="95250"/>
                    <a:pt x="523875" y="95250"/>
                  </a:cubicBezTo>
                  <a:cubicBezTo>
                    <a:pt x="513354" y="95250"/>
                    <a:pt x="504825" y="86721"/>
                    <a:pt x="504825" y="76200"/>
                  </a:cubicBezTo>
                  <a:cubicBezTo>
                    <a:pt x="504825" y="65679"/>
                    <a:pt x="513354" y="57150"/>
                    <a:pt x="523875" y="57150"/>
                  </a:cubicBezTo>
                  <a:close/>
                  <a:moveTo>
                    <a:pt x="704850" y="533400"/>
                  </a:moveTo>
                  <a:lnTo>
                    <a:pt x="57150" y="533400"/>
                  </a:lnTo>
                  <a:lnTo>
                    <a:pt x="57150" y="152400"/>
                  </a:lnTo>
                  <a:lnTo>
                    <a:pt x="704850" y="152400"/>
                  </a:lnTo>
                  <a:close/>
                </a:path>
              </a:pathLst>
            </a:custGeom>
            <a:solidFill>
              <a:srgbClr val="000000"/>
            </a:solidFill>
            <a:ln w="9525" cap="flat">
              <a:noFill/>
              <a:prstDash val="solid"/>
              <a:miter/>
            </a:ln>
          </p:spPr>
          <p:txBody>
            <a:bodyPr rtlCol="0" anchor="ctr"/>
            <a:lstStyle/>
            <a:p>
              <a:endParaRPr lang="en-US"/>
            </a:p>
          </p:txBody>
        </p:sp>
        <p:pic>
          <p:nvPicPr>
            <p:cNvPr id="42" name="Picture 41">
              <a:extLst>
                <a:ext uri="{FF2B5EF4-FFF2-40B4-BE49-F238E27FC236}">
                  <a16:creationId xmlns:a16="http://schemas.microsoft.com/office/drawing/2014/main" id="{2729FB7F-9AB9-4EAA-9774-8FE7679686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5269" y="6552143"/>
              <a:ext cx="671500" cy="278843"/>
            </a:xfrm>
            <a:prstGeom prst="rect">
              <a:avLst/>
            </a:prstGeom>
          </p:spPr>
        </p:pic>
      </p:grpSp>
      <p:grpSp>
        <p:nvGrpSpPr>
          <p:cNvPr id="6" name="Group 5">
            <a:extLst>
              <a:ext uri="{FF2B5EF4-FFF2-40B4-BE49-F238E27FC236}">
                <a16:creationId xmlns:a16="http://schemas.microsoft.com/office/drawing/2014/main" id="{2D2609C6-EF0E-4B1C-8694-FFFA3FA9F6CE}"/>
              </a:ext>
            </a:extLst>
          </p:cNvPr>
          <p:cNvGrpSpPr/>
          <p:nvPr/>
        </p:nvGrpSpPr>
        <p:grpSpPr>
          <a:xfrm>
            <a:off x="12382500" y="3665139"/>
            <a:ext cx="1065190" cy="825522"/>
            <a:chOff x="12382500" y="3665139"/>
            <a:chExt cx="1065190" cy="825522"/>
          </a:xfrm>
        </p:grpSpPr>
        <p:sp>
          <p:nvSpPr>
            <p:cNvPr id="33" name="Picture Placeholder 391" descr="Browser window">
              <a:extLst>
                <a:ext uri="{FF2B5EF4-FFF2-40B4-BE49-F238E27FC236}">
                  <a16:creationId xmlns:a16="http://schemas.microsoft.com/office/drawing/2014/main" id="{2A10A44B-BA49-4D31-A343-619F6142D438}"/>
                </a:ext>
              </a:extLst>
            </p:cNvPr>
            <p:cNvSpPr/>
            <p:nvPr/>
          </p:nvSpPr>
          <p:spPr>
            <a:xfrm>
              <a:off x="12382500" y="3665139"/>
              <a:ext cx="1065190" cy="825522"/>
            </a:xfrm>
            <a:custGeom>
              <a:avLst/>
              <a:gdLst>
                <a:gd name="connsiteX0" fmla="*/ 0 w 762000"/>
                <a:gd name="connsiteY0" fmla="*/ 0 h 590550"/>
                <a:gd name="connsiteX1" fmla="*/ 0 w 762000"/>
                <a:gd name="connsiteY1" fmla="*/ 590550 h 590550"/>
                <a:gd name="connsiteX2" fmla="*/ 762000 w 762000"/>
                <a:gd name="connsiteY2" fmla="*/ 590550 h 590550"/>
                <a:gd name="connsiteX3" fmla="*/ 762000 w 762000"/>
                <a:gd name="connsiteY3" fmla="*/ 0 h 590550"/>
                <a:gd name="connsiteX4" fmla="*/ 657225 w 762000"/>
                <a:gd name="connsiteY4" fmla="*/ 57150 h 590550"/>
                <a:gd name="connsiteX5" fmla="*/ 676275 w 762000"/>
                <a:gd name="connsiteY5" fmla="*/ 76200 h 590550"/>
                <a:gd name="connsiteX6" fmla="*/ 657225 w 762000"/>
                <a:gd name="connsiteY6" fmla="*/ 95250 h 590550"/>
                <a:gd name="connsiteX7" fmla="*/ 638175 w 762000"/>
                <a:gd name="connsiteY7" fmla="*/ 76200 h 590550"/>
                <a:gd name="connsiteX8" fmla="*/ 657225 w 762000"/>
                <a:gd name="connsiteY8" fmla="*/ 57150 h 590550"/>
                <a:gd name="connsiteX9" fmla="*/ 590550 w 762000"/>
                <a:gd name="connsiteY9" fmla="*/ 57150 h 590550"/>
                <a:gd name="connsiteX10" fmla="*/ 609600 w 762000"/>
                <a:gd name="connsiteY10" fmla="*/ 76200 h 590550"/>
                <a:gd name="connsiteX11" fmla="*/ 590550 w 762000"/>
                <a:gd name="connsiteY11" fmla="*/ 95250 h 590550"/>
                <a:gd name="connsiteX12" fmla="*/ 571500 w 762000"/>
                <a:gd name="connsiteY12" fmla="*/ 76200 h 590550"/>
                <a:gd name="connsiteX13" fmla="*/ 590550 w 762000"/>
                <a:gd name="connsiteY13" fmla="*/ 57150 h 590550"/>
                <a:gd name="connsiteX14" fmla="*/ 523875 w 762000"/>
                <a:gd name="connsiteY14" fmla="*/ 57150 h 590550"/>
                <a:gd name="connsiteX15" fmla="*/ 542925 w 762000"/>
                <a:gd name="connsiteY15" fmla="*/ 76200 h 590550"/>
                <a:gd name="connsiteX16" fmla="*/ 523875 w 762000"/>
                <a:gd name="connsiteY16" fmla="*/ 95250 h 590550"/>
                <a:gd name="connsiteX17" fmla="*/ 504825 w 762000"/>
                <a:gd name="connsiteY17" fmla="*/ 76200 h 590550"/>
                <a:gd name="connsiteX18" fmla="*/ 523875 w 762000"/>
                <a:gd name="connsiteY18" fmla="*/ 57150 h 590550"/>
                <a:gd name="connsiteX19" fmla="*/ 704850 w 762000"/>
                <a:gd name="connsiteY19" fmla="*/ 533400 h 590550"/>
                <a:gd name="connsiteX20" fmla="*/ 57150 w 762000"/>
                <a:gd name="connsiteY20" fmla="*/ 533400 h 590550"/>
                <a:gd name="connsiteX21" fmla="*/ 57150 w 762000"/>
                <a:gd name="connsiteY21" fmla="*/ 152400 h 590550"/>
                <a:gd name="connsiteX22" fmla="*/ 704850 w 762000"/>
                <a:gd name="connsiteY22" fmla="*/ 1524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2000" h="590550">
                  <a:moveTo>
                    <a:pt x="0" y="0"/>
                  </a:moveTo>
                  <a:lnTo>
                    <a:pt x="0" y="590550"/>
                  </a:lnTo>
                  <a:lnTo>
                    <a:pt x="762000" y="590550"/>
                  </a:lnTo>
                  <a:lnTo>
                    <a:pt x="762000" y="0"/>
                  </a:lnTo>
                  <a:close/>
                  <a:moveTo>
                    <a:pt x="657225" y="57150"/>
                  </a:moveTo>
                  <a:cubicBezTo>
                    <a:pt x="667746" y="57150"/>
                    <a:pt x="676275" y="65679"/>
                    <a:pt x="676275" y="76200"/>
                  </a:cubicBezTo>
                  <a:cubicBezTo>
                    <a:pt x="676275" y="86721"/>
                    <a:pt x="667746" y="95250"/>
                    <a:pt x="657225" y="95250"/>
                  </a:cubicBezTo>
                  <a:cubicBezTo>
                    <a:pt x="646704" y="95250"/>
                    <a:pt x="638175" y="86721"/>
                    <a:pt x="638175" y="76200"/>
                  </a:cubicBezTo>
                  <a:cubicBezTo>
                    <a:pt x="638175" y="65679"/>
                    <a:pt x="646704" y="57150"/>
                    <a:pt x="657225" y="57150"/>
                  </a:cubicBezTo>
                  <a:close/>
                  <a:moveTo>
                    <a:pt x="590550" y="57150"/>
                  </a:moveTo>
                  <a:cubicBezTo>
                    <a:pt x="601071" y="57150"/>
                    <a:pt x="609600" y="65679"/>
                    <a:pt x="609600" y="76200"/>
                  </a:cubicBezTo>
                  <a:cubicBezTo>
                    <a:pt x="609600" y="86721"/>
                    <a:pt x="601071" y="95250"/>
                    <a:pt x="590550" y="95250"/>
                  </a:cubicBezTo>
                  <a:cubicBezTo>
                    <a:pt x="580029" y="95250"/>
                    <a:pt x="571500" y="86721"/>
                    <a:pt x="571500" y="76200"/>
                  </a:cubicBezTo>
                  <a:cubicBezTo>
                    <a:pt x="571500" y="65679"/>
                    <a:pt x="580029" y="57150"/>
                    <a:pt x="590550" y="57150"/>
                  </a:cubicBezTo>
                  <a:close/>
                  <a:moveTo>
                    <a:pt x="523875" y="57150"/>
                  </a:moveTo>
                  <a:cubicBezTo>
                    <a:pt x="534396" y="57150"/>
                    <a:pt x="542925" y="65679"/>
                    <a:pt x="542925" y="76200"/>
                  </a:cubicBezTo>
                  <a:cubicBezTo>
                    <a:pt x="542925" y="86721"/>
                    <a:pt x="534396" y="95250"/>
                    <a:pt x="523875" y="95250"/>
                  </a:cubicBezTo>
                  <a:cubicBezTo>
                    <a:pt x="513354" y="95250"/>
                    <a:pt x="504825" y="86721"/>
                    <a:pt x="504825" y="76200"/>
                  </a:cubicBezTo>
                  <a:cubicBezTo>
                    <a:pt x="504825" y="65679"/>
                    <a:pt x="513354" y="57150"/>
                    <a:pt x="523875" y="57150"/>
                  </a:cubicBezTo>
                  <a:close/>
                  <a:moveTo>
                    <a:pt x="704850" y="533400"/>
                  </a:moveTo>
                  <a:lnTo>
                    <a:pt x="57150" y="533400"/>
                  </a:lnTo>
                  <a:lnTo>
                    <a:pt x="57150" y="152400"/>
                  </a:lnTo>
                  <a:lnTo>
                    <a:pt x="704850" y="152400"/>
                  </a:lnTo>
                  <a:close/>
                </a:path>
              </a:pathLst>
            </a:custGeom>
            <a:solidFill>
              <a:srgbClr val="000000"/>
            </a:solidFill>
            <a:ln w="9525" cap="flat">
              <a:noFill/>
              <a:prstDash val="solid"/>
              <a:miter/>
            </a:ln>
          </p:spPr>
          <p:txBody>
            <a:bodyPr rtlCol="0" anchor="ctr"/>
            <a:lstStyle/>
            <a:p>
              <a:endParaRPr lang="en-US"/>
            </a:p>
          </p:txBody>
        </p:sp>
        <p:pic>
          <p:nvPicPr>
            <p:cNvPr id="3074" name="Picture 2" descr="Google Chrome - Wikipedia">
              <a:extLst>
                <a:ext uri="{FF2B5EF4-FFF2-40B4-BE49-F238E27FC236}">
                  <a16:creationId xmlns:a16="http://schemas.microsoft.com/office/drawing/2014/main" id="{1C4EB1EB-05C6-4B2E-8908-1597EEF644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11011" y="3897406"/>
              <a:ext cx="486335" cy="4863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25BF422-9F71-4B52-8E9F-27BDA344F780}"/>
              </a:ext>
            </a:extLst>
          </p:cNvPr>
          <p:cNvGrpSpPr/>
          <p:nvPr/>
        </p:nvGrpSpPr>
        <p:grpSpPr>
          <a:xfrm>
            <a:off x="13447690" y="6211889"/>
            <a:ext cx="1065190" cy="825522"/>
            <a:chOff x="13447690" y="6211889"/>
            <a:chExt cx="1065190" cy="825522"/>
          </a:xfrm>
        </p:grpSpPr>
        <p:sp>
          <p:nvSpPr>
            <p:cNvPr id="36" name="Picture Placeholder 391" descr="Browser window">
              <a:extLst>
                <a:ext uri="{FF2B5EF4-FFF2-40B4-BE49-F238E27FC236}">
                  <a16:creationId xmlns:a16="http://schemas.microsoft.com/office/drawing/2014/main" id="{BF0F6CE8-0E45-45AD-830F-53DF9E5FC656}"/>
                </a:ext>
              </a:extLst>
            </p:cNvPr>
            <p:cNvSpPr/>
            <p:nvPr/>
          </p:nvSpPr>
          <p:spPr>
            <a:xfrm>
              <a:off x="13447690" y="6211889"/>
              <a:ext cx="1065190" cy="825522"/>
            </a:xfrm>
            <a:custGeom>
              <a:avLst/>
              <a:gdLst>
                <a:gd name="connsiteX0" fmla="*/ 0 w 762000"/>
                <a:gd name="connsiteY0" fmla="*/ 0 h 590550"/>
                <a:gd name="connsiteX1" fmla="*/ 0 w 762000"/>
                <a:gd name="connsiteY1" fmla="*/ 590550 h 590550"/>
                <a:gd name="connsiteX2" fmla="*/ 762000 w 762000"/>
                <a:gd name="connsiteY2" fmla="*/ 590550 h 590550"/>
                <a:gd name="connsiteX3" fmla="*/ 762000 w 762000"/>
                <a:gd name="connsiteY3" fmla="*/ 0 h 590550"/>
                <a:gd name="connsiteX4" fmla="*/ 657225 w 762000"/>
                <a:gd name="connsiteY4" fmla="*/ 57150 h 590550"/>
                <a:gd name="connsiteX5" fmla="*/ 676275 w 762000"/>
                <a:gd name="connsiteY5" fmla="*/ 76200 h 590550"/>
                <a:gd name="connsiteX6" fmla="*/ 657225 w 762000"/>
                <a:gd name="connsiteY6" fmla="*/ 95250 h 590550"/>
                <a:gd name="connsiteX7" fmla="*/ 638175 w 762000"/>
                <a:gd name="connsiteY7" fmla="*/ 76200 h 590550"/>
                <a:gd name="connsiteX8" fmla="*/ 657225 w 762000"/>
                <a:gd name="connsiteY8" fmla="*/ 57150 h 590550"/>
                <a:gd name="connsiteX9" fmla="*/ 590550 w 762000"/>
                <a:gd name="connsiteY9" fmla="*/ 57150 h 590550"/>
                <a:gd name="connsiteX10" fmla="*/ 609600 w 762000"/>
                <a:gd name="connsiteY10" fmla="*/ 76200 h 590550"/>
                <a:gd name="connsiteX11" fmla="*/ 590550 w 762000"/>
                <a:gd name="connsiteY11" fmla="*/ 95250 h 590550"/>
                <a:gd name="connsiteX12" fmla="*/ 571500 w 762000"/>
                <a:gd name="connsiteY12" fmla="*/ 76200 h 590550"/>
                <a:gd name="connsiteX13" fmla="*/ 590550 w 762000"/>
                <a:gd name="connsiteY13" fmla="*/ 57150 h 590550"/>
                <a:gd name="connsiteX14" fmla="*/ 523875 w 762000"/>
                <a:gd name="connsiteY14" fmla="*/ 57150 h 590550"/>
                <a:gd name="connsiteX15" fmla="*/ 542925 w 762000"/>
                <a:gd name="connsiteY15" fmla="*/ 76200 h 590550"/>
                <a:gd name="connsiteX16" fmla="*/ 523875 w 762000"/>
                <a:gd name="connsiteY16" fmla="*/ 95250 h 590550"/>
                <a:gd name="connsiteX17" fmla="*/ 504825 w 762000"/>
                <a:gd name="connsiteY17" fmla="*/ 76200 h 590550"/>
                <a:gd name="connsiteX18" fmla="*/ 523875 w 762000"/>
                <a:gd name="connsiteY18" fmla="*/ 57150 h 590550"/>
                <a:gd name="connsiteX19" fmla="*/ 704850 w 762000"/>
                <a:gd name="connsiteY19" fmla="*/ 533400 h 590550"/>
                <a:gd name="connsiteX20" fmla="*/ 57150 w 762000"/>
                <a:gd name="connsiteY20" fmla="*/ 533400 h 590550"/>
                <a:gd name="connsiteX21" fmla="*/ 57150 w 762000"/>
                <a:gd name="connsiteY21" fmla="*/ 152400 h 590550"/>
                <a:gd name="connsiteX22" fmla="*/ 704850 w 762000"/>
                <a:gd name="connsiteY22" fmla="*/ 1524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2000" h="590550">
                  <a:moveTo>
                    <a:pt x="0" y="0"/>
                  </a:moveTo>
                  <a:lnTo>
                    <a:pt x="0" y="590550"/>
                  </a:lnTo>
                  <a:lnTo>
                    <a:pt x="762000" y="590550"/>
                  </a:lnTo>
                  <a:lnTo>
                    <a:pt x="762000" y="0"/>
                  </a:lnTo>
                  <a:close/>
                  <a:moveTo>
                    <a:pt x="657225" y="57150"/>
                  </a:moveTo>
                  <a:cubicBezTo>
                    <a:pt x="667746" y="57150"/>
                    <a:pt x="676275" y="65679"/>
                    <a:pt x="676275" y="76200"/>
                  </a:cubicBezTo>
                  <a:cubicBezTo>
                    <a:pt x="676275" y="86721"/>
                    <a:pt x="667746" y="95250"/>
                    <a:pt x="657225" y="95250"/>
                  </a:cubicBezTo>
                  <a:cubicBezTo>
                    <a:pt x="646704" y="95250"/>
                    <a:pt x="638175" y="86721"/>
                    <a:pt x="638175" y="76200"/>
                  </a:cubicBezTo>
                  <a:cubicBezTo>
                    <a:pt x="638175" y="65679"/>
                    <a:pt x="646704" y="57150"/>
                    <a:pt x="657225" y="57150"/>
                  </a:cubicBezTo>
                  <a:close/>
                  <a:moveTo>
                    <a:pt x="590550" y="57150"/>
                  </a:moveTo>
                  <a:cubicBezTo>
                    <a:pt x="601071" y="57150"/>
                    <a:pt x="609600" y="65679"/>
                    <a:pt x="609600" y="76200"/>
                  </a:cubicBezTo>
                  <a:cubicBezTo>
                    <a:pt x="609600" y="86721"/>
                    <a:pt x="601071" y="95250"/>
                    <a:pt x="590550" y="95250"/>
                  </a:cubicBezTo>
                  <a:cubicBezTo>
                    <a:pt x="580029" y="95250"/>
                    <a:pt x="571500" y="86721"/>
                    <a:pt x="571500" y="76200"/>
                  </a:cubicBezTo>
                  <a:cubicBezTo>
                    <a:pt x="571500" y="65679"/>
                    <a:pt x="580029" y="57150"/>
                    <a:pt x="590550" y="57150"/>
                  </a:cubicBezTo>
                  <a:close/>
                  <a:moveTo>
                    <a:pt x="523875" y="57150"/>
                  </a:moveTo>
                  <a:cubicBezTo>
                    <a:pt x="534396" y="57150"/>
                    <a:pt x="542925" y="65679"/>
                    <a:pt x="542925" y="76200"/>
                  </a:cubicBezTo>
                  <a:cubicBezTo>
                    <a:pt x="542925" y="86721"/>
                    <a:pt x="534396" y="95250"/>
                    <a:pt x="523875" y="95250"/>
                  </a:cubicBezTo>
                  <a:cubicBezTo>
                    <a:pt x="513354" y="95250"/>
                    <a:pt x="504825" y="86721"/>
                    <a:pt x="504825" y="76200"/>
                  </a:cubicBezTo>
                  <a:cubicBezTo>
                    <a:pt x="504825" y="65679"/>
                    <a:pt x="513354" y="57150"/>
                    <a:pt x="523875" y="57150"/>
                  </a:cubicBezTo>
                  <a:close/>
                  <a:moveTo>
                    <a:pt x="704850" y="533400"/>
                  </a:moveTo>
                  <a:lnTo>
                    <a:pt x="57150" y="533400"/>
                  </a:lnTo>
                  <a:lnTo>
                    <a:pt x="57150" y="152400"/>
                  </a:lnTo>
                  <a:lnTo>
                    <a:pt x="704850" y="152400"/>
                  </a:lnTo>
                  <a:close/>
                </a:path>
              </a:pathLst>
            </a:custGeom>
            <a:solidFill>
              <a:srgbClr val="000000"/>
            </a:solidFill>
            <a:ln w="9525" cap="flat">
              <a:noFill/>
              <a:prstDash val="solid"/>
              <a:miter/>
            </a:ln>
          </p:spPr>
          <p:txBody>
            <a:bodyPr rtlCol="0" anchor="ctr"/>
            <a:lstStyle/>
            <a:p>
              <a:endParaRPr lang="en-US"/>
            </a:p>
          </p:txBody>
        </p:sp>
        <p:pic>
          <p:nvPicPr>
            <p:cNvPr id="3076" name="Picture 4" descr="Microsoft Excel 2019 Icon - Free Download, PNG and Vector">
              <a:extLst>
                <a:ext uri="{FF2B5EF4-FFF2-40B4-BE49-F238E27FC236}">
                  <a16:creationId xmlns:a16="http://schemas.microsoft.com/office/drawing/2014/main" id="{64A97F4E-904F-4F11-BE3C-15EC983860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20482" y="6462965"/>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49133946-8344-4B2C-810A-3531D699A1E1}"/>
              </a:ext>
            </a:extLst>
          </p:cNvPr>
          <p:cNvGrpSpPr/>
          <p:nvPr/>
        </p:nvGrpSpPr>
        <p:grpSpPr>
          <a:xfrm>
            <a:off x="660702" y="8782168"/>
            <a:ext cx="4756238" cy="1015663"/>
            <a:chOff x="660702" y="8782168"/>
            <a:chExt cx="4756238" cy="1015663"/>
          </a:xfrm>
        </p:grpSpPr>
        <p:grpSp>
          <p:nvGrpSpPr>
            <p:cNvPr id="8" name="Group 7">
              <a:extLst>
                <a:ext uri="{FF2B5EF4-FFF2-40B4-BE49-F238E27FC236}">
                  <a16:creationId xmlns:a16="http://schemas.microsoft.com/office/drawing/2014/main" id="{280C782E-BE53-49C2-9261-A0D87A3796BA}"/>
                </a:ext>
              </a:extLst>
            </p:cNvPr>
            <p:cNvGrpSpPr/>
            <p:nvPr/>
          </p:nvGrpSpPr>
          <p:grpSpPr>
            <a:xfrm>
              <a:off x="660702" y="8832800"/>
              <a:ext cx="914400" cy="914400"/>
              <a:chOff x="2203877" y="8606610"/>
              <a:chExt cx="914400" cy="914400"/>
            </a:xfrm>
          </p:grpSpPr>
          <p:sp>
            <p:nvSpPr>
              <p:cNvPr id="61" name="Oval 60">
                <a:extLst>
                  <a:ext uri="{FF2B5EF4-FFF2-40B4-BE49-F238E27FC236}">
                    <a16:creationId xmlns:a16="http://schemas.microsoft.com/office/drawing/2014/main" id="{3E6FE4B0-B8FB-45B9-A3E9-C3B534227042}"/>
                  </a:ext>
                </a:extLst>
              </p:cNvPr>
              <p:cNvSpPr/>
              <p:nvPr/>
            </p:nvSpPr>
            <p:spPr>
              <a:xfrm>
                <a:off x="2203877" y="8606610"/>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57" name="Picture Placeholder 334" descr="Gears">
                <a:extLst>
                  <a:ext uri="{FF2B5EF4-FFF2-40B4-BE49-F238E27FC236}">
                    <a16:creationId xmlns:a16="http://schemas.microsoft.com/office/drawing/2014/main" id="{B83A988A-C5A8-4799-8D7A-4A35B27E7248}"/>
                  </a:ext>
                </a:extLst>
              </p:cNvPr>
              <p:cNvGrpSpPr/>
              <p:nvPr/>
            </p:nvGrpSpPr>
            <p:grpSpPr>
              <a:xfrm>
                <a:off x="2408687" y="8713709"/>
                <a:ext cx="504779" cy="610845"/>
                <a:chOff x="6547484" y="4767262"/>
                <a:chExt cx="621029" cy="751522"/>
              </a:xfrm>
              <a:solidFill>
                <a:schemeClr val="bg1"/>
              </a:solidFill>
            </p:grpSpPr>
            <p:sp>
              <p:nvSpPr>
                <p:cNvPr id="58" name="Freeform: Shape 57">
                  <a:extLst>
                    <a:ext uri="{FF2B5EF4-FFF2-40B4-BE49-F238E27FC236}">
                      <a16:creationId xmlns:a16="http://schemas.microsoft.com/office/drawing/2014/main" id="{8792313F-7BEB-4839-8071-C47DB8EF28C6}"/>
                    </a:ext>
                  </a:extLst>
                </p:cNvPr>
                <p:cNvSpPr/>
                <p:nvPr/>
              </p:nvSpPr>
              <p:spPr>
                <a:xfrm>
                  <a:off x="6762750" y="4767262"/>
                  <a:ext cx="405764" cy="404812"/>
                </a:xfrm>
                <a:custGeom>
                  <a:avLst/>
                  <a:gdLst>
                    <a:gd name="connsiteX0" fmla="*/ 202883 w 405764"/>
                    <a:gd name="connsiteY0" fmla="*/ 274320 h 404812"/>
                    <a:gd name="connsiteX1" fmla="*/ 131445 w 405764"/>
                    <a:gd name="connsiteY1" fmla="*/ 202883 h 404812"/>
                    <a:gd name="connsiteX2" fmla="*/ 202883 w 405764"/>
                    <a:gd name="connsiteY2" fmla="*/ 131445 h 404812"/>
                    <a:gd name="connsiteX3" fmla="*/ 274320 w 405764"/>
                    <a:gd name="connsiteY3" fmla="*/ 202883 h 404812"/>
                    <a:gd name="connsiteX4" fmla="*/ 202883 w 405764"/>
                    <a:gd name="connsiteY4" fmla="*/ 274320 h 404812"/>
                    <a:gd name="connsiteX5" fmla="*/ 363855 w 405764"/>
                    <a:gd name="connsiteY5" fmla="*/ 158115 h 404812"/>
                    <a:gd name="connsiteX6" fmla="*/ 348615 w 405764"/>
                    <a:gd name="connsiteY6" fmla="*/ 120968 h 404812"/>
                    <a:gd name="connsiteX7" fmla="*/ 363855 w 405764"/>
                    <a:gd name="connsiteY7" fmla="*/ 76200 h 404812"/>
                    <a:gd name="connsiteX8" fmla="*/ 329565 w 405764"/>
                    <a:gd name="connsiteY8" fmla="*/ 41910 h 404812"/>
                    <a:gd name="connsiteX9" fmla="*/ 284798 w 405764"/>
                    <a:gd name="connsiteY9" fmla="*/ 57150 h 404812"/>
                    <a:gd name="connsiteX10" fmla="*/ 247650 w 405764"/>
                    <a:gd name="connsiteY10" fmla="*/ 41910 h 404812"/>
                    <a:gd name="connsiteX11" fmla="*/ 226695 w 405764"/>
                    <a:gd name="connsiteY11" fmla="*/ 0 h 404812"/>
                    <a:gd name="connsiteX12" fmla="*/ 179070 w 405764"/>
                    <a:gd name="connsiteY12" fmla="*/ 0 h 404812"/>
                    <a:gd name="connsiteX13" fmla="*/ 158115 w 405764"/>
                    <a:gd name="connsiteY13" fmla="*/ 41910 h 404812"/>
                    <a:gd name="connsiteX14" fmla="*/ 120968 w 405764"/>
                    <a:gd name="connsiteY14" fmla="*/ 57150 h 404812"/>
                    <a:gd name="connsiteX15" fmla="*/ 76200 w 405764"/>
                    <a:gd name="connsiteY15" fmla="*/ 41910 h 404812"/>
                    <a:gd name="connsiteX16" fmla="*/ 41910 w 405764"/>
                    <a:gd name="connsiteY16" fmla="*/ 76200 h 404812"/>
                    <a:gd name="connsiteX17" fmla="*/ 57150 w 405764"/>
                    <a:gd name="connsiteY17" fmla="*/ 120968 h 404812"/>
                    <a:gd name="connsiteX18" fmla="*/ 41910 w 405764"/>
                    <a:gd name="connsiteY18" fmla="*/ 158115 h 404812"/>
                    <a:gd name="connsiteX19" fmla="*/ 0 w 405764"/>
                    <a:gd name="connsiteY19" fmla="*/ 179070 h 404812"/>
                    <a:gd name="connsiteX20" fmla="*/ 0 w 405764"/>
                    <a:gd name="connsiteY20" fmla="*/ 226695 h 404812"/>
                    <a:gd name="connsiteX21" fmla="*/ 41910 w 405764"/>
                    <a:gd name="connsiteY21" fmla="*/ 247650 h 404812"/>
                    <a:gd name="connsiteX22" fmla="*/ 57150 w 405764"/>
                    <a:gd name="connsiteY22" fmla="*/ 284798 h 404812"/>
                    <a:gd name="connsiteX23" fmla="*/ 41910 w 405764"/>
                    <a:gd name="connsiteY23" fmla="*/ 329565 h 404812"/>
                    <a:gd name="connsiteX24" fmla="*/ 75248 w 405764"/>
                    <a:gd name="connsiteY24" fmla="*/ 362903 h 404812"/>
                    <a:gd name="connsiteX25" fmla="*/ 120015 w 405764"/>
                    <a:gd name="connsiteY25" fmla="*/ 347663 h 404812"/>
                    <a:gd name="connsiteX26" fmla="*/ 157163 w 405764"/>
                    <a:gd name="connsiteY26" fmla="*/ 362903 h 404812"/>
                    <a:gd name="connsiteX27" fmla="*/ 178118 w 405764"/>
                    <a:gd name="connsiteY27" fmla="*/ 404813 h 404812"/>
                    <a:gd name="connsiteX28" fmla="*/ 225743 w 405764"/>
                    <a:gd name="connsiteY28" fmla="*/ 404813 h 404812"/>
                    <a:gd name="connsiteX29" fmla="*/ 246698 w 405764"/>
                    <a:gd name="connsiteY29" fmla="*/ 362903 h 404812"/>
                    <a:gd name="connsiteX30" fmla="*/ 283845 w 405764"/>
                    <a:gd name="connsiteY30" fmla="*/ 347663 h 404812"/>
                    <a:gd name="connsiteX31" fmla="*/ 328613 w 405764"/>
                    <a:gd name="connsiteY31" fmla="*/ 362903 h 404812"/>
                    <a:gd name="connsiteX32" fmla="*/ 362903 w 405764"/>
                    <a:gd name="connsiteY32" fmla="*/ 329565 h 404812"/>
                    <a:gd name="connsiteX33" fmla="*/ 347663 w 405764"/>
                    <a:gd name="connsiteY33" fmla="*/ 284798 h 404812"/>
                    <a:gd name="connsiteX34" fmla="*/ 363855 w 405764"/>
                    <a:gd name="connsiteY34" fmla="*/ 247650 h 404812"/>
                    <a:gd name="connsiteX35" fmla="*/ 405765 w 405764"/>
                    <a:gd name="connsiteY35" fmla="*/ 226695 h 404812"/>
                    <a:gd name="connsiteX36" fmla="*/ 405765 w 405764"/>
                    <a:gd name="connsiteY36" fmla="*/ 179070 h 404812"/>
                    <a:gd name="connsiteX37" fmla="*/ 363855 w 405764"/>
                    <a:gd name="connsiteY37" fmla="*/ 158115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764" h="404812">
                      <a:moveTo>
                        <a:pt x="202883" y="274320"/>
                      </a:moveTo>
                      <a:cubicBezTo>
                        <a:pt x="162877" y="274320"/>
                        <a:pt x="131445" y="241935"/>
                        <a:pt x="131445" y="202883"/>
                      </a:cubicBezTo>
                      <a:cubicBezTo>
                        <a:pt x="131445" y="163830"/>
                        <a:pt x="163830" y="131445"/>
                        <a:pt x="202883" y="131445"/>
                      </a:cubicBezTo>
                      <a:cubicBezTo>
                        <a:pt x="242888" y="131445"/>
                        <a:pt x="274320" y="163830"/>
                        <a:pt x="274320" y="202883"/>
                      </a:cubicBezTo>
                      <a:cubicBezTo>
                        <a:pt x="274320" y="241935"/>
                        <a:pt x="241935" y="274320"/>
                        <a:pt x="202883" y="274320"/>
                      </a:cubicBezTo>
                      <a:close/>
                      <a:moveTo>
                        <a:pt x="363855" y="158115"/>
                      </a:moveTo>
                      <a:cubicBezTo>
                        <a:pt x="360045" y="144780"/>
                        <a:pt x="355283" y="132398"/>
                        <a:pt x="348615" y="120968"/>
                      </a:cubicBezTo>
                      <a:lnTo>
                        <a:pt x="363855" y="76200"/>
                      </a:lnTo>
                      <a:lnTo>
                        <a:pt x="329565" y="41910"/>
                      </a:lnTo>
                      <a:lnTo>
                        <a:pt x="284798" y="57150"/>
                      </a:lnTo>
                      <a:cubicBezTo>
                        <a:pt x="273367" y="50483"/>
                        <a:pt x="260985" y="45720"/>
                        <a:pt x="247650" y="41910"/>
                      </a:cubicBezTo>
                      <a:lnTo>
                        <a:pt x="226695" y="0"/>
                      </a:lnTo>
                      <a:lnTo>
                        <a:pt x="179070" y="0"/>
                      </a:lnTo>
                      <a:lnTo>
                        <a:pt x="158115" y="41910"/>
                      </a:lnTo>
                      <a:cubicBezTo>
                        <a:pt x="144780" y="45720"/>
                        <a:pt x="132398" y="50483"/>
                        <a:pt x="120968" y="57150"/>
                      </a:cubicBezTo>
                      <a:lnTo>
                        <a:pt x="76200" y="41910"/>
                      </a:lnTo>
                      <a:lnTo>
                        <a:pt x="41910" y="76200"/>
                      </a:lnTo>
                      <a:lnTo>
                        <a:pt x="57150" y="120968"/>
                      </a:lnTo>
                      <a:cubicBezTo>
                        <a:pt x="50482" y="132398"/>
                        <a:pt x="45720" y="144780"/>
                        <a:pt x="41910" y="158115"/>
                      </a:cubicBezTo>
                      <a:lnTo>
                        <a:pt x="0" y="179070"/>
                      </a:lnTo>
                      <a:lnTo>
                        <a:pt x="0" y="226695"/>
                      </a:lnTo>
                      <a:lnTo>
                        <a:pt x="41910" y="247650"/>
                      </a:lnTo>
                      <a:cubicBezTo>
                        <a:pt x="45720" y="260985"/>
                        <a:pt x="50482" y="273368"/>
                        <a:pt x="57150" y="284798"/>
                      </a:cubicBezTo>
                      <a:lnTo>
                        <a:pt x="41910" y="329565"/>
                      </a:lnTo>
                      <a:lnTo>
                        <a:pt x="75248" y="362903"/>
                      </a:lnTo>
                      <a:lnTo>
                        <a:pt x="120015" y="347663"/>
                      </a:lnTo>
                      <a:cubicBezTo>
                        <a:pt x="131445" y="354330"/>
                        <a:pt x="143827" y="359093"/>
                        <a:pt x="157163" y="362903"/>
                      </a:cubicBezTo>
                      <a:lnTo>
                        <a:pt x="178118" y="404813"/>
                      </a:lnTo>
                      <a:lnTo>
                        <a:pt x="225743" y="404813"/>
                      </a:lnTo>
                      <a:lnTo>
                        <a:pt x="246698" y="362903"/>
                      </a:lnTo>
                      <a:cubicBezTo>
                        <a:pt x="260033" y="359093"/>
                        <a:pt x="272415" y="354330"/>
                        <a:pt x="283845" y="347663"/>
                      </a:cubicBezTo>
                      <a:lnTo>
                        <a:pt x="328613" y="362903"/>
                      </a:lnTo>
                      <a:lnTo>
                        <a:pt x="362903" y="329565"/>
                      </a:lnTo>
                      <a:lnTo>
                        <a:pt x="347663" y="284798"/>
                      </a:lnTo>
                      <a:cubicBezTo>
                        <a:pt x="354330" y="273368"/>
                        <a:pt x="360045" y="260033"/>
                        <a:pt x="363855" y="247650"/>
                      </a:cubicBezTo>
                      <a:lnTo>
                        <a:pt x="405765" y="226695"/>
                      </a:lnTo>
                      <a:lnTo>
                        <a:pt x="405765" y="179070"/>
                      </a:lnTo>
                      <a:lnTo>
                        <a:pt x="363855" y="158115"/>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09E4E43-CCF4-42C4-98AF-72F3D1D04864}"/>
                    </a:ext>
                  </a:extLst>
                </p:cNvPr>
                <p:cNvSpPr/>
                <p:nvPr/>
              </p:nvSpPr>
              <p:spPr>
                <a:xfrm>
                  <a:off x="6547484" y="5113972"/>
                  <a:ext cx="405765" cy="404812"/>
                </a:xfrm>
                <a:custGeom>
                  <a:avLst/>
                  <a:gdLst>
                    <a:gd name="connsiteX0" fmla="*/ 202883 w 405765"/>
                    <a:gd name="connsiteY0" fmla="*/ 274320 h 404812"/>
                    <a:gd name="connsiteX1" fmla="*/ 131445 w 405765"/>
                    <a:gd name="connsiteY1" fmla="*/ 202882 h 404812"/>
                    <a:gd name="connsiteX2" fmla="*/ 202883 w 405765"/>
                    <a:gd name="connsiteY2" fmla="*/ 131445 h 404812"/>
                    <a:gd name="connsiteX3" fmla="*/ 274320 w 405765"/>
                    <a:gd name="connsiteY3" fmla="*/ 202882 h 404812"/>
                    <a:gd name="connsiteX4" fmla="*/ 202883 w 405765"/>
                    <a:gd name="connsiteY4" fmla="*/ 274320 h 404812"/>
                    <a:gd name="connsiteX5" fmla="*/ 202883 w 405765"/>
                    <a:gd name="connsiteY5" fmla="*/ 274320 h 404812"/>
                    <a:gd name="connsiteX6" fmla="*/ 348615 w 405765"/>
                    <a:gd name="connsiteY6" fmla="*/ 120967 h 404812"/>
                    <a:gd name="connsiteX7" fmla="*/ 363855 w 405765"/>
                    <a:gd name="connsiteY7" fmla="*/ 76200 h 404812"/>
                    <a:gd name="connsiteX8" fmla="*/ 329565 w 405765"/>
                    <a:gd name="connsiteY8" fmla="*/ 41910 h 404812"/>
                    <a:gd name="connsiteX9" fmla="*/ 284798 w 405765"/>
                    <a:gd name="connsiteY9" fmla="*/ 57150 h 404812"/>
                    <a:gd name="connsiteX10" fmla="*/ 247650 w 405765"/>
                    <a:gd name="connsiteY10" fmla="*/ 41910 h 404812"/>
                    <a:gd name="connsiteX11" fmla="*/ 226695 w 405765"/>
                    <a:gd name="connsiteY11" fmla="*/ 0 h 404812"/>
                    <a:gd name="connsiteX12" fmla="*/ 179070 w 405765"/>
                    <a:gd name="connsiteY12" fmla="*/ 0 h 404812"/>
                    <a:gd name="connsiteX13" fmla="*/ 158115 w 405765"/>
                    <a:gd name="connsiteY13" fmla="*/ 41910 h 404812"/>
                    <a:gd name="connsiteX14" fmla="*/ 120968 w 405765"/>
                    <a:gd name="connsiteY14" fmla="*/ 57150 h 404812"/>
                    <a:gd name="connsiteX15" fmla="*/ 76200 w 405765"/>
                    <a:gd name="connsiteY15" fmla="*/ 41910 h 404812"/>
                    <a:gd name="connsiteX16" fmla="*/ 42863 w 405765"/>
                    <a:gd name="connsiteY16" fmla="*/ 75247 h 404812"/>
                    <a:gd name="connsiteX17" fmla="*/ 57150 w 405765"/>
                    <a:gd name="connsiteY17" fmla="*/ 120015 h 404812"/>
                    <a:gd name="connsiteX18" fmla="*/ 41910 w 405765"/>
                    <a:gd name="connsiteY18" fmla="*/ 157163 h 404812"/>
                    <a:gd name="connsiteX19" fmla="*/ 0 w 405765"/>
                    <a:gd name="connsiteY19" fmla="*/ 178117 h 404812"/>
                    <a:gd name="connsiteX20" fmla="*/ 0 w 405765"/>
                    <a:gd name="connsiteY20" fmla="*/ 225742 h 404812"/>
                    <a:gd name="connsiteX21" fmla="*/ 41910 w 405765"/>
                    <a:gd name="connsiteY21" fmla="*/ 246698 h 404812"/>
                    <a:gd name="connsiteX22" fmla="*/ 57150 w 405765"/>
                    <a:gd name="connsiteY22" fmla="*/ 283845 h 404812"/>
                    <a:gd name="connsiteX23" fmla="*/ 42863 w 405765"/>
                    <a:gd name="connsiteY23" fmla="*/ 328613 h 404812"/>
                    <a:gd name="connsiteX24" fmla="*/ 76200 w 405765"/>
                    <a:gd name="connsiteY24" fmla="*/ 361950 h 404812"/>
                    <a:gd name="connsiteX25" fmla="*/ 120968 w 405765"/>
                    <a:gd name="connsiteY25" fmla="*/ 347663 h 404812"/>
                    <a:gd name="connsiteX26" fmla="*/ 158115 w 405765"/>
                    <a:gd name="connsiteY26" fmla="*/ 362903 h 404812"/>
                    <a:gd name="connsiteX27" fmla="*/ 179070 w 405765"/>
                    <a:gd name="connsiteY27" fmla="*/ 404813 h 404812"/>
                    <a:gd name="connsiteX28" fmla="*/ 226695 w 405765"/>
                    <a:gd name="connsiteY28" fmla="*/ 404813 h 404812"/>
                    <a:gd name="connsiteX29" fmla="*/ 247650 w 405765"/>
                    <a:gd name="connsiteY29" fmla="*/ 362903 h 404812"/>
                    <a:gd name="connsiteX30" fmla="*/ 284798 w 405765"/>
                    <a:gd name="connsiteY30" fmla="*/ 347663 h 404812"/>
                    <a:gd name="connsiteX31" fmla="*/ 329565 w 405765"/>
                    <a:gd name="connsiteY31" fmla="*/ 362903 h 404812"/>
                    <a:gd name="connsiteX32" fmla="*/ 362903 w 405765"/>
                    <a:gd name="connsiteY32" fmla="*/ 328613 h 404812"/>
                    <a:gd name="connsiteX33" fmla="*/ 348615 w 405765"/>
                    <a:gd name="connsiteY33" fmla="*/ 284798 h 404812"/>
                    <a:gd name="connsiteX34" fmla="*/ 363855 w 405765"/>
                    <a:gd name="connsiteY34" fmla="*/ 247650 h 404812"/>
                    <a:gd name="connsiteX35" fmla="*/ 405765 w 405765"/>
                    <a:gd name="connsiteY35" fmla="*/ 226695 h 404812"/>
                    <a:gd name="connsiteX36" fmla="*/ 405765 w 405765"/>
                    <a:gd name="connsiteY36" fmla="*/ 179070 h 404812"/>
                    <a:gd name="connsiteX37" fmla="*/ 363855 w 405765"/>
                    <a:gd name="connsiteY37" fmla="*/ 158115 h 404812"/>
                    <a:gd name="connsiteX38" fmla="*/ 348615 w 405765"/>
                    <a:gd name="connsiteY38" fmla="*/ 120967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5765" h="404812">
                      <a:moveTo>
                        <a:pt x="202883" y="274320"/>
                      </a:moveTo>
                      <a:cubicBezTo>
                        <a:pt x="162878" y="274320"/>
                        <a:pt x="131445" y="241935"/>
                        <a:pt x="131445" y="202882"/>
                      </a:cubicBezTo>
                      <a:cubicBezTo>
                        <a:pt x="131445" y="162877"/>
                        <a:pt x="163830" y="131445"/>
                        <a:pt x="202883" y="131445"/>
                      </a:cubicBezTo>
                      <a:cubicBezTo>
                        <a:pt x="242888" y="131445"/>
                        <a:pt x="274320" y="163830"/>
                        <a:pt x="274320" y="202882"/>
                      </a:cubicBezTo>
                      <a:cubicBezTo>
                        <a:pt x="274320" y="241935"/>
                        <a:pt x="242888" y="274320"/>
                        <a:pt x="202883" y="274320"/>
                      </a:cubicBezTo>
                      <a:lnTo>
                        <a:pt x="202883" y="274320"/>
                      </a:lnTo>
                      <a:close/>
                      <a:moveTo>
                        <a:pt x="348615" y="120967"/>
                      </a:moveTo>
                      <a:lnTo>
                        <a:pt x="363855" y="76200"/>
                      </a:lnTo>
                      <a:lnTo>
                        <a:pt x="329565" y="41910"/>
                      </a:lnTo>
                      <a:lnTo>
                        <a:pt x="284798" y="57150"/>
                      </a:lnTo>
                      <a:cubicBezTo>
                        <a:pt x="273368" y="50482"/>
                        <a:pt x="260033" y="45720"/>
                        <a:pt x="247650" y="41910"/>
                      </a:cubicBezTo>
                      <a:lnTo>
                        <a:pt x="226695" y="0"/>
                      </a:lnTo>
                      <a:lnTo>
                        <a:pt x="179070" y="0"/>
                      </a:lnTo>
                      <a:lnTo>
                        <a:pt x="158115" y="41910"/>
                      </a:lnTo>
                      <a:cubicBezTo>
                        <a:pt x="144780" y="45720"/>
                        <a:pt x="132398" y="50482"/>
                        <a:pt x="120968" y="57150"/>
                      </a:cubicBezTo>
                      <a:lnTo>
                        <a:pt x="76200" y="41910"/>
                      </a:lnTo>
                      <a:lnTo>
                        <a:pt x="42863" y="75247"/>
                      </a:lnTo>
                      <a:lnTo>
                        <a:pt x="57150" y="120015"/>
                      </a:lnTo>
                      <a:cubicBezTo>
                        <a:pt x="50483" y="131445"/>
                        <a:pt x="45720" y="144780"/>
                        <a:pt x="41910" y="157163"/>
                      </a:cubicBezTo>
                      <a:lnTo>
                        <a:pt x="0" y="178117"/>
                      </a:lnTo>
                      <a:lnTo>
                        <a:pt x="0" y="225742"/>
                      </a:lnTo>
                      <a:lnTo>
                        <a:pt x="41910" y="246698"/>
                      </a:lnTo>
                      <a:cubicBezTo>
                        <a:pt x="45720" y="260032"/>
                        <a:pt x="50483" y="272415"/>
                        <a:pt x="57150" y="283845"/>
                      </a:cubicBezTo>
                      <a:lnTo>
                        <a:pt x="42863" y="328613"/>
                      </a:lnTo>
                      <a:lnTo>
                        <a:pt x="76200" y="361950"/>
                      </a:lnTo>
                      <a:lnTo>
                        <a:pt x="120968" y="347663"/>
                      </a:lnTo>
                      <a:cubicBezTo>
                        <a:pt x="132398" y="354330"/>
                        <a:pt x="144780" y="359092"/>
                        <a:pt x="158115" y="362903"/>
                      </a:cubicBezTo>
                      <a:lnTo>
                        <a:pt x="179070" y="404813"/>
                      </a:lnTo>
                      <a:lnTo>
                        <a:pt x="226695" y="404813"/>
                      </a:lnTo>
                      <a:lnTo>
                        <a:pt x="247650" y="362903"/>
                      </a:lnTo>
                      <a:cubicBezTo>
                        <a:pt x="260985" y="359092"/>
                        <a:pt x="273368" y="354330"/>
                        <a:pt x="284798" y="347663"/>
                      </a:cubicBezTo>
                      <a:lnTo>
                        <a:pt x="329565" y="362903"/>
                      </a:lnTo>
                      <a:lnTo>
                        <a:pt x="362903" y="328613"/>
                      </a:lnTo>
                      <a:lnTo>
                        <a:pt x="348615" y="284798"/>
                      </a:lnTo>
                      <a:cubicBezTo>
                        <a:pt x="355283" y="273367"/>
                        <a:pt x="360045" y="260985"/>
                        <a:pt x="363855" y="247650"/>
                      </a:cubicBezTo>
                      <a:lnTo>
                        <a:pt x="405765" y="226695"/>
                      </a:lnTo>
                      <a:lnTo>
                        <a:pt x="405765" y="179070"/>
                      </a:lnTo>
                      <a:lnTo>
                        <a:pt x="363855" y="158115"/>
                      </a:lnTo>
                      <a:cubicBezTo>
                        <a:pt x="360045" y="144780"/>
                        <a:pt x="355283" y="132397"/>
                        <a:pt x="348615" y="120967"/>
                      </a:cubicBezTo>
                      <a:close/>
                    </a:path>
                  </a:pathLst>
                </a:custGeom>
                <a:grpFill/>
                <a:ln w="9525" cap="flat">
                  <a:noFill/>
                  <a:prstDash val="solid"/>
                  <a:miter/>
                </a:ln>
              </p:spPr>
              <p:txBody>
                <a:bodyPr rtlCol="0" anchor="ctr"/>
                <a:lstStyle/>
                <a:p>
                  <a:endParaRPr lang="en-US"/>
                </a:p>
              </p:txBody>
            </p:sp>
          </p:grpSp>
        </p:grpSp>
        <p:sp>
          <p:nvSpPr>
            <p:cNvPr id="10" name="TextBox 9">
              <a:extLst>
                <a:ext uri="{FF2B5EF4-FFF2-40B4-BE49-F238E27FC236}">
                  <a16:creationId xmlns:a16="http://schemas.microsoft.com/office/drawing/2014/main" id="{3B5D0FB6-99C5-4DBA-9A6C-7AE36C1F017C}"/>
                </a:ext>
              </a:extLst>
            </p:cNvPr>
            <p:cNvSpPr txBox="1"/>
            <p:nvPr/>
          </p:nvSpPr>
          <p:spPr>
            <a:xfrm>
              <a:off x="1878687" y="8782168"/>
              <a:ext cx="3538253" cy="1015663"/>
            </a:xfrm>
            <a:prstGeom prst="rect">
              <a:avLst/>
            </a:prstGeom>
            <a:noFill/>
          </p:spPr>
          <p:txBody>
            <a:bodyPr wrap="square" rtlCol="0">
              <a:spAutoFit/>
            </a:bodyPr>
            <a:lstStyle/>
            <a:p>
              <a:r>
                <a:rPr lang="en-GB" sz="2000">
                  <a:solidFill>
                    <a:schemeClr val="tx2"/>
                  </a:solidFill>
                </a:rPr>
                <a:t>…by using technical ‘selectors’ under the skin of the target application</a:t>
              </a:r>
              <a:endParaRPr lang="LID4096" sz="2000">
                <a:solidFill>
                  <a:schemeClr val="tx2"/>
                </a:solidFill>
              </a:endParaRPr>
            </a:p>
          </p:txBody>
        </p:sp>
      </p:grpSp>
      <p:grpSp>
        <p:nvGrpSpPr>
          <p:cNvPr id="12" name="Group 11">
            <a:extLst>
              <a:ext uri="{FF2B5EF4-FFF2-40B4-BE49-F238E27FC236}">
                <a16:creationId xmlns:a16="http://schemas.microsoft.com/office/drawing/2014/main" id="{CD1247C7-16CD-481E-9B1D-E96A3E5F50A0}"/>
              </a:ext>
            </a:extLst>
          </p:cNvPr>
          <p:cNvGrpSpPr/>
          <p:nvPr/>
        </p:nvGrpSpPr>
        <p:grpSpPr>
          <a:xfrm>
            <a:off x="12685009" y="8832800"/>
            <a:ext cx="4737479" cy="1039261"/>
            <a:chOff x="12685009" y="8832800"/>
            <a:chExt cx="4737479" cy="1039261"/>
          </a:xfrm>
        </p:grpSpPr>
        <p:grpSp>
          <p:nvGrpSpPr>
            <p:cNvPr id="9" name="Group 8">
              <a:extLst>
                <a:ext uri="{FF2B5EF4-FFF2-40B4-BE49-F238E27FC236}">
                  <a16:creationId xmlns:a16="http://schemas.microsoft.com/office/drawing/2014/main" id="{9F6C4858-9040-4FAF-ADCC-600272270650}"/>
                </a:ext>
              </a:extLst>
            </p:cNvPr>
            <p:cNvGrpSpPr/>
            <p:nvPr/>
          </p:nvGrpSpPr>
          <p:grpSpPr>
            <a:xfrm>
              <a:off x="16508088" y="8832800"/>
              <a:ext cx="914400" cy="914400"/>
              <a:chOff x="13520453" y="8805483"/>
              <a:chExt cx="914400" cy="914400"/>
            </a:xfrm>
          </p:grpSpPr>
          <p:sp>
            <p:nvSpPr>
              <p:cNvPr id="60" name="Oval 59">
                <a:extLst>
                  <a:ext uri="{FF2B5EF4-FFF2-40B4-BE49-F238E27FC236}">
                    <a16:creationId xmlns:a16="http://schemas.microsoft.com/office/drawing/2014/main" id="{E15DD8FB-91DD-4A3F-B58B-839DFDD4C60F}"/>
                  </a:ext>
                </a:extLst>
              </p:cNvPr>
              <p:cNvSpPr/>
              <p:nvPr/>
            </p:nvSpPr>
            <p:spPr>
              <a:xfrm>
                <a:off x="13520453" y="8805483"/>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52" name="Picture Placeholder 344" descr="Eye">
                <a:extLst>
                  <a:ext uri="{FF2B5EF4-FFF2-40B4-BE49-F238E27FC236}">
                    <a16:creationId xmlns:a16="http://schemas.microsoft.com/office/drawing/2014/main" id="{6E0875C7-8819-401E-A89D-95F162D68D25}"/>
                  </a:ext>
                </a:extLst>
              </p:cNvPr>
              <p:cNvGrpSpPr/>
              <p:nvPr/>
            </p:nvGrpSpPr>
            <p:grpSpPr>
              <a:xfrm>
                <a:off x="13576958" y="8864936"/>
                <a:ext cx="811484" cy="795495"/>
                <a:chOff x="14020800" y="4686300"/>
                <a:chExt cx="914400" cy="914400"/>
              </a:xfrm>
              <a:solidFill>
                <a:schemeClr val="bg1"/>
              </a:solidFill>
            </p:grpSpPr>
            <p:sp>
              <p:nvSpPr>
                <p:cNvPr id="55" name="Freeform: Shape 54">
                  <a:extLst>
                    <a:ext uri="{FF2B5EF4-FFF2-40B4-BE49-F238E27FC236}">
                      <a16:creationId xmlns:a16="http://schemas.microsoft.com/office/drawing/2014/main" id="{C0D5A23C-38FD-4637-8EA7-428E393183AD}"/>
                    </a:ext>
                  </a:extLst>
                </p:cNvPr>
                <p:cNvSpPr/>
                <p:nvPr/>
              </p:nvSpPr>
              <p:spPr>
                <a:xfrm>
                  <a:off x="14097331" y="4914900"/>
                  <a:ext cx="761442" cy="457200"/>
                </a:xfrm>
                <a:custGeom>
                  <a:avLst/>
                  <a:gdLst>
                    <a:gd name="connsiteX0" fmla="*/ 513066 w 761442"/>
                    <a:gd name="connsiteY0" fmla="*/ 365760 h 457200"/>
                    <a:gd name="connsiteX1" fmla="*/ 520686 w 761442"/>
                    <a:gd name="connsiteY1" fmla="*/ 100013 h 457200"/>
                    <a:gd name="connsiteX2" fmla="*/ 694041 w 761442"/>
                    <a:gd name="connsiteY2" fmla="*/ 239077 h 457200"/>
                    <a:gd name="connsiteX3" fmla="*/ 513066 w 761442"/>
                    <a:gd name="connsiteY3" fmla="*/ 365760 h 457200"/>
                    <a:gd name="connsiteX4" fmla="*/ 138734 w 761442"/>
                    <a:gd name="connsiteY4" fmla="*/ 169545 h 457200"/>
                    <a:gd name="connsiteX5" fmla="*/ 239699 w 761442"/>
                    <a:gd name="connsiteY5" fmla="*/ 100965 h 457200"/>
                    <a:gd name="connsiteX6" fmla="*/ 248271 w 761442"/>
                    <a:gd name="connsiteY6" fmla="*/ 365760 h 457200"/>
                    <a:gd name="connsiteX7" fmla="*/ 67296 w 761442"/>
                    <a:gd name="connsiteY7" fmla="*/ 239077 h 457200"/>
                    <a:gd name="connsiteX8" fmla="*/ 138734 w 761442"/>
                    <a:gd name="connsiteY8" fmla="*/ 169545 h 457200"/>
                    <a:gd name="connsiteX9" fmla="*/ 138734 w 761442"/>
                    <a:gd name="connsiteY9" fmla="*/ 169545 h 457200"/>
                    <a:gd name="connsiteX10" fmla="*/ 380669 w 761442"/>
                    <a:gd name="connsiteY10" fmla="*/ 381000 h 457200"/>
                    <a:gd name="connsiteX11" fmla="*/ 228269 w 761442"/>
                    <a:gd name="connsiteY11" fmla="*/ 228600 h 457200"/>
                    <a:gd name="connsiteX12" fmla="*/ 380669 w 761442"/>
                    <a:gd name="connsiteY12" fmla="*/ 76200 h 457200"/>
                    <a:gd name="connsiteX13" fmla="*/ 533069 w 761442"/>
                    <a:gd name="connsiteY13" fmla="*/ 228600 h 457200"/>
                    <a:gd name="connsiteX14" fmla="*/ 380669 w 761442"/>
                    <a:gd name="connsiteY14" fmla="*/ 381000 h 457200"/>
                    <a:gd name="connsiteX15" fmla="*/ 751191 w 761442"/>
                    <a:gd name="connsiteY15" fmla="*/ 212408 h 457200"/>
                    <a:gd name="connsiteX16" fmla="*/ 380669 w 761442"/>
                    <a:gd name="connsiteY16" fmla="*/ 0 h 457200"/>
                    <a:gd name="connsiteX17" fmla="*/ 10146 w 761442"/>
                    <a:gd name="connsiteY17" fmla="*/ 212408 h 457200"/>
                    <a:gd name="connsiteX18" fmla="*/ 12051 w 761442"/>
                    <a:gd name="connsiteY18" fmla="*/ 269558 h 457200"/>
                    <a:gd name="connsiteX19" fmla="*/ 380669 w 761442"/>
                    <a:gd name="connsiteY19" fmla="*/ 457200 h 457200"/>
                    <a:gd name="connsiteX20" fmla="*/ 750239 w 761442"/>
                    <a:gd name="connsiteY20" fmla="*/ 269558 h 457200"/>
                    <a:gd name="connsiteX21" fmla="*/ 751191 w 761442"/>
                    <a:gd name="connsiteY21" fmla="*/ 21240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1442" h="457200">
                      <a:moveTo>
                        <a:pt x="513066" y="365760"/>
                      </a:moveTo>
                      <a:cubicBezTo>
                        <a:pt x="587361" y="294323"/>
                        <a:pt x="591171" y="176213"/>
                        <a:pt x="520686" y="100013"/>
                      </a:cubicBezTo>
                      <a:cubicBezTo>
                        <a:pt x="595934" y="139065"/>
                        <a:pt x="657846" y="199073"/>
                        <a:pt x="694041" y="239077"/>
                      </a:cubicBezTo>
                      <a:cubicBezTo>
                        <a:pt x="655941" y="276225"/>
                        <a:pt x="591171" y="331470"/>
                        <a:pt x="513066" y="365760"/>
                      </a:cubicBezTo>
                      <a:close/>
                      <a:moveTo>
                        <a:pt x="138734" y="169545"/>
                      </a:moveTo>
                      <a:cubicBezTo>
                        <a:pt x="170166" y="142875"/>
                        <a:pt x="203504" y="120015"/>
                        <a:pt x="239699" y="100965"/>
                      </a:cubicBezTo>
                      <a:cubicBezTo>
                        <a:pt x="170166" y="177165"/>
                        <a:pt x="173976" y="294323"/>
                        <a:pt x="248271" y="365760"/>
                      </a:cubicBezTo>
                      <a:cubicBezTo>
                        <a:pt x="170166" y="331470"/>
                        <a:pt x="104444" y="276225"/>
                        <a:pt x="67296" y="239077"/>
                      </a:cubicBezTo>
                      <a:cubicBezTo>
                        <a:pt x="89204" y="214313"/>
                        <a:pt x="113016" y="191452"/>
                        <a:pt x="138734" y="169545"/>
                      </a:cubicBezTo>
                      <a:lnTo>
                        <a:pt x="138734" y="169545"/>
                      </a:lnTo>
                      <a:close/>
                      <a:moveTo>
                        <a:pt x="380669" y="381000"/>
                      </a:moveTo>
                      <a:cubicBezTo>
                        <a:pt x="296849" y="381000"/>
                        <a:pt x="228269" y="312420"/>
                        <a:pt x="228269" y="228600"/>
                      </a:cubicBezTo>
                      <a:cubicBezTo>
                        <a:pt x="228269" y="144780"/>
                        <a:pt x="296849" y="76200"/>
                        <a:pt x="380669" y="76200"/>
                      </a:cubicBezTo>
                      <a:cubicBezTo>
                        <a:pt x="464489" y="76200"/>
                        <a:pt x="533069" y="144780"/>
                        <a:pt x="533069" y="228600"/>
                      </a:cubicBezTo>
                      <a:cubicBezTo>
                        <a:pt x="533069" y="312420"/>
                        <a:pt x="464489" y="381000"/>
                        <a:pt x="380669" y="381000"/>
                      </a:cubicBezTo>
                      <a:close/>
                      <a:moveTo>
                        <a:pt x="751191" y="212408"/>
                      </a:moveTo>
                      <a:cubicBezTo>
                        <a:pt x="695946" y="147638"/>
                        <a:pt x="551166" y="0"/>
                        <a:pt x="380669" y="0"/>
                      </a:cubicBezTo>
                      <a:cubicBezTo>
                        <a:pt x="210171" y="0"/>
                        <a:pt x="65391" y="147638"/>
                        <a:pt x="10146" y="212408"/>
                      </a:cubicBezTo>
                      <a:cubicBezTo>
                        <a:pt x="-4141" y="229552"/>
                        <a:pt x="-3189" y="253365"/>
                        <a:pt x="12051" y="269558"/>
                      </a:cubicBezTo>
                      <a:cubicBezTo>
                        <a:pt x="68249" y="328613"/>
                        <a:pt x="212076" y="457200"/>
                        <a:pt x="380669" y="457200"/>
                      </a:cubicBezTo>
                      <a:cubicBezTo>
                        <a:pt x="549261" y="457200"/>
                        <a:pt x="693089" y="328613"/>
                        <a:pt x="750239" y="269558"/>
                      </a:cubicBezTo>
                      <a:cubicBezTo>
                        <a:pt x="764526" y="254318"/>
                        <a:pt x="765479" y="229552"/>
                        <a:pt x="751191" y="21240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4CC8D32-6E5F-4D6F-AF39-91E8B8B33F5C}"/>
                    </a:ext>
                  </a:extLst>
                </p:cNvPr>
                <p:cNvSpPr/>
                <p:nvPr/>
              </p:nvSpPr>
              <p:spPr>
                <a:xfrm>
                  <a:off x="14382750" y="5048250"/>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en-US"/>
                </a:p>
              </p:txBody>
            </p:sp>
          </p:grpSp>
        </p:grpSp>
        <p:sp>
          <p:nvSpPr>
            <p:cNvPr id="63" name="TextBox 62">
              <a:extLst>
                <a:ext uri="{FF2B5EF4-FFF2-40B4-BE49-F238E27FC236}">
                  <a16:creationId xmlns:a16="http://schemas.microsoft.com/office/drawing/2014/main" id="{E82F9E69-1707-4430-8200-9F6CA7969F81}"/>
                </a:ext>
              </a:extLst>
            </p:cNvPr>
            <p:cNvSpPr txBox="1"/>
            <p:nvPr/>
          </p:nvSpPr>
          <p:spPr>
            <a:xfrm>
              <a:off x="12685009" y="8856398"/>
              <a:ext cx="3538253" cy="1015663"/>
            </a:xfrm>
            <a:prstGeom prst="rect">
              <a:avLst/>
            </a:prstGeom>
            <a:noFill/>
          </p:spPr>
          <p:txBody>
            <a:bodyPr wrap="square" rtlCol="0">
              <a:spAutoFit/>
            </a:bodyPr>
            <a:lstStyle/>
            <a:p>
              <a:pPr algn="r"/>
              <a:r>
                <a:rPr lang="en-GB" sz="2000">
                  <a:solidFill>
                    <a:schemeClr val="tx2"/>
                  </a:solidFill>
                </a:rPr>
                <a:t>… or by ‘seeing’ what the applications look like and finding the right interface</a:t>
              </a:r>
              <a:endParaRPr lang="LID4096" sz="2000">
                <a:solidFill>
                  <a:schemeClr val="tx2"/>
                </a:solidFill>
              </a:endParaRPr>
            </a:p>
          </p:txBody>
        </p:sp>
      </p:grpSp>
    </p:spTree>
    <p:extLst>
      <p:ext uri="{BB962C8B-B14F-4D97-AF65-F5344CB8AC3E}">
        <p14:creationId xmlns:p14="http://schemas.microsoft.com/office/powerpoint/2010/main" val="21697165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3333">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73333">
                                          <p:cBhvr additive="base">
                                            <p:cTn id="7" dur="1500" fill="hold"/>
                                            <p:tgtEl>
                                              <p:spTgt spid="24"/>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3333">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73333">
                                          <p:cBhvr additive="base">
                                            <p:cTn id="11" dur="1500" fill="hold"/>
                                            <p:tgtEl>
                                              <p:spTgt spid="23"/>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3333">
                                      <p:stCondLst>
                                        <p:cond delay="200"/>
                                      </p:stCondLst>
                                      <p:childTnLst>
                                        <p:set>
                                          <p:cBhvr>
                                            <p:cTn id="14" dur="1" fill="hold">
                                              <p:stCondLst>
                                                <p:cond delay="0"/>
                                              </p:stCondLst>
                                            </p:cTn>
                                            <p:tgtEl>
                                              <p:spTgt spid="45"/>
                                            </p:tgtEl>
                                            <p:attrNameLst>
                                              <p:attrName>style.visibility</p:attrName>
                                            </p:attrNameLst>
                                          </p:cBhvr>
                                          <p:to>
                                            <p:strVal val="visible"/>
                                          </p:to>
                                        </p:set>
                                        <p:anim calcmode="lin" valueType="num" p14:bounceEnd="73333">
                                          <p:cBhvr additive="base">
                                            <p:cTn id="15" dur="1500" fill="hold"/>
                                            <p:tgtEl>
                                              <p:spTgt spid="45"/>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4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3333">
                                      <p:stCondLst>
                                        <p:cond delay="100"/>
                                      </p:stCondLst>
                                      <p:childTnLst>
                                        <p:set>
                                          <p:cBhvr>
                                            <p:cTn id="18" dur="1" fill="hold">
                                              <p:stCondLst>
                                                <p:cond delay="0"/>
                                              </p:stCondLst>
                                            </p:cTn>
                                            <p:tgtEl>
                                              <p:spTgt spid="46"/>
                                            </p:tgtEl>
                                            <p:attrNameLst>
                                              <p:attrName>style.visibility</p:attrName>
                                            </p:attrNameLst>
                                          </p:cBhvr>
                                          <p:to>
                                            <p:strVal val="visible"/>
                                          </p:to>
                                        </p:set>
                                        <p:anim calcmode="lin" valueType="num" p14:bounceEnd="73333">
                                          <p:cBhvr additive="base">
                                            <p:cTn id="19" dur="1500" fill="hold"/>
                                            <p:tgtEl>
                                              <p:spTgt spid="46"/>
                                            </p:tgtEl>
                                            <p:attrNameLst>
                                              <p:attrName>ppt_x</p:attrName>
                                            </p:attrNameLst>
                                          </p:cBhvr>
                                          <p:tavLst>
                                            <p:tav tm="0">
                                              <p:val>
                                                <p:strVal val="#ppt_x"/>
                                              </p:val>
                                            </p:tav>
                                            <p:tav tm="100000">
                                              <p:val>
                                                <p:strVal val="#ppt_x"/>
                                              </p:val>
                                            </p:tav>
                                          </p:tavLst>
                                        </p:anim>
                                        <p:anim calcmode="lin" valueType="num" p14:bounceEnd="73333">
                                          <p:cBhvr additive="base">
                                            <p:cTn id="20" dur="1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3333">
                                      <p:stCondLst>
                                        <p:cond delay="300"/>
                                      </p:stCondLst>
                                      <p:childTnLst>
                                        <p:set>
                                          <p:cBhvr>
                                            <p:cTn id="22" dur="1" fill="hold">
                                              <p:stCondLst>
                                                <p:cond delay="0"/>
                                              </p:stCondLst>
                                            </p:cTn>
                                            <p:tgtEl>
                                              <p:spTgt spid="48"/>
                                            </p:tgtEl>
                                            <p:attrNameLst>
                                              <p:attrName>style.visibility</p:attrName>
                                            </p:attrNameLst>
                                          </p:cBhvr>
                                          <p:to>
                                            <p:strVal val="visible"/>
                                          </p:to>
                                        </p:set>
                                        <p:anim calcmode="lin" valueType="num" p14:bounceEnd="73333">
                                          <p:cBhvr additive="base">
                                            <p:cTn id="23" dur="1500" fill="hold"/>
                                            <p:tgtEl>
                                              <p:spTgt spid="48"/>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73333">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14:bounceEnd="73333">
                                          <p:cBhvr additive="base">
                                            <p:cTn id="27" dur="1500" fill="hold"/>
                                            <p:tgtEl>
                                              <p:spTgt spid="47"/>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73333">
                                      <p:stCondLst>
                                        <p:cond delay="400"/>
                                      </p:stCondLst>
                                      <p:childTnLst>
                                        <p:set>
                                          <p:cBhvr>
                                            <p:cTn id="30" dur="1" fill="hold">
                                              <p:stCondLst>
                                                <p:cond delay="0"/>
                                              </p:stCondLst>
                                            </p:cTn>
                                            <p:tgtEl>
                                              <p:spTgt spid="49"/>
                                            </p:tgtEl>
                                            <p:attrNameLst>
                                              <p:attrName>style.visibility</p:attrName>
                                            </p:attrNameLst>
                                          </p:cBhvr>
                                          <p:to>
                                            <p:strVal val="visible"/>
                                          </p:to>
                                        </p:set>
                                        <p:anim calcmode="lin" valueType="num" p14:bounceEnd="73333">
                                          <p:cBhvr additive="base">
                                            <p:cTn id="31" dur="1500" fill="hold"/>
                                            <p:tgtEl>
                                              <p:spTgt spid="49"/>
                                            </p:tgtEl>
                                            <p:attrNameLst>
                                              <p:attrName>ppt_x</p:attrName>
                                            </p:attrNameLst>
                                          </p:cBhvr>
                                          <p:tavLst>
                                            <p:tav tm="0">
                                              <p:val>
                                                <p:strVal val="#ppt_x"/>
                                              </p:val>
                                            </p:tav>
                                            <p:tav tm="100000">
                                              <p:val>
                                                <p:strVal val="#ppt_x"/>
                                              </p:val>
                                            </p:tav>
                                          </p:tavLst>
                                        </p:anim>
                                        <p:anim calcmode="lin" valueType="num" p14:bounceEnd="73333">
                                          <p:cBhvr additive="base">
                                            <p:cTn id="32" dur="150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73333">
                                      <p:stCondLst>
                                        <p:cond delay="200"/>
                                      </p:stCondLst>
                                      <p:childTnLst>
                                        <p:set>
                                          <p:cBhvr>
                                            <p:cTn id="34" dur="1" fill="hold">
                                              <p:stCondLst>
                                                <p:cond delay="0"/>
                                              </p:stCondLst>
                                            </p:cTn>
                                            <p:tgtEl>
                                              <p:spTgt spid="51"/>
                                            </p:tgtEl>
                                            <p:attrNameLst>
                                              <p:attrName>style.visibility</p:attrName>
                                            </p:attrNameLst>
                                          </p:cBhvr>
                                          <p:to>
                                            <p:strVal val="visible"/>
                                          </p:to>
                                        </p:set>
                                        <p:anim calcmode="lin" valueType="num" p14:bounceEnd="73333">
                                          <p:cBhvr additive="base">
                                            <p:cTn id="35" dur="1500" fill="hold"/>
                                            <p:tgtEl>
                                              <p:spTgt spid="51"/>
                                            </p:tgtEl>
                                            <p:attrNameLst>
                                              <p:attrName>ppt_x</p:attrName>
                                            </p:attrNameLst>
                                          </p:cBhvr>
                                          <p:tavLst>
                                            <p:tav tm="0">
                                              <p:val>
                                                <p:strVal val="#ppt_x"/>
                                              </p:val>
                                            </p:tav>
                                            <p:tav tm="100000">
                                              <p:val>
                                                <p:strVal val="#ppt_x"/>
                                              </p:val>
                                            </p:tav>
                                          </p:tavLst>
                                        </p:anim>
                                        <p:anim calcmode="lin" valueType="num" p14:bounceEnd="73333">
                                          <p:cBhvr additive="base">
                                            <p:cTn id="36" dur="1500" fill="hold"/>
                                            <p:tgtEl>
                                              <p:spTgt spid="5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73333">
                                      <p:stCondLst>
                                        <p:cond delay="100"/>
                                      </p:stCondLst>
                                      <p:childTnLst>
                                        <p:set>
                                          <p:cBhvr>
                                            <p:cTn id="38" dur="1" fill="hold">
                                              <p:stCondLst>
                                                <p:cond delay="0"/>
                                              </p:stCondLst>
                                            </p:cTn>
                                            <p:tgtEl>
                                              <p:spTgt spid="64"/>
                                            </p:tgtEl>
                                            <p:attrNameLst>
                                              <p:attrName>style.visibility</p:attrName>
                                            </p:attrNameLst>
                                          </p:cBhvr>
                                          <p:to>
                                            <p:strVal val="visible"/>
                                          </p:to>
                                        </p:set>
                                        <p:anim calcmode="lin" valueType="num" p14:bounceEnd="73333">
                                          <p:cBhvr additive="base">
                                            <p:cTn id="39" dur="1500" fill="hold"/>
                                            <p:tgtEl>
                                              <p:spTgt spid="64"/>
                                            </p:tgtEl>
                                            <p:attrNameLst>
                                              <p:attrName>ppt_x</p:attrName>
                                            </p:attrNameLst>
                                          </p:cBhvr>
                                          <p:tavLst>
                                            <p:tav tm="0">
                                              <p:val>
                                                <p:strVal val="#ppt_x"/>
                                              </p:val>
                                            </p:tav>
                                            <p:tav tm="100000">
                                              <p:val>
                                                <p:strVal val="#ppt_x"/>
                                              </p:val>
                                            </p:tav>
                                          </p:tavLst>
                                        </p:anim>
                                        <p:anim calcmode="lin" valueType="num" p14:bounceEnd="73333">
                                          <p:cBhvr additive="base">
                                            <p:cTn id="40" dur="1500" fill="hold"/>
                                            <p:tgtEl>
                                              <p:spTgt spid="6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14:presetBounceEnd="73333">
                                      <p:stCondLst>
                                        <p:cond delay="300"/>
                                      </p:stCondLst>
                                      <p:childTnLst>
                                        <p:set>
                                          <p:cBhvr>
                                            <p:cTn id="42" dur="1" fill="hold">
                                              <p:stCondLst>
                                                <p:cond delay="0"/>
                                              </p:stCondLst>
                                            </p:cTn>
                                            <p:tgtEl>
                                              <p:spTgt spid="77"/>
                                            </p:tgtEl>
                                            <p:attrNameLst>
                                              <p:attrName>style.visibility</p:attrName>
                                            </p:attrNameLst>
                                          </p:cBhvr>
                                          <p:to>
                                            <p:strVal val="visible"/>
                                          </p:to>
                                        </p:set>
                                        <p:anim calcmode="lin" valueType="num" p14:bounceEnd="73333">
                                          <p:cBhvr additive="base">
                                            <p:cTn id="43" dur="1500" fill="hold"/>
                                            <p:tgtEl>
                                              <p:spTgt spid="77"/>
                                            </p:tgtEl>
                                            <p:attrNameLst>
                                              <p:attrName>ppt_x</p:attrName>
                                            </p:attrNameLst>
                                          </p:cBhvr>
                                          <p:tavLst>
                                            <p:tav tm="0">
                                              <p:val>
                                                <p:strVal val="#ppt_x"/>
                                              </p:val>
                                            </p:tav>
                                            <p:tav tm="100000">
                                              <p:val>
                                                <p:strVal val="#ppt_x"/>
                                              </p:val>
                                            </p:tav>
                                          </p:tavLst>
                                        </p:anim>
                                        <p:anim calcmode="lin" valueType="num" p14:bounceEnd="73333">
                                          <p:cBhvr additive="base">
                                            <p:cTn id="44" dur="1500" fill="hold"/>
                                            <p:tgtEl>
                                              <p:spTgt spid="7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73333">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14:bounceEnd="73333">
                                          <p:cBhvr additive="base">
                                            <p:cTn id="47" dur="1500" fill="hold"/>
                                            <p:tgtEl>
                                              <p:spTgt spid="82"/>
                                            </p:tgtEl>
                                            <p:attrNameLst>
                                              <p:attrName>ppt_x</p:attrName>
                                            </p:attrNameLst>
                                          </p:cBhvr>
                                          <p:tavLst>
                                            <p:tav tm="0">
                                              <p:val>
                                                <p:strVal val="#ppt_x"/>
                                              </p:val>
                                            </p:tav>
                                            <p:tav tm="100000">
                                              <p:val>
                                                <p:strVal val="#ppt_x"/>
                                              </p:val>
                                            </p:tav>
                                          </p:tavLst>
                                        </p:anim>
                                        <p:anim calcmode="lin" valueType="num" p14:bounceEnd="73333">
                                          <p:cBhvr additive="base">
                                            <p:cTn id="48" dur="1500" fill="hold"/>
                                            <p:tgtEl>
                                              <p:spTgt spid="8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14:presetBounceEnd="73333">
                                      <p:stCondLst>
                                        <p:cond delay="400"/>
                                      </p:stCondLst>
                                      <p:childTnLst>
                                        <p:set>
                                          <p:cBhvr>
                                            <p:cTn id="50" dur="1" fill="hold">
                                              <p:stCondLst>
                                                <p:cond delay="0"/>
                                              </p:stCondLst>
                                            </p:cTn>
                                            <p:tgtEl>
                                              <p:spTgt spid="87"/>
                                            </p:tgtEl>
                                            <p:attrNameLst>
                                              <p:attrName>style.visibility</p:attrName>
                                            </p:attrNameLst>
                                          </p:cBhvr>
                                          <p:to>
                                            <p:strVal val="visible"/>
                                          </p:to>
                                        </p:set>
                                        <p:anim calcmode="lin" valueType="num" p14:bounceEnd="73333">
                                          <p:cBhvr additive="base">
                                            <p:cTn id="51" dur="1500" fill="hold"/>
                                            <p:tgtEl>
                                              <p:spTgt spid="87"/>
                                            </p:tgtEl>
                                            <p:attrNameLst>
                                              <p:attrName>ppt_x</p:attrName>
                                            </p:attrNameLst>
                                          </p:cBhvr>
                                          <p:tavLst>
                                            <p:tav tm="0">
                                              <p:val>
                                                <p:strVal val="#ppt_x"/>
                                              </p:val>
                                            </p:tav>
                                            <p:tav tm="100000">
                                              <p:val>
                                                <p:strVal val="#ppt_x"/>
                                              </p:val>
                                            </p:tav>
                                          </p:tavLst>
                                        </p:anim>
                                        <p:anim calcmode="lin" valueType="num" p14:bounceEnd="73333">
                                          <p:cBhvr additive="base">
                                            <p:cTn id="52" dur="1500" fill="hold"/>
                                            <p:tgtEl>
                                              <p:spTgt spid="87"/>
                                            </p:tgtEl>
                                            <p:attrNameLst>
                                              <p:attrName>ppt_y</p:attrName>
                                            </p:attrNameLst>
                                          </p:cBhvr>
                                          <p:tavLst>
                                            <p:tav tm="0">
                                              <p:val>
                                                <p:strVal val="1+#ppt_h/2"/>
                                              </p:val>
                                            </p:tav>
                                            <p:tav tm="100000">
                                              <p:val>
                                                <p:strVal val="#ppt_y"/>
                                              </p:val>
                                            </p:tav>
                                          </p:tavLst>
                                        </p:anim>
                                      </p:childTnLst>
                                    </p:cTn>
                                  </p:par>
                                </p:childTnLst>
                              </p:cTn>
                            </p:par>
                            <p:par>
                              <p:cTn id="53" fill="hold">
                                <p:stCondLst>
                                  <p:cond delay="19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par>
                                    <p:cTn id="57" presetID="10"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par>
                                    <p:cTn id="60" presetID="10"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14:presetBounceEnd="73333">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14:bounceEnd="73333">
                                          <p:cBhvr additive="base">
                                            <p:cTn id="73" dur="1500" fill="hold"/>
                                            <p:tgtEl>
                                              <p:spTgt spid="11"/>
                                            </p:tgtEl>
                                            <p:attrNameLst>
                                              <p:attrName>ppt_x</p:attrName>
                                            </p:attrNameLst>
                                          </p:cBhvr>
                                          <p:tavLst>
                                            <p:tav tm="0">
                                              <p:val>
                                                <p:strVal val="0-#ppt_w/2"/>
                                              </p:val>
                                            </p:tav>
                                            <p:tav tm="100000">
                                              <p:val>
                                                <p:strVal val="#ppt_x"/>
                                              </p:val>
                                            </p:tav>
                                          </p:tavLst>
                                        </p:anim>
                                        <p:anim calcmode="lin" valueType="num" p14:bounceEnd="73333">
                                          <p:cBhvr additive="base">
                                            <p:cTn id="74" dur="1500" fill="hold"/>
                                            <p:tgtEl>
                                              <p:spTgt spid="11"/>
                                            </p:tgtEl>
                                            <p:attrNameLst>
                                              <p:attrName>ppt_y</p:attrName>
                                            </p:attrNameLst>
                                          </p:cBhvr>
                                          <p:tavLst>
                                            <p:tav tm="0">
                                              <p:val>
                                                <p:strVal val="#ppt_y"/>
                                              </p:val>
                                            </p:tav>
                                            <p:tav tm="100000">
                                              <p:val>
                                                <p:strVal val="#ppt_y"/>
                                              </p:val>
                                            </p:tav>
                                          </p:tavLst>
                                        </p:anim>
                                      </p:childTnLst>
                                    </p:cTn>
                                  </p:par>
                                </p:childTnLst>
                              </p:cTn>
                            </p:par>
                            <p:par>
                              <p:cTn id="75" fill="hold">
                                <p:stCondLst>
                                  <p:cond delay="1500"/>
                                </p:stCondLst>
                                <p:childTnLst>
                                  <p:par>
                                    <p:cTn id="76" presetID="2" presetClass="entr" presetSubtype="2" fill="hold" nodeType="afterEffect" p14:presetBounceEnd="73333">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14:bounceEnd="73333">
                                          <p:cBhvr additive="base">
                                            <p:cTn id="78" dur="1500" fill="hold"/>
                                            <p:tgtEl>
                                              <p:spTgt spid="12"/>
                                            </p:tgtEl>
                                            <p:attrNameLst>
                                              <p:attrName>ppt_x</p:attrName>
                                            </p:attrNameLst>
                                          </p:cBhvr>
                                          <p:tavLst>
                                            <p:tav tm="0">
                                              <p:val>
                                                <p:strVal val="1+#ppt_w/2"/>
                                              </p:val>
                                            </p:tav>
                                            <p:tav tm="100000">
                                              <p:val>
                                                <p:strVal val="#ppt_x"/>
                                              </p:val>
                                            </p:tav>
                                          </p:tavLst>
                                        </p:anim>
                                        <p:anim calcmode="lin" valueType="num" p14:bounceEnd="73333">
                                          <p:cBhvr additive="base">
                                            <p:cTn id="79" dur="1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1" grpId="0" animBg="1"/>
          <p:bldP spid="64" grpId="0" animBg="1"/>
          <p:bldP spid="77" grpId="0" animBg="1"/>
          <p:bldP spid="82" grpId="0" animBg="1"/>
          <p:bldP spid="8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500" fill="hold"/>
                                            <p:tgtEl>
                                              <p:spTgt spid="24"/>
                                            </p:tgtEl>
                                            <p:attrNameLst>
                                              <p:attrName>ppt_x</p:attrName>
                                            </p:attrNameLst>
                                          </p:cBhvr>
                                          <p:tavLst>
                                            <p:tav tm="0">
                                              <p:val>
                                                <p:strVal val="#ppt_x"/>
                                              </p:val>
                                            </p:tav>
                                            <p:tav tm="100000">
                                              <p:val>
                                                <p:strVal val="#ppt_x"/>
                                              </p:val>
                                            </p:tav>
                                          </p:tavLst>
                                        </p:anim>
                                        <p:anim calcmode="lin" valueType="num">
                                          <p:cBhvr additive="base">
                                            <p:cTn id="8" dur="1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500" fill="hold"/>
                                            <p:tgtEl>
                                              <p:spTgt spid="23"/>
                                            </p:tgtEl>
                                            <p:attrNameLst>
                                              <p:attrName>ppt_x</p:attrName>
                                            </p:attrNameLst>
                                          </p:cBhvr>
                                          <p:tavLst>
                                            <p:tav tm="0">
                                              <p:val>
                                                <p:strVal val="#ppt_x"/>
                                              </p:val>
                                            </p:tav>
                                            <p:tav tm="100000">
                                              <p:val>
                                                <p:strVal val="#ppt_x"/>
                                              </p:val>
                                            </p:tav>
                                          </p:tavLst>
                                        </p:anim>
                                        <p:anim calcmode="lin" valueType="num">
                                          <p:cBhvr additive="base">
                                            <p:cTn id="12" dur="1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1500" fill="hold"/>
                                            <p:tgtEl>
                                              <p:spTgt spid="45"/>
                                            </p:tgtEl>
                                            <p:attrNameLst>
                                              <p:attrName>ppt_x</p:attrName>
                                            </p:attrNameLst>
                                          </p:cBhvr>
                                          <p:tavLst>
                                            <p:tav tm="0">
                                              <p:val>
                                                <p:strVal val="#ppt_x"/>
                                              </p:val>
                                            </p:tav>
                                            <p:tav tm="100000">
                                              <p:val>
                                                <p:strVal val="#ppt_x"/>
                                              </p:val>
                                            </p:tav>
                                          </p:tavLst>
                                        </p:anim>
                                        <p:anim calcmode="lin" valueType="num">
                                          <p:cBhvr additive="base">
                                            <p:cTn id="16" dur="1500" fill="hold"/>
                                            <p:tgtEl>
                                              <p:spTgt spid="4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1500" fill="hold"/>
                                            <p:tgtEl>
                                              <p:spTgt spid="46"/>
                                            </p:tgtEl>
                                            <p:attrNameLst>
                                              <p:attrName>ppt_x</p:attrName>
                                            </p:attrNameLst>
                                          </p:cBhvr>
                                          <p:tavLst>
                                            <p:tav tm="0">
                                              <p:val>
                                                <p:strVal val="#ppt_x"/>
                                              </p:val>
                                            </p:tav>
                                            <p:tav tm="100000">
                                              <p:val>
                                                <p:strVal val="#ppt_x"/>
                                              </p:val>
                                            </p:tav>
                                          </p:tavLst>
                                        </p:anim>
                                        <p:anim calcmode="lin" valueType="num">
                                          <p:cBhvr additive="base">
                                            <p:cTn id="20" dur="1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30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1500" fill="hold"/>
                                            <p:tgtEl>
                                              <p:spTgt spid="48"/>
                                            </p:tgtEl>
                                            <p:attrNameLst>
                                              <p:attrName>ppt_x</p:attrName>
                                            </p:attrNameLst>
                                          </p:cBhvr>
                                          <p:tavLst>
                                            <p:tav tm="0">
                                              <p:val>
                                                <p:strVal val="#ppt_x"/>
                                              </p:val>
                                            </p:tav>
                                            <p:tav tm="100000">
                                              <p:val>
                                                <p:strVal val="#ppt_x"/>
                                              </p:val>
                                            </p:tav>
                                          </p:tavLst>
                                        </p:anim>
                                        <p:anim calcmode="lin" valueType="num">
                                          <p:cBhvr additive="base">
                                            <p:cTn id="24" dur="1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1500" fill="hold"/>
                                            <p:tgtEl>
                                              <p:spTgt spid="47"/>
                                            </p:tgtEl>
                                            <p:attrNameLst>
                                              <p:attrName>ppt_x</p:attrName>
                                            </p:attrNameLst>
                                          </p:cBhvr>
                                          <p:tavLst>
                                            <p:tav tm="0">
                                              <p:val>
                                                <p:strVal val="#ppt_x"/>
                                              </p:val>
                                            </p:tav>
                                            <p:tav tm="100000">
                                              <p:val>
                                                <p:strVal val="#ppt_x"/>
                                              </p:val>
                                            </p:tav>
                                          </p:tavLst>
                                        </p:anim>
                                        <p:anim calcmode="lin" valueType="num">
                                          <p:cBhvr additive="base">
                                            <p:cTn id="28" dur="1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40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1500" fill="hold"/>
                                            <p:tgtEl>
                                              <p:spTgt spid="49"/>
                                            </p:tgtEl>
                                            <p:attrNameLst>
                                              <p:attrName>ppt_x</p:attrName>
                                            </p:attrNameLst>
                                          </p:cBhvr>
                                          <p:tavLst>
                                            <p:tav tm="0">
                                              <p:val>
                                                <p:strVal val="#ppt_x"/>
                                              </p:val>
                                            </p:tav>
                                            <p:tav tm="100000">
                                              <p:val>
                                                <p:strVal val="#ppt_x"/>
                                              </p:val>
                                            </p:tav>
                                          </p:tavLst>
                                        </p:anim>
                                        <p:anim calcmode="lin" valueType="num">
                                          <p:cBhvr additive="base">
                                            <p:cTn id="32" dur="150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20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1500" fill="hold"/>
                                            <p:tgtEl>
                                              <p:spTgt spid="51"/>
                                            </p:tgtEl>
                                            <p:attrNameLst>
                                              <p:attrName>ppt_x</p:attrName>
                                            </p:attrNameLst>
                                          </p:cBhvr>
                                          <p:tavLst>
                                            <p:tav tm="0">
                                              <p:val>
                                                <p:strVal val="#ppt_x"/>
                                              </p:val>
                                            </p:tav>
                                            <p:tav tm="100000">
                                              <p:val>
                                                <p:strVal val="#ppt_x"/>
                                              </p:val>
                                            </p:tav>
                                          </p:tavLst>
                                        </p:anim>
                                        <p:anim calcmode="lin" valueType="num">
                                          <p:cBhvr additive="base">
                                            <p:cTn id="36" dur="1500" fill="hold"/>
                                            <p:tgtEl>
                                              <p:spTgt spid="5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100"/>
                                      </p:stCondLst>
                                      <p:childTnLst>
                                        <p:set>
                                          <p:cBhvr>
                                            <p:cTn id="38" dur="1" fill="hold">
                                              <p:stCondLst>
                                                <p:cond delay="0"/>
                                              </p:stCondLst>
                                            </p:cTn>
                                            <p:tgtEl>
                                              <p:spTgt spid="64"/>
                                            </p:tgtEl>
                                            <p:attrNameLst>
                                              <p:attrName>style.visibility</p:attrName>
                                            </p:attrNameLst>
                                          </p:cBhvr>
                                          <p:to>
                                            <p:strVal val="visible"/>
                                          </p:to>
                                        </p:set>
                                        <p:anim calcmode="lin" valueType="num">
                                          <p:cBhvr additive="base">
                                            <p:cTn id="39" dur="1500" fill="hold"/>
                                            <p:tgtEl>
                                              <p:spTgt spid="64"/>
                                            </p:tgtEl>
                                            <p:attrNameLst>
                                              <p:attrName>ppt_x</p:attrName>
                                            </p:attrNameLst>
                                          </p:cBhvr>
                                          <p:tavLst>
                                            <p:tav tm="0">
                                              <p:val>
                                                <p:strVal val="#ppt_x"/>
                                              </p:val>
                                            </p:tav>
                                            <p:tav tm="100000">
                                              <p:val>
                                                <p:strVal val="#ppt_x"/>
                                              </p:val>
                                            </p:tav>
                                          </p:tavLst>
                                        </p:anim>
                                        <p:anim calcmode="lin" valueType="num">
                                          <p:cBhvr additive="base">
                                            <p:cTn id="40" dur="1500" fill="hold"/>
                                            <p:tgtEl>
                                              <p:spTgt spid="6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300"/>
                                      </p:stCondLst>
                                      <p:childTnLst>
                                        <p:set>
                                          <p:cBhvr>
                                            <p:cTn id="42" dur="1" fill="hold">
                                              <p:stCondLst>
                                                <p:cond delay="0"/>
                                              </p:stCondLst>
                                            </p:cTn>
                                            <p:tgtEl>
                                              <p:spTgt spid="77"/>
                                            </p:tgtEl>
                                            <p:attrNameLst>
                                              <p:attrName>style.visibility</p:attrName>
                                            </p:attrNameLst>
                                          </p:cBhvr>
                                          <p:to>
                                            <p:strVal val="visible"/>
                                          </p:to>
                                        </p:set>
                                        <p:anim calcmode="lin" valueType="num">
                                          <p:cBhvr additive="base">
                                            <p:cTn id="43" dur="1500" fill="hold"/>
                                            <p:tgtEl>
                                              <p:spTgt spid="77"/>
                                            </p:tgtEl>
                                            <p:attrNameLst>
                                              <p:attrName>ppt_x</p:attrName>
                                            </p:attrNameLst>
                                          </p:cBhvr>
                                          <p:tavLst>
                                            <p:tav tm="0">
                                              <p:val>
                                                <p:strVal val="#ppt_x"/>
                                              </p:val>
                                            </p:tav>
                                            <p:tav tm="100000">
                                              <p:val>
                                                <p:strVal val="#ppt_x"/>
                                              </p:val>
                                            </p:tav>
                                          </p:tavLst>
                                        </p:anim>
                                        <p:anim calcmode="lin" valueType="num">
                                          <p:cBhvr additive="base">
                                            <p:cTn id="44" dur="1500" fill="hold"/>
                                            <p:tgtEl>
                                              <p:spTgt spid="7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additive="base">
                                            <p:cTn id="47" dur="1500" fill="hold"/>
                                            <p:tgtEl>
                                              <p:spTgt spid="82"/>
                                            </p:tgtEl>
                                            <p:attrNameLst>
                                              <p:attrName>ppt_x</p:attrName>
                                            </p:attrNameLst>
                                          </p:cBhvr>
                                          <p:tavLst>
                                            <p:tav tm="0">
                                              <p:val>
                                                <p:strVal val="#ppt_x"/>
                                              </p:val>
                                            </p:tav>
                                            <p:tav tm="100000">
                                              <p:val>
                                                <p:strVal val="#ppt_x"/>
                                              </p:val>
                                            </p:tav>
                                          </p:tavLst>
                                        </p:anim>
                                        <p:anim calcmode="lin" valueType="num">
                                          <p:cBhvr additive="base">
                                            <p:cTn id="48" dur="1500" fill="hold"/>
                                            <p:tgtEl>
                                              <p:spTgt spid="8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400"/>
                                      </p:stCondLst>
                                      <p:childTnLst>
                                        <p:set>
                                          <p:cBhvr>
                                            <p:cTn id="50" dur="1" fill="hold">
                                              <p:stCondLst>
                                                <p:cond delay="0"/>
                                              </p:stCondLst>
                                            </p:cTn>
                                            <p:tgtEl>
                                              <p:spTgt spid="87"/>
                                            </p:tgtEl>
                                            <p:attrNameLst>
                                              <p:attrName>style.visibility</p:attrName>
                                            </p:attrNameLst>
                                          </p:cBhvr>
                                          <p:to>
                                            <p:strVal val="visible"/>
                                          </p:to>
                                        </p:set>
                                        <p:anim calcmode="lin" valueType="num">
                                          <p:cBhvr additive="base">
                                            <p:cTn id="51" dur="1500" fill="hold"/>
                                            <p:tgtEl>
                                              <p:spTgt spid="87"/>
                                            </p:tgtEl>
                                            <p:attrNameLst>
                                              <p:attrName>ppt_x</p:attrName>
                                            </p:attrNameLst>
                                          </p:cBhvr>
                                          <p:tavLst>
                                            <p:tav tm="0">
                                              <p:val>
                                                <p:strVal val="#ppt_x"/>
                                              </p:val>
                                            </p:tav>
                                            <p:tav tm="100000">
                                              <p:val>
                                                <p:strVal val="#ppt_x"/>
                                              </p:val>
                                            </p:tav>
                                          </p:tavLst>
                                        </p:anim>
                                        <p:anim calcmode="lin" valueType="num">
                                          <p:cBhvr additive="base">
                                            <p:cTn id="52" dur="1500" fill="hold"/>
                                            <p:tgtEl>
                                              <p:spTgt spid="87"/>
                                            </p:tgtEl>
                                            <p:attrNameLst>
                                              <p:attrName>ppt_y</p:attrName>
                                            </p:attrNameLst>
                                          </p:cBhvr>
                                          <p:tavLst>
                                            <p:tav tm="0">
                                              <p:val>
                                                <p:strVal val="1+#ppt_h/2"/>
                                              </p:val>
                                            </p:tav>
                                            <p:tav tm="100000">
                                              <p:val>
                                                <p:strVal val="#ppt_y"/>
                                              </p:val>
                                            </p:tav>
                                          </p:tavLst>
                                        </p:anim>
                                      </p:childTnLst>
                                    </p:cTn>
                                  </p:par>
                                </p:childTnLst>
                              </p:cTn>
                            </p:par>
                            <p:par>
                              <p:cTn id="53" fill="hold">
                                <p:stCondLst>
                                  <p:cond delay="19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par>
                                    <p:cTn id="57" presetID="10"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par>
                                    <p:cTn id="60" presetID="10"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500" fill="hold"/>
                                            <p:tgtEl>
                                              <p:spTgt spid="11"/>
                                            </p:tgtEl>
                                            <p:attrNameLst>
                                              <p:attrName>ppt_x</p:attrName>
                                            </p:attrNameLst>
                                          </p:cBhvr>
                                          <p:tavLst>
                                            <p:tav tm="0">
                                              <p:val>
                                                <p:strVal val="0-#ppt_w/2"/>
                                              </p:val>
                                            </p:tav>
                                            <p:tav tm="100000">
                                              <p:val>
                                                <p:strVal val="#ppt_x"/>
                                              </p:val>
                                            </p:tav>
                                          </p:tavLst>
                                        </p:anim>
                                        <p:anim calcmode="lin" valueType="num">
                                          <p:cBhvr additive="base">
                                            <p:cTn id="74" dur="1500" fill="hold"/>
                                            <p:tgtEl>
                                              <p:spTgt spid="11"/>
                                            </p:tgtEl>
                                            <p:attrNameLst>
                                              <p:attrName>ppt_y</p:attrName>
                                            </p:attrNameLst>
                                          </p:cBhvr>
                                          <p:tavLst>
                                            <p:tav tm="0">
                                              <p:val>
                                                <p:strVal val="#ppt_y"/>
                                              </p:val>
                                            </p:tav>
                                            <p:tav tm="100000">
                                              <p:val>
                                                <p:strVal val="#ppt_y"/>
                                              </p:val>
                                            </p:tav>
                                          </p:tavLst>
                                        </p:anim>
                                      </p:childTnLst>
                                    </p:cTn>
                                  </p:par>
                                </p:childTnLst>
                              </p:cTn>
                            </p:par>
                            <p:par>
                              <p:cTn id="75" fill="hold">
                                <p:stCondLst>
                                  <p:cond delay="1500"/>
                                </p:stCondLst>
                                <p:childTnLst>
                                  <p:par>
                                    <p:cTn id="76" presetID="2" presetClass="entr" presetSubtype="2"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500" fill="hold"/>
                                            <p:tgtEl>
                                              <p:spTgt spid="12"/>
                                            </p:tgtEl>
                                            <p:attrNameLst>
                                              <p:attrName>ppt_x</p:attrName>
                                            </p:attrNameLst>
                                          </p:cBhvr>
                                          <p:tavLst>
                                            <p:tav tm="0">
                                              <p:val>
                                                <p:strVal val="1+#ppt_w/2"/>
                                              </p:val>
                                            </p:tav>
                                            <p:tav tm="100000">
                                              <p:val>
                                                <p:strVal val="#ppt_x"/>
                                              </p:val>
                                            </p:tav>
                                          </p:tavLst>
                                        </p:anim>
                                        <p:anim calcmode="lin" valueType="num">
                                          <p:cBhvr additive="base">
                                            <p:cTn id="79" dur="1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1" grpId="0" animBg="1"/>
          <p:bldP spid="64" grpId="0" animBg="1"/>
          <p:bldP spid="77" grpId="0" animBg="1"/>
          <p:bldP spid="82" grpId="0" animBg="1"/>
          <p:bldP spid="8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FC29755-F137-4F28-B2A7-60BDB79839D9}"/>
              </a:ext>
            </a:extLst>
          </p:cNvPr>
          <p:cNvSpPr/>
          <p:nvPr/>
        </p:nvSpPr>
        <p:spPr>
          <a:xfrm>
            <a:off x="0" y="0"/>
            <a:ext cx="18288000" cy="51435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D13DAF38-4845-491B-BA44-040295C088F6}"/>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623" r="623"/>
          <a:stretch/>
        </p:blipFill>
        <p:spPr>
          <a:xfrm>
            <a:off x="3672640" y="723900"/>
            <a:ext cx="10942721" cy="6048413"/>
          </a:xfrm>
        </p:spPr>
      </p:pic>
      <p:sp>
        <p:nvSpPr>
          <p:cNvPr id="15" name="TextBox 14">
            <a:extLst>
              <a:ext uri="{FF2B5EF4-FFF2-40B4-BE49-F238E27FC236}">
                <a16:creationId xmlns:a16="http://schemas.microsoft.com/office/drawing/2014/main" id="{7320EC5E-D6C1-42B1-877A-8AB7733179B1}"/>
              </a:ext>
            </a:extLst>
          </p:cNvPr>
          <p:cNvSpPr txBox="1"/>
          <p:nvPr/>
        </p:nvSpPr>
        <p:spPr>
          <a:xfrm>
            <a:off x="3682165" y="865882"/>
            <a:ext cx="10923671" cy="1077218"/>
          </a:xfrm>
          <a:prstGeom prst="rect">
            <a:avLst/>
          </a:prstGeom>
          <a:solidFill>
            <a:schemeClr val="tx1">
              <a:lumMod val="10000"/>
              <a:lumOff val="90000"/>
            </a:schemeClr>
          </a:solidFill>
        </p:spPr>
        <p:txBody>
          <a:bodyPr wrap="square" rtlCol="0">
            <a:spAutoFit/>
          </a:bodyPr>
          <a:lstStyle/>
          <a:p>
            <a:pPr algn="ctr"/>
            <a:r>
              <a:rPr lang="en-US" sz="3200">
                <a:latin typeface="+mj-lt"/>
              </a:rPr>
              <a:t>RPA INTERACTS WITH SOFTWARE </a:t>
            </a:r>
            <a:br>
              <a:rPr lang="en-US" sz="3200">
                <a:latin typeface="+mj-lt"/>
              </a:rPr>
            </a:br>
            <a:r>
              <a:rPr lang="en-US" sz="3200">
                <a:latin typeface="+mj-lt"/>
              </a:rPr>
              <a:t>JUST LIKE WE DO</a:t>
            </a:r>
            <a:endParaRPr lang="en-US" sz="3200">
              <a:solidFill>
                <a:schemeClr val="accent1"/>
              </a:solidFill>
              <a:latin typeface="+mj-lt"/>
            </a:endParaRPr>
          </a:p>
        </p:txBody>
      </p:sp>
      <p:pic>
        <p:nvPicPr>
          <p:cNvPr id="7" name="Picture 6" descr="A flat screen television&#10;&#10;Description automatically generated">
            <a:extLst>
              <a:ext uri="{FF2B5EF4-FFF2-40B4-BE49-F238E27FC236}">
                <a16:creationId xmlns:a16="http://schemas.microsoft.com/office/drawing/2014/main" id="{831391A9-951C-4ED3-ACA3-BF56BBA305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2257" y="419100"/>
            <a:ext cx="11943487" cy="8795283"/>
          </a:xfrm>
          <a:prstGeom prst="rect">
            <a:avLst/>
          </a:prstGeom>
        </p:spPr>
      </p:pic>
      <p:grpSp>
        <p:nvGrpSpPr>
          <p:cNvPr id="224" name="קבוצה 5">
            <a:extLst>
              <a:ext uri="{FF2B5EF4-FFF2-40B4-BE49-F238E27FC236}">
                <a16:creationId xmlns:a16="http://schemas.microsoft.com/office/drawing/2014/main" id="{12F77067-F0D5-4E89-AAF3-37048BE68358}"/>
              </a:ext>
            </a:extLst>
          </p:cNvPr>
          <p:cNvGrpSpPr/>
          <p:nvPr/>
        </p:nvGrpSpPr>
        <p:grpSpPr>
          <a:xfrm>
            <a:off x="11835617" y="5157135"/>
            <a:ext cx="810327" cy="518576"/>
            <a:chOff x="5534553" y="1781547"/>
            <a:chExt cx="1128603" cy="626288"/>
          </a:xfrm>
        </p:grpSpPr>
        <p:grpSp>
          <p:nvGrpSpPr>
            <p:cNvPr id="225" name="Group 224">
              <a:extLst>
                <a:ext uri="{FF2B5EF4-FFF2-40B4-BE49-F238E27FC236}">
                  <a16:creationId xmlns:a16="http://schemas.microsoft.com/office/drawing/2014/main" id="{A2656E12-55E2-47D2-933F-EC7E12107E79}"/>
                </a:ext>
              </a:extLst>
            </p:cNvPr>
            <p:cNvGrpSpPr/>
            <p:nvPr/>
          </p:nvGrpSpPr>
          <p:grpSpPr>
            <a:xfrm>
              <a:off x="5534553" y="1781547"/>
              <a:ext cx="1128603" cy="626288"/>
              <a:chOff x="3813218" y="1793667"/>
              <a:chExt cx="1128603" cy="626288"/>
            </a:xfrm>
            <a:noFill/>
          </p:grpSpPr>
          <p:sp>
            <p:nvSpPr>
              <p:cNvPr id="230" name="Line 56">
                <a:extLst>
                  <a:ext uri="{FF2B5EF4-FFF2-40B4-BE49-F238E27FC236}">
                    <a16:creationId xmlns:a16="http://schemas.microsoft.com/office/drawing/2014/main" id="{FDB44DB9-AD5C-41CB-8508-0A89A9490500}"/>
                  </a:ext>
                </a:extLst>
              </p:cNvPr>
              <p:cNvSpPr>
                <a:spLocks noChangeShapeType="1"/>
              </p:cNvSpPr>
              <p:nvPr/>
            </p:nvSpPr>
            <p:spPr bwMode="auto">
              <a:xfrm>
                <a:off x="4428966" y="1952242"/>
                <a:ext cx="0" cy="0"/>
              </a:xfrm>
              <a:prstGeom prst="line">
                <a:avLst/>
              </a:prstGeom>
              <a:grpFill/>
              <a:ln w="19050">
                <a:solidFill>
                  <a:schemeClr val="bg1"/>
                </a:solidFill>
                <a:round/>
                <a:headEnd/>
                <a:tailEnd/>
              </a:ln>
            </p:spPr>
            <p:txBody>
              <a:bodyPr vert="horz" wrap="square" lIns="137184" tIns="68592" rIns="137184" bIns="68592" numCol="1" anchor="t" anchorCtr="0" compatLnSpc="1">
                <a:prstTxWarp prst="textNoShape">
                  <a:avLst/>
                </a:prstTxWarp>
              </a:bodyPr>
              <a:lstStyle/>
              <a:p>
                <a:endParaRPr lang="en-GB">
                  <a:latin typeface="+mn-lt"/>
                </a:endParaRPr>
              </a:p>
            </p:txBody>
          </p:sp>
          <p:sp>
            <p:nvSpPr>
              <p:cNvPr id="231" name="Line 57">
                <a:extLst>
                  <a:ext uri="{FF2B5EF4-FFF2-40B4-BE49-F238E27FC236}">
                    <a16:creationId xmlns:a16="http://schemas.microsoft.com/office/drawing/2014/main" id="{D64318D0-F9B0-418C-9AF7-9ADD3969627B}"/>
                  </a:ext>
                </a:extLst>
              </p:cNvPr>
              <p:cNvSpPr>
                <a:spLocks noChangeShapeType="1"/>
              </p:cNvSpPr>
              <p:nvPr/>
            </p:nvSpPr>
            <p:spPr bwMode="auto">
              <a:xfrm>
                <a:off x="4428966" y="1952242"/>
                <a:ext cx="0" cy="0"/>
              </a:xfrm>
              <a:prstGeom prst="line">
                <a:avLst/>
              </a:prstGeom>
              <a:grpFill/>
              <a:ln w="19050">
                <a:solidFill>
                  <a:schemeClr val="bg1"/>
                </a:solidFill>
                <a:round/>
                <a:headEnd/>
                <a:tailEnd/>
              </a:ln>
            </p:spPr>
            <p:txBody>
              <a:bodyPr vert="horz" wrap="square" lIns="137184" tIns="68592" rIns="137184" bIns="68592" numCol="1" anchor="t" anchorCtr="0" compatLnSpc="1">
                <a:prstTxWarp prst="textNoShape">
                  <a:avLst/>
                </a:prstTxWarp>
              </a:bodyPr>
              <a:lstStyle/>
              <a:p>
                <a:endParaRPr lang="en-GB">
                  <a:latin typeface="+mn-lt"/>
                </a:endParaRPr>
              </a:p>
            </p:txBody>
          </p:sp>
          <p:sp>
            <p:nvSpPr>
              <p:cNvPr id="232" name="Freeform 58">
                <a:extLst>
                  <a:ext uri="{FF2B5EF4-FFF2-40B4-BE49-F238E27FC236}">
                    <a16:creationId xmlns:a16="http://schemas.microsoft.com/office/drawing/2014/main" id="{8D440064-29B9-4788-B0A4-CF3318BA25A9}"/>
                  </a:ext>
                </a:extLst>
              </p:cNvPr>
              <p:cNvSpPr>
                <a:spLocks/>
              </p:cNvSpPr>
              <p:nvPr/>
            </p:nvSpPr>
            <p:spPr bwMode="auto">
              <a:xfrm>
                <a:off x="3813218" y="1793667"/>
                <a:ext cx="1128603" cy="626288"/>
              </a:xfrm>
              <a:custGeom>
                <a:avLst/>
                <a:gdLst>
                  <a:gd name="T0" fmla="*/ 253 w 294"/>
                  <a:gd name="T1" fmla="*/ 162 h 162"/>
                  <a:gd name="T2" fmla="*/ 41 w 294"/>
                  <a:gd name="T3" fmla="*/ 162 h 162"/>
                  <a:gd name="T4" fmla="*/ 0 w 294"/>
                  <a:gd name="T5" fmla="*/ 122 h 162"/>
                  <a:gd name="T6" fmla="*/ 0 w 294"/>
                  <a:gd name="T7" fmla="*/ 40 h 162"/>
                  <a:gd name="T8" fmla="*/ 41 w 294"/>
                  <a:gd name="T9" fmla="*/ 0 h 162"/>
                  <a:gd name="T10" fmla="*/ 253 w 294"/>
                  <a:gd name="T11" fmla="*/ 0 h 162"/>
                  <a:gd name="T12" fmla="*/ 294 w 294"/>
                  <a:gd name="T13" fmla="*/ 40 h 162"/>
                  <a:gd name="T14" fmla="*/ 294 w 294"/>
                  <a:gd name="T15" fmla="*/ 128 h 162"/>
                  <a:gd name="T16" fmla="*/ 285 w 294"/>
                  <a:gd name="T17" fmla="*/ 137 h 162"/>
                  <a:gd name="T18" fmla="*/ 276 w 294"/>
                  <a:gd name="T19" fmla="*/ 128 h 162"/>
                  <a:gd name="T20" fmla="*/ 276 w 294"/>
                  <a:gd name="T21" fmla="*/ 40 h 162"/>
                  <a:gd name="T22" fmla="*/ 253 w 294"/>
                  <a:gd name="T23" fmla="*/ 18 h 162"/>
                  <a:gd name="T24" fmla="*/ 41 w 294"/>
                  <a:gd name="T25" fmla="*/ 18 h 162"/>
                  <a:gd name="T26" fmla="*/ 18 w 294"/>
                  <a:gd name="T27" fmla="*/ 40 h 162"/>
                  <a:gd name="T28" fmla="*/ 18 w 294"/>
                  <a:gd name="T29" fmla="*/ 122 h 162"/>
                  <a:gd name="T30" fmla="*/ 41 w 294"/>
                  <a:gd name="T31" fmla="*/ 144 h 162"/>
                  <a:gd name="T32" fmla="*/ 253 w 294"/>
                  <a:gd name="T33" fmla="*/ 144 h 162"/>
                  <a:gd name="T34" fmla="*/ 262 w 294"/>
                  <a:gd name="T35" fmla="*/ 153 h 162"/>
                  <a:gd name="T36" fmla="*/ 253 w 294"/>
                  <a:gd name="T3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62">
                    <a:moveTo>
                      <a:pt x="253" y="162"/>
                    </a:moveTo>
                    <a:cubicBezTo>
                      <a:pt x="41" y="162"/>
                      <a:pt x="41" y="162"/>
                      <a:pt x="41" y="162"/>
                    </a:cubicBezTo>
                    <a:cubicBezTo>
                      <a:pt x="10" y="162"/>
                      <a:pt x="0" y="152"/>
                      <a:pt x="0" y="122"/>
                    </a:cubicBezTo>
                    <a:cubicBezTo>
                      <a:pt x="0" y="40"/>
                      <a:pt x="0" y="40"/>
                      <a:pt x="0" y="40"/>
                    </a:cubicBezTo>
                    <a:cubicBezTo>
                      <a:pt x="0" y="10"/>
                      <a:pt x="10" y="0"/>
                      <a:pt x="41" y="0"/>
                    </a:cubicBezTo>
                    <a:cubicBezTo>
                      <a:pt x="253" y="0"/>
                      <a:pt x="253" y="0"/>
                      <a:pt x="253" y="0"/>
                    </a:cubicBezTo>
                    <a:cubicBezTo>
                      <a:pt x="284" y="0"/>
                      <a:pt x="294" y="10"/>
                      <a:pt x="294" y="40"/>
                    </a:cubicBezTo>
                    <a:cubicBezTo>
                      <a:pt x="294" y="128"/>
                      <a:pt x="294" y="128"/>
                      <a:pt x="294" y="128"/>
                    </a:cubicBezTo>
                    <a:cubicBezTo>
                      <a:pt x="294" y="132"/>
                      <a:pt x="290" y="137"/>
                      <a:pt x="285" y="137"/>
                    </a:cubicBezTo>
                    <a:cubicBezTo>
                      <a:pt x="280" y="137"/>
                      <a:pt x="276" y="132"/>
                      <a:pt x="276" y="128"/>
                    </a:cubicBezTo>
                    <a:cubicBezTo>
                      <a:pt x="276" y="40"/>
                      <a:pt x="276" y="40"/>
                      <a:pt x="276" y="40"/>
                    </a:cubicBezTo>
                    <a:cubicBezTo>
                      <a:pt x="276" y="20"/>
                      <a:pt x="274" y="18"/>
                      <a:pt x="253" y="18"/>
                    </a:cubicBezTo>
                    <a:cubicBezTo>
                      <a:pt x="41" y="18"/>
                      <a:pt x="41" y="18"/>
                      <a:pt x="41" y="18"/>
                    </a:cubicBezTo>
                    <a:cubicBezTo>
                      <a:pt x="20" y="18"/>
                      <a:pt x="18" y="20"/>
                      <a:pt x="18" y="40"/>
                    </a:cubicBezTo>
                    <a:cubicBezTo>
                      <a:pt x="18" y="122"/>
                      <a:pt x="18" y="122"/>
                      <a:pt x="18" y="122"/>
                    </a:cubicBezTo>
                    <a:cubicBezTo>
                      <a:pt x="18" y="142"/>
                      <a:pt x="20" y="144"/>
                      <a:pt x="41" y="144"/>
                    </a:cubicBezTo>
                    <a:cubicBezTo>
                      <a:pt x="253" y="144"/>
                      <a:pt x="253" y="144"/>
                      <a:pt x="253" y="144"/>
                    </a:cubicBezTo>
                    <a:cubicBezTo>
                      <a:pt x="258" y="144"/>
                      <a:pt x="262" y="148"/>
                      <a:pt x="262" y="153"/>
                    </a:cubicBezTo>
                    <a:cubicBezTo>
                      <a:pt x="262" y="158"/>
                      <a:pt x="258" y="162"/>
                      <a:pt x="253" y="162"/>
                    </a:cubicBezTo>
                    <a:close/>
                  </a:path>
                </a:pathLst>
              </a:custGeom>
              <a:grpFill/>
              <a:ln w="19050">
                <a:solidFill>
                  <a:schemeClr val="bg1"/>
                </a:solidFill>
                <a:round/>
                <a:headEnd/>
                <a:tailEnd/>
              </a:ln>
            </p:spPr>
            <p:txBody>
              <a:bodyPr vert="horz" wrap="square" lIns="137184" tIns="68592" rIns="137184" bIns="68592" numCol="1" anchor="t" anchorCtr="0" compatLnSpc="1">
                <a:prstTxWarp prst="textNoShape">
                  <a:avLst/>
                </a:prstTxWarp>
              </a:bodyPr>
              <a:lstStyle/>
              <a:p>
                <a:endParaRPr lang="en-GB">
                  <a:latin typeface="+mn-lt"/>
                </a:endParaRPr>
              </a:p>
            </p:txBody>
          </p:sp>
          <p:sp>
            <p:nvSpPr>
              <p:cNvPr id="233" name="Freeform 59">
                <a:extLst>
                  <a:ext uri="{FF2B5EF4-FFF2-40B4-BE49-F238E27FC236}">
                    <a16:creationId xmlns:a16="http://schemas.microsoft.com/office/drawing/2014/main" id="{E00A53B5-685F-4BF7-AC1F-80F3D992B37B}"/>
                  </a:ext>
                </a:extLst>
              </p:cNvPr>
              <p:cNvSpPr>
                <a:spLocks/>
              </p:cNvSpPr>
              <p:nvPr/>
            </p:nvSpPr>
            <p:spPr bwMode="auto">
              <a:xfrm>
                <a:off x="4030258" y="1944232"/>
                <a:ext cx="69132" cy="325157"/>
              </a:xfrm>
              <a:custGeom>
                <a:avLst/>
                <a:gdLst>
                  <a:gd name="T0" fmla="*/ 9 w 18"/>
                  <a:gd name="T1" fmla="*/ 84 h 84"/>
                  <a:gd name="T2" fmla="*/ 0 w 18"/>
                  <a:gd name="T3" fmla="*/ 75 h 84"/>
                  <a:gd name="T4" fmla="*/ 0 w 18"/>
                  <a:gd name="T5" fmla="*/ 9 h 84"/>
                  <a:gd name="T6" fmla="*/ 9 w 18"/>
                  <a:gd name="T7" fmla="*/ 0 h 84"/>
                  <a:gd name="T8" fmla="*/ 18 w 18"/>
                  <a:gd name="T9" fmla="*/ 9 h 84"/>
                  <a:gd name="T10" fmla="*/ 18 w 18"/>
                  <a:gd name="T11" fmla="*/ 75 h 84"/>
                  <a:gd name="T12" fmla="*/ 9 w 18"/>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8" h="84">
                    <a:moveTo>
                      <a:pt x="9" y="84"/>
                    </a:moveTo>
                    <a:cubicBezTo>
                      <a:pt x="4" y="84"/>
                      <a:pt x="0" y="80"/>
                      <a:pt x="0" y="75"/>
                    </a:cubicBezTo>
                    <a:cubicBezTo>
                      <a:pt x="0" y="9"/>
                      <a:pt x="0" y="9"/>
                      <a:pt x="0" y="9"/>
                    </a:cubicBezTo>
                    <a:cubicBezTo>
                      <a:pt x="0" y="4"/>
                      <a:pt x="4" y="0"/>
                      <a:pt x="9" y="0"/>
                    </a:cubicBezTo>
                    <a:cubicBezTo>
                      <a:pt x="14" y="0"/>
                      <a:pt x="18" y="4"/>
                      <a:pt x="18" y="9"/>
                    </a:cubicBezTo>
                    <a:cubicBezTo>
                      <a:pt x="18" y="75"/>
                      <a:pt x="18" y="75"/>
                      <a:pt x="18" y="75"/>
                    </a:cubicBezTo>
                    <a:cubicBezTo>
                      <a:pt x="18" y="80"/>
                      <a:pt x="14" y="84"/>
                      <a:pt x="9" y="84"/>
                    </a:cubicBezTo>
                    <a:close/>
                  </a:path>
                </a:pathLst>
              </a:custGeom>
              <a:grpFill/>
              <a:ln w="19050">
                <a:solidFill>
                  <a:schemeClr val="bg1"/>
                </a:solidFill>
                <a:round/>
                <a:headEnd/>
                <a:tailEnd/>
              </a:ln>
            </p:spPr>
            <p:txBody>
              <a:bodyPr vert="horz" wrap="square" lIns="137184" tIns="68592" rIns="137184" bIns="68592" numCol="1" anchor="t" anchorCtr="0" compatLnSpc="1">
                <a:prstTxWarp prst="textNoShape">
                  <a:avLst/>
                </a:prstTxWarp>
              </a:bodyPr>
              <a:lstStyle/>
              <a:p>
                <a:endParaRPr lang="en-GB">
                  <a:latin typeface="+mn-lt"/>
                </a:endParaRPr>
              </a:p>
            </p:txBody>
          </p:sp>
        </p:grpSp>
        <p:grpSp>
          <p:nvGrpSpPr>
            <p:cNvPr id="226" name="Group 2397">
              <a:extLst>
                <a:ext uri="{FF2B5EF4-FFF2-40B4-BE49-F238E27FC236}">
                  <a16:creationId xmlns:a16="http://schemas.microsoft.com/office/drawing/2014/main" id="{2175E3FA-9269-4D77-A4F1-6DFE1192B4E4}"/>
                </a:ext>
              </a:extLst>
            </p:cNvPr>
            <p:cNvGrpSpPr/>
            <p:nvPr/>
          </p:nvGrpSpPr>
          <p:grpSpPr>
            <a:xfrm flipH="1">
              <a:off x="6067980" y="1916969"/>
              <a:ext cx="347921" cy="355441"/>
              <a:chOff x="4795838" y="909638"/>
              <a:chExt cx="1395413" cy="1425574"/>
            </a:xfrm>
          </p:grpSpPr>
          <p:sp>
            <p:nvSpPr>
              <p:cNvPr id="227" name="Oval 133">
                <a:extLst>
                  <a:ext uri="{FF2B5EF4-FFF2-40B4-BE49-F238E27FC236}">
                    <a16:creationId xmlns:a16="http://schemas.microsoft.com/office/drawing/2014/main" id="{90679FF8-075D-40BE-8559-55C1F00CE99A}"/>
                  </a:ext>
                </a:extLst>
              </p:cNvPr>
              <p:cNvSpPr>
                <a:spLocks noChangeArrowheads="1"/>
              </p:cNvSpPr>
              <p:nvPr/>
            </p:nvSpPr>
            <p:spPr bwMode="auto">
              <a:xfrm>
                <a:off x="4795838" y="909638"/>
                <a:ext cx="881063" cy="881062"/>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228" name="Freeform 134">
                <a:extLst>
                  <a:ext uri="{FF2B5EF4-FFF2-40B4-BE49-F238E27FC236}">
                    <a16:creationId xmlns:a16="http://schemas.microsoft.com/office/drawing/2014/main" id="{DBD18589-327C-4C0F-A861-CE930747E5F7}"/>
                  </a:ext>
                </a:extLst>
              </p:cNvPr>
              <p:cNvSpPr>
                <a:spLocks/>
              </p:cNvSpPr>
              <p:nvPr/>
            </p:nvSpPr>
            <p:spPr bwMode="auto">
              <a:xfrm>
                <a:off x="5581651" y="1730375"/>
                <a:ext cx="609600" cy="604837"/>
              </a:xfrm>
              <a:custGeom>
                <a:avLst/>
                <a:gdLst>
                  <a:gd name="T0" fmla="*/ 27 w 122"/>
                  <a:gd name="T1" fmla="*/ 0 h 121"/>
                  <a:gd name="T2" fmla="*/ 118 w 122"/>
                  <a:gd name="T3" fmla="*/ 90 h 121"/>
                  <a:gd name="T4" fmla="*/ 118 w 122"/>
                  <a:gd name="T5" fmla="*/ 105 h 121"/>
                  <a:gd name="T6" fmla="*/ 105 w 122"/>
                  <a:gd name="T7" fmla="*/ 117 h 121"/>
                  <a:gd name="T8" fmla="*/ 91 w 122"/>
                  <a:gd name="T9" fmla="*/ 117 h 121"/>
                  <a:gd name="T10" fmla="*/ 0 w 122"/>
                  <a:gd name="T11" fmla="*/ 27 h 121"/>
                </a:gdLst>
                <a:ahLst/>
                <a:cxnLst>
                  <a:cxn ang="0">
                    <a:pos x="T0" y="T1"/>
                  </a:cxn>
                  <a:cxn ang="0">
                    <a:pos x="T2" y="T3"/>
                  </a:cxn>
                  <a:cxn ang="0">
                    <a:pos x="T4" y="T5"/>
                  </a:cxn>
                  <a:cxn ang="0">
                    <a:pos x="T6" y="T7"/>
                  </a:cxn>
                  <a:cxn ang="0">
                    <a:pos x="T8" y="T9"/>
                  </a:cxn>
                  <a:cxn ang="0">
                    <a:pos x="T10" y="T11"/>
                  </a:cxn>
                </a:cxnLst>
                <a:rect l="0" t="0" r="r" b="b"/>
                <a:pathLst>
                  <a:path w="122" h="121">
                    <a:moveTo>
                      <a:pt x="27" y="0"/>
                    </a:moveTo>
                    <a:cubicBezTo>
                      <a:pt x="118" y="90"/>
                      <a:pt x="118" y="90"/>
                      <a:pt x="118" y="90"/>
                    </a:cubicBezTo>
                    <a:cubicBezTo>
                      <a:pt x="122" y="94"/>
                      <a:pt x="122" y="101"/>
                      <a:pt x="118" y="105"/>
                    </a:cubicBezTo>
                    <a:cubicBezTo>
                      <a:pt x="105" y="117"/>
                      <a:pt x="105" y="117"/>
                      <a:pt x="105" y="117"/>
                    </a:cubicBezTo>
                    <a:cubicBezTo>
                      <a:pt x="101" y="121"/>
                      <a:pt x="95" y="121"/>
                      <a:pt x="91" y="117"/>
                    </a:cubicBezTo>
                    <a:cubicBezTo>
                      <a:pt x="0" y="27"/>
                      <a:pt x="0" y="27"/>
                      <a:pt x="0" y="27"/>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229" name="Line 135">
                <a:extLst>
                  <a:ext uri="{FF2B5EF4-FFF2-40B4-BE49-F238E27FC236}">
                    <a16:creationId xmlns:a16="http://schemas.microsoft.com/office/drawing/2014/main" id="{081C725F-EC7A-4370-865D-B9E312E6D5EC}"/>
                  </a:ext>
                </a:extLst>
              </p:cNvPr>
              <p:cNvSpPr>
                <a:spLocks noChangeShapeType="1"/>
              </p:cNvSpPr>
              <p:nvPr/>
            </p:nvSpPr>
            <p:spPr bwMode="auto">
              <a:xfrm flipH="1" flipV="1">
                <a:off x="5565776" y="1704975"/>
                <a:ext cx="74613" cy="8096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grpSp>
      </p:grpSp>
      <p:grpSp>
        <p:nvGrpSpPr>
          <p:cNvPr id="244" name="Group 243">
            <a:extLst>
              <a:ext uri="{FF2B5EF4-FFF2-40B4-BE49-F238E27FC236}">
                <a16:creationId xmlns:a16="http://schemas.microsoft.com/office/drawing/2014/main" id="{5EFBE9F9-14E1-4B4E-B617-41112CAEE0C4}"/>
              </a:ext>
            </a:extLst>
          </p:cNvPr>
          <p:cNvGrpSpPr/>
          <p:nvPr/>
        </p:nvGrpSpPr>
        <p:grpSpPr>
          <a:xfrm>
            <a:off x="4668814" y="2171700"/>
            <a:ext cx="2320214" cy="1722440"/>
            <a:chOff x="4668814" y="2171700"/>
            <a:chExt cx="2320214" cy="1722440"/>
          </a:xfrm>
        </p:grpSpPr>
        <p:grpSp>
          <p:nvGrpSpPr>
            <p:cNvPr id="126" name="Group 125">
              <a:extLst>
                <a:ext uri="{FF2B5EF4-FFF2-40B4-BE49-F238E27FC236}">
                  <a16:creationId xmlns:a16="http://schemas.microsoft.com/office/drawing/2014/main" id="{EEC5ABA4-B19E-4877-AC43-85F68AF13053}"/>
                </a:ext>
              </a:extLst>
            </p:cNvPr>
            <p:cNvGrpSpPr/>
            <p:nvPr/>
          </p:nvGrpSpPr>
          <p:grpSpPr>
            <a:xfrm>
              <a:off x="5250918" y="2171700"/>
              <a:ext cx="1213592" cy="1213592"/>
              <a:chOff x="3913873" y="1870543"/>
              <a:chExt cx="1022412" cy="1022412"/>
            </a:xfrm>
          </p:grpSpPr>
          <p:sp>
            <p:nvSpPr>
              <p:cNvPr id="127" name="אליפסה 4">
                <a:extLst>
                  <a:ext uri="{FF2B5EF4-FFF2-40B4-BE49-F238E27FC236}">
                    <a16:creationId xmlns:a16="http://schemas.microsoft.com/office/drawing/2014/main" id="{7E481DDB-032C-4F60-AE1D-8A250E0A3EEF}"/>
                  </a:ext>
                </a:extLst>
              </p:cNvPr>
              <p:cNvSpPr/>
              <p:nvPr/>
            </p:nvSpPr>
            <p:spPr>
              <a:xfrm>
                <a:off x="3913873" y="1870543"/>
                <a:ext cx="1022412" cy="1022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28" name="Group 83">
                <a:extLst>
                  <a:ext uri="{FF2B5EF4-FFF2-40B4-BE49-F238E27FC236}">
                    <a16:creationId xmlns:a16="http://schemas.microsoft.com/office/drawing/2014/main" id="{B87C83BC-6BA7-48DC-987F-678FE481F427}"/>
                  </a:ext>
                </a:extLst>
              </p:cNvPr>
              <p:cNvGrpSpPr/>
              <p:nvPr/>
            </p:nvGrpSpPr>
            <p:grpSpPr>
              <a:xfrm>
                <a:off x="4282418" y="2124030"/>
                <a:ext cx="285321" cy="585041"/>
                <a:chOff x="11179676" y="5833804"/>
                <a:chExt cx="550863" cy="979435"/>
              </a:xfrm>
            </p:grpSpPr>
            <p:sp>
              <p:nvSpPr>
                <p:cNvPr id="129" name="Freeform 142">
                  <a:extLst>
                    <a:ext uri="{FF2B5EF4-FFF2-40B4-BE49-F238E27FC236}">
                      <a16:creationId xmlns:a16="http://schemas.microsoft.com/office/drawing/2014/main" id="{5B953BED-67BC-49A8-AEF6-7BF068FA1B2E}"/>
                    </a:ext>
                  </a:extLst>
                </p:cNvPr>
                <p:cNvSpPr>
                  <a:spLocks/>
                </p:cNvSpPr>
                <p:nvPr/>
              </p:nvSpPr>
              <p:spPr bwMode="auto">
                <a:xfrm>
                  <a:off x="11179676" y="5833804"/>
                  <a:ext cx="550863" cy="979435"/>
                </a:xfrm>
                <a:custGeom>
                  <a:avLst/>
                  <a:gdLst>
                    <a:gd name="T0" fmla="*/ 84 w 147"/>
                    <a:gd name="T1" fmla="*/ 280 h 280"/>
                    <a:gd name="T2" fmla="*/ 63 w 147"/>
                    <a:gd name="T3" fmla="*/ 280 h 280"/>
                    <a:gd name="T4" fmla="*/ 0 w 147"/>
                    <a:gd name="T5" fmla="*/ 217 h 280"/>
                    <a:gd name="T6" fmla="*/ 0 w 147"/>
                    <a:gd name="T7" fmla="*/ 63 h 280"/>
                    <a:gd name="T8" fmla="*/ 63 w 147"/>
                    <a:gd name="T9" fmla="*/ 0 h 280"/>
                    <a:gd name="T10" fmla="*/ 84 w 147"/>
                    <a:gd name="T11" fmla="*/ 0 h 280"/>
                    <a:gd name="T12" fmla="*/ 147 w 147"/>
                    <a:gd name="T13" fmla="*/ 63 h 280"/>
                    <a:gd name="T14" fmla="*/ 147 w 147"/>
                    <a:gd name="T15" fmla="*/ 217 h 280"/>
                    <a:gd name="T16" fmla="*/ 84 w 147"/>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280">
                      <a:moveTo>
                        <a:pt x="84" y="280"/>
                      </a:moveTo>
                      <a:cubicBezTo>
                        <a:pt x="63" y="280"/>
                        <a:pt x="63" y="280"/>
                        <a:pt x="63" y="280"/>
                      </a:cubicBezTo>
                      <a:cubicBezTo>
                        <a:pt x="28" y="280"/>
                        <a:pt x="0" y="252"/>
                        <a:pt x="0" y="217"/>
                      </a:cubicBezTo>
                      <a:cubicBezTo>
                        <a:pt x="0" y="63"/>
                        <a:pt x="0" y="63"/>
                        <a:pt x="0" y="63"/>
                      </a:cubicBezTo>
                      <a:cubicBezTo>
                        <a:pt x="0" y="28"/>
                        <a:pt x="28" y="0"/>
                        <a:pt x="63" y="0"/>
                      </a:cubicBezTo>
                      <a:cubicBezTo>
                        <a:pt x="84" y="0"/>
                        <a:pt x="84" y="0"/>
                        <a:pt x="84" y="0"/>
                      </a:cubicBezTo>
                      <a:cubicBezTo>
                        <a:pt x="119" y="0"/>
                        <a:pt x="147" y="28"/>
                        <a:pt x="147" y="63"/>
                      </a:cubicBezTo>
                      <a:cubicBezTo>
                        <a:pt x="147" y="217"/>
                        <a:pt x="147" y="217"/>
                        <a:pt x="147" y="217"/>
                      </a:cubicBezTo>
                      <a:cubicBezTo>
                        <a:pt x="147" y="252"/>
                        <a:pt x="119" y="280"/>
                        <a:pt x="84" y="280"/>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grpSp>
              <p:nvGrpSpPr>
                <p:cNvPr id="130" name="Group 831">
                  <a:extLst>
                    <a:ext uri="{FF2B5EF4-FFF2-40B4-BE49-F238E27FC236}">
                      <a16:creationId xmlns:a16="http://schemas.microsoft.com/office/drawing/2014/main" id="{FC926AB7-E742-4F68-A7B0-D2A6785A524C}"/>
                    </a:ext>
                  </a:extLst>
                </p:cNvPr>
                <p:cNvGrpSpPr/>
                <p:nvPr/>
              </p:nvGrpSpPr>
              <p:grpSpPr>
                <a:xfrm>
                  <a:off x="11408276" y="5833804"/>
                  <a:ext cx="93663" cy="461962"/>
                  <a:chOff x="11408276" y="5833804"/>
                  <a:chExt cx="93663" cy="461962"/>
                </a:xfrm>
              </p:grpSpPr>
              <p:sp>
                <p:nvSpPr>
                  <p:cNvPr id="131" name="Freeform 143">
                    <a:extLst>
                      <a:ext uri="{FF2B5EF4-FFF2-40B4-BE49-F238E27FC236}">
                        <a16:creationId xmlns:a16="http://schemas.microsoft.com/office/drawing/2014/main" id="{9C3590B0-4C0F-408E-A54A-ABF1C2531932}"/>
                      </a:ext>
                    </a:extLst>
                  </p:cNvPr>
                  <p:cNvSpPr>
                    <a:spLocks/>
                  </p:cNvSpPr>
                  <p:nvPr/>
                </p:nvSpPr>
                <p:spPr bwMode="auto">
                  <a:xfrm>
                    <a:off x="11408276" y="5968741"/>
                    <a:ext cx="93663" cy="200025"/>
                  </a:xfrm>
                  <a:custGeom>
                    <a:avLst/>
                    <a:gdLst>
                      <a:gd name="T0" fmla="*/ 14 w 25"/>
                      <a:gd name="T1" fmla="*/ 53 h 53"/>
                      <a:gd name="T2" fmla="*/ 11 w 25"/>
                      <a:gd name="T3" fmla="*/ 53 h 53"/>
                      <a:gd name="T4" fmla="*/ 0 w 25"/>
                      <a:gd name="T5" fmla="*/ 42 h 53"/>
                      <a:gd name="T6" fmla="*/ 0 w 25"/>
                      <a:gd name="T7" fmla="*/ 12 h 53"/>
                      <a:gd name="T8" fmla="*/ 11 w 25"/>
                      <a:gd name="T9" fmla="*/ 0 h 53"/>
                      <a:gd name="T10" fmla="*/ 14 w 25"/>
                      <a:gd name="T11" fmla="*/ 0 h 53"/>
                      <a:gd name="T12" fmla="*/ 25 w 25"/>
                      <a:gd name="T13" fmla="*/ 12 h 53"/>
                      <a:gd name="T14" fmla="*/ 25 w 25"/>
                      <a:gd name="T15" fmla="*/ 42 h 53"/>
                      <a:gd name="T16" fmla="*/ 14 w 25"/>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53">
                        <a:moveTo>
                          <a:pt x="14" y="53"/>
                        </a:moveTo>
                        <a:cubicBezTo>
                          <a:pt x="11" y="53"/>
                          <a:pt x="11" y="53"/>
                          <a:pt x="11" y="53"/>
                        </a:cubicBezTo>
                        <a:cubicBezTo>
                          <a:pt x="5" y="53"/>
                          <a:pt x="0" y="48"/>
                          <a:pt x="0" y="42"/>
                        </a:cubicBezTo>
                        <a:cubicBezTo>
                          <a:pt x="0" y="12"/>
                          <a:pt x="0" y="12"/>
                          <a:pt x="0" y="12"/>
                        </a:cubicBezTo>
                        <a:cubicBezTo>
                          <a:pt x="0" y="5"/>
                          <a:pt x="5" y="0"/>
                          <a:pt x="11" y="0"/>
                        </a:cubicBezTo>
                        <a:cubicBezTo>
                          <a:pt x="14" y="0"/>
                          <a:pt x="14" y="0"/>
                          <a:pt x="14" y="0"/>
                        </a:cubicBezTo>
                        <a:cubicBezTo>
                          <a:pt x="20" y="0"/>
                          <a:pt x="25" y="5"/>
                          <a:pt x="25" y="12"/>
                        </a:cubicBezTo>
                        <a:cubicBezTo>
                          <a:pt x="25" y="42"/>
                          <a:pt x="25" y="42"/>
                          <a:pt x="25" y="42"/>
                        </a:cubicBezTo>
                        <a:cubicBezTo>
                          <a:pt x="25" y="48"/>
                          <a:pt x="20" y="53"/>
                          <a:pt x="14" y="53"/>
                        </a:cubicBezTo>
                        <a:close/>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32" name="Line 144">
                    <a:extLst>
                      <a:ext uri="{FF2B5EF4-FFF2-40B4-BE49-F238E27FC236}">
                        <a16:creationId xmlns:a16="http://schemas.microsoft.com/office/drawing/2014/main" id="{F76F606A-FC15-44E7-9828-3892B394DE63}"/>
                      </a:ext>
                    </a:extLst>
                  </p:cNvPr>
                  <p:cNvSpPr>
                    <a:spLocks noChangeShapeType="1"/>
                  </p:cNvSpPr>
                  <p:nvPr/>
                </p:nvSpPr>
                <p:spPr bwMode="auto">
                  <a:xfrm>
                    <a:off x="11457489" y="5833804"/>
                    <a:ext cx="0" cy="98425"/>
                  </a:xfrm>
                  <a:prstGeom prst="line">
                    <a:avLst/>
                  </a:prstGeom>
                  <a:noFill/>
                  <a:ln w="1905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33" name="Line 145">
                    <a:extLst>
                      <a:ext uri="{FF2B5EF4-FFF2-40B4-BE49-F238E27FC236}">
                        <a16:creationId xmlns:a16="http://schemas.microsoft.com/office/drawing/2014/main" id="{B8C97478-3F72-4F4C-BC4E-80C04EFC33CF}"/>
                      </a:ext>
                    </a:extLst>
                  </p:cNvPr>
                  <p:cNvSpPr>
                    <a:spLocks noChangeShapeType="1"/>
                  </p:cNvSpPr>
                  <p:nvPr/>
                </p:nvSpPr>
                <p:spPr bwMode="auto">
                  <a:xfrm>
                    <a:off x="11457489" y="6198929"/>
                    <a:ext cx="0" cy="96837"/>
                  </a:xfrm>
                  <a:prstGeom prst="line">
                    <a:avLst/>
                  </a:prstGeom>
                  <a:noFill/>
                  <a:ln w="1905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grpSp>
          </p:grpSp>
        </p:grpSp>
        <p:sp>
          <p:nvSpPr>
            <p:cNvPr id="6" name="TextBox 5">
              <a:extLst>
                <a:ext uri="{FF2B5EF4-FFF2-40B4-BE49-F238E27FC236}">
                  <a16:creationId xmlns:a16="http://schemas.microsoft.com/office/drawing/2014/main" id="{3591D4D5-5CF1-4C17-9167-DB0FB1CD0B51}"/>
                </a:ext>
              </a:extLst>
            </p:cNvPr>
            <p:cNvSpPr txBox="1"/>
            <p:nvPr/>
          </p:nvSpPr>
          <p:spPr>
            <a:xfrm>
              <a:off x="4668814" y="3494030"/>
              <a:ext cx="2320214" cy="400110"/>
            </a:xfrm>
            <a:prstGeom prst="rect">
              <a:avLst/>
            </a:prstGeom>
            <a:noFill/>
          </p:spPr>
          <p:txBody>
            <a:bodyPr wrap="square" rtlCol="0">
              <a:spAutoFit/>
            </a:bodyPr>
            <a:lstStyle/>
            <a:p>
              <a:pPr algn="ctr"/>
              <a:r>
                <a:rPr lang="en-GB" sz="2000"/>
                <a:t>Mouse Selection</a:t>
              </a:r>
              <a:endParaRPr lang="LID4096" sz="2000"/>
            </a:p>
          </p:txBody>
        </p:sp>
      </p:grpSp>
      <p:grpSp>
        <p:nvGrpSpPr>
          <p:cNvPr id="245" name="Group 244">
            <a:extLst>
              <a:ext uri="{FF2B5EF4-FFF2-40B4-BE49-F238E27FC236}">
                <a16:creationId xmlns:a16="http://schemas.microsoft.com/office/drawing/2014/main" id="{043F1EBD-B1DA-493D-AAD4-511901A6253E}"/>
              </a:ext>
            </a:extLst>
          </p:cNvPr>
          <p:cNvGrpSpPr/>
          <p:nvPr/>
        </p:nvGrpSpPr>
        <p:grpSpPr>
          <a:xfrm>
            <a:off x="8049407" y="2171700"/>
            <a:ext cx="2320214" cy="1722440"/>
            <a:chOff x="8049407" y="2171700"/>
            <a:chExt cx="2320214" cy="1722440"/>
          </a:xfrm>
        </p:grpSpPr>
        <p:grpSp>
          <p:nvGrpSpPr>
            <p:cNvPr id="164" name="Group 163">
              <a:extLst>
                <a:ext uri="{FF2B5EF4-FFF2-40B4-BE49-F238E27FC236}">
                  <a16:creationId xmlns:a16="http://schemas.microsoft.com/office/drawing/2014/main" id="{7DEA98CD-17B7-4437-AF10-5DD1A226646B}"/>
                </a:ext>
              </a:extLst>
            </p:cNvPr>
            <p:cNvGrpSpPr/>
            <p:nvPr/>
          </p:nvGrpSpPr>
          <p:grpSpPr>
            <a:xfrm>
              <a:off x="8579702" y="2171700"/>
              <a:ext cx="1213592" cy="1213592"/>
              <a:chOff x="5584167" y="1874042"/>
              <a:chExt cx="1022412" cy="1022412"/>
            </a:xfrm>
          </p:grpSpPr>
          <p:sp>
            <p:nvSpPr>
              <p:cNvPr id="165" name="אליפסה 82">
                <a:extLst>
                  <a:ext uri="{FF2B5EF4-FFF2-40B4-BE49-F238E27FC236}">
                    <a16:creationId xmlns:a16="http://schemas.microsoft.com/office/drawing/2014/main" id="{308E25D4-EC2A-4F61-92DA-E462DF1BFED6}"/>
                  </a:ext>
                </a:extLst>
              </p:cNvPr>
              <p:cNvSpPr/>
              <p:nvPr/>
            </p:nvSpPr>
            <p:spPr>
              <a:xfrm>
                <a:off x="5584167" y="1874042"/>
                <a:ext cx="1022412" cy="1022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66" name="קבוצה 5">
                <a:extLst>
                  <a:ext uri="{FF2B5EF4-FFF2-40B4-BE49-F238E27FC236}">
                    <a16:creationId xmlns:a16="http://schemas.microsoft.com/office/drawing/2014/main" id="{7E1F5858-043D-4115-A4A3-3A5005BCCEE3}"/>
                  </a:ext>
                </a:extLst>
              </p:cNvPr>
              <p:cNvGrpSpPr/>
              <p:nvPr/>
            </p:nvGrpSpPr>
            <p:grpSpPr>
              <a:xfrm>
                <a:off x="5833498" y="2211475"/>
                <a:ext cx="556675" cy="356249"/>
                <a:chOff x="5534553" y="1781547"/>
                <a:chExt cx="1128603" cy="626288"/>
              </a:xfrm>
            </p:grpSpPr>
            <p:grpSp>
              <p:nvGrpSpPr>
                <p:cNvPr id="167" name="Group 166">
                  <a:extLst>
                    <a:ext uri="{FF2B5EF4-FFF2-40B4-BE49-F238E27FC236}">
                      <a16:creationId xmlns:a16="http://schemas.microsoft.com/office/drawing/2014/main" id="{74166CF4-C347-4DD9-9D67-44E818028BD9}"/>
                    </a:ext>
                  </a:extLst>
                </p:cNvPr>
                <p:cNvGrpSpPr/>
                <p:nvPr/>
              </p:nvGrpSpPr>
              <p:grpSpPr>
                <a:xfrm>
                  <a:off x="5534553" y="1781547"/>
                  <a:ext cx="1128603" cy="626288"/>
                  <a:chOff x="3813218" y="1793667"/>
                  <a:chExt cx="1128603" cy="626288"/>
                </a:xfrm>
                <a:noFill/>
              </p:grpSpPr>
              <p:sp>
                <p:nvSpPr>
                  <p:cNvPr id="172" name="Line 56">
                    <a:extLst>
                      <a:ext uri="{FF2B5EF4-FFF2-40B4-BE49-F238E27FC236}">
                        <a16:creationId xmlns:a16="http://schemas.microsoft.com/office/drawing/2014/main" id="{83C73F40-1BD6-4120-AC35-1B28BBBB6998}"/>
                      </a:ext>
                    </a:extLst>
                  </p:cNvPr>
                  <p:cNvSpPr>
                    <a:spLocks noChangeShapeType="1"/>
                  </p:cNvSpPr>
                  <p:nvPr/>
                </p:nvSpPr>
                <p:spPr bwMode="auto">
                  <a:xfrm>
                    <a:off x="4428966" y="1952242"/>
                    <a:ext cx="0" cy="0"/>
                  </a:xfrm>
                  <a:prstGeom prst="line">
                    <a:avLst/>
                  </a:prstGeom>
                  <a:grpFill/>
                  <a:ln w="19050">
                    <a:solidFill>
                      <a:schemeClr val="bg1"/>
                    </a:solidFill>
                    <a:round/>
                    <a:headEnd/>
                    <a:tailEnd/>
                  </a:ln>
                </p:spPr>
                <p:txBody>
                  <a:bodyPr vert="horz" wrap="square" lIns="137184" tIns="68592" rIns="137184" bIns="68592" numCol="1" anchor="t" anchorCtr="0" compatLnSpc="1">
                    <a:prstTxWarp prst="textNoShape">
                      <a:avLst/>
                    </a:prstTxWarp>
                  </a:bodyPr>
                  <a:lstStyle/>
                  <a:p>
                    <a:endParaRPr lang="en-GB">
                      <a:latin typeface="+mn-lt"/>
                    </a:endParaRPr>
                  </a:p>
                </p:txBody>
              </p:sp>
              <p:sp>
                <p:nvSpPr>
                  <p:cNvPr id="173" name="Line 57">
                    <a:extLst>
                      <a:ext uri="{FF2B5EF4-FFF2-40B4-BE49-F238E27FC236}">
                        <a16:creationId xmlns:a16="http://schemas.microsoft.com/office/drawing/2014/main" id="{F9623FDB-6BE9-457F-B1DE-97C0700039F9}"/>
                      </a:ext>
                    </a:extLst>
                  </p:cNvPr>
                  <p:cNvSpPr>
                    <a:spLocks noChangeShapeType="1"/>
                  </p:cNvSpPr>
                  <p:nvPr/>
                </p:nvSpPr>
                <p:spPr bwMode="auto">
                  <a:xfrm>
                    <a:off x="4428966" y="1952242"/>
                    <a:ext cx="0" cy="0"/>
                  </a:xfrm>
                  <a:prstGeom prst="line">
                    <a:avLst/>
                  </a:prstGeom>
                  <a:grpFill/>
                  <a:ln w="19050">
                    <a:solidFill>
                      <a:schemeClr val="bg1"/>
                    </a:solidFill>
                    <a:round/>
                    <a:headEnd/>
                    <a:tailEnd/>
                  </a:ln>
                </p:spPr>
                <p:txBody>
                  <a:bodyPr vert="horz" wrap="square" lIns="137184" tIns="68592" rIns="137184" bIns="68592" numCol="1" anchor="t" anchorCtr="0" compatLnSpc="1">
                    <a:prstTxWarp prst="textNoShape">
                      <a:avLst/>
                    </a:prstTxWarp>
                  </a:bodyPr>
                  <a:lstStyle/>
                  <a:p>
                    <a:endParaRPr lang="en-GB">
                      <a:latin typeface="+mn-lt"/>
                    </a:endParaRPr>
                  </a:p>
                </p:txBody>
              </p:sp>
              <p:sp>
                <p:nvSpPr>
                  <p:cNvPr id="174" name="Freeform 58">
                    <a:extLst>
                      <a:ext uri="{FF2B5EF4-FFF2-40B4-BE49-F238E27FC236}">
                        <a16:creationId xmlns:a16="http://schemas.microsoft.com/office/drawing/2014/main" id="{EE7F8633-349B-4DF6-A9B4-192B12B15AB3}"/>
                      </a:ext>
                    </a:extLst>
                  </p:cNvPr>
                  <p:cNvSpPr>
                    <a:spLocks/>
                  </p:cNvSpPr>
                  <p:nvPr/>
                </p:nvSpPr>
                <p:spPr bwMode="auto">
                  <a:xfrm>
                    <a:off x="3813218" y="1793667"/>
                    <a:ext cx="1128603" cy="626288"/>
                  </a:xfrm>
                  <a:custGeom>
                    <a:avLst/>
                    <a:gdLst>
                      <a:gd name="T0" fmla="*/ 253 w 294"/>
                      <a:gd name="T1" fmla="*/ 162 h 162"/>
                      <a:gd name="T2" fmla="*/ 41 w 294"/>
                      <a:gd name="T3" fmla="*/ 162 h 162"/>
                      <a:gd name="T4" fmla="*/ 0 w 294"/>
                      <a:gd name="T5" fmla="*/ 122 h 162"/>
                      <a:gd name="T6" fmla="*/ 0 w 294"/>
                      <a:gd name="T7" fmla="*/ 40 h 162"/>
                      <a:gd name="T8" fmla="*/ 41 w 294"/>
                      <a:gd name="T9" fmla="*/ 0 h 162"/>
                      <a:gd name="T10" fmla="*/ 253 w 294"/>
                      <a:gd name="T11" fmla="*/ 0 h 162"/>
                      <a:gd name="T12" fmla="*/ 294 w 294"/>
                      <a:gd name="T13" fmla="*/ 40 h 162"/>
                      <a:gd name="T14" fmla="*/ 294 w 294"/>
                      <a:gd name="T15" fmla="*/ 128 h 162"/>
                      <a:gd name="T16" fmla="*/ 285 w 294"/>
                      <a:gd name="T17" fmla="*/ 137 h 162"/>
                      <a:gd name="T18" fmla="*/ 276 w 294"/>
                      <a:gd name="T19" fmla="*/ 128 h 162"/>
                      <a:gd name="T20" fmla="*/ 276 w 294"/>
                      <a:gd name="T21" fmla="*/ 40 h 162"/>
                      <a:gd name="T22" fmla="*/ 253 w 294"/>
                      <a:gd name="T23" fmla="*/ 18 h 162"/>
                      <a:gd name="T24" fmla="*/ 41 w 294"/>
                      <a:gd name="T25" fmla="*/ 18 h 162"/>
                      <a:gd name="T26" fmla="*/ 18 w 294"/>
                      <a:gd name="T27" fmla="*/ 40 h 162"/>
                      <a:gd name="T28" fmla="*/ 18 w 294"/>
                      <a:gd name="T29" fmla="*/ 122 h 162"/>
                      <a:gd name="T30" fmla="*/ 41 w 294"/>
                      <a:gd name="T31" fmla="*/ 144 h 162"/>
                      <a:gd name="T32" fmla="*/ 253 w 294"/>
                      <a:gd name="T33" fmla="*/ 144 h 162"/>
                      <a:gd name="T34" fmla="*/ 262 w 294"/>
                      <a:gd name="T35" fmla="*/ 153 h 162"/>
                      <a:gd name="T36" fmla="*/ 253 w 294"/>
                      <a:gd name="T3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62">
                        <a:moveTo>
                          <a:pt x="253" y="162"/>
                        </a:moveTo>
                        <a:cubicBezTo>
                          <a:pt x="41" y="162"/>
                          <a:pt x="41" y="162"/>
                          <a:pt x="41" y="162"/>
                        </a:cubicBezTo>
                        <a:cubicBezTo>
                          <a:pt x="10" y="162"/>
                          <a:pt x="0" y="152"/>
                          <a:pt x="0" y="122"/>
                        </a:cubicBezTo>
                        <a:cubicBezTo>
                          <a:pt x="0" y="40"/>
                          <a:pt x="0" y="40"/>
                          <a:pt x="0" y="40"/>
                        </a:cubicBezTo>
                        <a:cubicBezTo>
                          <a:pt x="0" y="10"/>
                          <a:pt x="10" y="0"/>
                          <a:pt x="41" y="0"/>
                        </a:cubicBezTo>
                        <a:cubicBezTo>
                          <a:pt x="253" y="0"/>
                          <a:pt x="253" y="0"/>
                          <a:pt x="253" y="0"/>
                        </a:cubicBezTo>
                        <a:cubicBezTo>
                          <a:pt x="284" y="0"/>
                          <a:pt x="294" y="10"/>
                          <a:pt x="294" y="40"/>
                        </a:cubicBezTo>
                        <a:cubicBezTo>
                          <a:pt x="294" y="128"/>
                          <a:pt x="294" y="128"/>
                          <a:pt x="294" y="128"/>
                        </a:cubicBezTo>
                        <a:cubicBezTo>
                          <a:pt x="294" y="132"/>
                          <a:pt x="290" y="137"/>
                          <a:pt x="285" y="137"/>
                        </a:cubicBezTo>
                        <a:cubicBezTo>
                          <a:pt x="280" y="137"/>
                          <a:pt x="276" y="132"/>
                          <a:pt x="276" y="128"/>
                        </a:cubicBezTo>
                        <a:cubicBezTo>
                          <a:pt x="276" y="40"/>
                          <a:pt x="276" y="40"/>
                          <a:pt x="276" y="40"/>
                        </a:cubicBezTo>
                        <a:cubicBezTo>
                          <a:pt x="276" y="20"/>
                          <a:pt x="274" y="18"/>
                          <a:pt x="253" y="18"/>
                        </a:cubicBezTo>
                        <a:cubicBezTo>
                          <a:pt x="41" y="18"/>
                          <a:pt x="41" y="18"/>
                          <a:pt x="41" y="18"/>
                        </a:cubicBezTo>
                        <a:cubicBezTo>
                          <a:pt x="20" y="18"/>
                          <a:pt x="18" y="20"/>
                          <a:pt x="18" y="40"/>
                        </a:cubicBezTo>
                        <a:cubicBezTo>
                          <a:pt x="18" y="122"/>
                          <a:pt x="18" y="122"/>
                          <a:pt x="18" y="122"/>
                        </a:cubicBezTo>
                        <a:cubicBezTo>
                          <a:pt x="18" y="142"/>
                          <a:pt x="20" y="144"/>
                          <a:pt x="41" y="144"/>
                        </a:cubicBezTo>
                        <a:cubicBezTo>
                          <a:pt x="253" y="144"/>
                          <a:pt x="253" y="144"/>
                          <a:pt x="253" y="144"/>
                        </a:cubicBezTo>
                        <a:cubicBezTo>
                          <a:pt x="258" y="144"/>
                          <a:pt x="262" y="148"/>
                          <a:pt x="262" y="153"/>
                        </a:cubicBezTo>
                        <a:cubicBezTo>
                          <a:pt x="262" y="158"/>
                          <a:pt x="258" y="162"/>
                          <a:pt x="253" y="162"/>
                        </a:cubicBezTo>
                        <a:close/>
                      </a:path>
                    </a:pathLst>
                  </a:custGeom>
                  <a:grpFill/>
                  <a:ln w="19050">
                    <a:solidFill>
                      <a:schemeClr val="bg1"/>
                    </a:solidFill>
                    <a:round/>
                    <a:headEnd/>
                    <a:tailEnd/>
                  </a:ln>
                </p:spPr>
                <p:txBody>
                  <a:bodyPr vert="horz" wrap="square" lIns="137184" tIns="68592" rIns="137184" bIns="68592" numCol="1" anchor="t" anchorCtr="0" compatLnSpc="1">
                    <a:prstTxWarp prst="textNoShape">
                      <a:avLst/>
                    </a:prstTxWarp>
                  </a:bodyPr>
                  <a:lstStyle/>
                  <a:p>
                    <a:endParaRPr lang="en-GB">
                      <a:latin typeface="+mn-lt"/>
                    </a:endParaRPr>
                  </a:p>
                </p:txBody>
              </p:sp>
              <p:sp>
                <p:nvSpPr>
                  <p:cNvPr id="175" name="Freeform 59">
                    <a:extLst>
                      <a:ext uri="{FF2B5EF4-FFF2-40B4-BE49-F238E27FC236}">
                        <a16:creationId xmlns:a16="http://schemas.microsoft.com/office/drawing/2014/main" id="{8C0395CD-B014-492F-9193-33397AA8E4A1}"/>
                      </a:ext>
                    </a:extLst>
                  </p:cNvPr>
                  <p:cNvSpPr>
                    <a:spLocks/>
                  </p:cNvSpPr>
                  <p:nvPr/>
                </p:nvSpPr>
                <p:spPr bwMode="auto">
                  <a:xfrm>
                    <a:off x="4030258" y="1944232"/>
                    <a:ext cx="69132" cy="325157"/>
                  </a:xfrm>
                  <a:custGeom>
                    <a:avLst/>
                    <a:gdLst>
                      <a:gd name="T0" fmla="*/ 9 w 18"/>
                      <a:gd name="T1" fmla="*/ 84 h 84"/>
                      <a:gd name="T2" fmla="*/ 0 w 18"/>
                      <a:gd name="T3" fmla="*/ 75 h 84"/>
                      <a:gd name="T4" fmla="*/ 0 w 18"/>
                      <a:gd name="T5" fmla="*/ 9 h 84"/>
                      <a:gd name="T6" fmla="*/ 9 w 18"/>
                      <a:gd name="T7" fmla="*/ 0 h 84"/>
                      <a:gd name="T8" fmla="*/ 18 w 18"/>
                      <a:gd name="T9" fmla="*/ 9 h 84"/>
                      <a:gd name="T10" fmla="*/ 18 w 18"/>
                      <a:gd name="T11" fmla="*/ 75 h 84"/>
                      <a:gd name="T12" fmla="*/ 9 w 18"/>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8" h="84">
                        <a:moveTo>
                          <a:pt x="9" y="84"/>
                        </a:moveTo>
                        <a:cubicBezTo>
                          <a:pt x="4" y="84"/>
                          <a:pt x="0" y="80"/>
                          <a:pt x="0" y="75"/>
                        </a:cubicBezTo>
                        <a:cubicBezTo>
                          <a:pt x="0" y="9"/>
                          <a:pt x="0" y="9"/>
                          <a:pt x="0" y="9"/>
                        </a:cubicBezTo>
                        <a:cubicBezTo>
                          <a:pt x="0" y="4"/>
                          <a:pt x="4" y="0"/>
                          <a:pt x="9" y="0"/>
                        </a:cubicBezTo>
                        <a:cubicBezTo>
                          <a:pt x="14" y="0"/>
                          <a:pt x="18" y="4"/>
                          <a:pt x="18" y="9"/>
                        </a:cubicBezTo>
                        <a:cubicBezTo>
                          <a:pt x="18" y="75"/>
                          <a:pt x="18" y="75"/>
                          <a:pt x="18" y="75"/>
                        </a:cubicBezTo>
                        <a:cubicBezTo>
                          <a:pt x="18" y="80"/>
                          <a:pt x="14" y="84"/>
                          <a:pt x="9" y="84"/>
                        </a:cubicBezTo>
                        <a:close/>
                      </a:path>
                    </a:pathLst>
                  </a:custGeom>
                  <a:grpFill/>
                  <a:ln w="19050">
                    <a:solidFill>
                      <a:schemeClr val="bg1"/>
                    </a:solidFill>
                    <a:round/>
                    <a:headEnd/>
                    <a:tailEnd/>
                  </a:ln>
                </p:spPr>
                <p:txBody>
                  <a:bodyPr vert="horz" wrap="square" lIns="137184" tIns="68592" rIns="137184" bIns="68592" numCol="1" anchor="t" anchorCtr="0" compatLnSpc="1">
                    <a:prstTxWarp prst="textNoShape">
                      <a:avLst/>
                    </a:prstTxWarp>
                  </a:bodyPr>
                  <a:lstStyle/>
                  <a:p>
                    <a:endParaRPr lang="en-GB">
                      <a:latin typeface="+mn-lt"/>
                    </a:endParaRPr>
                  </a:p>
                </p:txBody>
              </p:sp>
            </p:grpSp>
            <p:grpSp>
              <p:nvGrpSpPr>
                <p:cNvPr id="168" name="Group 2397">
                  <a:extLst>
                    <a:ext uri="{FF2B5EF4-FFF2-40B4-BE49-F238E27FC236}">
                      <a16:creationId xmlns:a16="http://schemas.microsoft.com/office/drawing/2014/main" id="{14729B2E-886F-42C6-8DD5-2347C4E9A669}"/>
                    </a:ext>
                  </a:extLst>
                </p:cNvPr>
                <p:cNvGrpSpPr/>
                <p:nvPr/>
              </p:nvGrpSpPr>
              <p:grpSpPr>
                <a:xfrm flipH="1">
                  <a:off x="6067980" y="1916969"/>
                  <a:ext cx="347921" cy="355441"/>
                  <a:chOff x="4795838" y="909638"/>
                  <a:chExt cx="1395413" cy="1425574"/>
                </a:xfrm>
              </p:grpSpPr>
              <p:sp>
                <p:nvSpPr>
                  <p:cNvPr id="169" name="Oval 133">
                    <a:extLst>
                      <a:ext uri="{FF2B5EF4-FFF2-40B4-BE49-F238E27FC236}">
                        <a16:creationId xmlns:a16="http://schemas.microsoft.com/office/drawing/2014/main" id="{4E32EE0F-05DE-4AFD-AC22-21CF780F5FB0}"/>
                      </a:ext>
                    </a:extLst>
                  </p:cNvPr>
                  <p:cNvSpPr>
                    <a:spLocks noChangeArrowheads="1"/>
                  </p:cNvSpPr>
                  <p:nvPr/>
                </p:nvSpPr>
                <p:spPr bwMode="auto">
                  <a:xfrm>
                    <a:off x="4795838" y="909638"/>
                    <a:ext cx="881063" cy="881062"/>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70" name="Freeform 134">
                    <a:extLst>
                      <a:ext uri="{FF2B5EF4-FFF2-40B4-BE49-F238E27FC236}">
                        <a16:creationId xmlns:a16="http://schemas.microsoft.com/office/drawing/2014/main" id="{0B573D31-CE40-46F1-9E66-3F605AE27EA2}"/>
                      </a:ext>
                    </a:extLst>
                  </p:cNvPr>
                  <p:cNvSpPr>
                    <a:spLocks/>
                  </p:cNvSpPr>
                  <p:nvPr/>
                </p:nvSpPr>
                <p:spPr bwMode="auto">
                  <a:xfrm>
                    <a:off x="5581651" y="1730375"/>
                    <a:ext cx="609600" cy="604837"/>
                  </a:xfrm>
                  <a:custGeom>
                    <a:avLst/>
                    <a:gdLst>
                      <a:gd name="T0" fmla="*/ 27 w 122"/>
                      <a:gd name="T1" fmla="*/ 0 h 121"/>
                      <a:gd name="T2" fmla="*/ 118 w 122"/>
                      <a:gd name="T3" fmla="*/ 90 h 121"/>
                      <a:gd name="T4" fmla="*/ 118 w 122"/>
                      <a:gd name="T5" fmla="*/ 105 h 121"/>
                      <a:gd name="T6" fmla="*/ 105 w 122"/>
                      <a:gd name="T7" fmla="*/ 117 h 121"/>
                      <a:gd name="T8" fmla="*/ 91 w 122"/>
                      <a:gd name="T9" fmla="*/ 117 h 121"/>
                      <a:gd name="T10" fmla="*/ 0 w 122"/>
                      <a:gd name="T11" fmla="*/ 27 h 121"/>
                    </a:gdLst>
                    <a:ahLst/>
                    <a:cxnLst>
                      <a:cxn ang="0">
                        <a:pos x="T0" y="T1"/>
                      </a:cxn>
                      <a:cxn ang="0">
                        <a:pos x="T2" y="T3"/>
                      </a:cxn>
                      <a:cxn ang="0">
                        <a:pos x="T4" y="T5"/>
                      </a:cxn>
                      <a:cxn ang="0">
                        <a:pos x="T6" y="T7"/>
                      </a:cxn>
                      <a:cxn ang="0">
                        <a:pos x="T8" y="T9"/>
                      </a:cxn>
                      <a:cxn ang="0">
                        <a:pos x="T10" y="T11"/>
                      </a:cxn>
                    </a:cxnLst>
                    <a:rect l="0" t="0" r="r" b="b"/>
                    <a:pathLst>
                      <a:path w="122" h="121">
                        <a:moveTo>
                          <a:pt x="27" y="0"/>
                        </a:moveTo>
                        <a:cubicBezTo>
                          <a:pt x="118" y="90"/>
                          <a:pt x="118" y="90"/>
                          <a:pt x="118" y="90"/>
                        </a:cubicBezTo>
                        <a:cubicBezTo>
                          <a:pt x="122" y="94"/>
                          <a:pt x="122" y="101"/>
                          <a:pt x="118" y="105"/>
                        </a:cubicBezTo>
                        <a:cubicBezTo>
                          <a:pt x="105" y="117"/>
                          <a:pt x="105" y="117"/>
                          <a:pt x="105" y="117"/>
                        </a:cubicBezTo>
                        <a:cubicBezTo>
                          <a:pt x="101" y="121"/>
                          <a:pt x="95" y="121"/>
                          <a:pt x="91" y="117"/>
                        </a:cubicBezTo>
                        <a:cubicBezTo>
                          <a:pt x="0" y="27"/>
                          <a:pt x="0" y="27"/>
                          <a:pt x="0" y="27"/>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71" name="Line 135">
                    <a:extLst>
                      <a:ext uri="{FF2B5EF4-FFF2-40B4-BE49-F238E27FC236}">
                        <a16:creationId xmlns:a16="http://schemas.microsoft.com/office/drawing/2014/main" id="{FE73D625-3A2A-42A7-81AC-F208F291742C}"/>
                      </a:ext>
                    </a:extLst>
                  </p:cNvPr>
                  <p:cNvSpPr>
                    <a:spLocks noChangeShapeType="1"/>
                  </p:cNvSpPr>
                  <p:nvPr/>
                </p:nvSpPr>
                <p:spPr bwMode="auto">
                  <a:xfrm flipH="1" flipV="1">
                    <a:off x="5565776" y="1704975"/>
                    <a:ext cx="74613" cy="8096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137184" tIns="68592" rIns="137184" bIns="68592" numCol="1" anchor="t" anchorCtr="0" compatLnSpc="1">
                    <a:prstTxWarp prst="textNoShape">
                      <a:avLst/>
                    </a:prstTxWarp>
                  </a:bodyPr>
                  <a:lstStyle/>
                  <a:p>
                    <a:endParaRPr lang="en-US">
                      <a:latin typeface="+mn-lt"/>
                    </a:endParaRPr>
                  </a:p>
                </p:txBody>
              </p:sp>
            </p:grpSp>
          </p:grpSp>
        </p:grpSp>
        <p:sp>
          <p:nvSpPr>
            <p:cNvPr id="235" name="TextBox 234">
              <a:extLst>
                <a:ext uri="{FF2B5EF4-FFF2-40B4-BE49-F238E27FC236}">
                  <a16:creationId xmlns:a16="http://schemas.microsoft.com/office/drawing/2014/main" id="{638A76E4-7998-4A38-8B96-92AC322C445E}"/>
                </a:ext>
              </a:extLst>
            </p:cNvPr>
            <p:cNvSpPr txBox="1"/>
            <p:nvPr/>
          </p:nvSpPr>
          <p:spPr>
            <a:xfrm>
              <a:off x="8049407" y="3494030"/>
              <a:ext cx="2320214" cy="400110"/>
            </a:xfrm>
            <a:prstGeom prst="rect">
              <a:avLst/>
            </a:prstGeom>
            <a:noFill/>
          </p:spPr>
          <p:txBody>
            <a:bodyPr wrap="square" rtlCol="0">
              <a:spAutoFit/>
            </a:bodyPr>
            <a:lstStyle/>
            <a:p>
              <a:pPr algn="ctr"/>
              <a:r>
                <a:rPr lang="en-GB" sz="2000"/>
                <a:t>Field Entry</a:t>
              </a:r>
              <a:endParaRPr lang="LID4096" sz="2000"/>
            </a:p>
          </p:txBody>
        </p:sp>
      </p:grpSp>
      <p:grpSp>
        <p:nvGrpSpPr>
          <p:cNvPr id="246" name="Group 245">
            <a:extLst>
              <a:ext uri="{FF2B5EF4-FFF2-40B4-BE49-F238E27FC236}">
                <a16:creationId xmlns:a16="http://schemas.microsoft.com/office/drawing/2014/main" id="{68795D9D-6FFF-498B-9CFA-60B185C8CA32}"/>
              </a:ext>
            </a:extLst>
          </p:cNvPr>
          <p:cNvGrpSpPr/>
          <p:nvPr/>
        </p:nvGrpSpPr>
        <p:grpSpPr>
          <a:xfrm>
            <a:off x="11592636" y="2218516"/>
            <a:ext cx="1949241" cy="1717909"/>
            <a:chOff x="11592636" y="2218516"/>
            <a:chExt cx="1949241" cy="1717909"/>
          </a:xfrm>
        </p:grpSpPr>
        <p:grpSp>
          <p:nvGrpSpPr>
            <p:cNvPr id="176" name="Group 175">
              <a:extLst>
                <a:ext uri="{FF2B5EF4-FFF2-40B4-BE49-F238E27FC236}">
                  <a16:creationId xmlns:a16="http://schemas.microsoft.com/office/drawing/2014/main" id="{8FEFBD40-D93D-4B8B-AFCE-05F35635AAEF}"/>
                </a:ext>
              </a:extLst>
            </p:cNvPr>
            <p:cNvGrpSpPr/>
            <p:nvPr/>
          </p:nvGrpSpPr>
          <p:grpSpPr>
            <a:xfrm>
              <a:off x="11836971" y="2218516"/>
              <a:ext cx="1213592" cy="1213592"/>
              <a:chOff x="7378593" y="1870543"/>
              <a:chExt cx="1022412" cy="1022412"/>
            </a:xfrm>
          </p:grpSpPr>
          <p:sp>
            <p:nvSpPr>
              <p:cNvPr id="177" name="אליפסה 83">
                <a:extLst>
                  <a:ext uri="{FF2B5EF4-FFF2-40B4-BE49-F238E27FC236}">
                    <a16:creationId xmlns:a16="http://schemas.microsoft.com/office/drawing/2014/main" id="{F1050C49-702A-49C5-A311-48B49BA69955}"/>
                  </a:ext>
                </a:extLst>
              </p:cNvPr>
              <p:cNvSpPr/>
              <p:nvPr/>
            </p:nvSpPr>
            <p:spPr>
              <a:xfrm>
                <a:off x="7378593" y="1870543"/>
                <a:ext cx="1022412" cy="10224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78" name="קבוצה 15">
                <a:extLst>
                  <a:ext uri="{FF2B5EF4-FFF2-40B4-BE49-F238E27FC236}">
                    <a16:creationId xmlns:a16="http://schemas.microsoft.com/office/drawing/2014/main" id="{E2ECDC64-72F0-4C90-95E7-D6930D8C40B5}"/>
                  </a:ext>
                </a:extLst>
              </p:cNvPr>
              <p:cNvGrpSpPr/>
              <p:nvPr/>
            </p:nvGrpSpPr>
            <p:grpSpPr>
              <a:xfrm>
                <a:off x="7717462" y="2101938"/>
                <a:ext cx="344674" cy="553652"/>
                <a:chOff x="12538037" y="3223945"/>
                <a:chExt cx="1133510" cy="1578829"/>
              </a:xfrm>
              <a:solidFill>
                <a:schemeClr val="accent2"/>
              </a:solidFill>
            </p:grpSpPr>
            <p:grpSp>
              <p:nvGrpSpPr>
                <p:cNvPr id="179" name="Group 199">
                  <a:extLst>
                    <a:ext uri="{FF2B5EF4-FFF2-40B4-BE49-F238E27FC236}">
                      <a16:creationId xmlns:a16="http://schemas.microsoft.com/office/drawing/2014/main" id="{6038355B-8E75-492A-9BC6-4B45D84D4788}"/>
                    </a:ext>
                  </a:extLst>
                </p:cNvPr>
                <p:cNvGrpSpPr>
                  <a:grpSpLocks noChangeAspect="1"/>
                </p:cNvGrpSpPr>
                <p:nvPr/>
              </p:nvGrpSpPr>
              <p:grpSpPr>
                <a:xfrm>
                  <a:off x="12538037" y="3223945"/>
                  <a:ext cx="982039" cy="1368000"/>
                  <a:chOff x="1570038" y="5433576"/>
                  <a:chExt cx="1046162" cy="1457325"/>
                </a:xfrm>
                <a:grpFill/>
              </p:grpSpPr>
              <p:sp>
                <p:nvSpPr>
                  <p:cNvPr id="185" name="Line 104">
                    <a:extLst>
                      <a:ext uri="{FF2B5EF4-FFF2-40B4-BE49-F238E27FC236}">
                        <a16:creationId xmlns:a16="http://schemas.microsoft.com/office/drawing/2014/main" id="{118E041D-2170-4440-B695-8141C677639C}"/>
                      </a:ext>
                    </a:extLst>
                  </p:cNvPr>
                  <p:cNvSpPr>
                    <a:spLocks noChangeShapeType="1"/>
                  </p:cNvSpPr>
                  <p:nvPr/>
                </p:nvSpPr>
                <p:spPr bwMode="auto">
                  <a:xfrm>
                    <a:off x="1779588" y="6028889"/>
                    <a:ext cx="631825" cy="0"/>
                  </a:xfrm>
                  <a:prstGeom prst="line">
                    <a:avLst/>
                  </a:prstGeom>
                  <a:grpFill/>
                  <a:ln w="19050" cap="rnd">
                    <a:solidFill>
                      <a:schemeClr val="bg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86" name="Line 105">
                    <a:extLst>
                      <a:ext uri="{FF2B5EF4-FFF2-40B4-BE49-F238E27FC236}">
                        <a16:creationId xmlns:a16="http://schemas.microsoft.com/office/drawing/2014/main" id="{DED6CA81-98C4-4018-B757-2DFD7A7F8F43}"/>
                      </a:ext>
                    </a:extLst>
                  </p:cNvPr>
                  <p:cNvSpPr>
                    <a:spLocks noChangeShapeType="1"/>
                  </p:cNvSpPr>
                  <p:nvPr/>
                </p:nvSpPr>
                <p:spPr bwMode="auto">
                  <a:xfrm>
                    <a:off x="1779588" y="6295589"/>
                    <a:ext cx="631825" cy="0"/>
                  </a:xfrm>
                  <a:prstGeom prst="line">
                    <a:avLst/>
                  </a:prstGeom>
                  <a:grpFill/>
                  <a:ln w="19050" cap="rnd">
                    <a:solidFill>
                      <a:schemeClr val="bg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87" name="Line 106">
                    <a:extLst>
                      <a:ext uri="{FF2B5EF4-FFF2-40B4-BE49-F238E27FC236}">
                        <a16:creationId xmlns:a16="http://schemas.microsoft.com/office/drawing/2014/main" id="{114A3CC8-14EB-4BF0-AED3-CCEE662A8F43}"/>
                      </a:ext>
                    </a:extLst>
                  </p:cNvPr>
                  <p:cNvSpPr>
                    <a:spLocks noChangeShapeType="1"/>
                  </p:cNvSpPr>
                  <p:nvPr/>
                </p:nvSpPr>
                <p:spPr bwMode="auto">
                  <a:xfrm>
                    <a:off x="1779588" y="6562289"/>
                    <a:ext cx="631825" cy="0"/>
                  </a:xfrm>
                  <a:prstGeom prst="line">
                    <a:avLst/>
                  </a:prstGeom>
                  <a:grpFill/>
                  <a:ln w="19050" cap="rnd">
                    <a:solidFill>
                      <a:schemeClr val="bg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88" name="Freeform 107">
                    <a:extLst>
                      <a:ext uri="{FF2B5EF4-FFF2-40B4-BE49-F238E27FC236}">
                        <a16:creationId xmlns:a16="http://schemas.microsoft.com/office/drawing/2014/main" id="{0B05D4AD-DBD5-4D85-9293-02A3012607FD}"/>
                      </a:ext>
                    </a:extLst>
                  </p:cNvPr>
                  <p:cNvSpPr>
                    <a:spLocks/>
                  </p:cNvSpPr>
                  <p:nvPr/>
                </p:nvSpPr>
                <p:spPr bwMode="auto">
                  <a:xfrm>
                    <a:off x="1570038" y="5433576"/>
                    <a:ext cx="1046162" cy="1457325"/>
                  </a:xfrm>
                  <a:custGeom>
                    <a:avLst/>
                    <a:gdLst>
                      <a:gd name="T0" fmla="*/ 74 w 204"/>
                      <a:gd name="T1" fmla="*/ 0 h 284"/>
                      <a:gd name="T2" fmla="*/ 188 w 204"/>
                      <a:gd name="T3" fmla="*/ 0 h 284"/>
                      <a:gd name="T4" fmla="*/ 204 w 204"/>
                      <a:gd name="T5" fmla="*/ 16 h 284"/>
                      <a:gd name="T6" fmla="*/ 204 w 204"/>
                      <a:gd name="T7" fmla="*/ 88 h 284"/>
                      <a:gd name="T8" fmla="*/ 204 w 204"/>
                      <a:gd name="T9" fmla="*/ 230 h 284"/>
                      <a:gd name="T10" fmla="*/ 204 w 204"/>
                      <a:gd name="T11" fmla="*/ 268 h 284"/>
                      <a:gd name="T12" fmla="*/ 188 w 204"/>
                      <a:gd name="T13" fmla="*/ 284 h 284"/>
                      <a:gd name="T14" fmla="*/ 16 w 204"/>
                      <a:gd name="T15" fmla="*/ 284 h 284"/>
                      <a:gd name="T16" fmla="*/ 0 w 204"/>
                      <a:gd name="T17" fmla="*/ 268 h 284"/>
                      <a:gd name="T18" fmla="*/ 0 w 204"/>
                      <a:gd name="T19" fmla="*/ 56 h 284"/>
                      <a:gd name="T20" fmla="*/ 62 w 204"/>
                      <a:gd name="T21" fmla="*/ 0 h 284"/>
                      <a:gd name="T22" fmla="*/ 61 w 204"/>
                      <a:gd name="T23" fmla="*/ 41 h 284"/>
                      <a:gd name="T24" fmla="*/ 45 w 204"/>
                      <a:gd name="T25" fmla="*/ 56 h 284"/>
                      <a:gd name="T26" fmla="*/ 20 w 204"/>
                      <a:gd name="T27" fmla="*/ 5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84">
                        <a:moveTo>
                          <a:pt x="74" y="0"/>
                        </a:moveTo>
                        <a:cubicBezTo>
                          <a:pt x="188" y="0"/>
                          <a:pt x="188" y="0"/>
                          <a:pt x="188" y="0"/>
                        </a:cubicBezTo>
                        <a:cubicBezTo>
                          <a:pt x="197" y="0"/>
                          <a:pt x="204" y="7"/>
                          <a:pt x="204" y="16"/>
                        </a:cubicBezTo>
                        <a:cubicBezTo>
                          <a:pt x="204" y="88"/>
                          <a:pt x="204" y="88"/>
                          <a:pt x="204" y="88"/>
                        </a:cubicBezTo>
                        <a:cubicBezTo>
                          <a:pt x="204" y="230"/>
                          <a:pt x="204" y="230"/>
                          <a:pt x="204" y="230"/>
                        </a:cubicBezTo>
                        <a:cubicBezTo>
                          <a:pt x="204" y="268"/>
                          <a:pt x="204" y="268"/>
                          <a:pt x="204" y="268"/>
                        </a:cubicBezTo>
                        <a:cubicBezTo>
                          <a:pt x="204" y="277"/>
                          <a:pt x="197" y="284"/>
                          <a:pt x="188" y="284"/>
                        </a:cubicBezTo>
                        <a:cubicBezTo>
                          <a:pt x="16" y="284"/>
                          <a:pt x="16" y="284"/>
                          <a:pt x="16" y="284"/>
                        </a:cubicBezTo>
                        <a:cubicBezTo>
                          <a:pt x="7" y="284"/>
                          <a:pt x="0" y="277"/>
                          <a:pt x="0" y="268"/>
                        </a:cubicBezTo>
                        <a:cubicBezTo>
                          <a:pt x="0" y="56"/>
                          <a:pt x="0" y="56"/>
                          <a:pt x="0" y="56"/>
                        </a:cubicBezTo>
                        <a:cubicBezTo>
                          <a:pt x="62" y="0"/>
                          <a:pt x="62" y="0"/>
                          <a:pt x="62" y="0"/>
                        </a:cubicBezTo>
                        <a:cubicBezTo>
                          <a:pt x="61" y="41"/>
                          <a:pt x="61" y="41"/>
                          <a:pt x="61" y="41"/>
                        </a:cubicBezTo>
                        <a:cubicBezTo>
                          <a:pt x="61" y="49"/>
                          <a:pt x="54" y="56"/>
                          <a:pt x="45" y="56"/>
                        </a:cubicBezTo>
                        <a:cubicBezTo>
                          <a:pt x="20" y="56"/>
                          <a:pt x="20" y="56"/>
                          <a:pt x="20" y="56"/>
                        </a:cubicBezTo>
                      </a:path>
                    </a:pathLst>
                  </a:custGeom>
                  <a:grpFill/>
                  <a:ln w="19050" cap="rnd">
                    <a:solidFill>
                      <a:schemeClr val="bg1"/>
                    </a:solidFill>
                    <a:prstDash val="solid"/>
                    <a:round/>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grpSp>
            <p:sp>
              <p:nvSpPr>
                <p:cNvPr id="180" name="Freeform 107">
                  <a:extLst>
                    <a:ext uri="{FF2B5EF4-FFF2-40B4-BE49-F238E27FC236}">
                      <a16:creationId xmlns:a16="http://schemas.microsoft.com/office/drawing/2014/main" id="{A661F0DC-922C-4D41-973A-4E6ABED38CF7}"/>
                    </a:ext>
                  </a:extLst>
                </p:cNvPr>
                <p:cNvSpPr>
                  <a:spLocks/>
                </p:cNvSpPr>
                <p:nvPr/>
              </p:nvSpPr>
              <p:spPr bwMode="auto">
                <a:xfrm>
                  <a:off x="12689508" y="3434774"/>
                  <a:ext cx="982039" cy="1368000"/>
                </a:xfrm>
                <a:custGeom>
                  <a:avLst/>
                  <a:gdLst>
                    <a:gd name="T0" fmla="*/ 74 w 204"/>
                    <a:gd name="T1" fmla="*/ 0 h 284"/>
                    <a:gd name="T2" fmla="*/ 188 w 204"/>
                    <a:gd name="T3" fmla="*/ 0 h 284"/>
                    <a:gd name="T4" fmla="*/ 204 w 204"/>
                    <a:gd name="T5" fmla="*/ 16 h 284"/>
                    <a:gd name="T6" fmla="*/ 204 w 204"/>
                    <a:gd name="T7" fmla="*/ 88 h 284"/>
                    <a:gd name="T8" fmla="*/ 204 w 204"/>
                    <a:gd name="T9" fmla="*/ 230 h 284"/>
                    <a:gd name="T10" fmla="*/ 204 w 204"/>
                    <a:gd name="T11" fmla="*/ 268 h 284"/>
                    <a:gd name="T12" fmla="*/ 188 w 204"/>
                    <a:gd name="T13" fmla="*/ 284 h 284"/>
                    <a:gd name="T14" fmla="*/ 16 w 204"/>
                    <a:gd name="T15" fmla="*/ 284 h 284"/>
                    <a:gd name="T16" fmla="*/ 0 w 204"/>
                    <a:gd name="T17" fmla="*/ 268 h 284"/>
                    <a:gd name="T18" fmla="*/ 0 w 204"/>
                    <a:gd name="T19" fmla="*/ 56 h 284"/>
                    <a:gd name="T20" fmla="*/ 62 w 204"/>
                    <a:gd name="T21" fmla="*/ 0 h 284"/>
                    <a:gd name="T22" fmla="*/ 61 w 204"/>
                    <a:gd name="T23" fmla="*/ 41 h 284"/>
                    <a:gd name="T24" fmla="*/ 45 w 204"/>
                    <a:gd name="T25" fmla="*/ 56 h 284"/>
                    <a:gd name="T26" fmla="*/ 20 w 204"/>
                    <a:gd name="T27" fmla="*/ 5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84">
                      <a:moveTo>
                        <a:pt x="74" y="0"/>
                      </a:moveTo>
                      <a:cubicBezTo>
                        <a:pt x="188" y="0"/>
                        <a:pt x="188" y="0"/>
                        <a:pt x="188" y="0"/>
                      </a:cubicBezTo>
                      <a:cubicBezTo>
                        <a:pt x="197" y="0"/>
                        <a:pt x="204" y="7"/>
                        <a:pt x="204" y="16"/>
                      </a:cubicBezTo>
                      <a:cubicBezTo>
                        <a:pt x="204" y="88"/>
                        <a:pt x="204" y="88"/>
                        <a:pt x="204" y="88"/>
                      </a:cubicBezTo>
                      <a:cubicBezTo>
                        <a:pt x="204" y="230"/>
                        <a:pt x="204" y="230"/>
                        <a:pt x="204" y="230"/>
                      </a:cubicBezTo>
                      <a:cubicBezTo>
                        <a:pt x="204" y="268"/>
                        <a:pt x="204" y="268"/>
                        <a:pt x="204" y="268"/>
                      </a:cubicBezTo>
                      <a:cubicBezTo>
                        <a:pt x="204" y="277"/>
                        <a:pt x="197" y="284"/>
                        <a:pt x="188" y="284"/>
                      </a:cubicBezTo>
                      <a:cubicBezTo>
                        <a:pt x="16" y="284"/>
                        <a:pt x="16" y="284"/>
                        <a:pt x="16" y="284"/>
                      </a:cubicBezTo>
                      <a:cubicBezTo>
                        <a:pt x="7" y="284"/>
                        <a:pt x="0" y="277"/>
                        <a:pt x="0" y="268"/>
                      </a:cubicBezTo>
                      <a:cubicBezTo>
                        <a:pt x="0" y="56"/>
                        <a:pt x="0" y="56"/>
                        <a:pt x="0" y="56"/>
                      </a:cubicBezTo>
                      <a:cubicBezTo>
                        <a:pt x="62" y="0"/>
                        <a:pt x="62" y="0"/>
                        <a:pt x="62" y="0"/>
                      </a:cubicBezTo>
                      <a:cubicBezTo>
                        <a:pt x="61" y="41"/>
                        <a:pt x="61" y="41"/>
                        <a:pt x="61" y="41"/>
                      </a:cubicBezTo>
                      <a:cubicBezTo>
                        <a:pt x="61" y="49"/>
                        <a:pt x="54" y="56"/>
                        <a:pt x="45" y="56"/>
                      </a:cubicBezTo>
                      <a:cubicBezTo>
                        <a:pt x="20" y="56"/>
                        <a:pt x="20" y="56"/>
                        <a:pt x="20" y="56"/>
                      </a:cubicBezTo>
                    </a:path>
                  </a:pathLst>
                </a:custGeom>
                <a:grpFill/>
                <a:ln w="19050" cap="rnd">
                  <a:solidFill>
                    <a:schemeClr val="bg1"/>
                  </a:solidFill>
                  <a:prstDash val="solid"/>
                  <a:round/>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grpSp>
              <p:nvGrpSpPr>
                <p:cNvPr id="181" name="קבוצה 14">
                  <a:extLst>
                    <a:ext uri="{FF2B5EF4-FFF2-40B4-BE49-F238E27FC236}">
                      <a16:creationId xmlns:a16="http://schemas.microsoft.com/office/drawing/2014/main" id="{2275CADB-D206-48DC-8D06-5D9785EC2D09}"/>
                    </a:ext>
                  </a:extLst>
                </p:cNvPr>
                <p:cNvGrpSpPr/>
                <p:nvPr/>
              </p:nvGrpSpPr>
              <p:grpSpPr>
                <a:xfrm>
                  <a:off x="12893741" y="3969600"/>
                  <a:ext cx="593098" cy="500706"/>
                  <a:chOff x="12786793" y="1580669"/>
                  <a:chExt cx="593098" cy="500706"/>
                </a:xfrm>
                <a:grpFill/>
              </p:grpSpPr>
              <p:sp>
                <p:nvSpPr>
                  <p:cNvPr id="182" name="Line 104">
                    <a:extLst>
                      <a:ext uri="{FF2B5EF4-FFF2-40B4-BE49-F238E27FC236}">
                        <a16:creationId xmlns:a16="http://schemas.microsoft.com/office/drawing/2014/main" id="{B9CD3339-AB05-4FF9-A64A-7FBC58C96E4A}"/>
                      </a:ext>
                    </a:extLst>
                  </p:cNvPr>
                  <p:cNvSpPr>
                    <a:spLocks noChangeShapeType="1"/>
                  </p:cNvSpPr>
                  <p:nvPr/>
                </p:nvSpPr>
                <p:spPr bwMode="auto">
                  <a:xfrm>
                    <a:off x="12786793" y="1580669"/>
                    <a:ext cx="593098" cy="0"/>
                  </a:xfrm>
                  <a:prstGeom prst="line">
                    <a:avLst/>
                  </a:prstGeom>
                  <a:grpFill/>
                  <a:ln w="19050" cap="rnd">
                    <a:solidFill>
                      <a:schemeClr val="bg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83" name="Line 105">
                    <a:extLst>
                      <a:ext uri="{FF2B5EF4-FFF2-40B4-BE49-F238E27FC236}">
                        <a16:creationId xmlns:a16="http://schemas.microsoft.com/office/drawing/2014/main" id="{5F450405-3733-41F2-B134-9BC7E8C3FB68}"/>
                      </a:ext>
                    </a:extLst>
                  </p:cNvPr>
                  <p:cNvSpPr>
                    <a:spLocks noChangeShapeType="1"/>
                  </p:cNvSpPr>
                  <p:nvPr/>
                </p:nvSpPr>
                <p:spPr bwMode="auto">
                  <a:xfrm>
                    <a:off x="12786793" y="1831022"/>
                    <a:ext cx="593098" cy="0"/>
                  </a:xfrm>
                  <a:prstGeom prst="line">
                    <a:avLst/>
                  </a:prstGeom>
                  <a:grpFill/>
                  <a:ln w="19050" cap="rnd">
                    <a:solidFill>
                      <a:schemeClr val="bg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84" name="Line 106">
                    <a:extLst>
                      <a:ext uri="{FF2B5EF4-FFF2-40B4-BE49-F238E27FC236}">
                        <a16:creationId xmlns:a16="http://schemas.microsoft.com/office/drawing/2014/main" id="{5DF0CDEA-875B-407F-8908-8EAFB534AC35}"/>
                      </a:ext>
                    </a:extLst>
                  </p:cNvPr>
                  <p:cNvSpPr>
                    <a:spLocks noChangeShapeType="1"/>
                  </p:cNvSpPr>
                  <p:nvPr/>
                </p:nvSpPr>
                <p:spPr bwMode="auto">
                  <a:xfrm>
                    <a:off x="12786793" y="2081375"/>
                    <a:ext cx="593098" cy="0"/>
                  </a:xfrm>
                  <a:prstGeom prst="line">
                    <a:avLst/>
                  </a:prstGeom>
                  <a:grpFill/>
                  <a:ln w="19050" cap="rnd">
                    <a:solidFill>
                      <a:schemeClr val="bg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grpSp>
          </p:grpSp>
        </p:grpSp>
        <p:sp>
          <p:nvSpPr>
            <p:cNvPr id="236" name="TextBox 235">
              <a:extLst>
                <a:ext uri="{FF2B5EF4-FFF2-40B4-BE49-F238E27FC236}">
                  <a16:creationId xmlns:a16="http://schemas.microsoft.com/office/drawing/2014/main" id="{D46EB117-178F-41C1-A75A-8D9E4E33A495}"/>
                </a:ext>
              </a:extLst>
            </p:cNvPr>
            <p:cNvSpPr txBox="1"/>
            <p:nvPr/>
          </p:nvSpPr>
          <p:spPr>
            <a:xfrm>
              <a:off x="11592636" y="3536315"/>
              <a:ext cx="1949241" cy="400110"/>
            </a:xfrm>
            <a:prstGeom prst="rect">
              <a:avLst/>
            </a:prstGeom>
            <a:noFill/>
          </p:spPr>
          <p:txBody>
            <a:bodyPr wrap="square" rtlCol="0">
              <a:spAutoFit/>
            </a:bodyPr>
            <a:lstStyle/>
            <a:p>
              <a:pPr algn="ctr"/>
              <a:r>
                <a:rPr lang="en-GB" sz="2000"/>
                <a:t>Copy/Paste</a:t>
              </a:r>
              <a:endParaRPr lang="LID4096" sz="2000"/>
            </a:p>
          </p:txBody>
        </p:sp>
      </p:grpSp>
      <p:grpSp>
        <p:nvGrpSpPr>
          <p:cNvPr id="249" name="Group 248">
            <a:extLst>
              <a:ext uri="{FF2B5EF4-FFF2-40B4-BE49-F238E27FC236}">
                <a16:creationId xmlns:a16="http://schemas.microsoft.com/office/drawing/2014/main" id="{33909081-BCFF-4B2B-A1BB-45E37A2F52D0}"/>
              </a:ext>
            </a:extLst>
          </p:cNvPr>
          <p:cNvGrpSpPr/>
          <p:nvPr/>
        </p:nvGrpSpPr>
        <p:grpSpPr>
          <a:xfrm>
            <a:off x="4564710" y="4239990"/>
            <a:ext cx="2601538" cy="1715023"/>
            <a:chOff x="4564710" y="4239990"/>
            <a:chExt cx="2601538" cy="1715023"/>
          </a:xfrm>
        </p:grpSpPr>
        <p:grpSp>
          <p:nvGrpSpPr>
            <p:cNvPr id="237" name="Group 236">
              <a:extLst>
                <a:ext uri="{FF2B5EF4-FFF2-40B4-BE49-F238E27FC236}">
                  <a16:creationId xmlns:a16="http://schemas.microsoft.com/office/drawing/2014/main" id="{9A3951CA-81AA-44B3-A5F8-2740D858D3B4}"/>
                </a:ext>
              </a:extLst>
            </p:cNvPr>
            <p:cNvGrpSpPr/>
            <p:nvPr/>
          </p:nvGrpSpPr>
          <p:grpSpPr>
            <a:xfrm>
              <a:off x="5250918" y="4239990"/>
              <a:ext cx="1213592" cy="1213592"/>
              <a:chOff x="4226310" y="4700493"/>
              <a:chExt cx="1488280" cy="1488280"/>
            </a:xfrm>
          </p:grpSpPr>
          <p:sp>
            <p:nvSpPr>
              <p:cNvPr id="135" name="אליפסה 85">
                <a:extLst>
                  <a:ext uri="{FF2B5EF4-FFF2-40B4-BE49-F238E27FC236}">
                    <a16:creationId xmlns:a16="http://schemas.microsoft.com/office/drawing/2014/main" id="{343F7E58-38D1-4AFD-8F4A-9DF8A022D2E6}"/>
                  </a:ext>
                </a:extLst>
              </p:cNvPr>
              <p:cNvSpPr/>
              <p:nvPr/>
            </p:nvSpPr>
            <p:spPr>
              <a:xfrm>
                <a:off x="4226310" y="4700493"/>
                <a:ext cx="1488280" cy="1488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a:p>
            </p:txBody>
          </p:sp>
          <p:grpSp>
            <p:nvGrpSpPr>
              <p:cNvPr id="194" name="Picture Placeholder 897" descr="Ui Ux">
                <a:extLst>
                  <a:ext uri="{FF2B5EF4-FFF2-40B4-BE49-F238E27FC236}">
                    <a16:creationId xmlns:a16="http://schemas.microsoft.com/office/drawing/2014/main" id="{617CDB8F-AAC4-4FDD-9644-75F4B24BA4B6}"/>
                  </a:ext>
                </a:extLst>
              </p:cNvPr>
              <p:cNvGrpSpPr/>
              <p:nvPr/>
            </p:nvGrpSpPr>
            <p:grpSpPr>
              <a:xfrm>
                <a:off x="4513248" y="4978070"/>
                <a:ext cx="914400" cy="914400"/>
                <a:chOff x="1828800" y="4686300"/>
                <a:chExt cx="914400" cy="914400"/>
              </a:xfrm>
              <a:solidFill>
                <a:schemeClr val="bg1"/>
              </a:solidFill>
            </p:grpSpPr>
            <p:sp>
              <p:nvSpPr>
                <p:cNvPr id="195" name="Freeform: Shape 194">
                  <a:extLst>
                    <a:ext uri="{FF2B5EF4-FFF2-40B4-BE49-F238E27FC236}">
                      <a16:creationId xmlns:a16="http://schemas.microsoft.com/office/drawing/2014/main" id="{1C1F6A09-ED5B-4086-8D2F-0663F1120CA5}"/>
                    </a:ext>
                  </a:extLst>
                </p:cNvPr>
                <p:cNvSpPr/>
                <p:nvPr/>
              </p:nvSpPr>
              <p:spPr>
                <a:xfrm>
                  <a:off x="2157412" y="4962525"/>
                  <a:ext cx="276225" cy="276225"/>
                </a:xfrm>
                <a:custGeom>
                  <a:avLst/>
                  <a:gdLst>
                    <a:gd name="connsiteX0" fmla="*/ 0 w 276225"/>
                    <a:gd name="connsiteY0" fmla="*/ 138113 h 276225"/>
                    <a:gd name="connsiteX1" fmla="*/ 138113 w 276225"/>
                    <a:gd name="connsiteY1" fmla="*/ 276225 h 276225"/>
                    <a:gd name="connsiteX2" fmla="*/ 276225 w 276225"/>
                    <a:gd name="connsiteY2" fmla="*/ 138113 h 276225"/>
                    <a:gd name="connsiteX3" fmla="*/ 138113 w 276225"/>
                    <a:gd name="connsiteY3" fmla="*/ 0 h 276225"/>
                    <a:gd name="connsiteX4" fmla="*/ 0 w 276225"/>
                    <a:gd name="connsiteY4" fmla="*/ 138113 h 276225"/>
                    <a:gd name="connsiteX5" fmla="*/ 215265 w 276225"/>
                    <a:gd name="connsiteY5" fmla="*/ 179070 h 276225"/>
                    <a:gd name="connsiteX6" fmla="*/ 215265 w 276225"/>
                    <a:gd name="connsiteY6" fmla="*/ 208598 h 276225"/>
                    <a:gd name="connsiteX7" fmla="*/ 60007 w 276225"/>
                    <a:gd name="connsiteY7" fmla="*/ 208598 h 276225"/>
                    <a:gd name="connsiteX8" fmla="*/ 60007 w 276225"/>
                    <a:gd name="connsiteY8" fmla="*/ 179070 h 276225"/>
                    <a:gd name="connsiteX9" fmla="*/ 67627 w 276225"/>
                    <a:gd name="connsiteY9" fmla="*/ 163830 h 276225"/>
                    <a:gd name="connsiteX10" fmla="*/ 105727 w 276225"/>
                    <a:gd name="connsiteY10" fmla="*/ 145733 h 276225"/>
                    <a:gd name="connsiteX11" fmla="*/ 138113 w 276225"/>
                    <a:gd name="connsiteY11" fmla="*/ 140970 h 276225"/>
                    <a:gd name="connsiteX12" fmla="*/ 170498 w 276225"/>
                    <a:gd name="connsiteY12" fmla="*/ 145733 h 276225"/>
                    <a:gd name="connsiteX13" fmla="*/ 208598 w 276225"/>
                    <a:gd name="connsiteY13" fmla="*/ 163830 h 276225"/>
                    <a:gd name="connsiteX14" fmla="*/ 215265 w 276225"/>
                    <a:gd name="connsiteY14" fmla="*/ 179070 h 276225"/>
                    <a:gd name="connsiteX15" fmla="*/ 138113 w 276225"/>
                    <a:gd name="connsiteY15" fmla="*/ 53340 h 276225"/>
                    <a:gd name="connsiteX16" fmla="*/ 177165 w 276225"/>
                    <a:gd name="connsiteY16" fmla="*/ 92393 h 276225"/>
                    <a:gd name="connsiteX17" fmla="*/ 177165 w 276225"/>
                    <a:gd name="connsiteY17" fmla="*/ 92393 h 276225"/>
                    <a:gd name="connsiteX18" fmla="*/ 138113 w 276225"/>
                    <a:gd name="connsiteY18" fmla="*/ 131445 h 276225"/>
                    <a:gd name="connsiteX19" fmla="*/ 99060 w 276225"/>
                    <a:gd name="connsiteY19" fmla="*/ 92393 h 276225"/>
                    <a:gd name="connsiteX20" fmla="*/ 138113 w 276225"/>
                    <a:gd name="connsiteY20" fmla="*/ 5334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225" h="276225">
                      <a:moveTo>
                        <a:pt x="0" y="138113"/>
                      </a:moveTo>
                      <a:cubicBezTo>
                        <a:pt x="0" y="214313"/>
                        <a:pt x="61913" y="276225"/>
                        <a:pt x="138113" y="276225"/>
                      </a:cubicBezTo>
                      <a:cubicBezTo>
                        <a:pt x="214313" y="276225"/>
                        <a:pt x="276225" y="214313"/>
                        <a:pt x="276225" y="138113"/>
                      </a:cubicBezTo>
                      <a:cubicBezTo>
                        <a:pt x="276225" y="61913"/>
                        <a:pt x="214313" y="0"/>
                        <a:pt x="138113" y="0"/>
                      </a:cubicBezTo>
                      <a:cubicBezTo>
                        <a:pt x="61913" y="0"/>
                        <a:pt x="0" y="61913"/>
                        <a:pt x="0" y="138113"/>
                      </a:cubicBezTo>
                      <a:close/>
                      <a:moveTo>
                        <a:pt x="215265" y="179070"/>
                      </a:moveTo>
                      <a:lnTo>
                        <a:pt x="215265" y="208598"/>
                      </a:lnTo>
                      <a:lnTo>
                        <a:pt x="60007" y="208598"/>
                      </a:lnTo>
                      <a:lnTo>
                        <a:pt x="60007" y="179070"/>
                      </a:lnTo>
                      <a:cubicBezTo>
                        <a:pt x="60007" y="173355"/>
                        <a:pt x="62865" y="167640"/>
                        <a:pt x="67627" y="163830"/>
                      </a:cubicBezTo>
                      <a:cubicBezTo>
                        <a:pt x="79057" y="155258"/>
                        <a:pt x="91440" y="149543"/>
                        <a:pt x="105727" y="145733"/>
                      </a:cubicBezTo>
                      <a:cubicBezTo>
                        <a:pt x="116205" y="142875"/>
                        <a:pt x="126682" y="140970"/>
                        <a:pt x="138113" y="140970"/>
                      </a:cubicBezTo>
                      <a:cubicBezTo>
                        <a:pt x="148590" y="140970"/>
                        <a:pt x="160020" y="142875"/>
                        <a:pt x="170498" y="145733"/>
                      </a:cubicBezTo>
                      <a:cubicBezTo>
                        <a:pt x="183833" y="149543"/>
                        <a:pt x="197168" y="155258"/>
                        <a:pt x="208598" y="163830"/>
                      </a:cubicBezTo>
                      <a:cubicBezTo>
                        <a:pt x="212408" y="167640"/>
                        <a:pt x="215265" y="173355"/>
                        <a:pt x="215265" y="179070"/>
                      </a:cubicBezTo>
                      <a:close/>
                      <a:moveTo>
                        <a:pt x="138113" y="53340"/>
                      </a:moveTo>
                      <a:cubicBezTo>
                        <a:pt x="159068" y="53340"/>
                        <a:pt x="177165" y="70485"/>
                        <a:pt x="177165" y="92393"/>
                      </a:cubicBezTo>
                      <a:lnTo>
                        <a:pt x="177165" y="92393"/>
                      </a:lnTo>
                      <a:cubicBezTo>
                        <a:pt x="177165" y="113348"/>
                        <a:pt x="160020" y="131445"/>
                        <a:pt x="138113" y="131445"/>
                      </a:cubicBezTo>
                      <a:cubicBezTo>
                        <a:pt x="117157" y="131445"/>
                        <a:pt x="99060" y="114300"/>
                        <a:pt x="99060" y="92393"/>
                      </a:cubicBezTo>
                      <a:cubicBezTo>
                        <a:pt x="99060" y="70485"/>
                        <a:pt x="116205" y="53340"/>
                        <a:pt x="138113" y="53340"/>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57319407-20E4-4CEE-AB27-0DE55AAE5062}"/>
                    </a:ext>
                  </a:extLst>
                </p:cNvPr>
                <p:cNvSpPr/>
                <p:nvPr/>
              </p:nvSpPr>
              <p:spPr>
                <a:xfrm>
                  <a:off x="2695575" y="499110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4669521-EFE4-4257-ADA8-6929ACF37D37}"/>
                    </a:ext>
                  </a:extLst>
                </p:cNvPr>
                <p:cNvSpPr/>
                <p:nvPr/>
              </p:nvSpPr>
              <p:spPr>
                <a:xfrm>
                  <a:off x="2532697" y="4991100"/>
                  <a:ext cx="27622" cy="28575"/>
                </a:xfrm>
                <a:custGeom>
                  <a:avLst/>
                  <a:gdLst>
                    <a:gd name="connsiteX0" fmla="*/ 0 w 27622"/>
                    <a:gd name="connsiteY0" fmla="*/ 0 h 28575"/>
                    <a:gd name="connsiteX1" fmla="*/ 27623 w 27622"/>
                    <a:gd name="connsiteY1" fmla="*/ 0 h 28575"/>
                    <a:gd name="connsiteX2" fmla="*/ 27623 w 27622"/>
                    <a:gd name="connsiteY2" fmla="*/ 28575 h 28575"/>
                    <a:gd name="connsiteX3" fmla="*/ 0 w 2762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7622" h="28575">
                      <a:moveTo>
                        <a:pt x="0" y="0"/>
                      </a:moveTo>
                      <a:lnTo>
                        <a:pt x="27623" y="0"/>
                      </a:lnTo>
                      <a:lnTo>
                        <a:pt x="27623" y="28575"/>
                      </a:lnTo>
                      <a:lnTo>
                        <a:pt x="0" y="28575"/>
                      </a:ln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9769DFB-9BC2-4A65-8245-AB166EE502A4}"/>
                    </a:ext>
                  </a:extLst>
                </p:cNvPr>
                <p:cNvSpPr/>
                <p:nvPr/>
              </p:nvSpPr>
              <p:spPr>
                <a:xfrm>
                  <a:off x="2587942" y="4991100"/>
                  <a:ext cx="27622" cy="28575"/>
                </a:xfrm>
                <a:custGeom>
                  <a:avLst/>
                  <a:gdLst>
                    <a:gd name="connsiteX0" fmla="*/ 0 w 27622"/>
                    <a:gd name="connsiteY0" fmla="*/ 0 h 28575"/>
                    <a:gd name="connsiteX1" fmla="*/ 27622 w 27622"/>
                    <a:gd name="connsiteY1" fmla="*/ 0 h 28575"/>
                    <a:gd name="connsiteX2" fmla="*/ 27622 w 27622"/>
                    <a:gd name="connsiteY2" fmla="*/ 28575 h 28575"/>
                    <a:gd name="connsiteX3" fmla="*/ 0 w 2762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7622" h="28575">
                      <a:moveTo>
                        <a:pt x="0" y="0"/>
                      </a:moveTo>
                      <a:lnTo>
                        <a:pt x="27622" y="0"/>
                      </a:lnTo>
                      <a:lnTo>
                        <a:pt x="27622" y="28575"/>
                      </a:lnTo>
                      <a:lnTo>
                        <a:pt x="0" y="28575"/>
                      </a:ln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1765C279-CC2B-4B8E-B3E8-2D51FEA68359}"/>
                    </a:ext>
                  </a:extLst>
                </p:cNvPr>
                <p:cNvSpPr/>
                <p:nvPr/>
              </p:nvSpPr>
              <p:spPr>
                <a:xfrm>
                  <a:off x="2642235" y="4991100"/>
                  <a:ext cx="27622" cy="28575"/>
                </a:xfrm>
                <a:custGeom>
                  <a:avLst/>
                  <a:gdLst>
                    <a:gd name="connsiteX0" fmla="*/ 0 w 27622"/>
                    <a:gd name="connsiteY0" fmla="*/ 0 h 28575"/>
                    <a:gd name="connsiteX1" fmla="*/ 27623 w 27622"/>
                    <a:gd name="connsiteY1" fmla="*/ 0 h 28575"/>
                    <a:gd name="connsiteX2" fmla="*/ 27623 w 27622"/>
                    <a:gd name="connsiteY2" fmla="*/ 28575 h 28575"/>
                    <a:gd name="connsiteX3" fmla="*/ 0 w 2762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7622" h="28575">
                      <a:moveTo>
                        <a:pt x="0" y="0"/>
                      </a:moveTo>
                      <a:lnTo>
                        <a:pt x="27623" y="0"/>
                      </a:lnTo>
                      <a:lnTo>
                        <a:pt x="27623" y="28575"/>
                      </a:lnTo>
                      <a:lnTo>
                        <a:pt x="0" y="28575"/>
                      </a:ln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D8ACF0D5-6339-4F1A-8AE7-87C723ACC297}"/>
                    </a:ext>
                  </a:extLst>
                </p:cNvPr>
                <p:cNvSpPr/>
                <p:nvPr/>
              </p:nvSpPr>
              <p:spPr>
                <a:xfrm>
                  <a:off x="2476500" y="499110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753B950C-FC6E-4060-BF01-752A86B5DED9}"/>
                    </a:ext>
                  </a:extLst>
                </p:cNvPr>
                <p:cNvSpPr/>
                <p:nvPr/>
              </p:nvSpPr>
              <p:spPr>
                <a:xfrm>
                  <a:off x="2476500" y="487680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CD3DABF4-F53F-4C0B-BB8E-4927F736F474}"/>
                    </a:ext>
                  </a:extLst>
                </p:cNvPr>
                <p:cNvSpPr/>
                <p:nvPr/>
              </p:nvSpPr>
              <p:spPr>
                <a:xfrm>
                  <a:off x="2476500" y="493395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C4F4890-C4B4-4B6E-85F5-9DEE16C0DAFD}"/>
                    </a:ext>
                  </a:extLst>
                </p:cNvPr>
                <p:cNvSpPr/>
                <p:nvPr/>
              </p:nvSpPr>
              <p:spPr>
                <a:xfrm>
                  <a:off x="2476500" y="481965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6B815706-80EB-445D-B3A1-BDBFF87AAA81}"/>
                    </a:ext>
                  </a:extLst>
                </p:cNvPr>
                <p:cNvSpPr/>
                <p:nvPr/>
              </p:nvSpPr>
              <p:spPr>
                <a:xfrm>
                  <a:off x="2476500" y="476250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DACE3C51-4BE5-4477-94C3-97BC69A5D724}"/>
                    </a:ext>
                  </a:extLst>
                </p:cNvPr>
                <p:cNvSpPr/>
                <p:nvPr/>
              </p:nvSpPr>
              <p:spPr>
                <a:xfrm>
                  <a:off x="2587942" y="4762500"/>
                  <a:ext cx="27622" cy="28575"/>
                </a:xfrm>
                <a:custGeom>
                  <a:avLst/>
                  <a:gdLst>
                    <a:gd name="connsiteX0" fmla="*/ 0 w 27622"/>
                    <a:gd name="connsiteY0" fmla="*/ 0 h 28575"/>
                    <a:gd name="connsiteX1" fmla="*/ 27622 w 27622"/>
                    <a:gd name="connsiteY1" fmla="*/ 0 h 28575"/>
                    <a:gd name="connsiteX2" fmla="*/ 27622 w 27622"/>
                    <a:gd name="connsiteY2" fmla="*/ 28575 h 28575"/>
                    <a:gd name="connsiteX3" fmla="*/ 0 w 2762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7622" h="28575">
                      <a:moveTo>
                        <a:pt x="0" y="0"/>
                      </a:moveTo>
                      <a:lnTo>
                        <a:pt x="27622" y="0"/>
                      </a:lnTo>
                      <a:lnTo>
                        <a:pt x="27622" y="28575"/>
                      </a:lnTo>
                      <a:lnTo>
                        <a:pt x="0" y="28575"/>
                      </a:ln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3C21B80-B7C2-4D03-A8ED-6FD422A3035D}"/>
                    </a:ext>
                  </a:extLst>
                </p:cNvPr>
                <p:cNvSpPr/>
                <p:nvPr/>
              </p:nvSpPr>
              <p:spPr>
                <a:xfrm>
                  <a:off x="2642235" y="4762500"/>
                  <a:ext cx="27622" cy="28575"/>
                </a:xfrm>
                <a:custGeom>
                  <a:avLst/>
                  <a:gdLst>
                    <a:gd name="connsiteX0" fmla="*/ 0 w 27622"/>
                    <a:gd name="connsiteY0" fmla="*/ 0 h 28575"/>
                    <a:gd name="connsiteX1" fmla="*/ 27623 w 27622"/>
                    <a:gd name="connsiteY1" fmla="*/ 0 h 28575"/>
                    <a:gd name="connsiteX2" fmla="*/ 27623 w 27622"/>
                    <a:gd name="connsiteY2" fmla="*/ 28575 h 28575"/>
                    <a:gd name="connsiteX3" fmla="*/ 0 w 2762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7622" h="28575">
                      <a:moveTo>
                        <a:pt x="0" y="0"/>
                      </a:moveTo>
                      <a:lnTo>
                        <a:pt x="27623" y="0"/>
                      </a:lnTo>
                      <a:lnTo>
                        <a:pt x="27623" y="28575"/>
                      </a:lnTo>
                      <a:lnTo>
                        <a:pt x="0" y="28575"/>
                      </a:ln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BFF02244-7520-4577-9B33-0EB284D3FBB6}"/>
                    </a:ext>
                  </a:extLst>
                </p:cNvPr>
                <p:cNvSpPr/>
                <p:nvPr/>
              </p:nvSpPr>
              <p:spPr>
                <a:xfrm>
                  <a:off x="2532697" y="4762500"/>
                  <a:ext cx="27622" cy="28575"/>
                </a:xfrm>
                <a:custGeom>
                  <a:avLst/>
                  <a:gdLst>
                    <a:gd name="connsiteX0" fmla="*/ 0 w 27622"/>
                    <a:gd name="connsiteY0" fmla="*/ 0 h 28575"/>
                    <a:gd name="connsiteX1" fmla="*/ 27623 w 27622"/>
                    <a:gd name="connsiteY1" fmla="*/ 0 h 28575"/>
                    <a:gd name="connsiteX2" fmla="*/ 27623 w 27622"/>
                    <a:gd name="connsiteY2" fmla="*/ 28575 h 28575"/>
                    <a:gd name="connsiteX3" fmla="*/ 0 w 2762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7622" h="28575">
                      <a:moveTo>
                        <a:pt x="0" y="0"/>
                      </a:moveTo>
                      <a:lnTo>
                        <a:pt x="27623" y="0"/>
                      </a:lnTo>
                      <a:lnTo>
                        <a:pt x="27623" y="28575"/>
                      </a:lnTo>
                      <a:lnTo>
                        <a:pt x="0" y="28575"/>
                      </a:ln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77F3966-8300-4F9D-B95D-806B2EF1111C}"/>
                    </a:ext>
                  </a:extLst>
                </p:cNvPr>
                <p:cNvSpPr/>
                <p:nvPr/>
              </p:nvSpPr>
              <p:spPr>
                <a:xfrm>
                  <a:off x="2695575" y="476250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34745441-0640-4CC4-9788-2DFB32A64BB3}"/>
                    </a:ext>
                  </a:extLst>
                </p:cNvPr>
                <p:cNvSpPr/>
                <p:nvPr/>
              </p:nvSpPr>
              <p:spPr>
                <a:xfrm>
                  <a:off x="2695575" y="481965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73E265E2-CB9A-4C34-9787-86BFDCB9D33C}"/>
                    </a:ext>
                  </a:extLst>
                </p:cNvPr>
                <p:cNvSpPr/>
                <p:nvPr/>
              </p:nvSpPr>
              <p:spPr>
                <a:xfrm>
                  <a:off x="2695575" y="487680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80ABC955-CE47-4FE9-911F-A71B1F58B385}"/>
                    </a:ext>
                  </a:extLst>
                </p:cNvPr>
                <p:cNvSpPr/>
                <p:nvPr/>
              </p:nvSpPr>
              <p:spPr>
                <a:xfrm>
                  <a:off x="2695575" y="4933950"/>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6FA6A43-0617-436C-8A65-EE6D1A1C6C5A}"/>
                    </a:ext>
                  </a:extLst>
                </p:cNvPr>
                <p:cNvSpPr/>
                <p:nvPr/>
              </p:nvSpPr>
              <p:spPr>
                <a:xfrm>
                  <a:off x="2458402" y="5143500"/>
                  <a:ext cx="123825" cy="124777"/>
                </a:xfrm>
                <a:custGeom>
                  <a:avLst/>
                  <a:gdLst>
                    <a:gd name="connsiteX0" fmla="*/ 37148 w 123825"/>
                    <a:gd name="connsiteY0" fmla="*/ 119063 h 124777"/>
                    <a:gd name="connsiteX1" fmla="*/ 41910 w 123825"/>
                    <a:gd name="connsiteY1" fmla="*/ 121920 h 124777"/>
                    <a:gd name="connsiteX2" fmla="*/ 44768 w 123825"/>
                    <a:gd name="connsiteY2" fmla="*/ 119063 h 124777"/>
                    <a:gd name="connsiteX3" fmla="*/ 59055 w 123825"/>
                    <a:gd name="connsiteY3" fmla="*/ 80010 h 124777"/>
                    <a:gd name="connsiteX4" fmla="*/ 103823 w 123825"/>
                    <a:gd name="connsiteY4" fmla="*/ 124777 h 124777"/>
                    <a:gd name="connsiteX5" fmla="*/ 123825 w 123825"/>
                    <a:gd name="connsiteY5" fmla="*/ 104775 h 124777"/>
                    <a:gd name="connsiteX6" fmla="*/ 79058 w 123825"/>
                    <a:gd name="connsiteY6" fmla="*/ 60007 h 124777"/>
                    <a:gd name="connsiteX7" fmla="*/ 118110 w 123825"/>
                    <a:gd name="connsiteY7" fmla="*/ 45720 h 124777"/>
                    <a:gd name="connsiteX8" fmla="*/ 120968 w 123825"/>
                    <a:gd name="connsiteY8" fmla="*/ 40957 h 124777"/>
                    <a:gd name="connsiteX9" fmla="*/ 118110 w 123825"/>
                    <a:gd name="connsiteY9" fmla="*/ 38100 h 124777"/>
                    <a:gd name="connsiteX10" fmla="*/ 4763 w 123825"/>
                    <a:gd name="connsiteY10" fmla="*/ 0 h 124777"/>
                    <a:gd name="connsiteX11" fmla="*/ 3810 w 123825"/>
                    <a:gd name="connsiteY11" fmla="*/ 0 h 124777"/>
                    <a:gd name="connsiteX12" fmla="*/ 3810 w 123825"/>
                    <a:gd name="connsiteY12" fmla="*/ 0 h 124777"/>
                    <a:gd name="connsiteX13" fmla="*/ 0 w 123825"/>
                    <a:gd name="connsiteY13" fmla="*/ 3810 h 124777"/>
                    <a:gd name="connsiteX14" fmla="*/ 0 w 123825"/>
                    <a:gd name="connsiteY14" fmla="*/ 4763 h 124777"/>
                    <a:gd name="connsiteX15" fmla="*/ 37148 w 123825"/>
                    <a:gd name="connsiteY15" fmla="*/ 119063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24777">
                      <a:moveTo>
                        <a:pt x="37148" y="119063"/>
                      </a:moveTo>
                      <a:cubicBezTo>
                        <a:pt x="38100" y="120968"/>
                        <a:pt x="40005" y="121920"/>
                        <a:pt x="41910" y="121920"/>
                      </a:cubicBezTo>
                      <a:cubicBezTo>
                        <a:pt x="42863" y="121920"/>
                        <a:pt x="43815" y="120968"/>
                        <a:pt x="44768" y="119063"/>
                      </a:cubicBezTo>
                      <a:lnTo>
                        <a:pt x="59055" y="80010"/>
                      </a:lnTo>
                      <a:lnTo>
                        <a:pt x="103823" y="124777"/>
                      </a:lnTo>
                      <a:lnTo>
                        <a:pt x="123825" y="104775"/>
                      </a:lnTo>
                      <a:lnTo>
                        <a:pt x="79058" y="60007"/>
                      </a:lnTo>
                      <a:lnTo>
                        <a:pt x="118110" y="45720"/>
                      </a:lnTo>
                      <a:cubicBezTo>
                        <a:pt x="120015" y="44768"/>
                        <a:pt x="120968" y="42863"/>
                        <a:pt x="120968" y="40957"/>
                      </a:cubicBezTo>
                      <a:cubicBezTo>
                        <a:pt x="120968" y="40005"/>
                        <a:pt x="120015" y="39052"/>
                        <a:pt x="118110" y="38100"/>
                      </a:cubicBezTo>
                      <a:lnTo>
                        <a:pt x="4763" y="0"/>
                      </a:lnTo>
                      <a:cubicBezTo>
                        <a:pt x="4763" y="0"/>
                        <a:pt x="3810" y="0"/>
                        <a:pt x="3810" y="0"/>
                      </a:cubicBezTo>
                      <a:lnTo>
                        <a:pt x="3810" y="0"/>
                      </a:lnTo>
                      <a:cubicBezTo>
                        <a:pt x="1905" y="0"/>
                        <a:pt x="0" y="1905"/>
                        <a:pt x="0" y="3810"/>
                      </a:cubicBezTo>
                      <a:cubicBezTo>
                        <a:pt x="0" y="3810"/>
                        <a:pt x="0" y="4763"/>
                        <a:pt x="0" y="4763"/>
                      </a:cubicBezTo>
                      <a:lnTo>
                        <a:pt x="37148" y="119063"/>
                      </a:ln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53D4D7B-AA79-4F74-8F57-6F0CF8723115}"/>
                    </a:ext>
                  </a:extLst>
                </p:cNvPr>
                <p:cNvSpPr/>
                <p:nvPr/>
              </p:nvSpPr>
              <p:spPr>
                <a:xfrm>
                  <a:off x="1847850" y="4914900"/>
                  <a:ext cx="257175" cy="200025"/>
                </a:xfrm>
                <a:custGeom>
                  <a:avLst/>
                  <a:gdLst>
                    <a:gd name="connsiteX0" fmla="*/ 257175 w 257175"/>
                    <a:gd name="connsiteY0" fmla="*/ 0 h 200025"/>
                    <a:gd name="connsiteX1" fmla="*/ 0 w 257175"/>
                    <a:gd name="connsiteY1" fmla="*/ 0 h 200025"/>
                    <a:gd name="connsiteX2" fmla="*/ 0 w 257175"/>
                    <a:gd name="connsiteY2" fmla="*/ 200025 h 200025"/>
                    <a:gd name="connsiteX3" fmla="*/ 257175 w 257175"/>
                    <a:gd name="connsiteY3" fmla="*/ 200025 h 200025"/>
                    <a:gd name="connsiteX4" fmla="*/ 257175 w 257175"/>
                    <a:gd name="connsiteY4" fmla="*/ 0 h 200025"/>
                    <a:gd name="connsiteX5" fmla="*/ 228600 w 257175"/>
                    <a:gd name="connsiteY5" fmla="*/ 171450 h 200025"/>
                    <a:gd name="connsiteX6" fmla="*/ 28575 w 257175"/>
                    <a:gd name="connsiteY6" fmla="*/ 171450 h 200025"/>
                    <a:gd name="connsiteX7" fmla="*/ 28575 w 257175"/>
                    <a:gd name="connsiteY7" fmla="*/ 28575 h 200025"/>
                    <a:gd name="connsiteX8" fmla="*/ 228600 w 257175"/>
                    <a:gd name="connsiteY8" fmla="*/ 28575 h 200025"/>
                    <a:gd name="connsiteX9" fmla="*/ 228600 w 257175"/>
                    <a:gd name="connsiteY9" fmla="*/ 17145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200025">
                      <a:moveTo>
                        <a:pt x="257175" y="0"/>
                      </a:moveTo>
                      <a:lnTo>
                        <a:pt x="0" y="0"/>
                      </a:lnTo>
                      <a:lnTo>
                        <a:pt x="0" y="200025"/>
                      </a:lnTo>
                      <a:lnTo>
                        <a:pt x="257175" y="200025"/>
                      </a:lnTo>
                      <a:lnTo>
                        <a:pt x="257175" y="0"/>
                      </a:lnTo>
                      <a:close/>
                      <a:moveTo>
                        <a:pt x="228600" y="171450"/>
                      </a:moveTo>
                      <a:lnTo>
                        <a:pt x="28575" y="171450"/>
                      </a:lnTo>
                      <a:lnTo>
                        <a:pt x="28575" y="28575"/>
                      </a:lnTo>
                      <a:lnTo>
                        <a:pt x="228600" y="28575"/>
                      </a:lnTo>
                      <a:lnTo>
                        <a:pt x="228600" y="171450"/>
                      </a:ln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311AE729-F6CA-4870-BF44-B31779D33282}"/>
                    </a:ext>
                  </a:extLst>
                </p:cNvPr>
                <p:cNvSpPr/>
                <p:nvPr/>
              </p:nvSpPr>
              <p:spPr>
                <a:xfrm>
                  <a:off x="1914525" y="4967287"/>
                  <a:ext cx="114300" cy="28575"/>
                </a:xfrm>
                <a:custGeom>
                  <a:avLst/>
                  <a:gdLst>
                    <a:gd name="connsiteX0" fmla="*/ 0 w 114300"/>
                    <a:gd name="connsiteY0" fmla="*/ 0 h 28575"/>
                    <a:gd name="connsiteX1" fmla="*/ 114300 w 114300"/>
                    <a:gd name="connsiteY1" fmla="*/ 0 h 28575"/>
                    <a:gd name="connsiteX2" fmla="*/ 114300 w 114300"/>
                    <a:gd name="connsiteY2" fmla="*/ 28575 h 28575"/>
                    <a:gd name="connsiteX3" fmla="*/ 0 w 1143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14300" h="28575">
                      <a:moveTo>
                        <a:pt x="0" y="0"/>
                      </a:moveTo>
                      <a:lnTo>
                        <a:pt x="114300" y="0"/>
                      </a:lnTo>
                      <a:lnTo>
                        <a:pt x="114300" y="28575"/>
                      </a:lnTo>
                      <a:lnTo>
                        <a:pt x="0" y="28575"/>
                      </a:ln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E1EEEF6F-3DC8-4BA7-96CE-4CDE2FA2CB73}"/>
                    </a:ext>
                  </a:extLst>
                </p:cNvPr>
                <p:cNvSpPr/>
                <p:nvPr/>
              </p:nvSpPr>
              <p:spPr>
                <a:xfrm>
                  <a:off x="1914525" y="5024437"/>
                  <a:ext cx="76200" cy="28575"/>
                </a:xfrm>
                <a:custGeom>
                  <a:avLst/>
                  <a:gdLst>
                    <a:gd name="connsiteX0" fmla="*/ 0 w 76200"/>
                    <a:gd name="connsiteY0" fmla="*/ 0 h 28575"/>
                    <a:gd name="connsiteX1" fmla="*/ 76200 w 76200"/>
                    <a:gd name="connsiteY1" fmla="*/ 0 h 28575"/>
                    <a:gd name="connsiteX2" fmla="*/ 76200 w 76200"/>
                    <a:gd name="connsiteY2" fmla="*/ 28575 h 28575"/>
                    <a:gd name="connsiteX3" fmla="*/ 0 w 762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76200" h="28575">
                      <a:moveTo>
                        <a:pt x="0" y="0"/>
                      </a:moveTo>
                      <a:lnTo>
                        <a:pt x="76200" y="0"/>
                      </a:lnTo>
                      <a:lnTo>
                        <a:pt x="76200" y="28575"/>
                      </a:lnTo>
                      <a:lnTo>
                        <a:pt x="0" y="28575"/>
                      </a:ln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88D1E32-D39C-4A1A-9B15-ED2779B2717D}"/>
                    </a:ext>
                  </a:extLst>
                </p:cNvPr>
                <p:cNvSpPr/>
                <p:nvPr/>
              </p:nvSpPr>
              <p:spPr>
                <a:xfrm>
                  <a:off x="2524125" y="4829175"/>
                  <a:ext cx="152400" cy="142875"/>
                </a:xfrm>
                <a:custGeom>
                  <a:avLst/>
                  <a:gdLst>
                    <a:gd name="connsiteX0" fmla="*/ 114300 w 152400"/>
                    <a:gd name="connsiteY0" fmla="*/ 0 h 142875"/>
                    <a:gd name="connsiteX1" fmla="*/ 0 w 152400"/>
                    <a:gd name="connsiteY1" fmla="*/ 0 h 142875"/>
                    <a:gd name="connsiteX2" fmla="*/ 0 w 152400"/>
                    <a:gd name="connsiteY2" fmla="*/ 57150 h 142875"/>
                    <a:gd name="connsiteX3" fmla="*/ 95250 w 152400"/>
                    <a:gd name="connsiteY3" fmla="*/ 57150 h 142875"/>
                    <a:gd name="connsiteX4" fmla="*/ 95250 w 152400"/>
                    <a:gd name="connsiteY4" fmla="*/ 142875 h 142875"/>
                    <a:gd name="connsiteX5" fmla="*/ 152400 w 152400"/>
                    <a:gd name="connsiteY5" fmla="*/ 142875 h 142875"/>
                    <a:gd name="connsiteX6" fmla="*/ 152400 w 152400"/>
                    <a:gd name="connsiteY6" fmla="*/ 38100 h 142875"/>
                    <a:gd name="connsiteX7" fmla="*/ 114300 w 152400"/>
                    <a:gd name="connsiteY7"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 h="142875">
                      <a:moveTo>
                        <a:pt x="114300" y="0"/>
                      </a:moveTo>
                      <a:lnTo>
                        <a:pt x="0" y="0"/>
                      </a:lnTo>
                      <a:lnTo>
                        <a:pt x="0" y="57150"/>
                      </a:lnTo>
                      <a:lnTo>
                        <a:pt x="95250" y="57150"/>
                      </a:lnTo>
                      <a:lnTo>
                        <a:pt x="95250" y="142875"/>
                      </a:lnTo>
                      <a:lnTo>
                        <a:pt x="152400" y="142875"/>
                      </a:lnTo>
                      <a:lnTo>
                        <a:pt x="152400" y="38100"/>
                      </a:lnTo>
                      <a:cubicBezTo>
                        <a:pt x="152400" y="17145"/>
                        <a:pt x="135255" y="0"/>
                        <a:pt x="114300" y="0"/>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531994B-9E18-411B-8C7A-33CF24C719DF}"/>
                    </a:ext>
                  </a:extLst>
                </p:cNvPr>
                <p:cNvSpPr/>
                <p:nvPr/>
              </p:nvSpPr>
              <p:spPr>
                <a:xfrm>
                  <a:off x="1914525" y="5038725"/>
                  <a:ext cx="762000" cy="438150"/>
                </a:xfrm>
                <a:custGeom>
                  <a:avLst/>
                  <a:gdLst>
                    <a:gd name="connsiteX0" fmla="*/ 704850 w 762000"/>
                    <a:gd name="connsiteY0" fmla="*/ 266700 h 438150"/>
                    <a:gd name="connsiteX1" fmla="*/ 57150 w 762000"/>
                    <a:gd name="connsiteY1" fmla="*/ 266700 h 438150"/>
                    <a:gd name="connsiteX2" fmla="*/ 57150 w 762000"/>
                    <a:gd name="connsiteY2" fmla="*/ 114300 h 438150"/>
                    <a:gd name="connsiteX3" fmla="*/ 0 w 762000"/>
                    <a:gd name="connsiteY3" fmla="*/ 114300 h 438150"/>
                    <a:gd name="connsiteX4" fmla="*/ 0 w 762000"/>
                    <a:gd name="connsiteY4" fmla="*/ 285750 h 438150"/>
                    <a:gd name="connsiteX5" fmla="*/ 38100 w 762000"/>
                    <a:gd name="connsiteY5" fmla="*/ 323850 h 438150"/>
                    <a:gd name="connsiteX6" fmla="*/ 304800 w 762000"/>
                    <a:gd name="connsiteY6" fmla="*/ 323850 h 438150"/>
                    <a:gd name="connsiteX7" fmla="*/ 304800 w 762000"/>
                    <a:gd name="connsiteY7" fmla="*/ 381000 h 438150"/>
                    <a:gd name="connsiteX8" fmla="*/ 209550 w 762000"/>
                    <a:gd name="connsiteY8" fmla="*/ 381000 h 438150"/>
                    <a:gd name="connsiteX9" fmla="*/ 209550 w 762000"/>
                    <a:gd name="connsiteY9" fmla="*/ 438150 h 438150"/>
                    <a:gd name="connsiteX10" fmla="*/ 552450 w 762000"/>
                    <a:gd name="connsiteY10" fmla="*/ 438150 h 438150"/>
                    <a:gd name="connsiteX11" fmla="*/ 552450 w 762000"/>
                    <a:gd name="connsiteY11" fmla="*/ 381000 h 438150"/>
                    <a:gd name="connsiteX12" fmla="*/ 457200 w 762000"/>
                    <a:gd name="connsiteY12" fmla="*/ 381000 h 438150"/>
                    <a:gd name="connsiteX13" fmla="*/ 457200 w 762000"/>
                    <a:gd name="connsiteY13" fmla="*/ 323850 h 438150"/>
                    <a:gd name="connsiteX14" fmla="*/ 723900 w 762000"/>
                    <a:gd name="connsiteY14" fmla="*/ 323850 h 438150"/>
                    <a:gd name="connsiteX15" fmla="*/ 762000 w 762000"/>
                    <a:gd name="connsiteY15" fmla="*/ 285750 h 438150"/>
                    <a:gd name="connsiteX16" fmla="*/ 762000 w 762000"/>
                    <a:gd name="connsiteY16" fmla="*/ 0 h 438150"/>
                    <a:gd name="connsiteX17" fmla="*/ 704850 w 762000"/>
                    <a:gd name="connsiteY17" fmla="*/ 0 h 438150"/>
                    <a:gd name="connsiteX18" fmla="*/ 704850 w 762000"/>
                    <a:gd name="connsiteY18" fmla="*/ 26670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2000" h="438150">
                      <a:moveTo>
                        <a:pt x="704850" y="266700"/>
                      </a:moveTo>
                      <a:lnTo>
                        <a:pt x="57150" y="266700"/>
                      </a:lnTo>
                      <a:lnTo>
                        <a:pt x="57150" y="114300"/>
                      </a:lnTo>
                      <a:lnTo>
                        <a:pt x="0" y="114300"/>
                      </a:lnTo>
                      <a:lnTo>
                        <a:pt x="0" y="285750"/>
                      </a:lnTo>
                      <a:cubicBezTo>
                        <a:pt x="0" y="306705"/>
                        <a:pt x="17145" y="323850"/>
                        <a:pt x="38100" y="323850"/>
                      </a:cubicBezTo>
                      <a:lnTo>
                        <a:pt x="304800" y="323850"/>
                      </a:lnTo>
                      <a:lnTo>
                        <a:pt x="304800" y="381000"/>
                      </a:lnTo>
                      <a:lnTo>
                        <a:pt x="209550" y="381000"/>
                      </a:lnTo>
                      <a:lnTo>
                        <a:pt x="209550" y="438150"/>
                      </a:lnTo>
                      <a:lnTo>
                        <a:pt x="552450" y="438150"/>
                      </a:lnTo>
                      <a:lnTo>
                        <a:pt x="552450" y="381000"/>
                      </a:lnTo>
                      <a:lnTo>
                        <a:pt x="457200" y="381000"/>
                      </a:lnTo>
                      <a:lnTo>
                        <a:pt x="457200" y="323850"/>
                      </a:lnTo>
                      <a:lnTo>
                        <a:pt x="723900" y="323850"/>
                      </a:lnTo>
                      <a:cubicBezTo>
                        <a:pt x="744855" y="323850"/>
                        <a:pt x="762000" y="306705"/>
                        <a:pt x="762000" y="285750"/>
                      </a:cubicBezTo>
                      <a:lnTo>
                        <a:pt x="762000" y="0"/>
                      </a:lnTo>
                      <a:lnTo>
                        <a:pt x="704850" y="0"/>
                      </a:lnTo>
                      <a:lnTo>
                        <a:pt x="704850" y="266700"/>
                      </a:ln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03E24E89-F2D8-4044-8EFE-BAE310AC5CEC}"/>
                    </a:ext>
                  </a:extLst>
                </p:cNvPr>
                <p:cNvSpPr/>
                <p:nvPr/>
              </p:nvSpPr>
              <p:spPr>
                <a:xfrm>
                  <a:off x="1914525" y="4829175"/>
                  <a:ext cx="542925" cy="57150"/>
                </a:xfrm>
                <a:custGeom>
                  <a:avLst/>
                  <a:gdLst>
                    <a:gd name="connsiteX0" fmla="*/ 542925 w 542925"/>
                    <a:gd name="connsiteY0" fmla="*/ 0 h 57150"/>
                    <a:gd name="connsiteX1" fmla="*/ 38100 w 542925"/>
                    <a:gd name="connsiteY1" fmla="*/ 0 h 57150"/>
                    <a:gd name="connsiteX2" fmla="*/ 0 w 542925"/>
                    <a:gd name="connsiteY2" fmla="*/ 38100 h 57150"/>
                    <a:gd name="connsiteX3" fmla="*/ 0 w 542925"/>
                    <a:gd name="connsiteY3" fmla="*/ 57150 h 57150"/>
                    <a:gd name="connsiteX4" fmla="*/ 542925 w 542925"/>
                    <a:gd name="connsiteY4" fmla="*/ 57150 h 57150"/>
                    <a:gd name="connsiteX5" fmla="*/ 542925 w 542925"/>
                    <a:gd name="connsiteY5"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925" h="57150">
                      <a:moveTo>
                        <a:pt x="542925" y="0"/>
                      </a:moveTo>
                      <a:lnTo>
                        <a:pt x="38100" y="0"/>
                      </a:lnTo>
                      <a:cubicBezTo>
                        <a:pt x="17145" y="0"/>
                        <a:pt x="0" y="17145"/>
                        <a:pt x="0" y="38100"/>
                      </a:cubicBezTo>
                      <a:lnTo>
                        <a:pt x="0" y="57150"/>
                      </a:lnTo>
                      <a:lnTo>
                        <a:pt x="542925" y="57150"/>
                      </a:lnTo>
                      <a:lnTo>
                        <a:pt x="542925" y="0"/>
                      </a:lnTo>
                      <a:close/>
                    </a:path>
                  </a:pathLst>
                </a:custGeom>
                <a:grpFill/>
                <a:ln w="9525" cap="flat">
                  <a:noFill/>
                  <a:prstDash val="solid"/>
                  <a:miter/>
                </a:ln>
              </p:spPr>
              <p:txBody>
                <a:bodyPr rtlCol="0" anchor="ctr"/>
                <a:lstStyle/>
                <a:p>
                  <a:endParaRPr lang="en-US"/>
                </a:p>
              </p:txBody>
            </p:sp>
          </p:grpSp>
        </p:grpSp>
        <p:sp>
          <p:nvSpPr>
            <p:cNvPr id="238" name="TextBox 237">
              <a:extLst>
                <a:ext uri="{FF2B5EF4-FFF2-40B4-BE49-F238E27FC236}">
                  <a16:creationId xmlns:a16="http://schemas.microsoft.com/office/drawing/2014/main" id="{AE0FB711-1781-40B2-8B73-76260BBDF0BF}"/>
                </a:ext>
              </a:extLst>
            </p:cNvPr>
            <p:cNvSpPr txBox="1"/>
            <p:nvPr/>
          </p:nvSpPr>
          <p:spPr>
            <a:xfrm>
              <a:off x="4564710" y="5554903"/>
              <a:ext cx="2601538" cy="400110"/>
            </a:xfrm>
            <a:prstGeom prst="rect">
              <a:avLst/>
            </a:prstGeom>
            <a:noFill/>
          </p:spPr>
          <p:txBody>
            <a:bodyPr wrap="square" rtlCol="0">
              <a:spAutoFit/>
            </a:bodyPr>
            <a:lstStyle/>
            <a:p>
              <a:pPr algn="ctr"/>
              <a:r>
                <a:rPr lang="en-GB" sz="2000"/>
                <a:t>Screen Navigation</a:t>
              </a:r>
              <a:endParaRPr lang="LID4096" sz="2000"/>
            </a:p>
          </p:txBody>
        </p:sp>
      </p:grpSp>
      <p:grpSp>
        <p:nvGrpSpPr>
          <p:cNvPr id="250" name="Group 249">
            <a:extLst>
              <a:ext uri="{FF2B5EF4-FFF2-40B4-BE49-F238E27FC236}">
                <a16:creationId xmlns:a16="http://schemas.microsoft.com/office/drawing/2014/main" id="{931C8494-844E-467A-BAF9-6010EA2BAE62}"/>
              </a:ext>
            </a:extLst>
          </p:cNvPr>
          <p:cNvGrpSpPr/>
          <p:nvPr/>
        </p:nvGrpSpPr>
        <p:grpSpPr>
          <a:xfrm>
            <a:off x="7487546" y="4239990"/>
            <a:ext cx="3434777" cy="2022799"/>
            <a:chOff x="7487546" y="4239990"/>
            <a:chExt cx="3434777" cy="2022799"/>
          </a:xfrm>
        </p:grpSpPr>
        <p:grpSp>
          <p:nvGrpSpPr>
            <p:cNvPr id="248" name="Group 247">
              <a:extLst>
                <a:ext uri="{FF2B5EF4-FFF2-40B4-BE49-F238E27FC236}">
                  <a16:creationId xmlns:a16="http://schemas.microsoft.com/office/drawing/2014/main" id="{FD0BABEC-9114-409A-9340-9E49D4D34170}"/>
                </a:ext>
              </a:extLst>
            </p:cNvPr>
            <p:cNvGrpSpPr/>
            <p:nvPr/>
          </p:nvGrpSpPr>
          <p:grpSpPr>
            <a:xfrm>
              <a:off x="8579702" y="4239990"/>
              <a:ext cx="1213592" cy="1213592"/>
              <a:chOff x="8579702" y="4385130"/>
              <a:chExt cx="1213592" cy="1213592"/>
            </a:xfrm>
          </p:grpSpPr>
          <p:grpSp>
            <p:nvGrpSpPr>
              <p:cNvPr id="156" name="Group 155">
                <a:extLst>
                  <a:ext uri="{FF2B5EF4-FFF2-40B4-BE49-F238E27FC236}">
                    <a16:creationId xmlns:a16="http://schemas.microsoft.com/office/drawing/2014/main" id="{B16E6E36-A024-4B0C-8B7B-66CCA20D3AD3}"/>
                  </a:ext>
                </a:extLst>
              </p:cNvPr>
              <p:cNvGrpSpPr/>
              <p:nvPr/>
            </p:nvGrpSpPr>
            <p:grpSpPr>
              <a:xfrm>
                <a:off x="8579702" y="4385130"/>
                <a:ext cx="1213592" cy="1213592"/>
                <a:chOff x="5636422" y="4191015"/>
                <a:chExt cx="1022412" cy="1022412"/>
              </a:xfrm>
              <a:solidFill>
                <a:schemeClr val="tx1"/>
              </a:solidFill>
            </p:grpSpPr>
            <p:sp>
              <p:nvSpPr>
                <p:cNvPr id="157" name="אליפסה 86">
                  <a:extLst>
                    <a:ext uri="{FF2B5EF4-FFF2-40B4-BE49-F238E27FC236}">
                      <a16:creationId xmlns:a16="http://schemas.microsoft.com/office/drawing/2014/main" id="{596E407F-CFB0-4408-BFB4-B417F082F6D5}"/>
                    </a:ext>
                  </a:extLst>
                </p:cNvPr>
                <p:cNvSpPr/>
                <p:nvPr/>
              </p:nvSpPr>
              <p:spPr>
                <a:xfrm>
                  <a:off x="5636422" y="4191015"/>
                  <a:ext cx="1022412" cy="1022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a:p>
              </p:txBody>
            </p:sp>
            <p:grpSp>
              <p:nvGrpSpPr>
                <p:cNvPr id="158" name="Group 2383">
                  <a:extLst>
                    <a:ext uri="{FF2B5EF4-FFF2-40B4-BE49-F238E27FC236}">
                      <a16:creationId xmlns:a16="http://schemas.microsoft.com/office/drawing/2014/main" id="{514376C4-ACBD-4CE5-B45F-74C23642B999}"/>
                    </a:ext>
                  </a:extLst>
                </p:cNvPr>
                <p:cNvGrpSpPr/>
                <p:nvPr/>
              </p:nvGrpSpPr>
              <p:grpSpPr>
                <a:xfrm>
                  <a:off x="5989378" y="4452267"/>
                  <a:ext cx="322229" cy="435599"/>
                  <a:chOff x="7747001" y="7224713"/>
                  <a:chExt cx="666750" cy="901700"/>
                </a:xfrm>
                <a:grpFill/>
              </p:grpSpPr>
              <p:sp>
                <p:nvSpPr>
                  <p:cNvPr id="159" name="Freeform 82">
                    <a:extLst>
                      <a:ext uri="{FF2B5EF4-FFF2-40B4-BE49-F238E27FC236}">
                        <a16:creationId xmlns:a16="http://schemas.microsoft.com/office/drawing/2014/main" id="{8E6A53ED-7A37-4FAF-823E-B7BBCFF1C7DC}"/>
                      </a:ext>
                    </a:extLst>
                  </p:cNvPr>
                  <p:cNvSpPr>
                    <a:spLocks/>
                  </p:cNvSpPr>
                  <p:nvPr/>
                </p:nvSpPr>
                <p:spPr bwMode="auto">
                  <a:xfrm>
                    <a:off x="7747001" y="7367588"/>
                    <a:ext cx="666750" cy="758825"/>
                  </a:xfrm>
                  <a:custGeom>
                    <a:avLst/>
                    <a:gdLst>
                      <a:gd name="T0" fmla="*/ 9 w 178"/>
                      <a:gd name="T1" fmla="*/ 4 h 202"/>
                      <a:gd name="T2" fmla="*/ 21 w 178"/>
                      <a:gd name="T3" fmla="*/ 0 h 202"/>
                      <a:gd name="T4" fmla="*/ 44 w 178"/>
                      <a:gd name="T5" fmla="*/ 23 h 202"/>
                      <a:gd name="T6" fmla="*/ 29 w 178"/>
                      <a:gd name="T7" fmla="*/ 46 h 202"/>
                      <a:gd name="T8" fmla="*/ 27 w 178"/>
                      <a:gd name="T9" fmla="*/ 48 h 202"/>
                      <a:gd name="T10" fmla="*/ 6 w 178"/>
                      <a:gd name="T11" fmla="*/ 78 h 202"/>
                      <a:gd name="T12" fmla="*/ 0 w 178"/>
                      <a:gd name="T13" fmla="*/ 113 h 202"/>
                      <a:gd name="T14" fmla="*/ 89 w 178"/>
                      <a:gd name="T15" fmla="*/ 202 h 202"/>
                      <a:gd name="T16" fmla="*/ 178 w 178"/>
                      <a:gd name="T17" fmla="*/ 113 h 202"/>
                      <a:gd name="T18" fmla="*/ 144 w 178"/>
                      <a:gd name="T19" fmla="*/ 42 h 202"/>
                      <a:gd name="T20" fmla="*/ 142 w 178"/>
                      <a:gd name="T21" fmla="*/ 41 h 202"/>
                      <a:gd name="T22" fmla="*/ 134 w 178"/>
                      <a:gd name="T23" fmla="*/ 23 h 202"/>
                      <a:gd name="T24" fmla="*/ 157 w 178"/>
                      <a:gd name="T25" fmla="*/ 0 h 202"/>
                      <a:gd name="T26" fmla="*/ 171 w 178"/>
                      <a:gd name="T27" fmla="*/ 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202">
                        <a:moveTo>
                          <a:pt x="9" y="4"/>
                        </a:moveTo>
                        <a:cubicBezTo>
                          <a:pt x="13" y="1"/>
                          <a:pt x="17" y="0"/>
                          <a:pt x="21" y="0"/>
                        </a:cubicBezTo>
                        <a:cubicBezTo>
                          <a:pt x="34" y="0"/>
                          <a:pt x="44" y="10"/>
                          <a:pt x="44" y="23"/>
                        </a:cubicBezTo>
                        <a:cubicBezTo>
                          <a:pt x="44" y="36"/>
                          <a:pt x="39" y="37"/>
                          <a:pt x="29" y="46"/>
                        </a:cubicBezTo>
                        <a:cubicBezTo>
                          <a:pt x="27" y="48"/>
                          <a:pt x="27" y="48"/>
                          <a:pt x="27" y="48"/>
                        </a:cubicBezTo>
                        <a:cubicBezTo>
                          <a:pt x="19" y="56"/>
                          <a:pt x="11" y="68"/>
                          <a:pt x="6" y="78"/>
                        </a:cubicBezTo>
                        <a:cubicBezTo>
                          <a:pt x="2" y="88"/>
                          <a:pt x="0" y="99"/>
                          <a:pt x="0" y="113"/>
                        </a:cubicBezTo>
                        <a:cubicBezTo>
                          <a:pt x="0" y="162"/>
                          <a:pt x="40" y="202"/>
                          <a:pt x="89" y="202"/>
                        </a:cubicBezTo>
                        <a:cubicBezTo>
                          <a:pt x="138" y="202"/>
                          <a:pt x="178" y="162"/>
                          <a:pt x="178" y="113"/>
                        </a:cubicBezTo>
                        <a:cubicBezTo>
                          <a:pt x="178" y="84"/>
                          <a:pt x="165" y="58"/>
                          <a:pt x="144" y="42"/>
                        </a:cubicBezTo>
                        <a:cubicBezTo>
                          <a:pt x="142" y="41"/>
                          <a:pt x="142" y="41"/>
                          <a:pt x="142" y="41"/>
                        </a:cubicBezTo>
                        <a:cubicBezTo>
                          <a:pt x="137" y="36"/>
                          <a:pt x="134" y="30"/>
                          <a:pt x="134" y="23"/>
                        </a:cubicBezTo>
                        <a:cubicBezTo>
                          <a:pt x="134" y="10"/>
                          <a:pt x="144" y="0"/>
                          <a:pt x="157" y="0"/>
                        </a:cubicBezTo>
                        <a:cubicBezTo>
                          <a:pt x="162" y="0"/>
                          <a:pt x="167" y="2"/>
                          <a:pt x="171" y="5"/>
                        </a:cubicBezTo>
                      </a:path>
                    </a:pathLst>
                  </a:custGeom>
                  <a:grpFill/>
                  <a:ln w="15875" cap="rnd">
                    <a:solidFill>
                      <a:schemeClr val="tx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61" name="Freeform 85">
                    <a:extLst>
                      <a:ext uri="{FF2B5EF4-FFF2-40B4-BE49-F238E27FC236}">
                        <a16:creationId xmlns:a16="http://schemas.microsoft.com/office/drawing/2014/main" id="{9FF416B2-8D3F-44B7-8B0A-45032BD947CA}"/>
                      </a:ext>
                    </a:extLst>
                  </p:cNvPr>
                  <p:cNvSpPr>
                    <a:spLocks/>
                  </p:cNvSpPr>
                  <p:nvPr/>
                </p:nvSpPr>
                <p:spPr bwMode="auto">
                  <a:xfrm>
                    <a:off x="8248651" y="7367588"/>
                    <a:ext cx="139700" cy="87312"/>
                  </a:xfrm>
                  <a:custGeom>
                    <a:avLst/>
                    <a:gdLst>
                      <a:gd name="T0" fmla="*/ 37 w 37"/>
                      <a:gd name="T1" fmla="*/ 6 h 23"/>
                      <a:gd name="T2" fmla="*/ 37 w 37"/>
                      <a:gd name="T3" fmla="*/ 5 h 23"/>
                      <a:gd name="T4" fmla="*/ 23 w 37"/>
                      <a:gd name="T5" fmla="*/ 0 h 23"/>
                      <a:gd name="T6" fmla="*/ 0 w 37"/>
                      <a:gd name="T7" fmla="*/ 23 h 23"/>
                    </a:gdLst>
                    <a:ahLst/>
                    <a:cxnLst>
                      <a:cxn ang="0">
                        <a:pos x="T0" y="T1"/>
                      </a:cxn>
                      <a:cxn ang="0">
                        <a:pos x="T2" y="T3"/>
                      </a:cxn>
                      <a:cxn ang="0">
                        <a:pos x="T4" y="T5"/>
                      </a:cxn>
                      <a:cxn ang="0">
                        <a:pos x="T6" y="T7"/>
                      </a:cxn>
                    </a:cxnLst>
                    <a:rect l="0" t="0" r="r" b="b"/>
                    <a:pathLst>
                      <a:path w="37" h="23">
                        <a:moveTo>
                          <a:pt x="37" y="6"/>
                        </a:moveTo>
                        <a:cubicBezTo>
                          <a:pt x="37" y="5"/>
                          <a:pt x="37" y="5"/>
                          <a:pt x="37" y="5"/>
                        </a:cubicBezTo>
                        <a:cubicBezTo>
                          <a:pt x="33" y="2"/>
                          <a:pt x="28" y="0"/>
                          <a:pt x="23" y="0"/>
                        </a:cubicBezTo>
                        <a:cubicBezTo>
                          <a:pt x="10" y="0"/>
                          <a:pt x="0" y="10"/>
                          <a:pt x="0" y="23"/>
                        </a:cubicBezTo>
                      </a:path>
                    </a:pathLst>
                  </a:custGeom>
                  <a:grpFill/>
                  <a:ln w="15875" cap="flat">
                    <a:solidFill>
                      <a:schemeClr val="tx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62" name="Freeform 86">
                    <a:extLst>
                      <a:ext uri="{FF2B5EF4-FFF2-40B4-BE49-F238E27FC236}">
                        <a16:creationId xmlns:a16="http://schemas.microsoft.com/office/drawing/2014/main" id="{6F34138D-7D2D-4EBD-A383-9D876A0666C9}"/>
                      </a:ext>
                    </a:extLst>
                  </p:cNvPr>
                  <p:cNvSpPr>
                    <a:spLocks/>
                  </p:cNvSpPr>
                  <p:nvPr/>
                </p:nvSpPr>
                <p:spPr bwMode="auto">
                  <a:xfrm>
                    <a:off x="7764463" y="7383463"/>
                    <a:ext cx="15875" cy="11112"/>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2" y="2"/>
                          <a:pt x="3" y="1"/>
                          <a:pt x="4" y="0"/>
                        </a:cubicBezTo>
                        <a:cubicBezTo>
                          <a:pt x="3" y="0"/>
                          <a:pt x="1" y="1"/>
                          <a:pt x="0" y="3"/>
                        </a:cubicBezTo>
                        <a:close/>
                      </a:path>
                    </a:pathLst>
                  </a:custGeom>
                  <a:grpFill/>
                  <a:ln w="15875" cap="flat">
                    <a:solidFill>
                      <a:schemeClr val="tx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sp>
                <p:nvSpPr>
                  <p:cNvPr id="163" name="Freeform 87">
                    <a:extLst>
                      <a:ext uri="{FF2B5EF4-FFF2-40B4-BE49-F238E27FC236}">
                        <a16:creationId xmlns:a16="http://schemas.microsoft.com/office/drawing/2014/main" id="{F8327943-A8BA-4CFA-9D14-54DF2728FAC8}"/>
                      </a:ext>
                    </a:extLst>
                  </p:cNvPr>
                  <p:cNvSpPr>
                    <a:spLocks/>
                  </p:cNvSpPr>
                  <p:nvPr/>
                </p:nvSpPr>
                <p:spPr bwMode="auto">
                  <a:xfrm>
                    <a:off x="7997826" y="7224713"/>
                    <a:ext cx="165100" cy="485775"/>
                  </a:xfrm>
                  <a:custGeom>
                    <a:avLst/>
                    <a:gdLst>
                      <a:gd name="T0" fmla="*/ 24 w 44"/>
                      <a:gd name="T1" fmla="*/ 129 h 129"/>
                      <a:gd name="T2" fmla="*/ 21 w 44"/>
                      <a:gd name="T3" fmla="*/ 129 h 129"/>
                      <a:gd name="T4" fmla="*/ 0 w 44"/>
                      <a:gd name="T5" fmla="*/ 108 h 129"/>
                      <a:gd name="T6" fmla="*/ 0 w 44"/>
                      <a:gd name="T7" fmla="*/ 21 h 129"/>
                      <a:gd name="T8" fmla="*/ 21 w 44"/>
                      <a:gd name="T9" fmla="*/ 0 h 129"/>
                      <a:gd name="T10" fmla="*/ 24 w 44"/>
                      <a:gd name="T11" fmla="*/ 0 h 129"/>
                      <a:gd name="T12" fmla="*/ 44 w 44"/>
                      <a:gd name="T13" fmla="*/ 21 h 129"/>
                      <a:gd name="T14" fmla="*/ 44 w 44"/>
                      <a:gd name="T15" fmla="*/ 108 h 129"/>
                      <a:gd name="T16" fmla="*/ 24 w 44"/>
                      <a:gd name="T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29">
                        <a:moveTo>
                          <a:pt x="24" y="129"/>
                        </a:moveTo>
                        <a:cubicBezTo>
                          <a:pt x="21" y="129"/>
                          <a:pt x="21" y="129"/>
                          <a:pt x="21" y="129"/>
                        </a:cubicBezTo>
                        <a:cubicBezTo>
                          <a:pt x="9" y="129"/>
                          <a:pt x="0" y="119"/>
                          <a:pt x="0" y="108"/>
                        </a:cubicBezTo>
                        <a:cubicBezTo>
                          <a:pt x="0" y="21"/>
                          <a:pt x="0" y="21"/>
                          <a:pt x="0" y="21"/>
                        </a:cubicBezTo>
                        <a:cubicBezTo>
                          <a:pt x="0" y="9"/>
                          <a:pt x="9" y="0"/>
                          <a:pt x="21" y="0"/>
                        </a:cubicBezTo>
                        <a:cubicBezTo>
                          <a:pt x="24" y="0"/>
                          <a:pt x="24" y="0"/>
                          <a:pt x="24" y="0"/>
                        </a:cubicBezTo>
                        <a:cubicBezTo>
                          <a:pt x="35" y="0"/>
                          <a:pt x="44" y="9"/>
                          <a:pt x="44" y="21"/>
                        </a:cubicBezTo>
                        <a:cubicBezTo>
                          <a:pt x="44" y="108"/>
                          <a:pt x="44" y="108"/>
                          <a:pt x="44" y="108"/>
                        </a:cubicBezTo>
                        <a:cubicBezTo>
                          <a:pt x="44" y="119"/>
                          <a:pt x="35" y="129"/>
                          <a:pt x="24" y="129"/>
                        </a:cubicBezTo>
                        <a:close/>
                      </a:path>
                    </a:pathLst>
                  </a:custGeom>
                  <a:grpFill/>
                  <a:ln w="15875" cap="flat">
                    <a:solidFill>
                      <a:schemeClr val="tx1"/>
                    </a:solidFill>
                    <a:prstDash val="solid"/>
                    <a:miter lim="800000"/>
                    <a:headEnd/>
                    <a:tailEnd/>
                  </a:ln>
                </p:spPr>
                <p:txBody>
                  <a:bodyPr vert="horz" wrap="square" lIns="137184" tIns="68592" rIns="137184" bIns="68592" numCol="1" anchor="t" anchorCtr="0" compatLnSpc="1">
                    <a:prstTxWarp prst="textNoShape">
                      <a:avLst/>
                    </a:prstTxWarp>
                  </a:bodyPr>
                  <a:lstStyle/>
                  <a:p>
                    <a:endParaRPr lang="en-US">
                      <a:latin typeface="+mn-lt"/>
                    </a:endParaRPr>
                  </a:p>
                </p:txBody>
              </p:sp>
            </p:grpSp>
          </p:grpSp>
          <p:grpSp>
            <p:nvGrpSpPr>
              <p:cNvPr id="219" name="Picture Placeholder 462" descr="Power">
                <a:extLst>
                  <a:ext uri="{FF2B5EF4-FFF2-40B4-BE49-F238E27FC236}">
                    <a16:creationId xmlns:a16="http://schemas.microsoft.com/office/drawing/2014/main" id="{2081BFD4-6303-4258-BAF8-82E0E2C1818F}"/>
                  </a:ext>
                </a:extLst>
              </p:cNvPr>
              <p:cNvGrpSpPr/>
              <p:nvPr/>
            </p:nvGrpSpPr>
            <p:grpSpPr>
              <a:xfrm>
                <a:off x="8804120" y="4651741"/>
                <a:ext cx="745632" cy="677847"/>
                <a:chOff x="12496800" y="1630824"/>
                <a:chExt cx="914400" cy="914400"/>
              </a:xfrm>
              <a:solidFill>
                <a:schemeClr val="bg1"/>
              </a:solidFill>
            </p:grpSpPr>
            <p:sp>
              <p:nvSpPr>
                <p:cNvPr id="220" name="Freeform: Shape 219">
                  <a:extLst>
                    <a:ext uri="{FF2B5EF4-FFF2-40B4-BE49-F238E27FC236}">
                      <a16:creationId xmlns:a16="http://schemas.microsoft.com/office/drawing/2014/main" id="{F7A1FEF1-7A5F-4438-9C4A-8E1108388EFB}"/>
                    </a:ext>
                  </a:extLst>
                </p:cNvPr>
                <p:cNvSpPr/>
                <p:nvPr/>
              </p:nvSpPr>
              <p:spPr>
                <a:xfrm>
                  <a:off x="12896850" y="1697499"/>
                  <a:ext cx="114300" cy="419100"/>
                </a:xfrm>
                <a:custGeom>
                  <a:avLst/>
                  <a:gdLst>
                    <a:gd name="connsiteX0" fmla="*/ 0 w 114300"/>
                    <a:gd name="connsiteY0" fmla="*/ 0 h 419100"/>
                    <a:gd name="connsiteX1" fmla="*/ 114300 w 114300"/>
                    <a:gd name="connsiteY1" fmla="*/ 0 h 419100"/>
                    <a:gd name="connsiteX2" fmla="*/ 114300 w 114300"/>
                    <a:gd name="connsiteY2" fmla="*/ 419100 h 419100"/>
                    <a:gd name="connsiteX3" fmla="*/ 0 w 11430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114300" h="419100">
                      <a:moveTo>
                        <a:pt x="0" y="0"/>
                      </a:moveTo>
                      <a:lnTo>
                        <a:pt x="114300" y="0"/>
                      </a:lnTo>
                      <a:lnTo>
                        <a:pt x="114300" y="419100"/>
                      </a:lnTo>
                      <a:lnTo>
                        <a:pt x="0" y="419100"/>
                      </a:ln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EB68571-198C-4193-81AC-9D780653A7BF}"/>
                    </a:ext>
                  </a:extLst>
                </p:cNvPr>
                <p:cNvSpPr/>
                <p:nvPr/>
              </p:nvSpPr>
              <p:spPr>
                <a:xfrm>
                  <a:off x="12592050" y="1820371"/>
                  <a:ext cx="723900" cy="658177"/>
                </a:xfrm>
                <a:custGeom>
                  <a:avLst/>
                  <a:gdLst>
                    <a:gd name="connsiteX0" fmla="*/ 569595 w 723900"/>
                    <a:gd name="connsiteY0" fmla="*/ 0 h 658177"/>
                    <a:gd name="connsiteX1" fmla="*/ 503873 w 723900"/>
                    <a:gd name="connsiteY1" fmla="*/ 93345 h 658177"/>
                    <a:gd name="connsiteX2" fmla="*/ 609600 w 723900"/>
                    <a:gd name="connsiteY2" fmla="*/ 296228 h 658177"/>
                    <a:gd name="connsiteX3" fmla="*/ 361950 w 723900"/>
                    <a:gd name="connsiteY3" fmla="*/ 543878 h 658177"/>
                    <a:gd name="connsiteX4" fmla="*/ 114300 w 723900"/>
                    <a:gd name="connsiteY4" fmla="*/ 296228 h 658177"/>
                    <a:gd name="connsiteX5" fmla="*/ 220027 w 723900"/>
                    <a:gd name="connsiteY5" fmla="*/ 93345 h 658177"/>
                    <a:gd name="connsiteX6" fmla="*/ 154305 w 723900"/>
                    <a:gd name="connsiteY6" fmla="*/ 0 h 658177"/>
                    <a:gd name="connsiteX7" fmla="*/ 0 w 723900"/>
                    <a:gd name="connsiteY7" fmla="*/ 296228 h 658177"/>
                    <a:gd name="connsiteX8" fmla="*/ 361950 w 723900"/>
                    <a:gd name="connsiteY8" fmla="*/ 658178 h 658177"/>
                    <a:gd name="connsiteX9" fmla="*/ 723900 w 723900"/>
                    <a:gd name="connsiteY9" fmla="*/ 296228 h 658177"/>
                    <a:gd name="connsiteX10" fmla="*/ 569595 w 723900"/>
                    <a:gd name="connsiteY10" fmla="*/ 0 h 65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3900" h="658177">
                      <a:moveTo>
                        <a:pt x="569595" y="0"/>
                      </a:moveTo>
                      <a:lnTo>
                        <a:pt x="503873" y="93345"/>
                      </a:lnTo>
                      <a:cubicBezTo>
                        <a:pt x="567690" y="138113"/>
                        <a:pt x="609600" y="212408"/>
                        <a:pt x="609600" y="296228"/>
                      </a:cubicBezTo>
                      <a:cubicBezTo>
                        <a:pt x="609600" y="432435"/>
                        <a:pt x="498158" y="543878"/>
                        <a:pt x="361950" y="543878"/>
                      </a:cubicBezTo>
                      <a:cubicBezTo>
                        <a:pt x="225743" y="543878"/>
                        <a:pt x="114300" y="432435"/>
                        <a:pt x="114300" y="296228"/>
                      </a:cubicBezTo>
                      <a:cubicBezTo>
                        <a:pt x="114300" y="212408"/>
                        <a:pt x="156210" y="138113"/>
                        <a:pt x="220027" y="93345"/>
                      </a:cubicBezTo>
                      <a:lnTo>
                        <a:pt x="154305" y="0"/>
                      </a:lnTo>
                      <a:cubicBezTo>
                        <a:pt x="60960" y="64770"/>
                        <a:pt x="0" y="173355"/>
                        <a:pt x="0" y="296228"/>
                      </a:cubicBezTo>
                      <a:cubicBezTo>
                        <a:pt x="0" y="496253"/>
                        <a:pt x="161925" y="658178"/>
                        <a:pt x="361950" y="658178"/>
                      </a:cubicBezTo>
                      <a:cubicBezTo>
                        <a:pt x="561975" y="658178"/>
                        <a:pt x="723900" y="496253"/>
                        <a:pt x="723900" y="296228"/>
                      </a:cubicBezTo>
                      <a:cubicBezTo>
                        <a:pt x="723900" y="173355"/>
                        <a:pt x="662940" y="64770"/>
                        <a:pt x="569595" y="0"/>
                      </a:cubicBezTo>
                      <a:close/>
                    </a:path>
                  </a:pathLst>
                </a:custGeom>
                <a:grpFill/>
                <a:ln w="9525" cap="flat">
                  <a:noFill/>
                  <a:prstDash val="solid"/>
                  <a:miter/>
                </a:ln>
              </p:spPr>
              <p:txBody>
                <a:bodyPr rtlCol="0" anchor="ctr"/>
                <a:lstStyle/>
                <a:p>
                  <a:endParaRPr lang="en-US"/>
                </a:p>
              </p:txBody>
            </p:sp>
          </p:grpSp>
        </p:grpSp>
        <p:sp>
          <p:nvSpPr>
            <p:cNvPr id="239" name="TextBox 238">
              <a:extLst>
                <a:ext uri="{FF2B5EF4-FFF2-40B4-BE49-F238E27FC236}">
                  <a16:creationId xmlns:a16="http://schemas.microsoft.com/office/drawing/2014/main" id="{25A4255E-87E3-4F9F-BA10-C110BEA93259}"/>
                </a:ext>
              </a:extLst>
            </p:cNvPr>
            <p:cNvSpPr txBox="1"/>
            <p:nvPr/>
          </p:nvSpPr>
          <p:spPr>
            <a:xfrm>
              <a:off x="7487546" y="5554903"/>
              <a:ext cx="3434777" cy="707886"/>
            </a:xfrm>
            <a:prstGeom prst="rect">
              <a:avLst/>
            </a:prstGeom>
            <a:noFill/>
          </p:spPr>
          <p:txBody>
            <a:bodyPr wrap="square" rtlCol="0">
              <a:spAutoFit/>
            </a:bodyPr>
            <a:lstStyle/>
            <a:p>
              <a:pPr algn="ctr"/>
              <a:r>
                <a:rPr lang="en-GB" sz="2000"/>
                <a:t>Open/Close </a:t>
              </a:r>
            </a:p>
            <a:p>
              <a:pPr algn="ctr"/>
              <a:r>
                <a:rPr lang="en-GB" sz="2000"/>
                <a:t>Applications</a:t>
              </a:r>
              <a:endParaRPr lang="LID4096" sz="2000"/>
            </a:p>
          </p:txBody>
        </p:sp>
      </p:grpSp>
      <p:grpSp>
        <p:nvGrpSpPr>
          <p:cNvPr id="251" name="Group 250">
            <a:extLst>
              <a:ext uri="{FF2B5EF4-FFF2-40B4-BE49-F238E27FC236}">
                <a16:creationId xmlns:a16="http://schemas.microsoft.com/office/drawing/2014/main" id="{CA9FB1A6-A473-4F0D-A789-E1C922DF4A4A}"/>
              </a:ext>
            </a:extLst>
          </p:cNvPr>
          <p:cNvGrpSpPr/>
          <p:nvPr/>
        </p:nvGrpSpPr>
        <p:grpSpPr>
          <a:xfrm>
            <a:off x="10620950" y="4239990"/>
            <a:ext cx="3694934" cy="1993475"/>
            <a:chOff x="10620950" y="4239990"/>
            <a:chExt cx="3694934" cy="1993475"/>
          </a:xfrm>
        </p:grpSpPr>
        <p:grpSp>
          <p:nvGrpSpPr>
            <p:cNvPr id="241" name="Group 240">
              <a:extLst>
                <a:ext uri="{FF2B5EF4-FFF2-40B4-BE49-F238E27FC236}">
                  <a16:creationId xmlns:a16="http://schemas.microsoft.com/office/drawing/2014/main" id="{6E3CDEF4-376D-40C9-B871-DC1A3AFAC29A}"/>
                </a:ext>
              </a:extLst>
            </p:cNvPr>
            <p:cNvGrpSpPr/>
            <p:nvPr/>
          </p:nvGrpSpPr>
          <p:grpSpPr>
            <a:xfrm>
              <a:off x="11836971" y="4239990"/>
              <a:ext cx="1213592" cy="1213592"/>
              <a:chOff x="11506200" y="4643464"/>
              <a:chExt cx="1488280" cy="1488280"/>
            </a:xfrm>
          </p:grpSpPr>
          <p:sp>
            <p:nvSpPr>
              <p:cNvPr id="234" name="אליפסה 82">
                <a:extLst>
                  <a:ext uri="{FF2B5EF4-FFF2-40B4-BE49-F238E27FC236}">
                    <a16:creationId xmlns:a16="http://schemas.microsoft.com/office/drawing/2014/main" id="{59971D99-DE04-4258-B3AE-BBF2A68B2748}"/>
                  </a:ext>
                </a:extLst>
              </p:cNvPr>
              <p:cNvSpPr/>
              <p:nvPr/>
            </p:nvSpPr>
            <p:spPr>
              <a:xfrm>
                <a:off x="11506200" y="4643464"/>
                <a:ext cx="1488280" cy="14882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89" name="Picture Placeholder 393" descr="Web design">
                <a:extLst>
                  <a:ext uri="{FF2B5EF4-FFF2-40B4-BE49-F238E27FC236}">
                    <a16:creationId xmlns:a16="http://schemas.microsoft.com/office/drawing/2014/main" id="{4E1DCB2F-84B5-4DAB-81BF-82188C74BF9C}"/>
                  </a:ext>
                </a:extLst>
              </p:cNvPr>
              <p:cNvGrpSpPr/>
              <p:nvPr/>
            </p:nvGrpSpPr>
            <p:grpSpPr>
              <a:xfrm>
                <a:off x="11793140" y="4917826"/>
                <a:ext cx="914400" cy="914400"/>
                <a:chOff x="3352800" y="1630824"/>
                <a:chExt cx="914400" cy="914400"/>
              </a:xfrm>
              <a:solidFill>
                <a:schemeClr val="bg1"/>
              </a:solidFill>
            </p:grpSpPr>
            <p:sp>
              <p:nvSpPr>
                <p:cNvPr id="190" name="Freeform: Shape 189">
                  <a:extLst>
                    <a:ext uri="{FF2B5EF4-FFF2-40B4-BE49-F238E27FC236}">
                      <a16:creationId xmlns:a16="http://schemas.microsoft.com/office/drawing/2014/main" id="{211F287B-50B3-4A0E-B6D7-E3F1315A3600}"/>
                    </a:ext>
                  </a:extLst>
                </p:cNvPr>
                <p:cNvSpPr/>
                <p:nvPr/>
              </p:nvSpPr>
              <p:spPr>
                <a:xfrm>
                  <a:off x="3573494" y="2026968"/>
                  <a:ext cx="135635" cy="217360"/>
                </a:xfrm>
                <a:custGeom>
                  <a:avLst/>
                  <a:gdLst>
                    <a:gd name="connsiteX0" fmla="*/ 108776 w 135635"/>
                    <a:gd name="connsiteY0" fmla="*/ 217361 h 217360"/>
                    <a:gd name="connsiteX1" fmla="*/ 0 w 135635"/>
                    <a:gd name="connsiteY1" fmla="*/ 108680 h 217360"/>
                    <a:gd name="connsiteX2" fmla="*/ 108776 w 135635"/>
                    <a:gd name="connsiteY2" fmla="*/ 0 h 217360"/>
                    <a:gd name="connsiteX3" fmla="*/ 135636 w 135635"/>
                    <a:gd name="connsiteY3" fmla="*/ 26860 h 217360"/>
                    <a:gd name="connsiteX4" fmla="*/ 53912 w 135635"/>
                    <a:gd name="connsiteY4" fmla="*/ 108680 h 217360"/>
                    <a:gd name="connsiteX5" fmla="*/ 135636 w 135635"/>
                    <a:gd name="connsiteY5" fmla="*/ 190500 h 217360"/>
                    <a:gd name="connsiteX6" fmla="*/ 108776 w 135635"/>
                    <a:gd name="connsiteY6" fmla="*/ 217361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35" h="217360">
                      <a:moveTo>
                        <a:pt x="108776" y="217361"/>
                      </a:moveTo>
                      <a:lnTo>
                        <a:pt x="0" y="108680"/>
                      </a:lnTo>
                      <a:lnTo>
                        <a:pt x="108776" y="0"/>
                      </a:lnTo>
                      <a:lnTo>
                        <a:pt x="135636" y="26860"/>
                      </a:lnTo>
                      <a:lnTo>
                        <a:pt x="53912" y="108680"/>
                      </a:lnTo>
                      <a:lnTo>
                        <a:pt x="135636" y="190500"/>
                      </a:lnTo>
                      <a:lnTo>
                        <a:pt x="108776" y="217361"/>
                      </a:ln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38E78E3-94D3-43E1-A84D-B405B4871A77}"/>
                    </a:ext>
                  </a:extLst>
                </p:cNvPr>
                <p:cNvSpPr/>
                <p:nvPr/>
              </p:nvSpPr>
              <p:spPr>
                <a:xfrm>
                  <a:off x="3910869" y="2026968"/>
                  <a:ext cx="135636" cy="217360"/>
                </a:xfrm>
                <a:custGeom>
                  <a:avLst/>
                  <a:gdLst>
                    <a:gd name="connsiteX0" fmla="*/ 26860 w 135636"/>
                    <a:gd name="connsiteY0" fmla="*/ 217361 h 217360"/>
                    <a:gd name="connsiteX1" fmla="*/ 0 w 135636"/>
                    <a:gd name="connsiteY1" fmla="*/ 190500 h 217360"/>
                    <a:gd name="connsiteX2" fmla="*/ 81724 w 135636"/>
                    <a:gd name="connsiteY2" fmla="*/ 108680 h 217360"/>
                    <a:gd name="connsiteX3" fmla="*/ 0 w 135636"/>
                    <a:gd name="connsiteY3" fmla="*/ 26860 h 217360"/>
                    <a:gd name="connsiteX4" fmla="*/ 26860 w 135636"/>
                    <a:gd name="connsiteY4" fmla="*/ 0 h 217360"/>
                    <a:gd name="connsiteX5" fmla="*/ 135636 w 135636"/>
                    <a:gd name="connsiteY5" fmla="*/ 108680 h 217360"/>
                    <a:gd name="connsiteX6" fmla="*/ 26860 w 135636"/>
                    <a:gd name="connsiteY6" fmla="*/ 217361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36" h="217360">
                      <a:moveTo>
                        <a:pt x="26860" y="217361"/>
                      </a:moveTo>
                      <a:lnTo>
                        <a:pt x="0" y="190500"/>
                      </a:lnTo>
                      <a:lnTo>
                        <a:pt x="81724" y="108680"/>
                      </a:lnTo>
                      <a:lnTo>
                        <a:pt x="0" y="26860"/>
                      </a:lnTo>
                      <a:lnTo>
                        <a:pt x="26860" y="0"/>
                      </a:lnTo>
                      <a:lnTo>
                        <a:pt x="135636" y="108680"/>
                      </a:lnTo>
                      <a:lnTo>
                        <a:pt x="26860" y="217361"/>
                      </a:ln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C0B2D7A9-1289-47E7-8E6F-2FB0A64603F7}"/>
                    </a:ext>
                  </a:extLst>
                </p:cNvPr>
                <p:cNvSpPr/>
                <p:nvPr/>
              </p:nvSpPr>
              <p:spPr>
                <a:xfrm rot="-4049399">
                  <a:off x="3690343" y="2121785"/>
                  <a:ext cx="238029" cy="38100"/>
                </a:xfrm>
                <a:custGeom>
                  <a:avLst/>
                  <a:gdLst>
                    <a:gd name="connsiteX0" fmla="*/ 0 w 238029"/>
                    <a:gd name="connsiteY0" fmla="*/ 0 h 38100"/>
                    <a:gd name="connsiteX1" fmla="*/ 238030 w 238029"/>
                    <a:gd name="connsiteY1" fmla="*/ 0 h 38100"/>
                    <a:gd name="connsiteX2" fmla="*/ 238030 w 238029"/>
                    <a:gd name="connsiteY2" fmla="*/ 38100 h 38100"/>
                    <a:gd name="connsiteX3" fmla="*/ 0 w 238029"/>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38029" h="38100">
                      <a:moveTo>
                        <a:pt x="0" y="0"/>
                      </a:moveTo>
                      <a:lnTo>
                        <a:pt x="238030" y="0"/>
                      </a:lnTo>
                      <a:lnTo>
                        <a:pt x="238030" y="38100"/>
                      </a:lnTo>
                      <a:lnTo>
                        <a:pt x="0" y="38100"/>
                      </a:ln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1DCC1AE-2A0D-4D5F-936A-0434C7B27AD4}"/>
                    </a:ext>
                  </a:extLst>
                </p:cNvPr>
                <p:cNvSpPr/>
                <p:nvPr/>
              </p:nvSpPr>
              <p:spPr>
                <a:xfrm>
                  <a:off x="3429000" y="1792749"/>
                  <a:ext cx="762000" cy="590550"/>
                </a:xfrm>
                <a:custGeom>
                  <a:avLst/>
                  <a:gdLst>
                    <a:gd name="connsiteX0" fmla="*/ 0 w 762000"/>
                    <a:gd name="connsiteY0" fmla="*/ 0 h 590550"/>
                    <a:gd name="connsiteX1" fmla="*/ 0 w 762000"/>
                    <a:gd name="connsiteY1" fmla="*/ 590550 h 590550"/>
                    <a:gd name="connsiteX2" fmla="*/ 762000 w 762000"/>
                    <a:gd name="connsiteY2" fmla="*/ 590550 h 590550"/>
                    <a:gd name="connsiteX3" fmla="*/ 762000 w 762000"/>
                    <a:gd name="connsiteY3" fmla="*/ 0 h 590550"/>
                    <a:gd name="connsiteX4" fmla="*/ 657225 w 762000"/>
                    <a:gd name="connsiteY4" fmla="*/ 57150 h 590550"/>
                    <a:gd name="connsiteX5" fmla="*/ 676275 w 762000"/>
                    <a:gd name="connsiteY5" fmla="*/ 76200 h 590550"/>
                    <a:gd name="connsiteX6" fmla="*/ 657225 w 762000"/>
                    <a:gd name="connsiteY6" fmla="*/ 95250 h 590550"/>
                    <a:gd name="connsiteX7" fmla="*/ 638175 w 762000"/>
                    <a:gd name="connsiteY7" fmla="*/ 76200 h 590550"/>
                    <a:gd name="connsiteX8" fmla="*/ 657225 w 762000"/>
                    <a:gd name="connsiteY8" fmla="*/ 57150 h 590550"/>
                    <a:gd name="connsiteX9" fmla="*/ 590550 w 762000"/>
                    <a:gd name="connsiteY9" fmla="*/ 57150 h 590550"/>
                    <a:gd name="connsiteX10" fmla="*/ 609600 w 762000"/>
                    <a:gd name="connsiteY10" fmla="*/ 76200 h 590550"/>
                    <a:gd name="connsiteX11" fmla="*/ 590550 w 762000"/>
                    <a:gd name="connsiteY11" fmla="*/ 95250 h 590550"/>
                    <a:gd name="connsiteX12" fmla="*/ 571500 w 762000"/>
                    <a:gd name="connsiteY12" fmla="*/ 76200 h 590550"/>
                    <a:gd name="connsiteX13" fmla="*/ 590550 w 762000"/>
                    <a:gd name="connsiteY13" fmla="*/ 57150 h 590550"/>
                    <a:gd name="connsiteX14" fmla="*/ 523875 w 762000"/>
                    <a:gd name="connsiteY14" fmla="*/ 57150 h 590550"/>
                    <a:gd name="connsiteX15" fmla="*/ 542925 w 762000"/>
                    <a:gd name="connsiteY15" fmla="*/ 76200 h 590550"/>
                    <a:gd name="connsiteX16" fmla="*/ 523875 w 762000"/>
                    <a:gd name="connsiteY16" fmla="*/ 95250 h 590550"/>
                    <a:gd name="connsiteX17" fmla="*/ 504825 w 762000"/>
                    <a:gd name="connsiteY17" fmla="*/ 76200 h 590550"/>
                    <a:gd name="connsiteX18" fmla="*/ 523875 w 762000"/>
                    <a:gd name="connsiteY18" fmla="*/ 57150 h 590550"/>
                    <a:gd name="connsiteX19" fmla="*/ 704850 w 762000"/>
                    <a:gd name="connsiteY19" fmla="*/ 533400 h 590550"/>
                    <a:gd name="connsiteX20" fmla="*/ 57150 w 762000"/>
                    <a:gd name="connsiteY20" fmla="*/ 533400 h 590550"/>
                    <a:gd name="connsiteX21" fmla="*/ 57150 w 762000"/>
                    <a:gd name="connsiteY21" fmla="*/ 152400 h 590550"/>
                    <a:gd name="connsiteX22" fmla="*/ 704850 w 762000"/>
                    <a:gd name="connsiteY22" fmla="*/ 1524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2000" h="590550">
                      <a:moveTo>
                        <a:pt x="0" y="0"/>
                      </a:moveTo>
                      <a:lnTo>
                        <a:pt x="0" y="590550"/>
                      </a:lnTo>
                      <a:lnTo>
                        <a:pt x="762000" y="590550"/>
                      </a:lnTo>
                      <a:lnTo>
                        <a:pt x="762000" y="0"/>
                      </a:lnTo>
                      <a:close/>
                      <a:moveTo>
                        <a:pt x="657225" y="57150"/>
                      </a:moveTo>
                      <a:cubicBezTo>
                        <a:pt x="667746" y="57150"/>
                        <a:pt x="676275" y="65679"/>
                        <a:pt x="676275" y="76200"/>
                      </a:cubicBezTo>
                      <a:cubicBezTo>
                        <a:pt x="676275" y="86721"/>
                        <a:pt x="667746" y="95250"/>
                        <a:pt x="657225" y="95250"/>
                      </a:cubicBezTo>
                      <a:cubicBezTo>
                        <a:pt x="646704" y="95250"/>
                        <a:pt x="638175" y="86721"/>
                        <a:pt x="638175" y="76200"/>
                      </a:cubicBezTo>
                      <a:cubicBezTo>
                        <a:pt x="638175" y="65679"/>
                        <a:pt x="646704" y="57150"/>
                        <a:pt x="657225" y="57150"/>
                      </a:cubicBezTo>
                      <a:close/>
                      <a:moveTo>
                        <a:pt x="590550" y="57150"/>
                      </a:moveTo>
                      <a:cubicBezTo>
                        <a:pt x="601071" y="57150"/>
                        <a:pt x="609600" y="65679"/>
                        <a:pt x="609600" y="76200"/>
                      </a:cubicBezTo>
                      <a:cubicBezTo>
                        <a:pt x="609600" y="86721"/>
                        <a:pt x="601071" y="95250"/>
                        <a:pt x="590550" y="95250"/>
                      </a:cubicBezTo>
                      <a:cubicBezTo>
                        <a:pt x="580029" y="95250"/>
                        <a:pt x="571500" y="86721"/>
                        <a:pt x="571500" y="76200"/>
                      </a:cubicBezTo>
                      <a:cubicBezTo>
                        <a:pt x="571500" y="65679"/>
                        <a:pt x="580029" y="57150"/>
                        <a:pt x="590550" y="57150"/>
                      </a:cubicBezTo>
                      <a:close/>
                      <a:moveTo>
                        <a:pt x="523875" y="57150"/>
                      </a:moveTo>
                      <a:cubicBezTo>
                        <a:pt x="534396" y="57150"/>
                        <a:pt x="542925" y="65679"/>
                        <a:pt x="542925" y="76200"/>
                      </a:cubicBezTo>
                      <a:cubicBezTo>
                        <a:pt x="542925" y="86721"/>
                        <a:pt x="534396" y="95250"/>
                        <a:pt x="523875" y="95250"/>
                      </a:cubicBezTo>
                      <a:cubicBezTo>
                        <a:pt x="513354" y="95250"/>
                        <a:pt x="504825" y="86721"/>
                        <a:pt x="504825" y="76200"/>
                      </a:cubicBezTo>
                      <a:cubicBezTo>
                        <a:pt x="504825" y="65679"/>
                        <a:pt x="513354" y="57150"/>
                        <a:pt x="523875" y="57150"/>
                      </a:cubicBezTo>
                      <a:close/>
                      <a:moveTo>
                        <a:pt x="704850" y="533400"/>
                      </a:moveTo>
                      <a:lnTo>
                        <a:pt x="57150" y="533400"/>
                      </a:lnTo>
                      <a:lnTo>
                        <a:pt x="57150" y="152400"/>
                      </a:lnTo>
                      <a:lnTo>
                        <a:pt x="704850" y="152400"/>
                      </a:lnTo>
                      <a:close/>
                    </a:path>
                  </a:pathLst>
                </a:custGeom>
                <a:grpFill/>
                <a:ln w="9525" cap="flat">
                  <a:noFill/>
                  <a:prstDash val="solid"/>
                  <a:miter/>
                </a:ln>
              </p:spPr>
              <p:txBody>
                <a:bodyPr rtlCol="0" anchor="ctr"/>
                <a:lstStyle/>
                <a:p>
                  <a:endParaRPr lang="en-US"/>
                </a:p>
              </p:txBody>
            </p:sp>
          </p:grpSp>
        </p:grpSp>
        <p:sp>
          <p:nvSpPr>
            <p:cNvPr id="240" name="TextBox 239">
              <a:extLst>
                <a:ext uri="{FF2B5EF4-FFF2-40B4-BE49-F238E27FC236}">
                  <a16:creationId xmlns:a16="http://schemas.microsoft.com/office/drawing/2014/main" id="{70CF70C6-2239-4309-A991-2D9DCBBC8022}"/>
                </a:ext>
              </a:extLst>
            </p:cNvPr>
            <p:cNvSpPr txBox="1"/>
            <p:nvPr/>
          </p:nvSpPr>
          <p:spPr>
            <a:xfrm>
              <a:off x="10620950" y="5525579"/>
              <a:ext cx="3694934" cy="707886"/>
            </a:xfrm>
            <a:prstGeom prst="rect">
              <a:avLst/>
            </a:prstGeom>
            <a:noFill/>
          </p:spPr>
          <p:txBody>
            <a:bodyPr wrap="square" rtlCol="0">
              <a:spAutoFit/>
            </a:bodyPr>
            <a:lstStyle/>
            <a:p>
              <a:pPr algn="ctr"/>
              <a:r>
                <a:rPr lang="en-GB" sz="2000"/>
                <a:t>… and it can also call custom scripts and APIs</a:t>
              </a:r>
              <a:endParaRPr lang="LID4096" sz="2000"/>
            </a:p>
          </p:txBody>
        </p:sp>
      </p:grpSp>
    </p:spTree>
    <p:extLst>
      <p:ext uri="{BB962C8B-B14F-4D97-AF65-F5344CB8AC3E}">
        <p14:creationId xmlns:p14="http://schemas.microsoft.com/office/powerpoint/2010/main" val="25604536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73333">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14:bounceEnd="73333">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73333">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73333">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73333">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73333">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73333">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73333">
                                      <p:stCondLst>
                                        <p:cond delay="100"/>
                                      </p:stCondLst>
                                      <p:childTnLst>
                                        <p:set>
                                          <p:cBhvr>
                                            <p:cTn id="18" dur="1" fill="hold">
                                              <p:stCondLst>
                                                <p:cond delay="0"/>
                                              </p:stCondLst>
                                            </p:cTn>
                                            <p:tgtEl>
                                              <p:spTgt spid="70"/>
                                            </p:tgtEl>
                                            <p:attrNameLst>
                                              <p:attrName>style.visibility</p:attrName>
                                            </p:attrNameLst>
                                          </p:cBhvr>
                                          <p:to>
                                            <p:strVal val="visible"/>
                                          </p:to>
                                        </p:set>
                                        <p:anim calcmode="lin" valueType="num" p14:bounceEnd="73333">
                                          <p:cBhvr additive="base">
                                            <p:cTn id="19" dur="1500" fill="hold"/>
                                            <p:tgtEl>
                                              <p:spTgt spid="70"/>
                                            </p:tgtEl>
                                            <p:attrNameLst>
                                              <p:attrName>ppt_x</p:attrName>
                                            </p:attrNameLst>
                                          </p:cBhvr>
                                          <p:tavLst>
                                            <p:tav tm="0">
                                              <p:val>
                                                <p:strVal val="#ppt_x"/>
                                              </p:val>
                                            </p:tav>
                                            <p:tav tm="100000">
                                              <p:val>
                                                <p:strVal val="#ppt_x"/>
                                              </p:val>
                                            </p:tav>
                                          </p:tavLst>
                                        </p:anim>
                                        <p:anim calcmode="lin" valueType="num" p14:bounceEnd="73333">
                                          <p:cBhvr additive="base">
                                            <p:cTn id="20" dur="15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4"/>
                                            </p:tgtEl>
                                            <p:attrNameLst>
                                              <p:attrName>style.visibility</p:attrName>
                                            </p:attrNameLst>
                                          </p:cBhvr>
                                          <p:to>
                                            <p:strVal val="visible"/>
                                          </p:to>
                                        </p:set>
                                        <p:animEffect transition="in" filter="fade">
                                          <p:cBhvr>
                                            <p:cTn id="25" dur="500"/>
                                            <p:tgtEl>
                                              <p:spTgt spid="244"/>
                                            </p:tgtEl>
                                          </p:cBhvr>
                                        </p:animEffect>
                                      </p:childTnLst>
                                    </p:cTn>
                                  </p:par>
                                  <p:par>
                                    <p:cTn id="26" presetID="10" presetClass="entr" presetSubtype="0" fill="hold" nodeType="withEffect">
                                      <p:stCondLst>
                                        <p:cond delay="0"/>
                                      </p:stCondLst>
                                      <p:childTnLst>
                                        <p:set>
                                          <p:cBhvr>
                                            <p:cTn id="27" dur="1" fill="hold">
                                              <p:stCondLst>
                                                <p:cond delay="0"/>
                                              </p:stCondLst>
                                            </p:cTn>
                                            <p:tgtEl>
                                              <p:spTgt spid="245"/>
                                            </p:tgtEl>
                                            <p:attrNameLst>
                                              <p:attrName>style.visibility</p:attrName>
                                            </p:attrNameLst>
                                          </p:cBhvr>
                                          <p:to>
                                            <p:strVal val="visible"/>
                                          </p:to>
                                        </p:set>
                                        <p:animEffect transition="in" filter="fade">
                                          <p:cBhvr>
                                            <p:cTn id="28" dur="500"/>
                                            <p:tgtEl>
                                              <p:spTgt spid="245"/>
                                            </p:tgtEl>
                                          </p:cBhvr>
                                        </p:animEffect>
                                      </p:childTnLst>
                                    </p:cTn>
                                  </p:par>
                                  <p:par>
                                    <p:cTn id="29" presetID="10" presetClass="entr" presetSubtype="0" fill="hold" nodeType="withEffect">
                                      <p:stCondLst>
                                        <p:cond delay="0"/>
                                      </p:stCondLst>
                                      <p:childTnLst>
                                        <p:set>
                                          <p:cBhvr>
                                            <p:cTn id="30" dur="1" fill="hold">
                                              <p:stCondLst>
                                                <p:cond delay="0"/>
                                              </p:stCondLst>
                                            </p:cTn>
                                            <p:tgtEl>
                                              <p:spTgt spid="246"/>
                                            </p:tgtEl>
                                            <p:attrNameLst>
                                              <p:attrName>style.visibility</p:attrName>
                                            </p:attrNameLst>
                                          </p:cBhvr>
                                          <p:to>
                                            <p:strVal val="visible"/>
                                          </p:to>
                                        </p:set>
                                        <p:animEffect transition="in" filter="fade">
                                          <p:cBhvr>
                                            <p:cTn id="31" dur="500"/>
                                            <p:tgtEl>
                                              <p:spTgt spid="246"/>
                                            </p:tgtEl>
                                          </p:cBhvr>
                                        </p:animEffect>
                                      </p:childTnLst>
                                    </p:cTn>
                                  </p:par>
                                  <p:par>
                                    <p:cTn id="32" presetID="10" presetClass="entr" presetSubtype="0" fill="hold" nodeType="withEffect">
                                      <p:stCondLst>
                                        <p:cond delay="0"/>
                                      </p:stCondLst>
                                      <p:childTnLst>
                                        <p:set>
                                          <p:cBhvr>
                                            <p:cTn id="33" dur="1" fill="hold">
                                              <p:stCondLst>
                                                <p:cond delay="0"/>
                                              </p:stCondLst>
                                            </p:cTn>
                                            <p:tgtEl>
                                              <p:spTgt spid="250"/>
                                            </p:tgtEl>
                                            <p:attrNameLst>
                                              <p:attrName>style.visibility</p:attrName>
                                            </p:attrNameLst>
                                          </p:cBhvr>
                                          <p:to>
                                            <p:strVal val="visible"/>
                                          </p:to>
                                        </p:set>
                                        <p:animEffect transition="in" filter="fade">
                                          <p:cBhvr>
                                            <p:cTn id="34" dur="500"/>
                                            <p:tgtEl>
                                              <p:spTgt spid="250"/>
                                            </p:tgtEl>
                                          </p:cBhvr>
                                        </p:animEffect>
                                      </p:childTnLst>
                                    </p:cTn>
                                  </p:par>
                                  <p:par>
                                    <p:cTn id="35" presetID="10" presetClass="entr" presetSubtype="0" fill="hold" nodeType="withEffect">
                                      <p:stCondLst>
                                        <p:cond delay="0"/>
                                      </p:stCondLst>
                                      <p:childTnLst>
                                        <p:set>
                                          <p:cBhvr>
                                            <p:cTn id="36" dur="1" fill="hold">
                                              <p:stCondLst>
                                                <p:cond delay="0"/>
                                              </p:stCondLst>
                                            </p:cTn>
                                            <p:tgtEl>
                                              <p:spTgt spid="249"/>
                                            </p:tgtEl>
                                            <p:attrNameLst>
                                              <p:attrName>style.visibility</p:attrName>
                                            </p:attrNameLst>
                                          </p:cBhvr>
                                          <p:to>
                                            <p:strVal val="visible"/>
                                          </p:to>
                                        </p:set>
                                        <p:animEffect transition="in" filter="fade">
                                          <p:cBhvr>
                                            <p:cTn id="37" dur="500"/>
                                            <p:tgtEl>
                                              <p:spTgt spid="2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1"/>
                                            </p:tgtEl>
                                            <p:attrNameLst>
                                              <p:attrName>style.visibility</p:attrName>
                                            </p:attrNameLst>
                                          </p:cBhvr>
                                          <p:to>
                                            <p:strVal val="visible"/>
                                          </p:to>
                                        </p:set>
                                        <p:anim calcmode="lin" valueType="num">
                                          <p:cBhvr>
                                            <p:cTn id="42" dur="500" fill="hold"/>
                                            <p:tgtEl>
                                              <p:spTgt spid="251"/>
                                            </p:tgtEl>
                                            <p:attrNameLst>
                                              <p:attrName>ppt_w</p:attrName>
                                            </p:attrNameLst>
                                          </p:cBhvr>
                                          <p:tavLst>
                                            <p:tav tm="0">
                                              <p:val>
                                                <p:fltVal val="0"/>
                                              </p:val>
                                            </p:tav>
                                            <p:tav tm="100000">
                                              <p:val>
                                                <p:strVal val="#ppt_w"/>
                                              </p:val>
                                            </p:tav>
                                          </p:tavLst>
                                        </p:anim>
                                        <p:anim calcmode="lin" valueType="num">
                                          <p:cBhvr>
                                            <p:cTn id="43" dur="500" fill="hold"/>
                                            <p:tgtEl>
                                              <p:spTgt spid="251"/>
                                            </p:tgtEl>
                                            <p:attrNameLst>
                                              <p:attrName>ppt_h</p:attrName>
                                            </p:attrNameLst>
                                          </p:cBhvr>
                                          <p:tavLst>
                                            <p:tav tm="0">
                                              <p:val>
                                                <p:fltVal val="0"/>
                                              </p:val>
                                            </p:tav>
                                            <p:tav tm="100000">
                                              <p:val>
                                                <p:strVal val="#ppt_h"/>
                                              </p:val>
                                            </p:tav>
                                          </p:tavLst>
                                        </p:anim>
                                        <p:animEffect transition="in" filter="fade">
                                          <p:cBhvr>
                                            <p:cTn id="44"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0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1500" fill="hold"/>
                                            <p:tgtEl>
                                              <p:spTgt spid="70"/>
                                            </p:tgtEl>
                                            <p:attrNameLst>
                                              <p:attrName>ppt_x</p:attrName>
                                            </p:attrNameLst>
                                          </p:cBhvr>
                                          <p:tavLst>
                                            <p:tav tm="0">
                                              <p:val>
                                                <p:strVal val="#ppt_x"/>
                                              </p:val>
                                            </p:tav>
                                            <p:tav tm="100000">
                                              <p:val>
                                                <p:strVal val="#ppt_x"/>
                                              </p:val>
                                            </p:tav>
                                          </p:tavLst>
                                        </p:anim>
                                        <p:anim calcmode="lin" valueType="num">
                                          <p:cBhvr additive="base">
                                            <p:cTn id="20" dur="15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4"/>
                                            </p:tgtEl>
                                            <p:attrNameLst>
                                              <p:attrName>style.visibility</p:attrName>
                                            </p:attrNameLst>
                                          </p:cBhvr>
                                          <p:to>
                                            <p:strVal val="visible"/>
                                          </p:to>
                                        </p:set>
                                        <p:animEffect transition="in" filter="fade">
                                          <p:cBhvr>
                                            <p:cTn id="25" dur="500"/>
                                            <p:tgtEl>
                                              <p:spTgt spid="244"/>
                                            </p:tgtEl>
                                          </p:cBhvr>
                                        </p:animEffect>
                                      </p:childTnLst>
                                    </p:cTn>
                                  </p:par>
                                  <p:par>
                                    <p:cTn id="26" presetID="10" presetClass="entr" presetSubtype="0" fill="hold" nodeType="withEffect">
                                      <p:stCondLst>
                                        <p:cond delay="0"/>
                                      </p:stCondLst>
                                      <p:childTnLst>
                                        <p:set>
                                          <p:cBhvr>
                                            <p:cTn id="27" dur="1" fill="hold">
                                              <p:stCondLst>
                                                <p:cond delay="0"/>
                                              </p:stCondLst>
                                            </p:cTn>
                                            <p:tgtEl>
                                              <p:spTgt spid="245"/>
                                            </p:tgtEl>
                                            <p:attrNameLst>
                                              <p:attrName>style.visibility</p:attrName>
                                            </p:attrNameLst>
                                          </p:cBhvr>
                                          <p:to>
                                            <p:strVal val="visible"/>
                                          </p:to>
                                        </p:set>
                                        <p:animEffect transition="in" filter="fade">
                                          <p:cBhvr>
                                            <p:cTn id="28" dur="500"/>
                                            <p:tgtEl>
                                              <p:spTgt spid="245"/>
                                            </p:tgtEl>
                                          </p:cBhvr>
                                        </p:animEffect>
                                      </p:childTnLst>
                                    </p:cTn>
                                  </p:par>
                                  <p:par>
                                    <p:cTn id="29" presetID="10" presetClass="entr" presetSubtype="0" fill="hold" nodeType="withEffect">
                                      <p:stCondLst>
                                        <p:cond delay="0"/>
                                      </p:stCondLst>
                                      <p:childTnLst>
                                        <p:set>
                                          <p:cBhvr>
                                            <p:cTn id="30" dur="1" fill="hold">
                                              <p:stCondLst>
                                                <p:cond delay="0"/>
                                              </p:stCondLst>
                                            </p:cTn>
                                            <p:tgtEl>
                                              <p:spTgt spid="246"/>
                                            </p:tgtEl>
                                            <p:attrNameLst>
                                              <p:attrName>style.visibility</p:attrName>
                                            </p:attrNameLst>
                                          </p:cBhvr>
                                          <p:to>
                                            <p:strVal val="visible"/>
                                          </p:to>
                                        </p:set>
                                        <p:animEffect transition="in" filter="fade">
                                          <p:cBhvr>
                                            <p:cTn id="31" dur="500"/>
                                            <p:tgtEl>
                                              <p:spTgt spid="246"/>
                                            </p:tgtEl>
                                          </p:cBhvr>
                                        </p:animEffect>
                                      </p:childTnLst>
                                    </p:cTn>
                                  </p:par>
                                  <p:par>
                                    <p:cTn id="32" presetID="10" presetClass="entr" presetSubtype="0" fill="hold" nodeType="withEffect">
                                      <p:stCondLst>
                                        <p:cond delay="0"/>
                                      </p:stCondLst>
                                      <p:childTnLst>
                                        <p:set>
                                          <p:cBhvr>
                                            <p:cTn id="33" dur="1" fill="hold">
                                              <p:stCondLst>
                                                <p:cond delay="0"/>
                                              </p:stCondLst>
                                            </p:cTn>
                                            <p:tgtEl>
                                              <p:spTgt spid="250"/>
                                            </p:tgtEl>
                                            <p:attrNameLst>
                                              <p:attrName>style.visibility</p:attrName>
                                            </p:attrNameLst>
                                          </p:cBhvr>
                                          <p:to>
                                            <p:strVal val="visible"/>
                                          </p:to>
                                        </p:set>
                                        <p:animEffect transition="in" filter="fade">
                                          <p:cBhvr>
                                            <p:cTn id="34" dur="500"/>
                                            <p:tgtEl>
                                              <p:spTgt spid="250"/>
                                            </p:tgtEl>
                                          </p:cBhvr>
                                        </p:animEffect>
                                      </p:childTnLst>
                                    </p:cTn>
                                  </p:par>
                                  <p:par>
                                    <p:cTn id="35" presetID="10" presetClass="entr" presetSubtype="0" fill="hold" nodeType="withEffect">
                                      <p:stCondLst>
                                        <p:cond delay="0"/>
                                      </p:stCondLst>
                                      <p:childTnLst>
                                        <p:set>
                                          <p:cBhvr>
                                            <p:cTn id="36" dur="1" fill="hold">
                                              <p:stCondLst>
                                                <p:cond delay="0"/>
                                              </p:stCondLst>
                                            </p:cTn>
                                            <p:tgtEl>
                                              <p:spTgt spid="249"/>
                                            </p:tgtEl>
                                            <p:attrNameLst>
                                              <p:attrName>style.visibility</p:attrName>
                                            </p:attrNameLst>
                                          </p:cBhvr>
                                          <p:to>
                                            <p:strVal val="visible"/>
                                          </p:to>
                                        </p:set>
                                        <p:animEffect transition="in" filter="fade">
                                          <p:cBhvr>
                                            <p:cTn id="37" dur="500"/>
                                            <p:tgtEl>
                                              <p:spTgt spid="2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1"/>
                                            </p:tgtEl>
                                            <p:attrNameLst>
                                              <p:attrName>style.visibility</p:attrName>
                                            </p:attrNameLst>
                                          </p:cBhvr>
                                          <p:to>
                                            <p:strVal val="visible"/>
                                          </p:to>
                                        </p:set>
                                        <p:anim calcmode="lin" valueType="num">
                                          <p:cBhvr>
                                            <p:cTn id="42" dur="500" fill="hold"/>
                                            <p:tgtEl>
                                              <p:spTgt spid="251"/>
                                            </p:tgtEl>
                                            <p:attrNameLst>
                                              <p:attrName>ppt_w</p:attrName>
                                            </p:attrNameLst>
                                          </p:cBhvr>
                                          <p:tavLst>
                                            <p:tav tm="0">
                                              <p:val>
                                                <p:fltVal val="0"/>
                                              </p:val>
                                            </p:tav>
                                            <p:tav tm="100000">
                                              <p:val>
                                                <p:strVal val="#ppt_w"/>
                                              </p:val>
                                            </p:tav>
                                          </p:tavLst>
                                        </p:anim>
                                        <p:anim calcmode="lin" valueType="num">
                                          <p:cBhvr>
                                            <p:cTn id="43" dur="500" fill="hold"/>
                                            <p:tgtEl>
                                              <p:spTgt spid="251"/>
                                            </p:tgtEl>
                                            <p:attrNameLst>
                                              <p:attrName>ppt_h</p:attrName>
                                            </p:attrNameLst>
                                          </p:cBhvr>
                                          <p:tavLst>
                                            <p:tav tm="0">
                                              <p:val>
                                                <p:fltVal val="0"/>
                                              </p:val>
                                            </p:tav>
                                            <p:tav tm="100000">
                                              <p:val>
                                                <p:strVal val="#ppt_h"/>
                                              </p:val>
                                            </p:tav>
                                          </p:tavLst>
                                        </p:anim>
                                        <p:animEffect transition="in" filter="fade">
                                          <p:cBhvr>
                                            <p:cTn id="44"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4112EA-3E0E-4F02-B89F-F4455275684B}"/>
              </a:ext>
            </a:extLst>
          </p:cNvPr>
          <p:cNvSpPr/>
          <p:nvPr/>
        </p:nvSpPr>
        <p:spPr>
          <a:xfrm>
            <a:off x="11566" y="0"/>
            <a:ext cx="9144000" cy="895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8700">
              <a:solidFill>
                <a:schemeClr val="tx1"/>
              </a:solidFill>
              <a:latin typeface="Montserrat Bold" panose="00000800000000000000" pitchFamily="2" charset="0"/>
              <a:ea typeface="Source Sans Pro Black" panose="020B0803030403020204" pitchFamily="34" charset="0"/>
            </a:endParaRPr>
          </a:p>
        </p:txBody>
      </p:sp>
      <p:sp>
        <p:nvSpPr>
          <p:cNvPr id="9" name="Rectangle 8">
            <a:extLst>
              <a:ext uri="{FF2B5EF4-FFF2-40B4-BE49-F238E27FC236}">
                <a16:creationId xmlns:a16="http://schemas.microsoft.com/office/drawing/2014/main" id="{6D649EBE-BF1F-4119-86C4-BED9DAC8F32C}"/>
              </a:ext>
            </a:extLst>
          </p:cNvPr>
          <p:cNvSpPr/>
          <p:nvPr/>
        </p:nvSpPr>
        <p:spPr>
          <a:xfrm>
            <a:off x="9144000" y="0"/>
            <a:ext cx="9144000" cy="89535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8700">
              <a:solidFill>
                <a:schemeClr val="tx1"/>
              </a:solidFill>
              <a:latin typeface="Montserrat Bold" panose="00000800000000000000" pitchFamily="2" charset="0"/>
              <a:ea typeface="Source Sans Pro Black" panose="020B0803030403020204" pitchFamily="34" charset="0"/>
            </a:endParaRPr>
          </a:p>
        </p:txBody>
      </p:sp>
      <p:pic>
        <p:nvPicPr>
          <p:cNvPr id="30" name="Picture Placeholder 29">
            <a:extLst>
              <a:ext uri="{FF2B5EF4-FFF2-40B4-BE49-F238E27FC236}">
                <a16:creationId xmlns:a16="http://schemas.microsoft.com/office/drawing/2014/main" id="{04A2BAB5-14A9-2C44-B0FA-6CCE750C1A27}"/>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6649" r="16649"/>
          <a:stretch/>
        </p:blipFill>
        <p:spPr>
          <a:xfrm>
            <a:off x="3048992" y="1687904"/>
            <a:ext cx="3035808" cy="3035808"/>
          </a:xfrm>
        </p:spPr>
      </p:pic>
      <p:pic>
        <p:nvPicPr>
          <p:cNvPr id="36" name="Picture Placeholder 35">
            <a:extLst>
              <a:ext uri="{FF2B5EF4-FFF2-40B4-BE49-F238E27FC236}">
                <a16:creationId xmlns:a16="http://schemas.microsoft.com/office/drawing/2014/main" id="{0736AE82-A9DA-CF46-A63B-091B916378D4}"/>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6622" r="16622"/>
          <a:stretch/>
        </p:blipFill>
        <p:spPr>
          <a:xfrm>
            <a:off x="12383973" y="1693892"/>
            <a:ext cx="3035808" cy="3035808"/>
          </a:xfrm>
        </p:spPr>
      </p:pic>
      <p:sp>
        <p:nvSpPr>
          <p:cNvPr id="8" name="Title 7">
            <a:extLst>
              <a:ext uri="{FF2B5EF4-FFF2-40B4-BE49-F238E27FC236}">
                <a16:creationId xmlns:a16="http://schemas.microsoft.com/office/drawing/2014/main" id="{16B17A5B-DE1A-0440-9203-ACDBB76BB12B}"/>
              </a:ext>
            </a:extLst>
          </p:cNvPr>
          <p:cNvSpPr>
            <a:spLocks noGrp="1"/>
          </p:cNvSpPr>
          <p:nvPr>
            <p:ph type="title"/>
          </p:nvPr>
        </p:nvSpPr>
        <p:spPr>
          <a:xfrm>
            <a:off x="872418" y="452256"/>
            <a:ext cx="7388958" cy="533399"/>
          </a:xfrm>
        </p:spPr>
        <p:txBody>
          <a:bodyPr/>
          <a:lstStyle/>
          <a:p>
            <a:r>
              <a:rPr lang="en-GB">
                <a:solidFill>
                  <a:schemeClr val="accent1"/>
                </a:solidFill>
              </a:rPr>
              <a:t>ATTENDED</a:t>
            </a:r>
            <a:r>
              <a:rPr lang="en-GB"/>
              <a:t> AUTOMATION</a:t>
            </a:r>
            <a:endParaRPr lang="en-UA"/>
          </a:p>
        </p:txBody>
      </p:sp>
      <p:sp>
        <p:nvSpPr>
          <p:cNvPr id="14" name="Rectangle 13">
            <a:extLst>
              <a:ext uri="{FF2B5EF4-FFF2-40B4-BE49-F238E27FC236}">
                <a16:creationId xmlns:a16="http://schemas.microsoft.com/office/drawing/2014/main" id="{4614912B-2A0B-7647-BB62-D8D2BED4E00A}"/>
              </a:ext>
            </a:extLst>
          </p:cNvPr>
          <p:cNvSpPr/>
          <p:nvPr/>
        </p:nvSpPr>
        <p:spPr>
          <a:xfrm>
            <a:off x="717575" y="5488224"/>
            <a:ext cx="7698643" cy="584775"/>
          </a:xfrm>
          <a:prstGeom prst="rect">
            <a:avLst/>
          </a:prstGeom>
        </p:spPr>
        <p:txBody>
          <a:bodyPr wrap="square">
            <a:spAutoFit/>
          </a:bodyPr>
          <a:lstStyle/>
          <a:p>
            <a:pPr algn="ctr"/>
            <a:r>
              <a:rPr lang="en-US" sz="3200">
                <a:latin typeface="+mj-lt"/>
              </a:rPr>
              <a:t>Robots and humans work </a:t>
            </a:r>
            <a:r>
              <a:rPr lang="en-US" sz="3200">
                <a:solidFill>
                  <a:schemeClr val="accent1"/>
                </a:solidFill>
                <a:latin typeface="+mj-lt"/>
              </a:rPr>
              <a:t>side by side</a:t>
            </a:r>
            <a:endParaRPr lang="en-US" sz="3200">
              <a:latin typeface="+mj-lt"/>
            </a:endParaRPr>
          </a:p>
        </p:txBody>
      </p:sp>
      <p:sp>
        <p:nvSpPr>
          <p:cNvPr id="16" name="Rectangle 15">
            <a:extLst>
              <a:ext uri="{FF2B5EF4-FFF2-40B4-BE49-F238E27FC236}">
                <a16:creationId xmlns:a16="http://schemas.microsoft.com/office/drawing/2014/main" id="{7B5A6A07-0670-0B48-8D34-788989F689C9}"/>
              </a:ext>
            </a:extLst>
          </p:cNvPr>
          <p:cNvSpPr/>
          <p:nvPr/>
        </p:nvSpPr>
        <p:spPr>
          <a:xfrm>
            <a:off x="9510032" y="5479153"/>
            <a:ext cx="7939768" cy="584775"/>
          </a:xfrm>
          <a:prstGeom prst="rect">
            <a:avLst/>
          </a:prstGeom>
        </p:spPr>
        <p:txBody>
          <a:bodyPr wrap="square">
            <a:spAutoFit/>
          </a:bodyPr>
          <a:lstStyle/>
          <a:p>
            <a:pPr algn="ctr"/>
            <a:r>
              <a:rPr lang="en-US" sz="3200">
                <a:latin typeface="+mj-lt"/>
              </a:rPr>
              <a:t>Robots work independently </a:t>
            </a:r>
            <a:r>
              <a:rPr lang="en-US" sz="3200">
                <a:solidFill>
                  <a:schemeClr val="accent1"/>
                </a:solidFill>
                <a:latin typeface="+mj-lt"/>
              </a:rPr>
              <a:t>in the background</a:t>
            </a:r>
          </a:p>
        </p:txBody>
      </p:sp>
      <p:sp>
        <p:nvSpPr>
          <p:cNvPr id="11" name="Title 7">
            <a:extLst>
              <a:ext uri="{FF2B5EF4-FFF2-40B4-BE49-F238E27FC236}">
                <a16:creationId xmlns:a16="http://schemas.microsoft.com/office/drawing/2014/main" id="{90DDD35E-98A9-4C8E-84FC-09D76061A5A0}"/>
              </a:ext>
            </a:extLst>
          </p:cNvPr>
          <p:cNvSpPr txBox="1">
            <a:spLocks/>
          </p:cNvSpPr>
          <p:nvPr/>
        </p:nvSpPr>
        <p:spPr>
          <a:xfrm>
            <a:off x="10207398" y="452256"/>
            <a:ext cx="7388958" cy="533399"/>
          </a:xfrm>
          <a:prstGeom prst="rect">
            <a:avLst/>
          </a:prstGeom>
        </p:spPr>
        <p:txBody>
          <a:bodyPr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a:solidFill>
                  <a:schemeClr val="accent1"/>
                </a:solidFill>
              </a:rPr>
              <a:t>UNATTENDED</a:t>
            </a:r>
            <a:r>
              <a:rPr lang="en-GB"/>
              <a:t> AUTOMATION</a:t>
            </a:r>
            <a:endParaRPr lang="en-UA"/>
          </a:p>
        </p:txBody>
      </p:sp>
      <p:grpSp>
        <p:nvGrpSpPr>
          <p:cNvPr id="3" name="Group 2">
            <a:extLst>
              <a:ext uri="{FF2B5EF4-FFF2-40B4-BE49-F238E27FC236}">
                <a16:creationId xmlns:a16="http://schemas.microsoft.com/office/drawing/2014/main" id="{01FBE1E2-7AF9-49A4-9AD5-C89C7396A464}"/>
              </a:ext>
            </a:extLst>
          </p:cNvPr>
          <p:cNvGrpSpPr/>
          <p:nvPr/>
        </p:nvGrpSpPr>
        <p:grpSpPr>
          <a:xfrm>
            <a:off x="1247210" y="6706594"/>
            <a:ext cx="6543593" cy="1813310"/>
            <a:chOff x="414548" y="6706594"/>
            <a:chExt cx="6543593" cy="1813310"/>
          </a:xfrm>
        </p:grpSpPr>
        <p:sp>
          <p:nvSpPr>
            <p:cNvPr id="12" name="Freeform 28">
              <a:extLst>
                <a:ext uri="{FF2B5EF4-FFF2-40B4-BE49-F238E27FC236}">
                  <a16:creationId xmlns:a16="http://schemas.microsoft.com/office/drawing/2014/main" id="{AD383F62-6120-4AE3-A6CE-06A075B8C797}"/>
                </a:ext>
              </a:extLst>
            </p:cNvPr>
            <p:cNvSpPr>
              <a:spLocks/>
            </p:cNvSpPr>
            <p:nvPr/>
          </p:nvSpPr>
          <p:spPr bwMode="auto">
            <a:xfrm>
              <a:off x="6473245" y="6706594"/>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uk-UA">
                <a:solidFill>
                  <a:schemeClr val="bg2"/>
                </a:solidFill>
              </a:endParaRPr>
            </a:p>
          </p:txBody>
        </p:sp>
        <p:sp>
          <p:nvSpPr>
            <p:cNvPr id="17" name="TextBox 16">
              <a:extLst>
                <a:ext uri="{FF2B5EF4-FFF2-40B4-BE49-F238E27FC236}">
                  <a16:creationId xmlns:a16="http://schemas.microsoft.com/office/drawing/2014/main" id="{A90B0FCC-F52C-440F-9B7F-CF88BB8D06F1}"/>
                </a:ext>
              </a:extLst>
            </p:cNvPr>
            <p:cNvSpPr txBox="1"/>
            <p:nvPr/>
          </p:nvSpPr>
          <p:spPr>
            <a:xfrm>
              <a:off x="414548" y="6706594"/>
              <a:ext cx="5501045" cy="400110"/>
            </a:xfrm>
            <a:prstGeom prst="rect">
              <a:avLst/>
            </a:prstGeom>
            <a:noFill/>
          </p:spPr>
          <p:txBody>
            <a:bodyPr wrap="square" rtlCol="0">
              <a:spAutoFit/>
            </a:bodyPr>
            <a:lstStyle/>
            <a:p>
              <a:pPr algn="r"/>
              <a:r>
                <a:rPr lang="en-US" sz="2000">
                  <a:solidFill>
                    <a:schemeClr val="tx2"/>
                  </a:solidFill>
                </a:rPr>
                <a:t>Human supervision and exception handling </a:t>
              </a:r>
              <a:endParaRPr lang="uk-UA" sz="2000">
                <a:solidFill>
                  <a:schemeClr val="tx2"/>
                </a:solidFill>
              </a:endParaRPr>
            </a:p>
          </p:txBody>
        </p:sp>
        <p:sp>
          <p:nvSpPr>
            <p:cNvPr id="21" name="Freeform 28">
              <a:extLst>
                <a:ext uri="{FF2B5EF4-FFF2-40B4-BE49-F238E27FC236}">
                  <a16:creationId xmlns:a16="http://schemas.microsoft.com/office/drawing/2014/main" id="{BCA918C0-4DC8-4542-BF6C-EF509F520E7A}"/>
                </a:ext>
              </a:extLst>
            </p:cNvPr>
            <p:cNvSpPr>
              <a:spLocks/>
            </p:cNvSpPr>
            <p:nvPr/>
          </p:nvSpPr>
          <p:spPr bwMode="auto">
            <a:xfrm>
              <a:off x="6473245" y="7404760"/>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uk-UA">
                <a:solidFill>
                  <a:schemeClr val="bg2"/>
                </a:solidFill>
              </a:endParaRPr>
            </a:p>
          </p:txBody>
        </p:sp>
        <p:sp>
          <p:nvSpPr>
            <p:cNvPr id="22" name="TextBox 21">
              <a:extLst>
                <a:ext uri="{FF2B5EF4-FFF2-40B4-BE49-F238E27FC236}">
                  <a16:creationId xmlns:a16="http://schemas.microsoft.com/office/drawing/2014/main" id="{164313D2-6BC2-4E4A-B43E-359A2AC677D4}"/>
                </a:ext>
              </a:extLst>
            </p:cNvPr>
            <p:cNvSpPr txBox="1"/>
            <p:nvPr/>
          </p:nvSpPr>
          <p:spPr>
            <a:xfrm>
              <a:off x="451121" y="8119794"/>
              <a:ext cx="5501045" cy="400110"/>
            </a:xfrm>
            <a:prstGeom prst="rect">
              <a:avLst/>
            </a:prstGeom>
            <a:noFill/>
          </p:spPr>
          <p:txBody>
            <a:bodyPr wrap="square" rtlCol="0">
              <a:spAutoFit/>
            </a:bodyPr>
            <a:lstStyle/>
            <a:p>
              <a:pPr algn="r"/>
              <a:r>
                <a:rPr lang="en-US" sz="2000">
                  <a:solidFill>
                    <a:schemeClr val="tx2"/>
                  </a:solidFill>
                </a:rPr>
                <a:t>Cheaper licenses</a:t>
              </a:r>
              <a:endParaRPr lang="uk-UA" sz="2000">
                <a:solidFill>
                  <a:schemeClr val="tx2"/>
                </a:solidFill>
              </a:endParaRPr>
            </a:p>
          </p:txBody>
        </p:sp>
        <p:sp>
          <p:nvSpPr>
            <p:cNvPr id="23" name="Freeform 28">
              <a:extLst>
                <a:ext uri="{FF2B5EF4-FFF2-40B4-BE49-F238E27FC236}">
                  <a16:creationId xmlns:a16="http://schemas.microsoft.com/office/drawing/2014/main" id="{001A096F-D486-4B62-B49F-B7D5624A2993}"/>
                </a:ext>
              </a:extLst>
            </p:cNvPr>
            <p:cNvSpPr>
              <a:spLocks/>
            </p:cNvSpPr>
            <p:nvPr/>
          </p:nvSpPr>
          <p:spPr bwMode="auto">
            <a:xfrm>
              <a:off x="6473245" y="8102926"/>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uk-UA">
                <a:solidFill>
                  <a:schemeClr val="bg2"/>
                </a:solidFill>
              </a:endParaRPr>
            </a:p>
          </p:txBody>
        </p:sp>
        <p:sp>
          <p:nvSpPr>
            <p:cNvPr id="27" name="TextBox 26">
              <a:extLst>
                <a:ext uri="{FF2B5EF4-FFF2-40B4-BE49-F238E27FC236}">
                  <a16:creationId xmlns:a16="http://schemas.microsoft.com/office/drawing/2014/main" id="{7385795E-7E97-45A7-A3A9-CEF52B47D6C1}"/>
                </a:ext>
              </a:extLst>
            </p:cNvPr>
            <p:cNvSpPr txBox="1"/>
            <p:nvPr/>
          </p:nvSpPr>
          <p:spPr>
            <a:xfrm>
              <a:off x="414548" y="7335280"/>
              <a:ext cx="5501045" cy="707886"/>
            </a:xfrm>
            <a:prstGeom prst="rect">
              <a:avLst/>
            </a:prstGeom>
            <a:noFill/>
          </p:spPr>
          <p:txBody>
            <a:bodyPr wrap="square" rtlCol="0">
              <a:spAutoFit/>
            </a:bodyPr>
            <a:lstStyle/>
            <a:p>
              <a:pPr algn="r"/>
              <a:r>
                <a:rPr lang="en-US" sz="2000">
                  <a:solidFill>
                    <a:schemeClr val="tx2"/>
                  </a:solidFill>
                </a:rPr>
                <a:t>Humans can trigger the bot on demand to perform repetitive tasks</a:t>
              </a:r>
              <a:endParaRPr lang="uk-UA" sz="2000">
                <a:solidFill>
                  <a:schemeClr val="tx2"/>
                </a:solidFill>
              </a:endParaRPr>
            </a:p>
          </p:txBody>
        </p:sp>
      </p:grpSp>
      <p:grpSp>
        <p:nvGrpSpPr>
          <p:cNvPr id="2" name="Group 1">
            <a:extLst>
              <a:ext uri="{FF2B5EF4-FFF2-40B4-BE49-F238E27FC236}">
                <a16:creationId xmlns:a16="http://schemas.microsoft.com/office/drawing/2014/main" id="{5C65D186-65CA-44BE-97F9-CAF4C714B617}"/>
              </a:ext>
            </a:extLst>
          </p:cNvPr>
          <p:cNvGrpSpPr/>
          <p:nvPr/>
        </p:nvGrpSpPr>
        <p:grpSpPr>
          <a:xfrm flipH="1">
            <a:off x="10391209" y="6706594"/>
            <a:ext cx="7134790" cy="1776559"/>
            <a:chOff x="2254906" y="6790411"/>
            <a:chExt cx="6543593" cy="1776559"/>
          </a:xfrm>
        </p:grpSpPr>
        <p:sp>
          <p:nvSpPr>
            <p:cNvPr id="28" name="Freeform 28">
              <a:extLst>
                <a:ext uri="{FF2B5EF4-FFF2-40B4-BE49-F238E27FC236}">
                  <a16:creationId xmlns:a16="http://schemas.microsoft.com/office/drawing/2014/main" id="{E3AFB8BD-7077-4902-9129-80F9D9EC7A08}"/>
                </a:ext>
              </a:extLst>
            </p:cNvPr>
            <p:cNvSpPr>
              <a:spLocks/>
            </p:cNvSpPr>
            <p:nvPr/>
          </p:nvSpPr>
          <p:spPr bwMode="auto">
            <a:xfrm flipH="1">
              <a:off x="8313603" y="6790411"/>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uk-UA">
                <a:solidFill>
                  <a:schemeClr val="bg2"/>
                </a:solidFill>
              </a:endParaRPr>
            </a:p>
          </p:txBody>
        </p:sp>
        <p:sp>
          <p:nvSpPr>
            <p:cNvPr id="29" name="TextBox 28">
              <a:extLst>
                <a:ext uri="{FF2B5EF4-FFF2-40B4-BE49-F238E27FC236}">
                  <a16:creationId xmlns:a16="http://schemas.microsoft.com/office/drawing/2014/main" id="{CF93B3D8-7111-4F83-8B79-FA86C25CEA61}"/>
                </a:ext>
              </a:extLst>
            </p:cNvPr>
            <p:cNvSpPr txBox="1"/>
            <p:nvPr/>
          </p:nvSpPr>
          <p:spPr>
            <a:xfrm>
              <a:off x="2254906" y="6790411"/>
              <a:ext cx="5501045" cy="400110"/>
            </a:xfrm>
            <a:prstGeom prst="rect">
              <a:avLst/>
            </a:prstGeom>
            <a:noFill/>
          </p:spPr>
          <p:txBody>
            <a:bodyPr wrap="square" rtlCol="0">
              <a:spAutoFit/>
            </a:bodyPr>
            <a:lstStyle/>
            <a:p>
              <a:r>
                <a:rPr lang="en-US" sz="2000">
                  <a:solidFill>
                    <a:schemeClr val="tx2"/>
                  </a:solidFill>
                </a:rPr>
                <a:t>No human intervention</a:t>
              </a:r>
              <a:endParaRPr lang="uk-UA" sz="2000">
                <a:solidFill>
                  <a:schemeClr val="tx2"/>
                </a:solidFill>
              </a:endParaRPr>
            </a:p>
          </p:txBody>
        </p:sp>
        <p:sp>
          <p:nvSpPr>
            <p:cNvPr id="31" name="Freeform 28">
              <a:extLst>
                <a:ext uri="{FF2B5EF4-FFF2-40B4-BE49-F238E27FC236}">
                  <a16:creationId xmlns:a16="http://schemas.microsoft.com/office/drawing/2014/main" id="{E9A1D797-59EA-44B5-BEA1-0B3B67497651}"/>
                </a:ext>
              </a:extLst>
            </p:cNvPr>
            <p:cNvSpPr>
              <a:spLocks/>
            </p:cNvSpPr>
            <p:nvPr/>
          </p:nvSpPr>
          <p:spPr bwMode="auto">
            <a:xfrm flipH="1">
              <a:off x="8313603" y="7488577"/>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uk-UA">
                <a:solidFill>
                  <a:schemeClr val="bg2"/>
                </a:solidFill>
              </a:endParaRPr>
            </a:p>
          </p:txBody>
        </p:sp>
        <p:sp>
          <p:nvSpPr>
            <p:cNvPr id="32" name="TextBox 31">
              <a:extLst>
                <a:ext uri="{FF2B5EF4-FFF2-40B4-BE49-F238E27FC236}">
                  <a16:creationId xmlns:a16="http://schemas.microsoft.com/office/drawing/2014/main" id="{85AC7E88-E2C3-457F-B8E3-351946297B25}"/>
                </a:ext>
              </a:extLst>
            </p:cNvPr>
            <p:cNvSpPr txBox="1"/>
            <p:nvPr/>
          </p:nvSpPr>
          <p:spPr>
            <a:xfrm>
              <a:off x="2254907" y="8166860"/>
              <a:ext cx="5501045" cy="400110"/>
            </a:xfrm>
            <a:prstGeom prst="rect">
              <a:avLst/>
            </a:prstGeom>
            <a:noFill/>
          </p:spPr>
          <p:txBody>
            <a:bodyPr wrap="square" rtlCol="0">
              <a:spAutoFit/>
            </a:bodyPr>
            <a:lstStyle/>
            <a:p>
              <a:r>
                <a:rPr lang="en-GB" sz="2000">
                  <a:solidFill>
                    <a:schemeClr val="tx2"/>
                  </a:solidFill>
                </a:rPr>
                <a:t>Reduced risk for human error</a:t>
              </a:r>
              <a:endParaRPr lang="uk-UA" sz="2000">
                <a:solidFill>
                  <a:schemeClr val="tx2"/>
                </a:solidFill>
              </a:endParaRPr>
            </a:p>
          </p:txBody>
        </p:sp>
        <p:sp>
          <p:nvSpPr>
            <p:cNvPr id="33" name="Freeform 28">
              <a:extLst>
                <a:ext uri="{FF2B5EF4-FFF2-40B4-BE49-F238E27FC236}">
                  <a16:creationId xmlns:a16="http://schemas.microsoft.com/office/drawing/2014/main" id="{2599BE37-222E-45DE-938B-998747CD54CB}"/>
                </a:ext>
              </a:extLst>
            </p:cNvPr>
            <p:cNvSpPr>
              <a:spLocks/>
            </p:cNvSpPr>
            <p:nvPr/>
          </p:nvSpPr>
          <p:spPr bwMode="auto">
            <a:xfrm flipH="1">
              <a:off x="8313603" y="8186743"/>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uk-UA">
                <a:solidFill>
                  <a:schemeClr val="bg2"/>
                </a:solidFill>
              </a:endParaRPr>
            </a:p>
          </p:txBody>
        </p:sp>
        <p:sp>
          <p:nvSpPr>
            <p:cNvPr id="34" name="TextBox 33">
              <a:extLst>
                <a:ext uri="{FF2B5EF4-FFF2-40B4-BE49-F238E27FC236}">
                  <a16:creationId xmlns:a16="http://schemas.microsoft.com/office/drawing/2014/main" id="{1421064F-2658-4031-BDF7-3F137622585D}"/>
                </a:ext>
              </a:extLst>
            </p:cNvPr>
            <p:cNvSpPr txBox="1"/>
            <p:nvPr/>
          </p:nvSpPr>
          <p:spPr>
            <a:xfrm>
              <a:off x="2254907" y="7342570"/>
              <a:ext cx="5501045" cy="707886"/>
            </a:xfrm>
            <a:prstGeom prst="rect">
              <a:avLst/>
            </a:prstGeom>
            <a:noFill/>
          </p:spPr>
          <p:txBody>
            <a:bodyPr wrap="square" rtlCol="0">
              <a:spAutoFit/>
            </a:bodyPr>
            <a:lstStyle/>
            <a:p>
              <a:r>
                <a:rPr lang="en-US" sz="2000">
                  <a:solidFill>
                    <a:schemeClr val="tx2"/>
                  </a:solidFill>
                </a:rPr>
                <a:t>Can be scheduled to run at any time or triggered when a task is added to the queue</a:t>
              </a:r>
              <a:endParaRPr lang="uk-UA" sz="2000">
                <a:solidFill>
                  <a:schemeClr val="tx2"/>
                </a:solidFill>
              </a:endParaRPr>
            </a:p>
          </p:txBody>
        </p:sp>
      </p:grpSp>
    </p:spTree>
    <p:extLst>
      <p:ext uri="{BB962C8B-B14F-4D97-AF65-F5344CB8AC3E}">
        <p14:creationId xmlns:p14="http://schemas.microsoft.com/office/powerpoint/2010/main" val="42135551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100"/>
                                      </p:stCondLst>
                                      <p:childTnLst>
                                        <p:set>
                                          <p:cBhvr>
                                            <p:cTn id="6" dur="1" fill="hold">
                                              <p:stCondLst>
                                                <p:cond delay="0"/>
                                              </p:stCondLst>
                                            </p:cTn>
                                            <p:tgtEl>
                                              <p:spTgt spid="14"/>
                                            </p:tgtEl>
                                            <p:attrNameLst>
                                              <p:attrName>style.visibility</p:attrName>
                                            </p:attrNameLst>
                                          </p:cBhvr>
                                          <p:to>
                                            <p:strVal val="visible"/>
                                          </p:to>
                                        </p:set>
                                        <p:anim calcmode="lin" valueType="num" p14:bounceEnd="73333">
                                          <p:cBhvr additive="base">
                                            <p:cTn id="7" dur="1500" fill="hold"/>
                                            <p:tgtEl>
                                              <p:spTgt spid="14"/>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3333">
                                      <p:stCondLst>
                                        <p:cond delay="200"/>
                                      </p:stCondLst>
                                      <p:childTnLst>
                                        <p:set>
                                          <p:cBhvr>
                                            <p:cTn id="10" dur="1" fill="hold">
                                              <p:stCondLst>
                                                <p:cond delay="0"/>
                                              </p:stCondLst>
                                            </p:cTn>
                                            <p:tgtEl>
                                              <p:spTgt spid="30"/>
                                            </p:tgtEl>
                                            <p:attrNameLst>
                                              <p:attrName>style.visibility</p:attrName>
                                            </p:attrNameLst>
                                          </p:cBhvr>
                                          <p:to>
                                            <p:strVal val="visible"/>
                                          </p:to>
                                        </p:set>
                                        <p:anim calcmode="lin" valueType="num" p14:bounceEnd="73333">
                                          <p:cBhvr additive="base">
                                            <p:cTn id="11" dur="1500" fill="hold"/>
                                            <p:tgtEl>
                                              <p:spTgt spid="30"/>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3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3333">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14:bounceEnd="73333">
                                          <p:cBhvr additive="base">
                                            <p:cTn id="15" dur="1500" fill="hold"/>
                                            <p:tgtEl>
                                              <p:spTgt spid="8"/>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14:presetBounceEnd="73333">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73333">
                                          <p:cBhvr additive="base">
                                            <p:cTn id="21" dur="1500" fill="hold"/>
                                            <p:tgtEl>
                                              <p:spTgt spid="11"/>
                                            </p:tgtEl>
                                            <p:attrNameLst>
                                              <p:attrName>ppt_x</p:attrName>
                                            </p:attrNameLst>
                                          </p:cBhvr>
                                          <p:tavLst>
                                            <p:tav tm="0">
                                              <p:val>
                                                <p:strVal val="#ppt_x"/>
                                              </p:val>
                                            </p:tav>
                                            <p:tav tm="100000">
                                              <p:val>
                                                <p:strVal val="#ppt_x"/>
                                              </p:val>
                                            </p:tav>
                                          </p:tavLst>
                                        </p:anim>
                                        <p:anim calcmode="lin" valueType="num" p14:bounceEnd="73333">
                                          <p:cBhvr additive="base">
                                            <p:cTn id="22" dur="1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3333">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73333">
                                          <p:cBhvr additive="base">
                                            <p:cTn id="25" dur="1500" fill="hold"/>
                                            <p:tgtEl>
                                              <p:spTgt spid="36"/>
                                            </p:tgtEl>
                                            <p:attrNameLst>
                                              <p:attrName>ppt_x</p:attrName>
                                            </p:attrNameLst>
                                          </p:cBhvr>
                                          <p:tavLst>
                                            <p:tav tm="0">
                                              <p:val>
                                                <p:strVal val="#ppt_x"/>
                                              </p:val>
                                            </p:tav>
                                            <p:tav tm="100000">
                                              <p:val>
                                                <p:strVal val="#ppt_x"/>
                                              </p:val>
                                            </p:tav>
                                          </p:tavLst>
                                        </p:anim>
                                        <p:anim calcmode="lin" valueType="num" p14:bounceEnd="73333">
                                          <p:cBhvr additive="base">
                                            <p:cTn id="26" dur="1500" fill="hold"/>
                                            <p:tgtEl>
                                              <p:spTgt spid="36"/>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73333">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14:bounceEnd="73333">
                                          <p:cBhvr additive="base">
                                            <p:cTn id="29" dur="1500" fill="hold"/>
                                            <p:tgtEl>
                                              <p:spTgt spid="16"/>
                                            </p:tgtEl>
                                            <p:attrNameLst>
                                              <p:attrName>ppt_x</p:attrName>
                                            </p:attrNameLst>
                                          </p:cBhvr>
                                          <p:tavLst>
                                            <p:tav tm="0">
                                              <p:val>
                                                <p:strVal val="#ppt_x"/>
                                              </p:val>
                                            </p:tav>
                                            <p:tav tm="100000">
                                              <p:val>
                                                <p:strVal val="#ppt_x"/>
                                              </p:val>
                                            </p:tav>
                                          </p:tavLst>
                                        </p:anim>
                                        <p:anim calcmode="lin" valueType="num" p14:bounceEnd="73333">
                                          <p:cBhvr additive="base">
                                            <p:cTn id="30" dur="1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14:presetBounceEnd="73333">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14:bounceEnd="73333">
                                          <p:cBhvr additive="base">
                                            <p:cTn id="35" dur="1500" fill="hold"/>
                                            <p:tgtEl>
                                              <p:spTgt spid="3"/>
                                            </p:tgtEl>
                                            <p:attrNameLst>
                                              <p:attrName>ppt_x</p:attrName>
                                            </p:attrNameLst>
                                          </p:cBhvr>
                                          <p:tavLst>
                                            <p:tav tm="0">
                                              <p:val>
                                                <p:strVal val="0-#ppt_w/2"/>
                                              </p:val>
                                            </p:tav>
                                            <p:tav tm="100000">
                                              <p:val>
                                                <p:strVal val="#ppt_x"/>
                                              </p:val>
                                            </p:tav>
                                          </p:tavLst>
                                        </p:anim>
                                        <p:anim calcmode="lin" valueType="num" p14:bounceEnd="73333">
                                          <p:cBhvr additive="base">
                                            <p:cTn id="36" dur="15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73333">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14:bounceEnd="73333">
                                          <p:cBhvr additive="base">
                                            <p:cTn id="39" dur="1500" fill="hold"/>
                                            <p:tgtEl>
                                              <p:spTgt spid="2"/>
                                            </p:tgtEl>
                                            <p:attrNameLst>
                                              <p:attrName>ppt_x</p:attrName>
                                            </p:attrNameLst>
                                          </p:cBhvr>
                                          <p:tavLst>
                                            <p:tav tm="0">
                                              <p:val>
                                                <p:strVal val="1+#ppt_w/2"/>
                                              </p:val>
                                            </p:tav>
                                            <p:tav tm="100000">
                                              <p:val>
                                                <p:strVal val="#ppt_x"/>
                                              </p:val>
                                            </p:tav>
                                          </p:tavLst>
                                        </p:anim>
                                        <p:anim calcmode="lin" valueType="num" p14:bounceEnd="73333">
                                          <p:cBhvr additive="base">
                                            <p:cTn id="40"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ppt_x"/>
                                              </p:val>
                                            </p:tav>
                                            <p:tav tm="100000">
                                              <p:val>
                                                <p:strVal val="#ppt_x"/>
                                              </p:val>
                                            </p:tav>
                                          </p:tavLst>
                                        </p:anim>
                                        <p:anim calcmode="lin" valueType="num">
                                          <p:cBhvr additive="base">
                                            <p:cTn id="8" dur="1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500" fill="hold"/>
                                            <p:tgtEl>
                                              <p:spTgt spid="30"/>
                                            </p:tgtEl>
                                            <p:attrNameLst>
                                              <p:attrName>ppt_x</p:attrName>
                                            </p:attrNameLst>
                                          </p:cBhvr>
                                          <p:tavLst>
                                            <p:tav tm="0">
                                              <p:val>
                                                <p:strVal val="#ppt_x"/>
                                              </p:val>
                                            </p:tav>
                                            <p:tav tm="100000">
                                              <p:val>
                                                <p:strVal val="#ppt_x"/>
                                              </p:val>
                                            </p:tav>
                                          </p:tavLst>
                                        </p:anim>
                                        <p:anim calcmode="lin" valueType="num">
                                          <p:cBhvr additive="base">
                                            <p:cTn id="12" dur="1500" fill="hold"/>
                                            <p:tgtEl>
                                              <p:spTgt spid="3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500" fill="hold"/>
                                            <p:tgtEl>
                                              <p:spTgt spid="11"/>
                                            </p:tgtEl>
                                            <p:attrNameLst>
                                              <p:attrName>ppt_x</p:attrName>
                                            </p:attrNameLst>
                                          </p:cBhvr>
                                          <p:tavLst>
                                            <p:tav tm="0">
                                              <p:val>
                                                <p:strVal val="#ppt_x"/>
                                              </p:val>
                                            </p:tav>
                                            <p:tav tm="100000">
                                              <p:val>
                                                <p:strVal val="#ppt_x"/>
                                              </p:val>
                                            </p:tav>
                                          </p:tavLst>
                                        </p:anim>
                                        <p:anim calcmode="lin" valueType="num">
                                          <p:cBhvr additive="base">
                                            <p:cTn id="22" dur="1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500" fill="hold"/>
                                            <p:tgtEl>
                                              <p:spTgt spid="36"/>
                                            </p:tgtEl>
                                            <p:attrNameLst>
                                              <p:attrName>ppt_x</p:attrName>
                                            </p:attrNameLst>
                                          </p:cBhvr>
                                          <p:tavLst>
                                            <p:tav tm="0">
                                              <p:val>
                                                <p:strVal val="#ppt_x"/>
                                              </p:val>
                                            </p:tav>
                                            <p:tav tm="100000">
                                              <p:val>
                                                <p:strVal val="#ppt_x"/>
                                              </p:val>
                                            </p:tav>
                                          </p:tavLst>
                                        </p:anim>
                                        <p:anim calcmode="lin" valueType="num">
                                          <p:cBhvr additive="base">
                                            <p:cTn id="26" dur="1500" fill="hold"/>
                                            <p:tgtEl>
                                              <p:spTgt spid="36"/>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500" fill="hold"/>
                                            <p:tgtEl>
                                              <p:spTgt spid="16"/>
                                            </p:tgtEl>
                                            <p:attrNameLst>
                                              <p:attrName>ppt_x</p:attrName>
                                            </p:attrNameLst>
                                          </p:cBhvr>
                                          <p:tavLst>
                                            <p:tav tm="0">
                                              <p:val>
                                                <p:strVal val="#ppt_x"/>
                                              </p:val>
                                            </p:tav>
                                            <p:tav tm="100000">
                                              <p:val>
                                                <p:strVal val="#ppt_x"/>
                                              </p:val>
                                            </p:tav>
                                          </p:tavLst>
                                        </p:anim>
                                        <p:anim calcmode="lin" valueType="num">
                                          <p:cBhvr additive="base">
                                            <p:cTn id="30" dur="1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500" fill="hold"/>
                                            <p:tgtEl>
                                              <p:spTgt spid="3"/>
                                            </p:tgtEl>
                                            <p:attrNameLst>
                                              <p:attrName>ppt_x</p:attrName>
                                            </p:attrNameLst>
                                          </p:cBhvr>
                                          <p:tavLst>
                                            <p:tav tm="0">
                                              <p:val>
                                                <p:strVal val="0-#ppt_w/2"/>
                                              </p:val>
                                            </p:tav>
                                            <p:tav tm="100000">
                                              <p:val>
                                                <p:strVal val="#ppt_x"/>
                                              </p:val>
                                            </p:tav>
                                          </p:tavLst>
                                        </p:anim>
                                        <p:anim calcmode="lin" valueType="num">
                                          <p:cBhvr additive="base">
                                            <p:cTn id="36" dur="15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500" fill="hold"/>
                                            <p:tgtEl>
                                              <p:spTgt spid="2"/>
                                            </p:tgtEl>
                                            <p:attrNameLst>
                                              <p:attrName>ppt_x</p:attrName>
                                            </p:attrNameLst>
                                          </p:cBhvr>
                                          <p:tavLst>
                                            <p:tav tm="0">
                                              <p:val>
                                                <p:strVal val="1+#ppt_w/2"/>
                                              </p:val>
                                            </p:tav>
                                            <p:tav tm="100000">
                                              <p:val>
                                                <p:strVal val="#ppt_x"/>
                                              </p:val>
                                            </p:tav>
                                          </p:tavLst>
                                        </p:anim>
                                        <p:anim calcmode="lin" valueType="num">
                                          <p:cBhvr additive="base">
                                            <p:cTn id="40"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1"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gnetic Disk 4">
            <a:extLst>
              <a:ext uri="{FF2B5EF4-FFF2-40B4-BE49-F238E27FC236}">
                <a16:creationId xmlns:a16="http://schemas.microsoft.com/office/drawing/2014/main" id="{AB72DD66-EA18-4030-BC45-E6EC09D9199E}"/>
              </a:ext>
            </a:extLst>
          </p:cNvPr>
          <p:cNvSpPr/>
          <p:nvPr/>
        </p:nvSpPr>
        <p:spPr>
          <a:xfrm>
            <a:off x="937561" y="2250859"/>
            <a:ext cx="1288112" cy="781217"/>
          </a:xfrm>
          <a:prstGeom prst="flowChartMagneticDisk">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200" dirty="0"/>
              <a:t>JIRA</a:t>
            </a:r>
            <a:endParaRPr lang="en-NL" sz="3200" dirty="0"/>
          </a:p>
        </p:txBody>
      </p:sp>
      <p:grpSp>
        <p:nvGrpSpPr>
          <p:cNvPr id="51" name="Group 50">
            <a:extLst>
              <a:ext uri="{FF2B5EF4-FFF2-40B4-BE49-F238E27FC236}">
                <a16:creationId xmlns:a16="http://schemas.microsoft.com/office/drawing/2014/main" id="{AC2EF5DE-58D1-4CB7-94E4-3EC371FC1AEB}"/>
              </a:ext>
            </a:extLst>
          </p:cNvPr>
          <p:cNvGrpSpPr/>
          <p:nvPr/>
        </p:nvGrpSpPr>
        <p:grpSpPr>
          <a:xfrm>
            <a:off x="757359" y="3032075"/>
            <a:ext cx="1449126" cy="2007232"/>
            <a:chOff x="504906" y="2021383"/>
            <a:chExt cx="966084" cy="1338153"/>
          </a:xfrm>
        </p:grpSpPr>
        <p:sp>
          <p:nvSpPr>
            <p:cNvPr id="4" name="Flowchart: Multidocument 3">
              <a:extLst>
                <a:ext uri="{FF2B5EF4-FFF2-40B4-BE49-F238E27FC236}">
                  <a16:creationId xmlns:a16="http://schemas.microsoft.com/office/drawing/2014/main" id="{D0771272-8848-42C0-9759-78BC886360C8}"/>
                </a:ext>
              </a:extLst>
            </p:cNvPr>
            <p:cNvSpPr/>
            <p:nvPr/>
          </p:nvSpPr>
          <p:spPr>
            <a:xfrm>
              <a:off x="504906" y="2668286"/>
              <a:ext cx="966084" cy="691250"/>
            </a:xfrm>
            <a:prstGeom prst="flowChartMultidocumen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t>Excel Export</a:t>
              </a:r>
              <a:endParaRPr lang="en-NL" sz="1600" dirty="0"/>
            </a:p>
          </p:txBody>
        </p:sp>
        <p:cxnSp>
          <p:nvCxnSpPr>
            <p:cNvPr id="7" name="Straight Arrow Connector 6">
              <a:extLst>
                <a:ext uri="{FF2B5EF4-FFF2-40B4-BE49-F238E27FC236}">
                  <a16:creationId xmlns:a16="http://schemas.microsoft.com/office/drawing/2014/main" id="{56C0E3D9-CBC4-4D61-A2FB-34961DF1393B}"/>
                </a:ext>
              </a:extLst>
            </p:cNvPr>
            <p:cNvCxnSpPr>
              <a:cxnSpLocks/>
              <a:stCxn id="5" idx="3"/>
              <a:endCxn id="4" idx="0"/>
            </p:cNvCxnSpPr>
            <p:nvPr/>
          </p:nvCxnSpPr>
          <p:spPr>
            <a:xfrm>
              <a:off x="1054411" y="2021383"/>
              <a:ext cx="0" cy="6469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F0A14016-2BBA-4785-B72C-B29378C0BB3D}"/>
              </a:ext>
            </a:extLst>
          </p:cNvPr>
          <p:cNvGrpSpPr/>
          <p:nvPr/>
        </p:nvGrpSpPr>
        <p:grpSpPr>
          <a:xfrm>
            <a:off x="2869729" y="2068085"/>
            <a:ext cx="6763802" cy="1870953"/>
            <a:chOff x="1628344" y="627245"/>
            <a:chExt cx="4509201" cy="1247302"/>
          </a:xfrm>
        </p:grpSpPr>
        <p:sp>
          <p:nvSpPr>
            <p:cNvPr id="13" name="TextBox 12">
              <a:extLst>
                <a:ext uri="{FF2B5EF4-FFF2-40B4-BE49-F238E27FC236}">
                  <a16:creationId xmlns:a16="http://schemas.microsoft.com/office/drawing/2014/main" id="{7ED6EEE9-EA36-44B0-B1FD-352EB116684C}"/>
                </a:ext>
              </a:extLst>
            </p:cNvPr>
            <p:cNvSpPr txBox="1"/>
            <p:nvPr/>
          </p:nvSpPr>
          <p:spPr>
            <a:xfrm>
              <a:off x="1932167" y="663959"/>
              <a:ext cx="4205378" cy="1210588"/>
            </a:xfrm>
            <a:prstGeom prst="rect">
              <a:avLst/>
            </a:prstGeom>
            <a:noFill/>
          </p:spPr>
          <p:txBody>
            <a:bodyPr wrap="square" rtlCol="0">
              <a:spAutoFit/>
            </a:bodyPr>
            <a:lstStyle/>
            <a:p>
              <a:pPr>
                <a:tabLst>
                  <a:tab pos="673895" algn="l"/>
                </a:tabLst>
              </a:pPr>
              <a:r>
                <a:rPr lang="en-GB" sz="1600" dirty="0"/>
                <a:t>The user </a:t>
              </a:r>
              <a:r>
                <a:rPr lang="en-GB" sz="1600" b="1" dirty="0">
                  <a:solidFill>
                    <a:schemeClr val="accent1"/>
                  </a:solidFill>
                </a:rPr>
                <a:t>reviews</a:t>
              </a:r>
              <a:r>
                <a:rPr lang="en-GB" sz="1600" dirty="0"/>
                <a:t> the SARF form and updates status in JIRA</a:t>
              </a:r>
            </a:p>
            <a:p>
              <a:pPr>
                <a:tabLst>
                  <a:tab pos="673895" algn="l"/>
                </a:tabLst>
              </a:pPr>
              <a:endParaRPr lang="en-GB" sz="1600" dirty="0"/>
            </a:p>
            <a:p>
              <a:endParaRPr lang="en-GB" sz="1600" dirty="0"/>
            </a:p>
            <a:p>
              <a:pPr defTabSz="673895"/>
              <a:r>
                <a:rPr lang="en-GB" sz="1600" dirty="0"/>
                <a:t>The user downloads the SARF Form information via the </a:t>
              </a:r>
              <a:r>
                <a:rPr lang="en-GB" sz="1600" b="1" dirty="0">
                  <a:solidFill>
                    <a:schemeClr val="accent1"/>
                  </a:solidFill>
                </a:rPr>
                <a:t>SARF Excel file export </a:t>
              </a:r>
              <a:r>
                <a:rPr lang="en-GB" sz="1600" dirty="0"/>
                <a:t>functionality in JIRA (for the NEW system access requests only. SARF forms requesting modifications of existing accesses are out of scope)</a:t>
              </a:r>
              <a:endParaRPr lang="en-NL" sz="1600" b="1" dirty="0"/>
            </a:p>
          </p:txBody>
        </p:sp>
        <p:pic>
          <p:nvPicPr>
            <p:cNvPr id="12" name="Graphic 11" descr="Magnifying glass with solid fill">
              <a:extLst>
                <a:ext uri="{FF2B5EF4-FFF2-40B4-BE49-F238E27FC236}">
                  <a16:creationId xmlns:a16="http://schemas.microsoft.com/office/drawing/2014/main" id="{4999714C-225E-4C71-B0EC-3F34D6BD9F3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8344" y="627245"/>
              <a:ext cx="367317" cy="367317"/>
            </a:xfrm>
            <a:prstGeom prst="rect">
              <a:avLst/>
            </a:prstGeom>
          </p:spPr>
        </p:pic>
      </p:grpSp>
      <p:pic>
        <p:nvPicPr>
          <p:cNvPr id="21" name="Graphic 20" descr="Robot with solid fill">
            <a:extLst>
              <a:ext uri="{FF2B5EF4-FFF2-40B4-BE49-F238E27FC236}">
                <a16:creationId xmlns:a16="http://schemas.microsoft.com/office/drawing/2014/main" id="{78FD6F2A-6D91-4C72-BA43-91058BD064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67503" y="2402391"/>
            <a:ext cx="1199427" cy="1199427"/>
          </a:xfrm>
          <a:prstGeom prst="rect">
            <a:avLst/>
          </a:prstGeom>
        </p:spPr>
      </p:pic>
      <p:cxnSp>
        <p:nvCxnSpPr>
          <p:cNvPr id="23" name="Connector: Elbow 22">
            <a:extLst>
              <a:ext uri="{FF2B5EF4-FFF2-40B4-BE49-F238E27FC236}">
                <a16:creationId xmlns:a16="http://schemas.microsoft.com/office/drawing/2014/main" id="{F46FD490-20B8-49F3-AA6C-C6DC74C93AB4}"/>
              </a:ext>
            </a:extLst>
          </p:cNvPr>
          <p:cNvCxnSpPr>
            <a:cxnSpLocks/>
            <a:stCxn id="4" idx="2"/>
            <a:endCxn id="26" idx="2"/>
          </p:cNvCxnSpPr>
          <p:nvPr/>
        </p:nvCxnSpPr>
        <p:spPr>
          <a:xfrm rot="16200000" flipH="1">
            <a:off x="7648297" y="-1267103"/>
            <a:ext cx="218004" cy="12752291"/>
          </a:xfrm>
          <a:prstGeom prst="bentConnector2">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6" name="Flowchart: Magnetic Disk 25">
            <a:extLst>
              <a:ext uri="{FF2B5EF4-FFF2-40B4-BE49-F238E27FC236}">
                <a16:creationId xmlns:a16="http://schemas.microsoft.com/office/drawing/2014/main" id="{27AC4FC0-9546-4BDB-9A6D-B28847B018A6}"/>
              </a:ext>
            </a:extLst>
          </p:cNvPr>
          <p:cNvSpPr/>
          <p:nvPr/>
        </p:nvSpPr>
        <p:spPr>
          <a:xfrm>
            <a:off x="14133445" y="4718603"/>
            <a:ext cx="1490870" cy="998883"/>
          </a:xfrm>
          <a:prstGeom prst="flowChartMagneticDisk">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t>Access</a:t>
            </a:r>
            <a:endParaRPr lang="en-NL" sz="3200" dirty="0"/>
          </a:p>
        </p:txBody>
      </p:sp>
      <p:sp>
        <p:nvSpPr>
          <p:cNvPr id="49" name="Rectangle 48">
            <a:extLst>
              <a:ext uri="{FF2B5EF4-FFF2-40B4-BE49-F238E27FC236}">
                <a16:creationId xmlns:a16="http://schemas.microsoft.com/office/drawing/2014/main" id="{808DA7C1-C787-49B4-9B15-1FDD4F2B80E4}"/>
              </a:ext>
            </a:extLst>
          </p:cNvPr>
          <p:cNvSpPr/>
          <p:nvPr/>
        </p:nvSpPr>
        <p:spPr>
          <a:xfrm>
            <a:off x="4154558" y="4991430"/>
            <a:ext cx="9978888" cy="66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200"/>
          </a:p>
        </p:txBody>
      </p:sp>
      <p:grpSp>
        <p:nvGrpSpPr>
          <p:cNvPr id="35" name="Group 34">
            <a:extLst>
              <a:ext uri="{FF2B5EF4-FFF2-40B4-BE49-F238E27FC236}">
                <a16:creationId xmlns:a16="http://schemas.microsoft.com/office/drawing/2014/main" id="{08E4EF8A-AF81-4985-831B-2EC5F86D1317}"/>
              </a:ext>
            </a:extLst>
          </p:cNvPr>
          <p:cNvGrpSpPr/>
          <p:nvPr/>
        </p:nvGrpSpPr>
        <p:grpSpPr>
          <a:xfrm>
            <a:off x="5613317" y="6181152"/>
            <a:ext cx="7061366" cy="2661662"/>
            <a:chOff x="4533790" y="4419600"/>
            <a:chExt cx="4707577" cy="1774441"/>
          </a:xfrm>
        </p:grpSpPr>
        <p:sp>
          <p:nvSpPr>
            <p:cNvPr id="30" name="TextBox 29">
              <a:extLst>
                <a:ext uri="{FF2B5EF4-FFF2-40B4-BE49-F238E27FC236}">
                  <a16:creationId xmlns:a16="http://schemas.microsoft.com/office/drawing/2014/main" id="{9B7CB4F1-0EE8-4776-AD6E-1857B6E52B7D}"/>
                </a:ext>
              </a:extLst>
            </p:cNvPr>
            <p:cNvSpPr txBox="1"/>
            <p:nvPr/>
          </p:nvSpPr>
          <p:spPr>
            <a:xfrm>
              <a:off x="7246642" y="4632647"/>
              <a:ext cx="1856223" cy="1046440"/>
            </a:xfrm>
            <a:prstGeom prst="rect">
              <a:avLst/>
            </a:prstGeom>
            <a:noFill/>
          </p:spPr>
          <p:txBody>
            <a:bodyPr wrap="square" rtlCol="0">
              <a:spAutoFit/>
            </a:bodyPr>
            <a:lstStyle/>
            <a:p>
              <a:r>
                <a:rPr lang="en-GB" sz="1600" dirty="0" err="1">
                  <a:solidFill>
                    <a:schemeClr val="accent1"/>
                  </a:solidFill>
                </a:rPr>
                <a:t>PowerQuery</a:t>
              </a:r>
              <a:r>
                <a:rPr lang="en-GB" sz="1600" dirty="0">
                  <a:solidFill>
                    <a:schemeClr val="accent1"/>
                  </a:solidFill>
                </a:rPr>
                <a:t> model for data transformation. The model integrates with an Excel sheet to gather user input / exception handling.</a:t>
              </a:r>
              <a:endParaRPr lang="en-NL" sz="1600" dirty="0">
                <a:solidFill>
                  <a:schemeClr val="accent1"/>
                </a:solidFill>
              </a:endParaRPr>
            </a:p>
          </p:txBody>
        </p:sp>
        <p:pic>
          <p:nvPicPr>
            <p:cNvPr id="32" name="Picture 31">
              <a:extLst>
                <a:ext uri="{FF2B5EF4-FFF2-40B4-BE49-F238E27FC236}">
                  <a16:creationId xmlns:a16="http://schemas.microsoft.com/office/drawing/2014/main" id="{1E59A3D1-1D75-4C27-800A-5BE793FADDBA}"/>
                </a:ext>
              </a:extLst>
            </p:cNvPr>
            <p:cNvPicPr>
              <a:picLocks noChangeAspect="1"/>
            </p:cNvPicPr>
            <p:nvPr/>
          </p:nvPicPr>
          <p:blipFill>
            <a:blip r:embed="rId6"/>
            <a:stretch>
              <a:fillRect/>
            </a:stretch>
          </p:blipFill>
          <p:spPr>
            <a:xfrm>
              <a:off x="4533790" y="4485904"/>
              <a:ext cx="2642741" cy="1708137"/>
            </a:xfrm>
            <a:prstGeom prst="rect">
              <a:avLst/>
            </a:prstGeom>
          </p:spPr>
        </p:pic>
        <p:sp>
          <p:nvSpPr>
            <p:cNvPr id="34" name="Rectangle: Rounded Corners 33">
              <a:extLst>
                <a:ext uri="{FF2B5EF4-FFF2-40B4-BE49-F238E27FC236}">
                  <a16:creationId xmlns:a16="http://schemas.microsoft.com/office/drawing/2014/main" id="{164BE7E4-4A2C-4E34-9262-F67930C85C8B}"/>
                </a:ext>
              </a:extLst>
            </p:cNvPr>
            <p:cNvSpPr/>
            <p:nvPr/>
          </p:nvSpPr>
          <p:spPr>
            <a:xfrm>
              <a:off x="4533790" y="4419600"/>
              <a:ext cx="4707577" cy="1774441"/>
            </a:xfrm>
            <a:prstGeom prst="roundRect">
              <a:avLst>
                <a:gd name="adj" fmla="val 3546"/>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NL" sz="3200"/>
            </a:p>
          </p:txBody>
        </p:sp>
      </p:grpSp>
      <p:cxnSp>
        <p:nvCxnSpPr>
          <p:cNvPr id="36" name="Connector: Elbow 35">
            <a:extLst>
              <a:ext uri="{FF2B5EF4-FFF2-40B4-BE49-F238E27FC236}">
                <a16:creationId xmlns:a16="http://schemas.microsoft.com/office/drawing/2014/main" id="{7484D56C-7991-4709-8EB4-B2F5F51CCC16}"/>
              </a:ext>
            </a:extLst>
          </p:cNvPr>
          <p:cNvCxnSpPr>
            <a:cxnSpLocks/>
            <a:endCxn id="32" idx="1"/>
          </p:cNvCxnSpPr>
          <p:nvPr/>
        </p:nvCxnSpPr>
        <p:spPr>
          <a:xfrm rot="16200000" flipH="1">
            <a:off x="3712106" y="5660500"/>
            <a:ext cx="2343663" cy="1458758"/>
          </a:xfrm>
          <a:prstGeom prst="bentConnector2">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0" name="Connector: Elbow 39">
            <a:extLst>
              <a:ext uri="{FF2B5EF4-FFF2-40B4-BE49-F238E27FC236}">
                <a16:creationId xmlns:a16="http://schemas.microsoft.com/office/drawing/2014/main" id="{898D2586-C533-4313-BC7E-150E8ACE9BE0}"/>
              </a:ext>
            </a:extLst>
          </p:cNvPr>
          <p:cNvCxnSpPr>
            <a:cxnSpLocks/>
            <a:stCxn id="34" idx="3"/>
            <a:endCxn id="26" idx="3"/>
          </p:cNvCxnSpPr>
          <p:nvPr/>
        </p:nvCxnSpPr>
        <p:spPr>
          <a:xfrm flipV="1">
            <a:off x="12674683" y="5717486"/>
            <a:ext cx="2204198" cy="1794497"/>
          </a:xfrm>
          <a:prstGeom prst="bentConnector2">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C4AAE2A4-B0CE-4462-B849-0831D9DDF0DA}"/>
              </a:ext>
            </a:extLst>
          </p:cNvPr>
          <p:cNvSpPr/>
          <p:nvPr/>
        </p:nvSpPr>
        <p:spPr>
          <a:xfrm>
            <a:off x="12674683" y="2250859"/>
            <a:ext cx="4095667" cy="1724534"/>
          </a:xfrm>
          <a:prstGeom prst="roundRect">
            <a:avLst>
              <a:gd name="adj" fmla="val 3546"/>
            </a:avLst>
          </a:prstGeom>
          <a:noFill/>
        </p:spPr>
        <p:style>
          <a:lnRef idx="2">
            <a:schemeClr val="dk1"/>
          </a:lnRef>
          <a:fillRef idx="1">
            <a:schemeClr val="lt1"/>
          </a:fillRef>
          <a:effectRef idx="0">
            <a:schemeClr val="dk1"/>
          </a:effectRef>
          <a:fontRef idx="minor">
            <a:schemeClr val="dk1"/>
          </a:fontRef>
        </p:style>
        <p:txBody>
          <a:bodyPr rtlCol="0" anchor="ctr"/>
          <a:lstStyle/>
          <a:p>
            <a:pPr marL="266700" indent="-266700">
              <a:buFont typeface="Arial" panose="020B0604020202020204" pitchFamily="34" charset="0"/>
              <a:buChar char="•"/>
            </a:pPr>
            <a:r>
              <a:rPr lang="en-GB" sz="1600" dirty="0"/>
              <a:t>Attended Robot</a:t>
            </a:r>
          </a:p>
          <a:p>
            <a:pPr marL="266700" indent="-266700">
              <a:buFont typeface="Arial" panose="020B0604020202020204" pitchFamily="34" charset="0"/>
              <a:buChar char="•"/>
            </a:pPr>
            <a:r>
              <a:rPr lang="en-GB" sz="1600" dirty="0"/>
              <a:t>Prompt user if ticket ID already processed in the past. Reprocess (yes/no)?</a:t>
            </a:r>
          </a:p>
          <a:p>
            <a:pPr marL="266700" indent="-266700">
              <a:buFont typeface="Arial" panose="020B0604020202020204" pitchFamily="34" charset="0"/>
              <a:buChar char="•"/>
            </a:pPr>
            <a:r>
              <a:rPr lang="en-GB" sz="1600" dirty="0"/>
              <a:t>Get transformed data from model and store in MS Access</a:t>
            </a:r>
          </a:p>
        </p:txBody>
      </p:sp>
      <p:sp>
        <p:nvSpPr>
          <p:cNvPr id="33" name="TextBox 32">
            <a:extLst>
              <a:ext uri="{FF2B5EF4-FFF2-40B4-BE49-F238E27FC236}">
                <a16:creationId xmlns:a16="http://schemas.microsoft.com/office/drawing/2014/main" id="{211B5115-ABE4-4F56-8E70-76FEC1BB1D07}"/>
              </a:ext>
            </a:extLst>
          </p:cNvPr>
          <p:cNvSpPr txBox="1"/>
          <p:nvPr/>
        </p:nvSpPr>
        <p:spPr>
          <a:xfrm>
            <a:off x="6179062" y="4934655"/>
            <a:ext cx="5589767" cy="830997"/>
          </a:xfrm>
          <a:prstGeom prst="rect">
            <a:avLst/>
          </a:prstGeom>
          <a:noFill/>
        </p:spPr>
        <p:txBody>
          <a:bodyPr wrap="square" rtlCol="0">
            <a:spAutoFit/>
          </a:bodyPr>
          <a:lstStyle/>
          <a:p>
            <a:r>
              <a:rPr lang="en-GB" sz="1600" dirty="0"/>
              <a:t>The </a:t>
            </a:r>
            <a:r>
              <a:rPr lang="en-GB" sz="1600" dirty="0" err="1"/>
              <a:t>PowerQuery</a:t>
            </a:r>
            <a:r>
              <a:rPr lang="en-GB" sz="1600" dirty="0"/>
              <a:t> data model takes care of the </a:t>
            </a:r>
            <a:r>
              <a:rPr lang="en-GB" sz="1600" b="1" dirty="0">
                <a:solidFill>
                  <a:schemeClr val="accent1"/>
                </a:solidFill>
              </a:rPr>
              <a:t>data transformation </a:t>
            </a:r>
            <a:r>
              <a:rPr lang="en-GB" sz="1600" dirty="0"/>
              <a:t>and allows the user to validate and edit the information. </a:t>
            </a:r>
            <a:endParaRPr lang="en-NL" sz="1600" dirty="0"/>
          </a:p>
        </p:txBody>
      </p:sp>
      <p:sp>
        <p:nvSpPr>
          <p:cNvPr id="24" name="Title 2">
            <a:extLst>
              <a:ext uri="{FF2B5EF4-FFF2-40B4-BE49-F238E27FC236}">
                <a16:creationId xmlns:a16="http://schemas.microsoft.com/office/drawing/2014/main" id="{5B9E2E36-3D5D-4E8F-8745-69E8DC9537FC}"/>
              </a:ext>
            </a:extLst>
          </p:cNvPr>
          <p:cNvSpPr txBox="1">
            <a:spLocks/>
          </p:cNvSpPr>
          <p:nvPr/>
        </p:nvSpPr>
        <p:spPr>
          <a:xfrm>
            <a:off x="1042988" y="296805"/>
            <a:ext cx="16202024" cy="787298"/>
          </a:xfrm>
          <a:prstGeom prst="rect">
            <a:avLst/>
          </a:prstGeom>
        </p:spPr>
        <p:txBody>
          <a:bodyPr vert="horz" lIns="0" tIns="108000" rIns="0" bIns="0" rtlCol="0" anchor="b" anchorCtr="0">
            <a:noAutofit/>
          </a:bodyPr>
          <a:lstStyle>
            <a:lvl1pPr algn="ctr" defTabSz="914400" rtl="0" eaLnBrk="1" latinLnBrk="0" hangingPunct="1">
              <a:lnSpc>
                <a:spcPts val="3600"/>
              </a:lnSpc>
              <a:spcBef>
                <a:spcPct val="0"/>
              </a:spcBef>
              <a:buNone/>
              <a:defRPr sz="6000" b="1" kern="1200" baseline="0">
                <a:solidFill>
                  <a:schemeClr val="accent2"/>
                </a:solidFill>
                <a:latin typeface="+mj-lt"/>
                <a:ea typeface="+mj-ea"/>
                <a:cs typeface="Calibri" panose="020F0502020204030204" pitchFamily="34" charset="0"/>
              </a:defRPr>
            </a:lvl1pPr>
          </a:lstStyle>
          <a:p>
            <a:pPr algn="l"/>
            <a:r>
              <a:rPr lang="en-GB" sz="3600" b="0" dirty="0">
                <a:solidFill>
                  <a:schemeClr val="bg2"/>
                </a:solidFill>
              </a:rPr>
              <a:t>Example of </a:t>
            </a:r>
            <a:r>
              <a:rPr lang="en-GB" sz="3600" b="0" dirty="0">
                <a:solidFill>
                  <a:schemeClr val="accent1"/>
                </a:solidFill>
              </a:rPr>
              <a:t>Attended</a:t>
            </a:r>
            <a:r>
              <a:rPr lang="en-GB" sz="3600" b="0" dirty="0">
                <a:solidFill>
                  <a:schemeClr val="bg2"/>
                </a:solidFill>
              </a:rPr>
              <a:t> Automation</a:t>
            </a:r>
            <a:endParaRPr lang="en-NL" sz="3600" b="0" dirty="0">
              <a:solidFill>
                <a:schemeClr val="bg2"/>
              </a:solidFill>
            </a:endParaRPr>
          </a:p>
        </p:txBody>
      </p:sp>
      <p:pic>
        <p:nvPicPr>
          <p:cNvPr id="3" name="Graphic 2" descr="Download with solid fill">
            <a:extLst>
              <a:ext uri="{FF2B5EF4-FFF2-40B4-BE49-F238E27FC236}">
                <a16:creationId xmlns:a16="http://schemas.microsoft.com/office/drawing/2014/main" id="{47D4231A-7602-425D-9BDE-85966775D8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2207" y="2814519"/>
            <a:ext cx="787299" cy="787299"/>
          </a:xfrm>
          <a:prstGeom prst="rect">
            <a:avLst/>
          </a:prstGeom>
        </p:spPr>
      </p:pic>
      <p:pic>
        <p:nvPicPr>
          <p:cNvPr id="28" name="Graphic 27" descr="Magnifying glass with solid fill">
            <a:extLst>
              <a:ext uri="{FF2B5EF4-FFF2-40B4-BE49-F238E27FC236}">
                <a16:creationId xmlns:a16="http://schemas.microsoft.com/office/drawing/2014/main" id="{575BFB04-BB4D-431E-B56D-EC08CCF1B16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727" y="5057667"/>
            <a:ext cx="550976" cy="550976"/>
          </a:xfrm>
          <a:prstGeom prst="rect">
            <a:avLst/>
          </a:prstGeom>
        </p:spPr>
      </p:pic>
      <p:pic>
        <p:nvPicPr>
          <p:cNvPr id="9" name="Graphic 8" descr="Clipboard Mixed with solid fill">
            <a:extLst>
              <a:ext uri="{FF2B5EF4-FFF2-40B4-BE49-F238E27FC236}">
                <a16:creationId xmlns:a16="http://schemas.microsoft.com/office/drawing/2014/main" id="{E32E48A8-5EAE-4EA4-91EE-913800EDF3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023848" y="7539467"/>
            <a:ext cx="908051" cy="908051"/>
          </a:xfrm>
          <a:prstGeom prst="rect">
            <a:avLst/>
          </a:prstGeom>
        </p:spPr>
      </p:pic>
      <p:sp>
        <p:nvSpPr>
          <p:cNvPr id="31" name="TextBox 30">
            <a:extLst>
              <a:ext uri="{FF2B5EF4-FFF2-40B4-BE49-F238E27FC236}">
                <a16:creationId xmlns:a16="http://schemas.microsoft.com/office/drawing/2014/main" id="{8A429FAF-4433-4773-91CA-1AA5E38110B5}"/>
              </a:ext>
            </a:extLst>
          </p:cNvPr>
          <p:cNvSpPr txBox="1"/>
          <p:nvPr/>
        </p:nvSpPr>
        <p:spPr>
          <a:xfrm>
            <a:off x="13931898" y="7699239"/>
            <a:ext cx="3801567" cy="584775"/>
          </a:xfrm>
          <a:prstGeom prst="rect">
            <a:avLst/>
          </a:prstGeom>
          <a:noFill/>
        </p:spPr>
        <p:txBody>
          <a:bodyPr wrap="square" rtlCol="0">
            <a:spAutoFit/>
          </a:bodyPr>
          <a:lstStyle/>
          <a:p>
            <a:r>
              <a:rPr lang="en-GB" sz="1600" dirty="0"/>
              <a:t>If the user approves the data, the information is sent to MS Access.</a:t>
            </a:r>
            <a:endParaRPr lang="en-NL" sz="1600" dirty="0"/>
          </a:p>
        </p:txBody>
      </p:sp>
    </p:spTree>
    <p:extLst>
      <p:ext uri="{BB962C8B-B14F-4D97-AF65-F5344CB8AC3E}">
        <p14:creationId xmlns:p14="http://schemas.microsoft.com/office/powerpoint/2010/main" val="402759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6980-55C5-390F-1A77-9D1BB4BFFEC5}"/>
              </a:ext>
            </a:extLst>
          </p:cNvPr>
          <p:cNvSpPr>
            <a:spLocks noGrp="1"/>
          </p:cNvSpPr>
          <p:nvPr>
            <p:ph type="title"/>
          </p:nvPr>
        </p:nvSpPr>
        <p:spPr/>
        <p:txBody>
          <a:bodyPr/>
          <a:lstStyle/>
          <a:p>
            <a:pPr algn="l"/>
            <a:r>
              <a:rPr lang="en-GB" dirty="0"/>
              <a:t>Example of </a:t>
            </a:r>
            <a:r>
              <a:rPr lang="en-GB" dirty="0">
                <a:solidFill>
                  <a:schemeClr val="accent1"/>
                </a:solidFill>
              </a:rPr>
              <a:t>Unattended</a:t>
            </a:r>
            <a:r>
              <a:rPr lang="en-GB" dirty="0"/>
              <a:t> Automation</a:t>
            </a:r>
            <a:endParaRPr lang="en-NL" dirty="0"/>
          </a:p>
        </p:txBody>
      </p:sp>
      <p:sp>
        <p:nvSpPr>
          <p:cNvPr id="3" name="Flowchart: Magnetic Disk 2">
            <a:extLst>
              <a:ext uri="{FF2B5EF4-FFF2-40B4-BE49-F238E27FC236}">
                <a16:creationId xmlns:a16="http://schemas.microsoft.com/office/drawing/2014/main" id="{7D849F18-BC27-C063-18DF-52FCF75EB0FA}"/>
              </a:ext>
            </a:extLst>
          </p:cNvPr>
          <p:cNvSpPr/>
          <p:nvPr/>
        </p:nvSpPr>
        <p:spPr>
          <a:xfrm>
            <a:off x="2909753" y="1772369"/>
            <a:ext cx="1783568" cy="1124712"/>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4050"/>
          </a:p>
        </p:txBody>
      </p:sp>
      <p:sp>
        <p:nvSpPr>
          <p:cNvPr id="4" name="TextBox 3">
            <a:extLst>
              <a:ext uri="{FF2B5EF4-FFF2-40B4-BE49-F238E27FC236}">
                <a16:creationId xmlns:a16="http://schemas.microsoft.com/office/drawing/2014/main" id="{013E55E9-8F4F-4AEC-92D5-A4276B5C2BDE}"/>
              </a:ext>
            </a:extLst>
          </p:cNvPr>
          <p:cNvSpPr txBox="1"/>
          <p:nvPr/>
        </p:nvSpPr>
        <p:spPr>
          <a:xfrm>
            <a:off x="3062219" y="1767644"/>
            <a:ext cx="1480152" cy="346249"/>
          </a:xfrm>
          <a:prstGeom prst="rect">
            <a:avLst/>
          </a:prstGeom>
          <a:noFill/>
        </p:spPr>
        <p:txBody>
          <a:bodyPr wrap="square" rtlCol="0">
            <a:spAutoFit/>
          </a:bodyPr>
          <a:lstStyle/>
          <a:p>
            <a:r>
              <a:rPr lang="en-GB" sz="1650" dirty="0">
                <a:latin typeface="Arial" panose="020B0604020202020204" pitchFamily="34" charset="0"/>
                <a:cs typeface="Arial" panose="020B0604020202020204" pitchFamily="34" charset="0"/>
              </a:rPr>
              <a:t>UiPath robot</a:t>
            </a:r>
            <a:endParaRPr lang="en-NL" sz="1650" dirty="0">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EF67E9E6-D309-E83A-5BCC-84B8C5DF359F}"/>
              </a:ext>
            </a:extLst>
          </p:cNvPr>
          <p:cNvCxnSpPr>
            <a:cxnSpLocks/>
            <a:stCxn id="3" idx="3"/>
          </p:cNvCxnSpPr>
          <p:nvPr/>
        </p:nvCxnSpPr>
        <p:spPr>
          <a:xfrm>
            <a:off x="3801537" y="2897081"/>
            <a:ext cx="759" cy="17461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CAC95D-2CCA-2977-57C6-2FCB83C680B4}"/>
              </a:ext>
            </a:extLst>
          </p:cNvPr>
          <p:cNvSpPr txBox="1"/>
          <p:nvPr/>
        </p:nvSpPr>
        <p:spPr>
          <a:xfrm>
            <a:off x="4694837" y="2039609"/>
            <a:ext cx="5118798" cy="369332"/>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Bot triggered by Orchestrator</a:t>
            </a:r>
            <a:endParaRPr lang="en-NL" sz="1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B6B511D-32DE-B170-43F8-94EEF3E9E6F5}"/>
              </a:ext>
            </a:extLst>
          </p:cNvPr>
          <p:cNvSpPr txBox="1"/>
          <p:nvPr/>
        </p:nvSpPr>
        <p:spPr>
          <a:xfrm>
            <a:off x="2241040" y="6669223"/>
            <a:ext cx="3974786" cy="923330"/>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It searches in </a:t>
            </a:r>
            <a:r>
              <a:rPr lang="en-GB" sz="1800" dirty="0" err="1">
                <a:latin typeface="Arial" panose="020B0604020202020204" pitchFamily="34" charset="0"/>
                <a:cs typeface="Arial" panose="020B0604020202020204" pitchFamily="34" charset="0"/>
              </a:rPr>
              <a:t>Fydris</a:t>
            </a:r>
            <a:r>
              <a:rPr lang="en-GB" sz="1800" dirty="0">
                <a:latin typeface="Arial" panose="020B0604020202020204" pitchFamily="34" charset="0"/>
                <a:cs typeface="Arial" panose="020B0604020202020204" pitchFamily="34" charset="0"/>
              </a:rPr>
              <a:t> system for today’s bank statement(s) under certain criteria</a:t>
            </a:r>
            <a:endParaRPr lang="en-NL" sz="1800" dirty="0">
              <a:latin typeface="Arial" panose="020B0604020202020204" pitchFamily="34" charset="0"/>
              <a:cs typeface="Arial" panose="020B0604020202020204" pitchFamily="34" charset="0"/>
            </a:endParaRPr>
          </a:p>
        </p:txBody>
      </p:sp>
      <p:pic>
        <p:nvPicPr>
          <p:cNvPr id="8" name="Graphic 7" descr="Play with solid fill">
            <a:extLst>
              <a:ext uri="{FF2B5EF4-FFF2-40B4-BE49-F238E27FC236}">
                <a16:creationId xmlns:a16="http://schemas.microsoft.com/office/drawing/2014/main" id="{16CAF458-1268-D4A6-3121-5A2FE0B572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68500" y="2075984"/>
            <a:ext cx="821097" cy="821097"/>
          </a:xfrm>
          <a:prstGeom prst="rect">
            <a:avLst/>
          </a:prstGeom>
        </p:spPr>
      </p:pic>
      <p:pic>
        <p:nvPicPr>
          <p:cNvPr id="9" name="Graphic 8" descr="Folder Search with solid fill">
            <a:extLst>
              <a:ext uri="{FF2B5EF4-FFF2-40B4-BE49-F238E27FC236}">
                <a16:creationId xmlns:a16="http://schemas.microsoft.com/office/drawing/2014/main" id="{B2F058B6-AD23-8CD4-AF70-5650E223E9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2009" y="4891309"/>
            <a:ext cx="1529837" cy="1529837"/>
          </a:xfrm>
          <a:prstGeom prst="rect">
            <a:avLst/>
          </a:prstGeom>
        </p:spPr>
      </p:pic>
      <p:sp>
        <p:nvSpPr>
          <p:cNvPr id="10" name="TextBox 9">
            <a:extLst>
              <a:ext uri="{FF2B5EF4-FFF2-40B4-BE49-F238E27FC236}">
                <a16:creationId xmlns:a16="http://schemas.microsoft.com/office/drawing/2014/main" id="{D0BD6244-FC40-C201-864D-17F28B40ADE4}"/>
              </a:ext>
            </a:extLst>
          </p:cNvPr>
          <p:cNvSpPr txBox="1"/>
          <p:nvPr/>
        </p:nvSpPr>
        <p:spPr>
          <a:xfrm>
            <a:off x="7201847" y="5058819"/>
            <a:ext cx="2966282" cy="923330"/>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If bank statement(s) are found, downloads them on local machine </a:t>
            </a:r>
            <a:endParaRPr lang="en-NL" sz="1800" dirty="0">
              <a:latin typeface="Arial" panose="020B0604020202020204" pitchFamily="34" charset="0"/>
              <a:cs typeface="Arial" panose="020B0604020202020204" pitchFamily="34" charset="0"/>
            </a:endParaRPr>
          </a:p>
        </p:txBody>
      </p:sp>
      <p:pic>
        <p:nvPicPr>
          <p:cNvPr id="11" name="Graphic 10" descr="Download from cloud with solid fill">
            <a:extLst>
              <a:ext uri="{FF2B5EF4-FFF2-40B4-BE49-F238E27FC236}">
                <a16:creationId xmlns:a16="http://schemas.microsoft.com/office/drawing/2014/main" id="{CFBEA018-08F3-3FD0-DBDF-571EBA0B08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74801" y="4156283"/>
            <a:ext cx="987218" cy="987218"/>
          </a:xfrm>
          <a:prstGeom prst="rect">
            <a:avLst/>
          </a:prstGeom>
        </p:spPr>
      </p:pic>
      <p:pic>
        <p:nvPicPr>
          <p:cNvPr id="12" name="Graphic 11" descr="Email with solid fill">
            <a:extLst>
              <a:ext uri="{FF2B5EF4-FFF2-40B4-BE49-F238E27FC236}">
                <a16:creationId xmlns:a16="http://schemas.microsoft.com/office/drawing/2014/main" id="{88C23F30-CE19-3A0F-C90B-398F1F5AFD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92726" y="6797009"/>
            <a:ext cx="951365" cy="951365"/>
          </a:xfrm>
          <a:prstGeom prst="rect">
            <a:avLst/>
          </a:prstGeom>
        </p:spPr>
      </p:pic>
      <p:sp>
        <p:nvSpPr>
          <p:cNvPr id="13" name="TextBox 12">
            <a:extLst>
              <a:ext uri="{FF2B5EF4-FFF2-40B4-BE49-F238E27FC236}">
                <a16:creationId xmlns:a16="http://schemas.microsoft.com/office/drawing/2014/main" id="{E83A2F4C-C3AD-E0CF-2331-28EB72350ACF}"/>
              </a:ext>
            </a:extLst>
          </p:cNvPr>
          <p:cNvSpPr txBox="1"/>
          <p:nvPr/>
        </p:nvSpPr>
        <p:spPr>
          <a:xfrm>
            <a:off x="7201847" y="7952351"/>
            <a:ext cx="2490312" cy="923330"/>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If bank statement(s) are not found an email is sent to the user</a:t>
            </a:r>
            <a:endParaRPr lang="en-NL" sz="1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5063639-B2DB-D6F1-0380-C8BCBFB0560A}"/>
              </a:ext>
            </a:extLst>
          </p:cNvPr>
          <p:cNvSpPr txBox="1"/>
          <p:nvPr/>
        </p:nvSpPr>
        <p:spPr>
          <a:xfrm>
            <a:off x="11300018" y="5098019"/>
            <a:ext cx="2077655" cy="923330"/>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Upload bank statement(s) to FIS system</a:t>
            </a:r>
            <a:endParaRPr lang="en-NL" sz="1800" dirty="0">
              <a:latin typeface="Arial" panose="020B0604020202020204" pitchFamily="34" charset="0"/>
              <a:cs typeface="Arial" panose="020B0604020202020204" pitchFamily="34" charset="0"/>
            </a:endParaRPr>
          </a:p>
        </p:txBody>
      </p:sp>
      <p:pic>
        <p:nvPicPr>
          <p:cNvPr id="15" name="Graphic 14" descr="Upload with solid fill">
            <a:extLst>
              <a:ext uri="{FF2B5EF4-FFF2-40B4-BE49-F238E27FC236}">
                <a16:creationId xmlns:a16="http://schemas.microsoft.com/office/drawing/2014/main" id="{767D1EBA-1F20-5D18-3A87-8CFB0771AC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94974" y="4156283"/>
            <a:ext cx="939549" cy="939549"/>
          </a:xfrm>
          <a:prstGeom prst="rect">
            <a:avLst/>
          </a:prstGeom>
        </p:spPr>
      </p:pic>
      <p:cxnSp>
        <p:nvCxnSpPr>
          <p:cNvPr id="16" name="Straight Arrow Connector 15">
            <a:extLst>
              <a:ext uri="{FF2B5EF4-FFF2-40B4-BE49-F238E27FC236}">
                <a16:creationId xmlns:a16="http://schemas.microsoft.com/office/drawing/2014/main" id="{B58F7CFD-3836-47F8-9BCE-559A83E0C8F1}"/>
              </a:ext>
            </a:extLst>
          </p:cNvPr>
          <p:cNvCxnSpPr>
            <a:cxnSpLocks/>
          </p:cNvCxnSpPr>
          <p:nvPr/>
        </p:nvCxnSpPr>
        <p:spPr>
          <a:xfrm flipV="1">
            <a:off x="5121515" y="4684433"/>
            <a:ext cx="2271065" cy="7206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81F850E-579D-E40C-033C-29E4859E9BA4}"/>
              </a:ext>
            </a:extLst>
          </p:cNvPr>
          <p:cNvCxnSpPr>
            <a:cxnSpLocks/>
          </p:cNvCxnSpPr>
          <p:nvPr/>
        </p:nvCxnSpPr>
        <p:spPr>
          <a:xfrm>
            <a:off x="5121515" y="5991193"/>
            <a:ext cx="2311169" cy="1120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170F5CD-4307-A0E1-5A93-D73DCF8DC852}"/>
              </a:ext>
            </a:extLst>
          </p:cNvPr>
          <p:cNvCxnSpPr>
            <a:cxnSpLocks/>
          </p:cNvCxnSpPr>
          <p:nvPr/>
        </p:nvCxnSpPr>
        <p:spPr>
          <a:xfrm>
            <a:off x="8598204" y="4626057"/>
            <a:ext cx="25693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9E3476A-D724-E18C-CB80-50506872DCA7}"/>
              </a:ext>
            </a:extLst>
          </p:cNvPr>
          <p:cNvCxnSpPr>
            <a:cxnSpLocks/>
          </p:cNvCxnSpPr>
          <p:nvPr/>
        </p:nvCxnSpPr>
        <p:spPr>
          <a:xfrm>
            <a:off x="12923316" y="4643232"/>
            <a:ext cx="25693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Email with solid fill">
            <a:extLst>
              <a:ext uri="{FF2B5EF4-FFF2-40B4-BE49-F238E27FC236}">
                <a16:creationId xmlns:a16="http://schemas.microsoft.com/office/drawing/2014/main" id="{86E7B945-5B44-5BD0-68ED-77EFC9D681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888089" y="4209481"/>
            <a:ext cx="818000" cy="818000"/>
          </a:xfrm>
          <a:prstGeom prst="rect">
            <a:avLst/>
          </a:prstGeom>
        </p:spPr>
      </p:pic>
    </p:spTree>
    <p:extLst>
      <p:ext uri="{BB962C8B-B14F-4D97-AF65-F5344CB8AC3E}">
        <p14:creationId xmlns:p14="http://schemas.microsoft.com/office/powerpoint/2010/main" val="415439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89C90D8-4A6A-4A2D-A443-40B3E9C62531}"/>
              </a:ext>
            </a:extLst>
          </p:cNvPr>
          <p:cNvSpPr/>
          <p:nvPr/>
        </p:nvSpPr>
        <p:spPr>
          <a:xfrm>
            <a:off x="11459182" y="0"/>
            <a:ext cx="6828817" cy="102870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7EC2485-7C00-981F-264C-5EDD86D1C737}"/>
              </a:ext>
            </a:extLst>
          </p:cNvPr>
          <p:cNvGrpSpPr/>
          <p:nvPr/>
        </p:nvGrpSpPr>
        <p:grpSpPr>
          <a:xfrm>
            <a:off x="742543" y="1309613"/>
            <a:ext cx="9743873" cy="1655658"/>
            <a:chOff x="742543" y="1309613"/>
            <a:chExt cx="9743873" cy="1655658"/>
          </a:xfrm>
        </p:grpSpPr>
        <p:sp>
          <p:nvSpPr>
            <p:cNvPr id="4" name="TextBox 3">
              <a:extLst>
                <a:ext uri="{FF2B5EF4-FFF2-40B4-BE49-F238E27FC236}">
                  <a16:creationId xmlns:a16="http://schemas.microsoft.com/office/drawing/2014/main" id="{07C03B07-3E07-485B-A00D-A25C8EE23D03}"/>
                </a:ext>
              </a:extLst>
            </p:cNvPr>
            <p:cNvSpPr txBox="1"/>
            <p:nvPr/>
          </p:nvSpPr>
          <p:spPr>
            <a:xfrm>
              <a:off x="742543" y="1309613"/>
              <a:ext cx="9393677" cy="584775"/>
            </a:xfrm>
            <a:prstGeom prst="rect">
              <a:avLst/>
            </a:prstGeom>
            <a:noFill/>
          </p:spPr>
          <p:txBody>
            <a:bodyPr wrap="square" rtlCol="0">
              <a:spAutoFit/>
            </a:bodyPr>
            <a:lstStyle/>
            <a:p>
              <a:r>
                <a:rPr lang="en-US" sz="3200" b="1" dirty="0">
                  <a:latin typeface="+mj-lt"/>
                </a:rPr>
                <a:t>Cash positions and cash flow forecasts </a:t>
              </a:r>
              <a:endParaRPr lang="uk-UA" sz="3200" b="1" dirty="0">
                <a:latin typeface="+mj-lt"/>
              </a:endParaRPr>
            </a:p>
          </p:txBody>
        </p:sp>
        <p:sp>
          <p:nvSpPr>
            <p:cNvPr id="5" name="TextBox 4">
              <a:extLst>
                <a:ext uri="{FF2B5EF4-FFF2-40B4-BE49-F238E27FC236}">
                  <a16:creationId xmlns:a16="http://schemas.microsoft.com/office/drawing/2014/main" id="{83F21F9F-FB77-4C2A-A8AA-2E02B9244C38}"/>
                </a:ext>
              </a:extLst>
            </p:cNvPr>
            <p:cNvSpPr txBox="1"/>
            <p:nvPr/>
          </p:nvSpPr>
          <p:spPr>
            <a:xfrm>
              <a:off x="742543" y="1949608"/>
              <a:ext cx="9743873" cy="1015663"/>
            </a:xfrm>
            <a:prstGeom prst="rect">
              <a:avLst/>
            </a:prstGeom>
            <a:noFill/>
          </p:spPr>
          <p:txBody>
            <a:bodyPr wrap="square" rtlCol="0">
              <a:spAutoFit/>
            </a:bodyPr>
            <a:lstStyle/>
            <a:p>
              <a:r>
                <a:rPr lang="en-US" sz="2000">
                  <a:solidFill>
                    <a:schemeClr val="tx2"/>
                  </a:solidFill>
                </a:rPr>
                <a:t>Gathering data from several systems and applications, checking for consistency based on limits, constructing and sharing reports with relevant stakeholder for review or decision-making.</a:t>
              </a:r>
            </a:p>
          </p:txBody>
        </p:sp>
      </p:grpSp>
      <p:grpSp>
        <p:nvGrpSpPr>
          <p:cNvPr id="20" name="Group 19">
            <a:extLst>
              <a:ext uri="{FF2B5EF4-FFF2-40B4-BE49-F238E27FC236}">
                <a16:creationId xmlns:a16="http://schemas.microsoft.com/office/drawing/2014/main" id="{EC24C0DC-4407-7956-7438-38540AC2B588}"/>
              </a:ext>
            </a:extLst>
          </p:cNvPr>
          <p:cNvGrpSpPr/>
          <p:nvPr/>
        </p:nvGrpSpPr>
        <p:grpSpPr>
          <a:xfrm>
            <a:off x="742543" y="3661743"/>
            <a:ext cx="10256196" cy="1656424"/>
            <a:chOff x="742543" y="3423769"/>
            <a:chExt cx="10256196" cy="1656424"/>
          </a:xfrm>
        </p:grpSpPr>
        <p:sp>
          <p:nvSpPr>
            <p:cNvPr id="6" name="TextBox 5">
              <a:extLst>
                <a:ext uri="{FF2B5EF4-FFF2-40B4-BE49-F238E27FC236}">
                  <a16:creationId xmlns:a16="http://schemas.microsoft.com/office/drawing/2014/main" id="{9FD22EC8-9A15-439A-8CE2-1A824579746D}"/>
                </a:ext>
              </a:extLst>
            </p:cNvPr>
            <p:cNvSpPr txBox="1"/>
            <p:nvPr/>
          </p:nvSpPr>
          <p:spPr>
            <a:xfrm>
              <a:off x="742543" y="3423769"/>
              <a:ext cx="10016246" cy="584775"/>
            </a:xfrm>
            <a:prstGeom prst="rect">
              <a:avLst/>
            </a:prstGeom>
            <a:noFill/>
          </p:spPr>
          <p:txBody>
            <a:bodyPr wrap="square" rtlCol="0">
              <a:spAutoFit/>
            </a:bodyPr>
            <a:lstStyle/>
            <a:p>
              <a:r>
                <a:rPr lang="en-US" sz="3200" b="1" dirty="0">
                  <a:latin typeface="+mj-lt"/>
                </a:rPr>
                <a:t>Payment and bank statement processes </a:t>
              </a:r>
              <a:endParaRPr lang="uk-UA" sz="3200" b="1" dirty="0">
                <a:latin typeface="+mj-lt"/>
              </a:endParaRPr>
            </a:p>
          </p:txBody>
        </p:sp>
        <p:sp>
          <p:nvSpPr>
            <p:cNvPr id="7" name="TextBox 6">
              <a:extLst>
                <a:ext uri="{FF2B5EF4-FFF2-40B4-BE49-F238E27FC236}">
                  <a16:creationId xmlns:a16="http://schemas.microsoft.com/office/drawing/2014/main" id="{923FA460-9EBC-40AC-92A2-603888857B4A}"/>
                </a:ext>
              </a:extLst>
            </p:cNvPr>
            <p:cNvSpPr txBox="1"/>
            <p:nvPr/>
          </p:nvSpPr>
          <p:spPr>
            <a:xfrm>
              <a:off x="742543" y="4064530"/>
              <a:ext cx="10256196" cy="1015663"/>
            </a:xfrm>
            <a:prstGeom prst="rect">
              <a:avLst/>
            </a:prstGeom>
            <a:noFill/>
          </p:spPr>
          <p:txBody>
            <a:bodyPr wrap="square" rtlCol="0">
              <a:spAutoFit/>
            </a:bodyPr>
            <a:lstStyle/>
            <a:p>
              <a:r>
                <a:rPr lang="en-US" sz="2000">
                  <a:solidFill>
                    <a:schemeClr val="tx2"/>
                  </a:solidFill>
                </a:rPr>
                <a:t>Where manual file uploads and downloads are still required bots can reduce the effort, maintain confidentiality, and leave a digital audit trail that manual payment file handling does not have.</a:t>
              </a:r>
            </a:p>
          </p:txBody>
        </p:sp>
      </p:grpSp>
      <p:grpSp>
        <p:nvGrpSpPr>
          <p:cNvPr id="21" name="Group 20">
            <a:extLst>
              <a:ext uri="{FF2B5EF4-FFF2-40B4-BE49-F238E27FC236}">
                <a16:creationId xmlns:a16="http://schemas.microsoft.com/office/drawing/2014/main" id="{799EBF3E-ED1E-28FE-75A1-463E9CA1860B}"/>
              </a:ext>
            </a:extLst>
          </p:cNvPr>
          <p:cNvGrpSpPr/>
          <p:nvPr/>
        </p:nvGrpSpPr>
        <p:grpSpPr>
          <a:xfrm>
            <a:off x="742543" y="6014639"/>
            <a:ext cx="9743873" cy="1354647"/>
            <a:chOff x="742543" y="5340987"/>
            <a:chExt cx="9743873" cy="1354647"/>
          </a:xfrm>
        </p:grpSpPr>
        <p:sp>
          <p:nvSpPr>
            <p:cNvPr id="8" name="TextBox 7">
              <a:extLst>
                <a:ext uri="{FF2B5EF4-FFF2-40B4-BE49-F238E27FC236}">
                  <a16:creationId xmlns:a16="http://schemas.microsoft.com/office/drawing/2014/main" id="{C85BF920-5281-402E-A07C-F1E8B9C0CDE6}"/>
                </a:ext>
              </a:extLst>
            </p:cNvPr>
            <p:cNvSpPr txBox="1"/>
            <p:nvPr/>
          </p:nvSpPr>
          <p:spPr>
            <a:xfrm>
              <a:off x="742543" y="5340987"/>
              <a:ext cx="8771106" cy="584775"/>
            </a:xfrm>
            <a:prstGeom prst="rect">
              <a:avLst/>
            </a:prstGeom>
            <a:noFill/>
          </p:spPr>
          <p:txBody>
            <a:bodyPr wrap="square" rtlCol="0">
              <a:spAutoFit/>
            </a:bodyPr>
            <a:lstStyle/>
            <a:p>
              <a:r>
                <a:rPr lang="en-GB" sz="3200" b="1" dirty="0">
                  <a:cs typeface="Calibri"/>
                </a:rPr>
                <a:t>Supply chain finance processes</a:t>
              </a:r>
              <a:endParaRPr lang="uk-UA" sz="3200" dirty="0">
                <a:latin typeface="+mj-lt"/>
              </a:endParaRPr>
            </a:p>
          </p:txBody>
        </p:sp>
        <p:sp>
          <p:nvSpPr>
            <p:cNvPr id="9" name="TextBox 8">
              <a:extLst>
                <a:ext uri="{FF2B5EF4-FFF2-40B4-BE49-F238E27FC236}">
                  <a16:creationId xmlns:a16="http://schemas.microsoft.com/office/drawing/2014/main" id="{4B195480-F697-4333-8791-2048A88ACB76}"/>
                </a:ext>
              </a:extLst>
            </p:cNvPr>
            <p:cNvSpPr txBox="1"/>
            <p:nvPr/>
          </p:nvSpPr>
          <p:spPr>
            <a:xfrm>
              <a:off x="742544" y="5987748"/>
              <a:ext cx="9743872" cy="707886"/>
            </a:xfrm>
            <a:prstGeom prst="rect">
              <a:avLst/>
            </a:prstGeom>
            <a:noFill/>
          </p:spPr>
          <p:txBody>
            <a:bodyPr wrap="square" rtlCol="0">
              <a:spAutoFit/>
            </a:bodyPr>
            <a:lstStyle/>
            <a:p>
              <a:r>
                <a:rPr lang="en-US" sz="2000">
                  <a:solidFill>
                    <a:schemeClr val="tx2"/>
                  </a:solidFill>
                </a:rPr>
                <a:t>managing activities regarding reporting, collecting and processing files needed from SCF-partners, gathering and sending invoices.</a:t>
              </a:r>
            </a:p>
          </p:txBody>
        </p:sp>
      </p:grpSp>
      <p:pic>
        <p:nvPicPr>
          <p:cNvPr id="2050" name="Picture 2">
            <a:extLst>
              <a:ext uri="{FF2B5EF4-FFF2-40B4-BE49-F238E27FC236}">
                <a16:creationId xmlns:a16="http://schemas.microsoft.com/office/drawing/2014/main" id="{6D32E0E6-8E86-3F62-23A3-E411F0E00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0442" y="2644416"/>
            <a:ext cx="4550112" cy="455011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2">
            <a:extLst>
              <a:ext uri="{FF2B5EF4-FFF2-40B4-BE49-F238E27FC236}">
                <a16:creationId xmlns:a16="http://schemas.microsoft.com/office/drawing/2014/main" id="{60C1AA02-91D6-6F0C-6995-1AD04E9528E2}"/>
              </a:ext>
            </a:extLst>
          </p:cNvPr>
          <p:cNvSpPr txBox="1">
            <a:spLocks/>
          </p:cNvSpPr>
          <p:nvPr/>
        </p:nvSpPr>
        <p:spPr>
          <a:xfrm>
            <a:off x="742543" y="355651"/>
            <a:ext cx="16002002" cy="533399"/>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s-MX" sz="3600" spc="500">
                <a:solidFill>
                  <a:schemeClr val="bg2"/>
                </a:solidFill>
                <a:ea typeface="+mn-ea"/>
                <a:cs typeface="+mn-cs"/>
              </a:rPr>
              <a:t>RPA </a:t>
            </a:r>
            <a:r>
              <a:rPr lang="en-GB" sz="3600" spc="500">
                <a:solidFill>
                  <a:schemeClr val="accent1"/>
                </a:solidFill>
                <a:ea typeface="+mn-ea"/>
                <a:cs typeface="+mn-cs"/>
              </a:rPr>
              <a:t>Applications</a:t>
            </a:r>
          </a:p>
        </p:txBody>
      </p:sp>
      <p:grpSp>
        <p:nvGrpSpPr>
          <p:cNvPr id="22" name="Group 21">
            <a:extLst>
              <a:ext uri="{FF2B5EF4-FFF2-40B4-BE49-F238E27FC236}">
                <a16:creationId xmlns:a16="http://schemas.microsoft.com/office/drawing/2014/main" id="{AB696166-6E0B-FA42-729F-1574074D75BE}"/>
              </a:ext>
            </a:extLst>
          </p:cNvPr>
          <p:cNvGrpSpPr/>
          <p:nvPr/>
        </p:nvGrpSpPr>
        <p:grpSpPr>
          <a:xfrm>
            <a:off x="742542" y="8065757"/>
            <a:ext cx="9743873" cy="1354647"/>
            <a:chOff x="742542" y="6982745"/>
            <a:chExt cx="9743873" cy="1354647"/>
          </a:xfrm>
        </p:grpSpPr>
        <p:sp>
          <p:nvSpPr>
            <p:cNvPr id="17" name="TextBox 16">
              <a:extLst>
                <a:ext uri="{FF2B5EF4-FFF2-40B4-BE49-F238E27FC236}">
                  <a16:creationId xmlns:a16="http://schemas.microsoft.com/office/drawing/2014/main" id="{D28F7EF0-2412-64E1-06A0-D994983E582A}"/>
                </a:ext>
              </a:extLst>
            </p:cNvPr>
            <p:cNvSpPr txBox="1"/>
            <p:nvPr/>
          </p:nvSpPr>
          <p:spPr>
            <a:xfrm>
              <a:off x="742542" y="6982745"/>
              <a:ext cx="8771106" cy="584775"/>
            </a:xfrm>
            <a:prstGeom prst="rect">
              <a:avLst/>
            </a:prstGeom>
            <a:noFill/>
          </p:spPr>
          <p:txBody>
            <a:bodyPr wrap="square" rtlCol="0">
              <a:spAutoFit/>
            </a:bodyPr>
            <a:lstStyle/>
            <a:p>
              <a:r>
                <a:rPr lang="en-GB" sz="3200" b="1">
                  <a:cs typeface="Calibri"/>
                </a:rPr>
                <a:t>Master Data</a:t>
              </a:r>
              <a:endParaRPr lang="uk-UA" sz="3200">
                <a:latin typeface="+mj-lt"/>
              </a:endParaRPr>
            </a:p>
          </p:txBody>
        </p:sp>
        <p:sp>
          <p:nvSpPr>
            <p:cNvPr id="18" name="TextBox 17">
              <a:extLst>
                <a:ext uri="{FF2B5EF4-FFF2-40B4-BE49-F238E27FC236}">
                  <a16:creationId xmlns:a16="http://schemas.microsoft.com/office/drawing/2014/main" id="{958961F3-BF9F-C04D-D399-451F949A6D47}"/>
                </a:ext>
              </a:extLst>
            </p:cNvPr>
            <p:cNvSpPr txBox="1"/>
            <p:nvPr/>
          </p:nvSpPr>
          <p:spPr>
            <a:xfrm>
              <a:off x="742543" y="7629506"/>
              <a:ext cx="9743872" cy="707886"/>
            </a:xfrm>
            <a:prstGeom prst="rect">
              <a:avLst/>
            </a:prstGeom>
            <a:noFill/>
          </p:spPr>
          <p:txBody>
            <a:bodyPr wrap="square" rtlCol="0">
              <a:spAutoFit/>
            </a:bodyPr>
            <a:lstStyle/>
            <a:p>
              <a:r>
                <a:rPr lang="en-US" sz="2000">
                  <a:solidFill>
                    <a:schemeClr val="tx2"/>
                  </a:solidFill>
                </a:rPr>
                <a:t>Support with the creation, updating, deletion and cleansing of master data in different sources and systems. </a:t>
              </a:r>
            </a:p>
          </p:txBody>
        </p:sp>
      </p:grpSp>
    </p:spTree>
    <p:extLst>
      <p:ext uri="{BB962C8B-B14F-4D97-AF65-F5344CB8AC3E}">
        <p14:creationId xmlns:p14="http://schemas.microsoft.com/office/powerpoint/2010/main" val="244552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3333">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73333">
                                      <p:stCondLst>
                                        <p:cond delay="200"/>
                                      </p:stCondLst>
                                      <p:childTnLst>
                                        <p:set>
                                          <p:cBhvr>
                                            <p:cTn id="10" dur="1" fill="hold">
                                              <p:stCondLst>
                                                <p:cond delay="0"/>
                                              </p:stCondLst>
                                            </p:cTn>
                                            <p:tgtEl>
                                              <p:spTgt spid="19"/>
                                            </p:tgtEl>
                                            <p:attrNameLst>
                                              <p:attrName>style.visibility</p:attrName>
                                            </p:attrNameLst>
                                          </p:cBhvr>
                                          <p:to>
                                            <p:strVal val="visible"/>
                                          </p:to>
                                        </p:set>
                                        <p:anim calcmode="lin" valueType="num" p14:bounceEnd="73333">
                                          <p:cBhvr additive="base">
                                            <p:cTn id="11" dur="1500" fill="hold"/>
                                            <p:tgtEl>
                                              <p:spTgt spid="19"/>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73333">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14:bounceEnd="73333">
                                          <p:cBhvr additive="base">
                                            <p:cTn id="15" dur="1500" fill="hold"/>
                                            <p:tgtEl>
                                              <p:spTgt spid="20"/>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73333">
                                      <p:stCondLst>
                                        <p:cond delay="200"/>
                                      </p:stCondLst>
                                      <p:childTnLst>
                                        <p:set>
                                          <p:cBhvr>
                                            <p:cTn id="18" dur="1" fill="hold">
                                              <p:stCondLst>
                                                <p:cond delay="0"/>
                                              </p:stCondLst>
                                            </p:cTn>
                                            <p:tgtEl>
                                              <p:spTgt spid="21"/>
                                            </p:tgtEl>
                                            <p:attrNameLst>
                                              <p:attrName>style.visibility</p:attrName>
                                            </p:attrNameLst>
                                          </p:cBhvr>
                                          <p:to>
                                            <p:strVal val="visible"/>
                                          </p:to>
                                        </p:set>
                                        <p:anim calcmode="lin" valueType="num" p14:bounceEnd="73333">
                                          <p:cBhvr additive="base">
                                            <p:cTn id="19" dur="1500" fill="hold"/>
                                            <p:tgtEl>
                                              <p:spTgt spid="21"/>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73333">
                                      <p:stCondLst>
                                        <p:cond delay="200"/>
                                      </p:stCondLst>
                                      <p:childTnLst>
                                        <p:set>
                                          <p:cBhvr>
                                            <p:cTn id="22" dur="1" fill="hold">
                                              <p:stCondLst>
                                                <p:cond delay="0"/>
                                              </p:stCondLst>
                                            </p:cTn>
                                            <p:tgtEl>
                                              <p:spTgt spid="22"/>
                                            </p:tgtEl>
                                            <p:attrNameLst>
                                              <p:attrName>style.visibility</p:attrName>
                                            </p:attrNameLst>
                                          </p:cBhvr>
                                          <p:to>
                                            <p:strVal val="visible"/>
                                          </p:to>
                                        </p:set>
                                        <p:anim calcmode="lin" valueType="num" p14:bounceEnd="73333">
                                          <p:cBhvr additive="base">
                                            <p:cTn id="23" dur="1500" fill="hold"/>
                                            <p:tgtEl>
                                              <p:spTgt spid="22"/>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14:presetBounceEnd="73333">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14:bounceEnd="73333">
                                          <p:cBhvr additive="base">
                                            <p:cTn id="27" dur="1500" fill="hold"/>
                                            <p:tgtEl>
                                              <p:spTgt spid="2050"/>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2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500" fill="hold"/>
                                            <p:tgtEl>
                                              <p:spTgt spid="19"/>
                                            </p:tgtEl>
                                            <p:attrNameLst>
                                              <p:attrName>ppt_x</p:attrName>
                                            </p:attrNameLst>
                                          </p:cBhvr>
                                          <p:tavLst>
                                            <p:tav tm="0">
                                              <p:val>
                                                <p:strVal val="1+#ppt_w/2"/>
                                              </p:val>
                                            </p:tav>
                                            <p:tav tm="100000">
                                              <p:val>
                                                <p:strVal val="#ppt_x"/>
                                              </p:val>
                                            </p:tav>
                                          </p:tavLst>
                                        </p:anim>
                                        <p:anim calcmode="lin" valueType="num">
                                          <p:cBhvr additive="base">
                                            <p:cTn id="12" dur="1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1+#ppt_w/2"/>
                                              </p:val>
                                            </p:tav>
                                            <p:tav tm="100000">
                                              <p:val>
                                                <p:strVal val="#ppt_x"/>
                                              </p:val>
                                            </p:tav>
                                          </p:tavLst>
                                        </p:anim>
                                        <p:anim calcmode="lin" valueType="num">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500" fill="hold"/>
                                            <p:tgtEl>
                                              <p:spTgt spid="21"/>
                                            </p:tgtEl>
                                            <p:attrNameLst>
                                              <p:attrName>ppt_x</p:attrName>
                                            </p:attrNameLst>
                                          </p:cBhvr>
                                          <p:tavLst>
                                            <p:tav tm="0">
                                              <p:val>
                                                <p:strVal val="1+#ppt_w/2"/>
                                              </p:val>
                                            </p:tav>
                                            <p:tav tm="100000">
                                              <p:val>
                                                <p:strVal val="#ppt_x"/>
                                              </p:val>
                                            </p:tav>
                                          </p:tavLst>
                                        </p:anim>
                                        <p:anim calcmode="lin" valueType="num">
                                          <p:cBhvr additive="base">
                                            <p:cTn id="20" dur="1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500" fill="hold"/>
                                            <p:tgtEl>
                                              <p:spTgt spid="22"/>
                                            </p:tgtEl>
                                            <p:attrNameLst>
                                              <p:attrName>ppt_x</p:attrName>
                                            </p:attrNameLst>
                                          </p:cBhvr>
                                          <p:tavLst>
                                            <p:tav tm="0">
                                              <p:val>
                                                <p:strVal val="1+#ppt_w/2"/>
                                              </p:val>
                                            </p:tav>
                                            <p:tav tm="100000">
                                              <p:val>
                                                <p:strVal val="#ppt_x"/>
                                              </p:val>
                                            </p:tav>
                                          </p:tavLst>
                                        </p:anim>
                                        <p:anim calcmode="lin" valueType="num">
                                          <p:cBhvr additive="base">
                                            <p:cTn id="24" dur="1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1500" fill="hold"/>
                                            <p:tgtEl>
                                              <p:spTgt spid="2050"/>
                                            </p:tgtEl>
                                            <p:attrNameLst>
                                              <p:attrName>ppt_x</p:attrName>
                                            </p:attrNameLst>
                                          </p:cBhvr>
                                          <p:tavLst>
                                            <p:tav tm="0">
                                              <p:val>
                                                <p:strVal val="#ppt_x"/>
                                              </p:val>
                                            </p:tav>
                                            <p:tav tm="100000">
                                              <p:val>
                                                <p:strVal val="#ppt_x"/>
                                              </p:val>
                                            </p:tav>
                                          </p:tavLst>
                                        </p:anim>
                                        <p:anim calcmode="lin" valueType="num">
                                          <p:cBhvr additive="base">
                                            <p:cTn id="28" dur="150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89C90D8-4A6A-4A2D-A443-40B3E9C62531}"/>
              </a:ext>
            </a:extLst>
          </p:cNvPr>
          <p:cNvSpPr/>
          <p:nvPr/>
        </p:nvSpPr>
        <p:spPr>
          <a:xfrm>
            <a:off x="11459182" y="0"/>
            <a:ext cx="6828817" cy="102870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A7198E6-F4C7-489C-91A9-A180669588F0}"/>
              </a:ext>
            </a:extLst>
          </p:cNvPr>
          <p:cNvGrpSpPr/>
          <p:nvPr/>
        </p:nvGrpSpPr>
        <p:grpSpPr>
          <a:xfrm>
            <a:off x="742543" y="1309613"/>
            <a:ext cx="9743873" cy="1347881"/>
            <a:chOff x="742543" y="1309613"/>
            <a:chExt cx="9743873" cy="1347881"/>
          </a:xfrm>
        </p:grpSpPr>
        <p:sp>
          <p:nvSpPr>
            <p:cNvPr id="4" name="TextBox 3">
              <a:extLst>
                <a:ext uri="{FF2B5EF4-FFF2-40B4-BE49-F238E27FC236}">
                  <a16:creationId xmlns:a16="http://schemas.microsoft.com/office/drawing/2014/main" id="{07C03B07-3E07-485B-A00D-A25C8EE23D03}"/>
                </a:ext>
              </a:extLst>
            </p:cNvPr>
            <p:cNvSpPr txBox="1"/>
            <p:nvPr/>
          </p:nvSpPr>
          <p:spPr>
            <a:xfrm>
              <a:off x="742543" y="1309613"/>
              <a:ext cx="9393677" cy="584775"/>
            </a:xfrm>
            <a:prstGeom prst="rect">
              <a:avLst/>
            </a:prstGeom>
            <a:noFill/>
          </p:spPr>
          <p:txBody>
            <a:bodyPr wrap="square" rtlCol="0">
              <a:spAutoFit/>
            </a:bodyPr>
            <a:lstStyle/>
            <a:p>
              <a:r>
                <a:rPr lang="en-US" sz="3200" b="1" dirty="0">
                  <a:latin typeface="+mj-lt"/>
                </a:rPr>
                <a:t>Trade finance processes </a:t>
              </a:r>
              <a:endParaRPr lang="uk-UA" sz="3200" b="1" dirty="0">
                <a:latin typeface="+mj-lt"/>
              </a:endParaRPr>
            </a:p>
          </p:txBody>
        </p:sp>
        <p:sp>
          <p:nvSpPr>
            <p:cNvPr id="5" name="TextBox 4">
              <a:extLst>
                <a:ext uri="{FF2B5EF4-FFF2-40B4-BE49-F238E27FC236}">
                  <a16:creationId xmlns:a16="http://schemas.microsoft.com/office/drawing/2014/main" id="{83F21F9F-FB77-4C2A-A8AA-2E02B9244C38}"/>
                </a:ext>
              </a:extLst>
            </p:cNvPr>
            <p:cNvSpPr txBox="1"/>
            <p:nvPr/>
          </p:nvSpPr>
          <p:spPr>
            <a:xfrm>
              <a:off x="742543" y="1949608"/>
              <a:ext cx="9743873" cy="707886"/>
            </a:xfrm>
            <a:prstGeom prst="rect">
              <a:avLst/>
            </a:prstGeom>
            <a:noFill/>
          </p:spPr>
          <p:txBody>
            <a:bodyPr wrap="square" rtlCol="0">
              <a:spAutoFit/>
            </a:bodyPr>
            <a:lstStyle/>
            <a:p>
              <a:r>
                <a:rPr lang="en-US" sz="2000">
                  <a:solidFill>
                    <a:schemeClr val="tx2"/>
                  </a:solidFill>
                </a:rPr>
                <a:t>Gathering and creating the files/templates required for trade finance processes (POs, invoices, forms) to send to banks.</a:t>
              </a:r>
            </a:p>
          </p:txBody>
        </p:sp>
      </p:grpSp>
      <p:grpSp>
        <p:nvGrpSpPr>
          <p:cNvPr id="10" name="Group 9">
            <a:extLst>
              <a:ext uri="{FF2B5EF4-FFF2-40B4-BE49-F238E27FC236}">
                <a16:creationId xmlns:a16="http://schemas.microsoft.com/office/drawing/2014/main" id="{33A1D1F3-5194-3EEC-534E-49500CBB7193}"/>
              </a:ext>
            </a:extLst>
          </p:cNvPr>
          <p:cNvGrpSpPr/>
          <p:nvPr/>
        </p:nvGrpSpPr>
        <p:grpSpPr>
          <a:xfrm>
            <a:off x="742542" y="3303745"/>
            <a:ext cx="10256196" cy="1348647"/>
            <a:chOff x="742542" y="2858411"/>
            <a:chExt cx="10256196" cy="1348647"/>
          </a:xfrm>
        </p:grpSpPr>
        <p:sp>
          <p:nvSpPr>
            <p:cNvPr id="6" name="TextBox 5">
              <a:extLst>
                <a:ext uri="{FF2B5EF4-FFF2-40B4-BE49-F238E27FC236}">
                  <a16:creationId xmlns:a16="http://schemas.microsoft.com/office/drawing/2014/main" id="{9FD22EC8-9A15-439A-8CE2-1A824579746D}"/>
                </a:ext>
              </a:extLst>
            </p:cNvPr>
            <p:cNvSpPr txBox="1"/>
            <p:nvPr/>
          </p:nvSpPr>
          <p:spPr>
            <a:xfrm>
              <a:off x="742542" y="2858411"/>
              <a:ext cx="10016246" cy="584775"/>
            </a:xfrm>
            <a:prstGeom prst="rect">
              <a:avLst/>
            </a:prstGeom>
            <a:noFill/>
          </p:spPr>
          <p:txBody>
            <a:bodyPr wrap="square" rtlCol="0">
              <a:spAutoFit/>
            </a:bodyPr>
            <a:lstStyle/>
            <a:p>
              <a:r>
                <a:rPr lang="en-US" sz="3200" b="1" dirty="0">
                  <a:latin typeface="+mj-lt"/>
                </a:rPr>
                <a:t>Reporting (KPIs, metrics) </a:t>
              </a:r>
              <a:endParaRPr lang="uk-UA" sz="3200" b="1" dirty="0">
                <a:latin typeface="+mj-lt"/>
              </a:endParaRPr>
            </a:p>
          </p:txBody>
        </p:sp>
        <p:sp>
          <p:nvSpPr>
            <p:cNvPr id="7" name="TextBox 6">
              <a:extLst>
                <a:ext uri="{FF2B5EF4-FFF2-40B4-BE49-F238E27FC236}">
                  <a16:creationId xmlns:a16="http://schemas.microsoft.com/office/drawing/2014/main" id="{923FA460-9EBC-40AC-92A2-603888857B4A}"/>
                </a:ext>
              </a:extLst>
            </p:cNvPr>
            <p:cNvSpPr txBox="1"/>
            <p:nvPr/>
          </p:nvSpPr>
          <p:spPr>
            <a:xfrm>
              <a:off x="742542" y="3499172"/>
              <a:ext cx="10256196" cy="707886"/>
            </a:xfrm>
            <a:prstGeom prst="rect">
              <a:avLst/>
            </a:prstGeom>
            <a:noFill/>
          </p:spPr>
          <p:txBody>
            <a:bodyPr wrap="square" rtlCol="0">
              <a:spAutoFit/>
            </a:bodyPr>
            <a:lstStyle/>
            <a:p>
              <a:r>
                <a:rPr lang="en-US" sz="2000">
                  <a:solidFill>
                    <a:schemeClr val="tx2"/>
                  </a:solidFill>
                </a:rPr>
                <a:t>Gathering data from several systems to automatically create reports and dashboards.</a:t>
              </a:r>
            </a:p>
          </p:txBody>
        </p:sp>
      </p:grpSp>
      <p:grpSp>
        <p:nvGrpSpPr>
          <p:cNvPr id="3" name="Group 2">
            <a:extLst>
              <a:ext uri="{FF2B5EF4-FFF2-40B4-BE49-F238E27FC236}">
                <a16:creationId xmlns:a16="http://schemas.microsoft.com/office/drawing/2014/main" id="{422E8776-8DD8-EA3E-5721-71FE1676AB43}"/>
              </a:ext>
            </a:extLst>
          </p:cNvPr>
          <p:cNvGrpSpPr/>
          <p:nvPr/>
        </p:nvGrpSpPr>
        <p:grpSpPr>
          <a:xfrm>
            <a:off x="742542" y="5298643"/>
            <a:ext cx="9743873" cy="1354647"/>
            <a:chOff x="742542" y="4353761"/>
            <a:chExt cx="9743873" cy="1354647"/>
          </a:xfrm>
        </p:grpSpPr>
        <p:sp>
          <p:nvSpPr>
            <p:cNvPr id="8" name="TextBox 7">
              <a:extLst>
                <a:ext uri="{FF2B5EF4-FFF2-40B4-BE49-F238E27FC236}">
                  <a16:creationId xmlns:a16="http://schemas.microsoft.com/office/drawing/2014/main" id="{C85BF920-5281-402E-A07C-F1E8B9C0CDE6}"/>
                </a:ext>
              </a:extLst>
            </p:cNvPr>
            <p:cNvSpPr txBox="1"/>
            <p:nvPr/>
          </p:nvSpPr>
          <p:spPr>
            <a:xfrm>
              <a:off x="742542" y="4353761"/>
              <a:ext cx="8771106" cy="584775"/>
            </a:xfrm>
            <a:prstGeom prst="rect">
              <a:avLst/>
            </a:prstGeom>
            <a:noFill/>
          </p:spPr>
          <p:txBody>
            <a:bodyPr wrap="square" rtlCol="0">
              <a:spAutoFit/>
            </a:bodyPr>
            <a:lstStyle/>
            <a:p>
              <a:r>
                <a:rPr lang="en-GB" sz="3200" b="1">
                  <a:cs typeface="Calibri"/>
                </a:rPr>
                <a:t>Control or monthly activities</a:t>
              </a:r>
              <a:endParaRPr lang="uk-UA" sz="3200">
                <a:latin typeface="+mj-lt"/>
              </a:endParaRPr>
            </a:p>
          </p:txBody>
        </p:sp>
        <p:sp>
          <p:nvSpPr>
            <p:cNvPr id="9" name="TextBox 8">
              <a:extLst>
                <a:ext uri="{FF2B5EF4-FFF2-40B4-BE49-F238E27FC236}">
                  <a16:creationId xmlns:a16="http://schemas.microsoft.com/office/drawing/2014/main" id="{4B195480-F697-4333-8791-2048A88ACB76}"/>
                </a:ext>
              </a:extLst>
            </p:cNvPr>
            <p:cNvSpPr txBox="1"/>
            <p:nvPr/>
          </p:nvSpPr>
          <p:spPr>
            <a:xfrm>
              <a:off x="742543" y="5000522"/>
              <a:ext cx="9743872" cy="707886"/>
            </a:xfrm>
            <a:prstGeom prst="rect">
              <a:avLst/>
            </a:prstGeom>
            <a:noFill/>
          </p:spPr>
          <p:txBody>
            <a:bodyPr wrap="square" rtlCol="0">
              <a:spAutoFit/>
            </a:bodyPr>
            <a:lstStyle/>
            <a:p>
              <a:r>
                <a:rPr lang="en-US" sz="2000">
                  <a:solidFill>
                    <a:schemeClr val="tx2"/>
                  </a:solidFill>
                </a:rPr>
                <a:t>Perform month-end activities or check month-end accounting based on tolerances, limit check consistency and validity of month-end activities.</a:t>
              </a:r>
            </a:p>
          </p:txBody>
        </p:sp>
      </p:grpSp>
      <p:pic>
        <p:nvPicPr>
          <p:cNvPr id="2050" name="Picture 2">
            <a:extLst>
              <a:ext uri="{FF2B5EF4-FFF2-40B4-BE49-F238E27FC236}">
                <a16:creationId xmlns:a16="http://schemas.microsoft.com/office/drawing/2014/main" id="{6D32E0E6-8E86-3F62-23A3-E411F0E00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530442" y="2644416"/>
            <a:ext cx="4550112" cy="455011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2">
            <a:extLst>
              <a:ext uri="{FF2B5EF4-FFF2-40B4-BE49-F238E27FC236}">
                <a16:creationId xmlns:a16="http://schemas.microsoft.com/office/drawing/2014/main" id="{60C1AA02-91D6-6F0C-6995-1AD04E9528E2}"/>
              </a:ext>
            </a:extLst>
          </p:cNvPr>
          <p:cNvSpPr txBox="1">
            <a:spLocks/>
          </p:cNvSpPr>
          <p:nvPr/>
        </p:nvSpPr>
        <p:spPr>
          <a:xfrm>
            <a:off x="742543" y="355651"/>
            <a:ext cx="16002002" cy="533399"/>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s-MX" sz="3600" spc="500">
                <a:solidFill>
                  <a:schemeClr val="bg2"/>
                </a:solidFill>
                <a:ea typeface="+mn-ea"/>
                <a:cs typeface="+mn-cs"/>
              </a:rPr>
              <a:t>RPA </a:t>
            </a:r>
            <a:r>
              <a:rPr lang="en-GB" sz="3600" spc="500">
                <a:solidFill>
                  <a:schemeClr val="accent1"/>
                </a:solidFill>
                <a:ea typeface="+mn-ea"/>
                <a:cs typeface="+mn-cs"/>
              </a:rPr>
              <a:t>Applications</a:t>
            </a:r>
          </a:p>
        </p:txBody>
      </p:sp>
      <p:grpSp>
        <p:nvGrpSpPr>
          <p:cNvPr id="2" name="Group 1">
            <a:extLst>
              <a:ext uri="{FF2B5EF4-FFF2-40B4-BE49-F238E27FC236}">
                <a16:creationId xmlns:a16="http://schemas.microsoft.com/office/drawing/2014/main" id="{EDC9E0BD-F72C-9415-EC7D-7F608BA83C29}"/>
              </a:ext>
            </a:extLst>
          </p:cNvPr>
          <p:cNvGrpSpPr/>
          <p:nvPr/>
        </p:nvGrpSpPr>
        <p:grpSpPr>
          <a:xfrm>
            <a:off x="742543" y="7299540"/>
            <a:ext cx="9743872" cy="2277546"/>
            <a:chOff x="742543" y="6501872"/>
            <a:chExt cx="9743872" cy="2277546"/>
          </a:xfrm>
        </p:grpSpPr>
        <p:sp>
          <p:nvSpPr>
            <p:cNvPr id="17" name="TextBox 16">
              <a:extLst>
                <a:ext uri="{FF2B5EF4-FFF2-40B4-BE49-F238E27FC236}">
                  <a16:creationId xmlns:a16="http://schemas.microsoft.com/office/drawing/2014/main" id="{D28F7EF0-2412-64E1-06A0-D994983E582A}"/>
                </a:ext>
              </a:extLst>
            </p:cNvPr>
            <p:cNvSpPr txBox="1"/>
            <p:nvPr/>
          </p:nvSpPr>
          <p:spPr>
            <a:xfrm>
              <a:off x="742543" y="6501872"/>
              <a:ext cx="8771106" cy="1569660"/>
            </a:xfrm>
            <a:prstGeom prst="rect">
              <a:avLst/>
            </a:prstGeom>
            <a:noFill/>
          </p:spPr>
          <p:txBody>
            <a:bodyPr wrap="square" rtlCol="0">
              <a:spAutoFit/>
            </a:bodyPr>
            <a:lstStyle/>
            <a:p>
              <a:r>
                <a:rPr lang="en-US" sz="3200" b="1">
                  <a:cs typeface="Calibri"/>
                </a:rPr>
                <a:t>Monitor covenant and counterparty limits (providing warning before covenant breach) </a:t>
              </a:r>
              <a:endParaRPr lang="uk-UA" sz="3200">
                <a:latin typeface="+mj-lt"/>
              </a:endParaRPr>
            </a:p>
          </p:txBody>
        </p:sp>
        <p:sp>
          <p:nvSpPr>
            <p:cNvPr id="18" name="TextBox 17">
              <a:extLst>
                <a:ext uri="{FF2B5EF4-FFF2-40B4-BE49-F238E27FC236}">
                  <a16:creationId xmlns:a16="http://schemas.microsoft.com/office/drawing/2014/main" id="{958961F3-BF9F-C04D-D399-451F949A6D47}"/>
                </a:ext>
              </a:extLst>
            </p:cNvPr>
            <p:cNvSpPr txBox="1"/>
            <p:nvPr/>
          </p:nvSpPr>
          <p:spPr>
            <a:xfrm>
              <a:off x="742543" y="8071532"/>
              <a:ext cx="9743872" cy="707886"/>
            </a:xfrm>
            <a:prstGeom prst="rect">
              <a:avLst/>
            </a:prstGeom>
            <a:noFill/>
          </p:spPr>
          <p:txBody>
            <a:bodyPr wrap="square" rtlCol="0">
              <a:spAutoFit/>
            </a:bodyPr>
            <a:lstStyle/>
            <a:p>
              <a:r>
                <a:rPr lang="en-US" sz="2000">
                  <a:solidFill>
                    <a:schemeClr val="tx2"/>
                  </a:solidFill>
                </a:rPr>
                <a:t>Gathering data from several systems, reporting of exposure, defined ratios, and alert any limit breaches.</a:t>
              </a:r>
            </a:p>
          </p:txBody>
        </p:sp>
      </p:grpSp>
    </p:spTree>
    <p:extLst>
      <p:ext uri="{BB962C8B-B14F-4D97-AF65-F5344CB8AC3E}">
        <p14:creationId xmlns:p14="http://schemas.microsoft.com/office/powerpoint/2010/main" val="384920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3333">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73333">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3333">
                                          <p:cBhvr additive="base">
                                            <p:cTn id="11" dur="1500" fill="hold"/>
                                            <p:tgtEl>
                                              <p:spTgt spid="10"/>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73333">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73333">
                                          <p:cBhvr additive="base">
                                            <p:cTn id="15" dur="1500" fill="hold"/>
                                            <p:tgtEl>
                                              <p:spTgt spid="3"/>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73333">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73333">
                                          <p:cBhvr additive="base">
                                            <p:cTn id="19" dur="1500" fill="hold"/>
                                            <p:tgtEl>
                                              <p:spTgt spid="2"/>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73333">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73333">
                                          <p:cBhvr additive="base">
                                            <p:cTn id="23" dur="1500" fill="hold"/>
                                            <p:tgtEl>
                                              <p:spTgt spid="13"/>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14:presetBounceEnd="73333">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14:bounceEnd="73333">
                                          <p:cBhvr additive="base">
                                            <p:cTn id="27" dur="1500" fill="hold"/>
                                            <p:tgtEl>
                                              <p:spTgt spid="2050"/>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1+#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1+#ppt_w/2"/>
                                              </p:val>
                                            </p:tav>
                                            <p:tav tm="100000">
                                              <p:val>
                                                <p:strVal val="#ppt_x"/>
                                              </p:val>
                                            </p:tav>
                                          </p:tavLst>
                                        </p:anim>
                                        <p:anim calcmode="lin" valueType="num">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1+#ppt_w/2"/>
                                              </p:val>
                                            </p:tav>
                                            <p:tav tm="100000">
                                              <p:val>
                                                <p:strVal val="#ppt_x"/>
                                              </p:val>
                                            </p:tav>
                                          </p:tavLst>
                                        </p:anim>
                                        <p:anim calcmode="lin" valueType="num">
                                          <p:cBhvr additive="base">
                                            <p:cTn id="24" dur="1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1500" fill="hold"/>
                                            <p:tgtEl>
                                              <p:spTgt spid="2050"/>
                                            </p:tgtEl>
                                            <p:attrNameLst>
                                              <p:attrName>ppt_x</p:attrName>
                                            </p:attrNameLst>
                                          </p:cBhvr>
                                          <p:tavLst>
                                            <p:tav tm="0">
                                              <p:val>
                                                <p:strVal val="#ppt_x"/>
                                              </p:val>
                                            </p:tav>
                                            <p:tav tm="100000">
                                              <p:val>
                                                <p:strVal val="#ppt_x"/>
                                              </p:val>
                                            </p:tav>
                                          </p:tavLst>
                                        </p:anim>
                                        <p:anim calcmode="lin" valueType="num">
                                          <p:cBhvr additive="base">
                                            <p:cTn id="28" dur="150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89C90D8-4A6A-4A2D-A443-40B3E9C62531}"/>
              </a:ext>
            </a:extLst>
          </p:cNvPr>
          <p:cNvSpPr/>
          <p:nvPr/>
        </p:nvSpPr>
        <p:spPr>
          <a:xfrm>
            <a:off x="11459182" y="0"/>
            <a:ext cx="6828817" cy="102870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C03B07-3E07-485B-A00D-A25C8EE23D03}"/>
              </a:ext>
            </a:extLst>
          </p:cNvPr>
          <p:cNvSpPr txBox="1"/>
          <p:nvPr/>
        </p:nvSpPr>
        <p:spPr>
          <a:xfrm>
            <a:off x="742543" y="1827917"/>
            <a:ext cx="9393677" cy="7201972"/>
          </a:xfrm>
          <a:prstGeom prst="rect">
            <a:avLst/>
          </a:prstGeom>
          <a:noFill/>
        </p:spPr>
        <p:txBody>
          <a:bodyPr wrap="square" rtlCol="0">
            <a:spAutoFit/>
          </a:bodyPr>
          <a:lstStyle/>
          <a:p>
            <a:pPr marL="285750" indent="-285750">
              <a:spcAft>
                <a:spcPts val="1800"/>
              </a:spcAft>
              <a:buFont typeface="Wingdings" panose="05000000000000000000" pitchFamily="2" charset="2"/>
              <a:buChar char="§"/>
            </a:pPr>
            <a:r>
              <a:rPr lang="en-GB" sz="2400" b="1"/>
              <a:t>E-Commerce support (e.g. refund and return management, price update, claim management, etc.)</a:t>
            </a:r>
          </a:p>
          <a:p>
            <a:pPr marL="285750" indent="-285750">
              <a:spcAft>
                <a:spcPts val="1800"/>
              </a:spcAft>
              <a:buFont typeface="Wingdings" panose="05000000000000000000" pitchFamily="2" charset="2"/>
              <a:buChar char="§"/>
            </a:pPr>
            <a:r>
              <a:rPr lang="en-GB" sz="2400" b="1"/>
              <a:t>Client management (e.g. credit card disputes)</a:t>
            </a:r>
          </a:p>
          <a:p>
            <a:pPr marL="285750" indent="-285750">
              <a:spcAft>
                <a:spcPts val="1800"/>
              </a:spcAft>
              <a:buFont typeface="Wingdings" panose="05000000000000000000" pitchFamily="2" charset="2"/>
              <a:buChar char="§"/>
            </a:pPr>
            <a:r>
              <a:rPr lang="en-GB" sz="2400" b="1"/>
              <a:t>Intellectual Property (e.g. counterfeit screening)</a:t>
            </a:r>
          </a:p>
          <a:p>
            <a:pPr marL="285750" indent="-285750">
              <a:spcAft>
                <a:spcPts val="1800"/>
              </a:spcAft>
              <a:buFont typeface="Wingdings" panose="05000000000000000000" pitchFamily="2" charset="2"/>
              <a:buChar char="§"/>
            </a:pPr>
            <a:r>
              <a:rPr lang="en-GB" sz="2400" b="1"/>
              <a:t>Automated Testing</a:t>
            </a:r>
          </a:p>
          <a:p>
            <a:pPr marL="285750" indent="-285750">
              <a:spcAft>
                <a:spcPts val="1800"/>
              </a:spcAft>
              <a:buFont typeface="Wingdings" panose="05000000000000000000" pitchFamily="2" charset="2"/>
              <a:buChar char="§"/>
            </a:pPr>
            <a:r>
              <a:rPr lang="en-GB" sz="2400" b="1"/>
              <a:t>Competition Analysis  (e.g. web scraping)</a:t>
            </a:r>
          </a:p>
          <a:p>
            <a:pPr marL="285750" indent="-285750">
              <a:spcAft>
                <a:spcPts val="1800"/>
              </a:spcAft>
              <a:buFont typeface="Wingdings" panose="05000000000000000000" pitchFamily="2" charset="2"/>
              <a:buChar char="§"/>
            </a:pPr>
            <a:r>
              <a:rPr lang="en-GB" sz="2400" b="1"/>
              <a:t>Reporting</a:t>
            </a:r>
          </a:p>
          <a:p>
            <a:pPr marL="285750" indent="-285750">
              <a:spcAft>
                <a:spcPts val="1800"/>
              </a:spcAft>
              <a:buFont typeface="Wingdings" panose="05000000000000000000" pitchFamily="2" charset="2"/>
              <a:buChar char="§"/>
            </a:pPr>
            <a:r>
              <a:rPr lang="en-GB" sz="2400" b="1"/>
              <a:t>Fraud Analysis</a:t>
            </a:r>
          </a:p>
          <a:p>
            <a:pPr marL="285750" indent="-285750">
              <a:spcAft>
                <a:spcPts val="1800"/>
              </a:spcAft>
              <a:buFont typeface="Wingdings" panose="05000000000000000000" pitchFamily="2" charset="2"/>
              <a:buChar char="§"/>
            </a:pPr>
            <a:r>
              <a:rPr lang="en-GB" sz="2400" b="1"/>
              <a:t>HR Candidate Sourcing and Screening</a:t>
            </a:r>
          </a:p>
          <a:p>
            <a:pPr marL="285750" indent="-285750">
              <a:spcAft>
                <a:spcPts val="1800"/>
              </a:spcAft>
              <a:buFont typeface="Wingdings" panose="05000000000000000000" pitchFamily="2" charset="2"/>
              <a:buChar char="§"/>
            </a:pPr>
            <a:r>
              <a:rPr lang="en-GB" sz="2400" b="1"/>
              <a:t>Store Management (Automated audits, inventory control, promotions)</a:t>
            </a:r>
          </a:p>
          <a:p>
            <a:pPr marL="285750" indent="-285750">
              <a:spcAft>
                <a:spcPts val="1800"/>
              </a:spcAft>
              <a:buFont typeface="Wingdings" panose="05000000000000000000" pitchFamily="2" charset="2"/>
              <a:buChar char="§"/>
            </a:pPr>
            <a:r>
              <a:rPr lang="en-GB" sz="2400" b="1"/>
              <a:t>Logistics</a:t>
            </a:r>
          </a:p>
          <a:p>
            <a:pPr marL="285750" indent="-285750">
              <a:spcAft>
                <a:spcPts val="1800"/>
              </a:spcAft>
              <a:buFont typeface="Wingdings" panose="05000000000000000000" pitchFamily="2" charset="2"/>
              <a:buChar char="§"/>
            </a:pPr>
            <a:r>
              <a:rPr lang="en-GB" sz="2400" b="1"/>
              <a:t>…</a:t>
            </a:r>
          </a:p>
        </p:txBody>
      </p:sp>
      <p:pic>
        <p:nvPicPr>
          <p:cNvPr id="2050" name="Picture 2">
            <a:extLst>
              <a:ext uri="{FF2B5EF4-FFF2-40B4-BE49-F238E27FC236}">
                <a16:creationId xmlns:a16="http://schemas.microsoft.com/office/drawing/2014/main" id="{6D32E0E6-8E86-3F62-23A3-E411F0E00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530442" y="2644416"/>
            <a:ext cx="4550112" cy="455011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2">
            <a:extLst>
              <a:ext uri="{FF2B5EF4-FFF2-40B4-BE49-F238E27FC236}">
                <a16:creationId xmlns:a16="http://schemas.microsoft.com/office/drawing/2014/main" id="{60C1AA02-91D6-6F0C-6995-1AD04E9528E2}"/>
              </a:ext>
            </a:extLst>
          </p:cNvPr>
          <p:cNvSpPr txBox="1">
            <a:spLocks/>
          </p:cNvSpPr>
          <p:nvPr/>
        </p:nvSpPr>
        <p:spPr>
          <a:xfrm>
            <a:off x="742543" y="355651"/>
            <a:ext cx="16002002" cy="533399"/>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s-MX" sz="3600" spc="500">
                <a:solidFill>
                  <a:schemeClr val="bg2"/>
                </a:solidFill>
                <a:ea typeface="+mn-ea"/>
                <a:cs typeface="+mn-cs"/>
              </a:rPr>
              <a:t>RPA </a:t>
            </a:r>
            <a:r>
              <a:rPr lang="en-GB" sz="3600" spc="500">
                <a:solidFill>
                  <a:schemeClr val="accent1"/>
                </a:solidFill>
                <a:ea typeface="+mn-ea"/>
                <a:cs typeface="+mn-cs"/>
              </a:rPr>
              <a:t>Applications </a:t>
            </a:r>
          </a:p>
          <a:p>
            <a:r>
              <a:rPr lang="en-GB" sz="2800" spc="500">
                <a:solidFill>
                  <a:schemeClr val="tx2"/>
                </a:solidFill>
                <a:ea typeface="+mn-ea"/>
                <a:cs typeface="+mn-cs"/>
              </a:rPr>
              <a:t>Beyond Finance and Treasury</a:t>
            </a:r>
          </a:p>
        </p:txBody>
      </p:sp>
    </p:spTree>
    <p:extLst>
      <p:ext uri="{BB962C8B-B14F-4D97-AF65-F5344CB8AC3E}">
        <p14:creationId xmlns:p14="http://schemas.microsoft.com/office/powerpoint/2010/main" val="243006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3333">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73333">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73333">
                                          <p:cBhvr additive="base">
                                            <p:cTn id="11" dur="1500" fill="hold"/>
                                            <p:tgtEl>
                                              <p:spTgt spid="4"/>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73333">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14:bounceEnd="73333">
                                          <p:cBhvr additive="base">
                                            <p:cTn id="15" dur="1500" fill="hold"/>
                                            <p:tgtEl>
                                              <p:spTgt spid="2050"/>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500" fill="hold"/>
                                            <p:tgtEl>
                                              <p:spTgt spid="2050"/>
                                            </p:tgtEl>
                                            <p:attrNameLst>
                                              <p:attrName>ppt_x</p:attrName>
                                            </p:attrNameLst>
                                          </p:cBhvr>
                                          <p:tavLst>
                                            <p:tav tm="0">
                                              <p:val>
                                                <p:strVal val="#ppt_x"/>
                                              </p:val>
                                            </p:tav>
                                            <p:tav tm="100000">
                                              <p:val>
                                                <p:strVal val="#ppt_x"/>
                                              </p:val>
                                            </p:tav>
                                          </p:tavLst>
                                        </p:anim>
                                        <p:anim calcmode="lin" valueType="num">
                                          <p:cBhvr additive="base">
                                            <p:cTn id="16" dur="150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583180"/>
            <a:ext cx="18288000" cy="512064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4" name="Oval 23"/>
          <p:cNvSpPr/>
          <p:nvPr/>
        </p:nvSpPr>
        <p:spPr>
          <a:xfrm>
            <a:off x="8915400" y="4931360"/>
            <a:ext cx="457200" cy="457200"/>
          </a:xfrm>
          <a:prstGeom prst="ellipse">
            <a:avLst/>
          </a:prstGeom>
          <a:noFill/>
          <a:ln w="38100">
            <a:solidFill>
              <a:srgbClr val="C0C0C8">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25" name="TextBox 24"/>
          <p:cNvSpPr txBox="1"/>
          <p:nvPr/>
        </p:nvSpPr>
        <p:spPr>
          <a:xfrm>
            <a:off x="7229475" y="5650022"/>
            <a:ext cx="3829050" cy="1077218"/>
          </a:xfrm>
          <a:prstGeom prst="rect">
            <a:avLst/>
          </a:prstGeom>
          <a:noFill/>
        </p:spPr>
        <p:txBody>
          <a:bodyPr wrap="square" rtlCol="0">
            <a:spAutoFit/>
          </a:bodyPr>
          <a:lstStyle/>
          <a:p>
            <a:pPr algn="ctr"/>
            <a:r>
              <a:rPr lang="en-US" sz="3200">
                <a:solidFill>
                  <a:srgbClr val="383C4E"/>
                </a:solidFill>
                <a:latin typeface="+mj-lt"/>
              </a:rPr>
              <a:t>Beyond Buzzwords</a:t>
            </a:r>
          </a:p>
        </p:txBody>
      </p:sp>
      <p:sp>
        <p:nvSpPr>
          <p:cNvPr id="29" name="Oval 28"/>
          <p:cNvSpPr/>
          <p:nvPr/>
        </p:nvSpPr>
        <p:spPr>
          <a:xfrm>
            <a:off x="4086225" y="4931360"/>
            <a:ext cx="457200" cy="4572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30" name="TextBox 29"/>
          <p:cNvSpPr txBox="1"/>
          <p:nvPr/>
        </p:nvSpPr>
        <p:spPr>
          <a:xfrm>
            <a:off x="2400300" y="5650022"/>
            <a:ext cx="3829050" cy="584775"/>
          </a:xfrm>
          <a:prstGeom prst="rect">
            <a:avLst/>
          </a:prstGeom>
          <a:noFill/>
        </p:spPr>
        <p:txBody>
          <a:bodyPr wrap="square" rtlCol="0">
            <a:spAutoFit/>
          </a:bodyPr>
          <a:lstStyle/>
          <a:p>
            <a:pPr algn="ctr"/>
            <a:r>
              <a:rPr lang="en-US" sz="3200">
                <a:solidFill>
                  <a:schemeClr val="bg1"/>
                </a:solidFill>
                <a:latin typeface="+mj-lt"/>
              </a:rPr>
              <a:t>Introduction</a:t>
            </a:r>
            <a:endParaRPr lang="uk-UA" sz="3200">
              <a:solidFill>
                <a:schemeClr val="bg1"/>
              </a:solidFill>
              <a:latin typeface="+mj-lt"/>
            </a:endParaRPr>
          </a:p>
        </p:txBody>
      </p:sp>
      <p:sp>
        <p:nvSpPr>
          <p:cNvPr id="34" name="Oval 33"/>
          <p:cNvSpPr/>
          <p:nvPr/>
        </p:nvSpPr>
        <p:spPr>
          <a:xfrm>
            <a:off x="13744575" y="4931360"/>
            <a:ext cx="457200" cy="457200"/>
          </a:xfrm>
          <a:prstGeom prst="ellipse">
            <a:avLst/>
          </a:prstGeom>
          <a:noFill/>
          <a:ln w="38100">
            <a:solidFill>
              <a:srgbClr val="C0C0C8">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35" name="TextBox 34"/>
          <p:cNvSpPr txBox="1"/>
          <p:nvPr/>
        </p:nvSpPr>
        <p:spPr>
          <a:xfrm>
            <a:off x="12058650" y="5650022"/>
            <a:ext cx="3829050" cy="584775"/>
          </a:xfrm>
          <a:prstGeom prst="rect">
            <a:avLst/>
          </a:prstGeom>
          <a:noFill/>
        </p:spPr>
        <p:txBody>
          <a:bodyPr wrap="square" rtlCol="0">
            <a:spAutoFit/>
          </a:bodyPr>
          <a:lstStyle/>
          <a:p>
            <a:pPr algn="ctr"/>
            <a:r>
              <a:rPr lang="en-GB" sz="3200" dirty="0">
                <a:solidFill>
                  <a:srgbClr val="383C4E"/>
                </a:solidFill>
                <a:latin typeface="+mj-lt"/>
              </a:rPr>
              <a:t>Tips</a:t>
            </a:r>
            <a:endParaRPr lang="uk-UA" sz="3200" dirty="0">
              <a:solidFill>
                <a:srgbClr val="383C4E"/>
              </a:solidFill>
              <a:latin typeface="+mj-lt"/>
            </a:endParaRPr>
          </a:p>
        </p:txBody>
      </p:sp>
      <p:cxnSp>
        <p:nvCxnSpPr>
          <p:cNvPr id="38" name="Straight Connector 37"/>
          <p:cNvCxnSpPr>
            <a:cxnSpLocks/>
            <a:stCxn id="29" idx="6"/>
            <a:endCxn id="24" idx="2"/>
          </p:cNvCxnSpPr>
          <p:nvPr/>
        </p:nvCxnSpPr>
        <p:spPr>
          <a:xfrm>
            <a:off x="4543425" y="5159960"/>
            <a:ext cx="4371975" cy="0"/>
          </a:xfrm>
          <a:prstGeom prst="line">
            <a:avLst/>
          </a:prstGeom>
          <a:ln w="38100" cap="sq">
            <a:solidFill>
              <a:srgbClr val="C0C0C8">
                <a:alpha val="20000"/>
              </a:srgbClr>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4" idx="6"/>
            <a:endCxn id="34" idx="2"/>
          </p:cNvCxnSpPr>
          <p:nvPr/>
        </p:nvCxnSpPr>
        <p:spPr>
          <a:xfrm>
            <a:off x="9372600" y="5159960"/>
            <a:ext cx="4371975" cy="0"/>
          </a:xfrm>
          <a:prstGeom prst="line">
            <a:avLst/>
          </a:prstGeom>
          <a:ln w="38100" cap="sq">
            <a:solidFill>
              <a:srgbClr val="C0C0C8">
                <a:alpha val="20000"/>
              </a:srgbClr>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8" name="Graphic 95">
            <a:extLst>
              <a:ext uri="{FF2B5EF4-FFF2-40B4-BE49-F238E27FC236}">
                <a16:creationId xmlns:a16="http://schemas.microsoft.com/office/drawing/2014/main" id="{F79C4E84-D564-41B2-8EA2-43AFE8B11AFA}"/>
              </a:ext>
            </a:extLst>
          </p:cNvPr>
          <p:cNvGrpSpPr/>
          <p:nvPr/>
        </p:nvGrpSpPr>
        <p:grpSpPr>
          <a:xfrm>
            <a:off x="8801895" y="3704374"/>
            <a:ext cx="720000" cy="720000"/>
            <a:chOff x="6257925" y="4992797"/>
            <a:chExt cx="590550" cy="552450"/>
          </a:xfrm>
          <a:solidFill>
            <a:srgbClr val="FFFFFF">
              <a:alpha val="20000"/>
            </a:srgbClr>
          </a:solidFill>
        </p:grpSpPr>
        <p:sp>
          <p:nvSpPr>
            <p:cNvPr id="31" name="Freeform: Shape 30">
              <a:extLst>
                <a:ext uri="{FF2B5EF4-FFF2-40B4-BE49-F238E27FC236}">
                  <a16:creationId xmlns:a16="http://schemas.microsoft.com/office/drawing/2014/main" id="{D0FCD1B1-3F8E-4F34-A5EC-11571BE0A9B3}"/>
                </a:ext>
              </a:extLst>
            </p:cNvPr>
            <p:cNvSpPr/>
            <p:nvPr/>
          </p:nvSpPr>
          <p:spPr>
            <a:xfrm>
              <a:off x="6381750" y="5246133"/>
              <a:ext cx="147561" cy="241877"/>
            </a:xfrm>
            <a:custGeom>
              <a:avLst/>
              <a:gdLst>
                <a:gd name="connsiteX0" fmla="*/ 64941 w 147561"/>
                <a:gd name="connsiteY0" fmla="*/ 226619 h 241877"/>
                <a:gd name="connsiteX1" fmla="*/ 66037 w 147561"/>
                <a:gd name="connsiteY1" fmla="*/ 227714 h 241877"/>
                <a:gd name="connsiteX2" fmla="*/ 94364 w 147561"/>
                <a:gd name="connsiteY2" fmla="*/ 241878 h 241877"/>
                <a:gd name="connsiteX3" fmla="*/ 102889 w 147561"/>
                <a:gd name="connsiteY3" fmla="*/ 224838 h 241877"/>
                <a:gd name="connsiteX4" fmla="*/ 77429 w 147561"/>
                <a:gd name="connsiteY4" fmla="*/ 212112 h 241877"/>
                <a:gd name="connsiteX5" fmla="*/ 78419 w 147561"/>
                <a:gd name="connsiteY5" fmla="*/ 172736 h 241877"/>
                <a:gd name="connsiteX6" fmla="*/ 117796 w 147561"/>
                <a:gd name="connsiteY6" fmla="*/ 171745 h 241877"/>
                <a:gd name="connsiteX7" fmla="*/ 130521 w 147561"/>
                <a:gd name="connsiteY7" fmla="*/ 197206 h 241877"/>
                <a:gd name="connsiteX8" fmla="*/ 147561 w 147561"/>
                <a:gd name="connsiteY8" fmla="*/ 188681 h 241877"/>
                <a:gd name="connsiteX9" fmla="*/ 133398 w 147561"/>
                <a:gd name="connsiteY9" fmla="*/ 160353 h 241877"/>
                <a:gd name="connsiteX10" fmla="*/ 132302 w 147561"/>
                <a:gd name="connsiteY10" fmla="*/ 159258 h 241877"/>
                <a:gd name="connsiteX11" fmla="*/ 69332 w 147561"/>
                <a:gd name="connsiteY11" fmla="*/ 155686 h 241877"/>
                <a:gd name="connsiteX12" fmla="*/ 19050 w 147561"/>
                <a:gd name="connsiteY12" fmla="*/ 51464 h 241877"/>
                <a:gd name="connsiteX13" fmla="*/ 30375 w 147561"/>
                <a:gd name="connsiteY13" fmla="*/ 14611 h 241877"/>
                <a:gd name="connsiteX14" fmla="*/ 16650 w 147561"/>
                <a:gd name="connsiteY14" fmla="*/ 0 h 241877"/>
                <a:gd name="connsiteX15" fmla="*/ 0 w 147561"/>
                <a:gd name="connsiteY15" fmla="*/ 51464 h 241877"/>
                <a:gd name="connsiteX16" fmla="*/ 57512 w 147561"/>
                <a:gd name="connsiteY16" fmla="*/ 169269 h 241877"/>
                <a:gd name="connsiteX17" fmla="*/ 64941 w 147561"/>
                <a:gd name="connsiteY17" fmla="*/ 226619 h 24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561" h="241877">
                  <a:moveTo>
                    <a:pt x="64941" y="226619"/>
                  </a:moveTo>
                  <a:lnTo>
                    <a:pt x="66037" y="227714"/>
                  </a:lnTo>
                  <a:lnTo>
                    <a:pt x="94364" y="241878"/>
                  </a:lnTo>
                  <a:lnTo>
                    <a:pt x="102889" y="224838"/>
                  </a:lnTo>
                  <a:lnTo>
                    <a:pt x="77429" y="212112"/>
                  </a:lnTo>
                  <a:cubicBezTo>
                    <a:pt x="67294" y="200911"/>
                    <a:pt x="67618" y="183537"/>
                    <a:pt x="78419" y="172736"/>
                  </a:cubicBezTo>
                  <a:cubicBezTo>
                    <a:pt x="89221" y="161935"/>
                    <a:pt x="106594" y="161620"/>
                    <a:pt x="117796" y="171745"/>
                  </a:cubicBezTo>
                  <a:lnTo>
                    <a:pt x="130521" y="197206"/>
                  </a:lnTo>
                  <a:lnTo>
                    <a:pt x="147561" y="188681"/>
                  </a:lnTo>
                  <a:lnTo>
                    <a:pt x="133398" y="160353"/>
                  </a:lnTo>
                  <a:lnTo>
                    <a:pt x="132302" y="159258"/>
                  </a:lnTo>
                  <a:cubicBezTo>
                    <a:pt x="115100" y="142056"/>
                    <a:pt x="88001" y="141008"/>
                    <a:pt x="69332" y="155686"/>
                  </a:cubicBezTo>
                  <a:cubicBezTo>
                    <a:pt x="50540" y="139255"/>
                    <a:pt x="19050" y="74933"/>
                    <a:pt x="19050" y="51464"/>
                  </a:cubicBezTo>
                  <a:cubicBezTo>
                    <a:pt x="19050" y="40310"/>
                    <a:pt x="22984" y="27908"/>
                    <a:pt x="30375" y="14611"/>
                  </a:cubicBezTo>
                  <a:cubicBezTo>
                    <a:pt x="24794" y="10801"/>
                    <a:pt x="20183" y="5772"/>
                    <a:pt x="16650" y="0"/>
                  </a:cubicBezTo>
                  <a:cubicBezTo>
                    <a:pt x="7725" y="14745"/>
                    <a:pt x="0" y="32814"/>
                    <a:pt x="0" y="51464"/>
                  </a:cubicBezTo>
                  <a:cubicBezTo>
                    <a:pt x="0" y="88992"/>
                    <a:pt x="42462" y="151105"/>
                    <a:pt x="57512" y="169269"/>
                  </a:cubicBezTo>
                  <a:cubicBezTo>
                    <a:pt x="47054" y="187471"/>
                    <a:pt x="49406" y="211084"/>
                    <a:pt x="64941" y="226619"/>
                  </a:cubicBezTo>
                  <a:close/>
                </a:path>
              </a:pathLst>
            </a:custGeom>
            <a:grpFill/>
            <a:ln w="9525" cap="flat">
              <a:noFill/>
              <a:prstDash val="solid"/>
              <a:miter/>
            </a:ln>
          </p:spPr>
          <p:txBody>
            <a:bodyPr rtlCol="0" anchor="ctr"/>
            <a:lstStyle/>
            <a:p>
              <a:endParaRPr lang="en-NL"/>
            </a:p>
          </p:txBody>
        </p:sp>
        <p:sp>
          <p:nvSpPr>
            <p:cNvPr id="32" name="Freeform: Shape 31">
              <a:extLst>
                <a:ext uri="{FF2B5EF4-FFF2-40B4-BE49-F238E27FC236}">
                  <a16:creationId xmlns:a16="http://schemas.microsoft.com/office/drawing/2014/main" id="{0281FCC2-FE1C-4730-8D12-78D49D63A888}"/>
                </a:ext>
              </a:extLst>
            </p:cNvPr>
            <p:cNvSpPr/>
            <p:nvPr/>
          </p:nvSpPr>
          <p:spPr>
            <a:xfrm>
              <a:off x="6257925" y="5354747"/>
              <a:ext cx="130844" cy="19050"/>
            </a:xfrm>
            <a:custGeom>
              <a:avLst/>
              <a:gdLst>
                <a:gd name="connsiteX0" fmla="*/ 120958 w 130844"/>
                <a:gd name="connsiteY0" fmla="*/ 0 h 19050"/>
                <a:gd name="connsiteX1" fmla="*/ 0 w 130844"/>
                <a:gd name="connsiteY1" fmla="*/ 0 h 19050"/>
                <a:gd name="connsiteX2" fmla="*/ 0 w 130844"/>
                <a:gd name="connsiteY2" fmla="*/ 19050 h 19050"/>
                <a:gd name="connsiteX3" fmla="*/ 130845 w 130844"/>
                <a:gd name="connsiteY3" fmla="*/ 19050 h 19050"/>
                <a:gd name="connsiteX4" fmla="*/ 120958 w 130844"/>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4" h="19050">
                  <a:moveTo>
                    <a:pt x="120958" y="0"/>
                  </a:moveTo>
                  <a:lnTo>
                    <a:pt x="0" y="0"/>
                  </a:lnTo>
                  <a:lnTo>
                    <a:pt x="0" y="19050"/>
                  </a:lnTo>
                  <a:lnTo>
                    <a:pt x="130845" y="19050"/>
                  </a:lnTo>
                  <a:cubicBezTo>
                    <a:pt x="127378" y="12878"/>
                    <a:pt x="124054" y="6496"/>
                    <a:pt x="120958" y="0"/>
                  </a:cubicBezTo>
                  <a:close/>
                </a:path>
              </a:pathLst>
            </a:custGeom>
            <a:grpFill/>
            <a:ln w="9525" cap="flat">
              <a:noFill/>
              <a:prstDash val="solid"/>
              <a:miter/>
            </a:ln>
          </p:spPr>
          <p:txBody>
            <a:bodyPr rtlCol="0" anchor="ctr"/>
            <a:lstStyle/>
            <a:p>
              <a:endParaRPr lang="en-NL"/>
            </a:p>
          </p:txBody>
        </p:sp>
        <p:sp>
          <p:nvSpPr>
            <p:cNvPr id="33" name="Freeform: Shape 32">
              <a:extLst>
                <a:ext uri="{FF2B5EF4-FFF2-40B4-BE49-F238E27FC236}">
                  <a16:creationId xmlns:a16="http://schemas.microsoft.com/office/drawing/2014/main" id="{BDB77688-A6E0-41A3-915B-92532EB1F9AA}"/>
                </a:ext>
              </a:extLst>
            </p:cNvPr>
            <p:cNvSpPr/>
            <p:nvPr/>
          </p:nvSpPr>
          <p:spPr>
            <a:xfrm>
              <a:off x="6441433" y="5183297"/>
              <a:ext cx="407041" cy="190500"/>
            </a:xfrm>
            <a:custGeom>
              <a:avLst/>
              <a:gdLst>
                <a:gd name="connsiteX0" fmla="*/ 198949 w 407041"/>
                <a:gd name="connsiteY0" fmla="*/ 171450 h 190500"/>
                <a:gd name="connsiteX1" fmla="*/ 215427 w 407041"/>
                <a:gd name="connsiteY1" fmla="*/ 72581 h 190500"/>
                <a:gd name="connsiteX2" fmla="*/ 216541 w 407041"/>
                <a:gd name="connsiteY2" fmla="*/ 59103 h 190500"/>
                <a:gd name="connsiteX3" fmla="*/ 200501 w 407041"/>
                <a:gd name="connsiteY3" fmla="*/ 10411 h 190500"/>
                <a:gd name="connsiteX4" fmla="*/ 200454 w 407041"/>
                <a:gd name="connsiteY4" fmla="*/ 10344 h 190500"/>
                <a:gd name="connsiteX5" fmla="*/ 200454 w 407041"/>
                <a:gd name="connsiteY5" fmla="*/ 10344 h 190500"/>
                <a:gd name="connsiteX6" fmla="*/ 200139 w 407041"/>
                <a:gd name="connsiteY6" fmla="*/ 9877 h 190500"/>
                <a:gd name="connsiteX7" fmla="*/ 192729 w 407041"/>
                <a:gd name="connsiteY7" fmla="*/ 0 h 190500"/>
                <a:gd name="connsiteX8" fmla="*/ 178441 w 407041"/>
                <a:gd name="connsiteY8" fmla="*/ 0 h 190500"/>
                <a:gd name="connsiteX9" fmla="*/ 45091 w 407041"/>
                <a:gd name="connsiteY9" fmla="*/ 0 h 190500"/>
                <a:gd name="connsiteX10" fmla="*/ 30804 w 407041"/>
                <a:gd name="connsiteY10" fmla="*/ 0 h 190500"/>
                <a:gd name="connsiteX11" fmla="*/ 23479 w 407041"/>
                <a:gd name="connsiteY11" fmla="*/ 9773 h 190500"/>
                <a:gd name="connsiteX12" fmla="*/ 19183 w 407041"/>
                <a:gd name="connsiteY12" fmla="*/ 16145 h 190500"/>
                <a:gd name="connsiteX13" fmla="*/ 6991 w 407041"/>
                <a:gd name="connsiteY13" fmla="*/ 59103 h 190500"/>
                <a:gd name="connsiteX14" fmla="*/ 8106 w 407041"/>
                <a:gd name="connsiteY14" fmla="*/ 72590 h 190500"/>
                <a:gd name="connsiteX15" fmla="*/ 24584 w 407041"/>
                <a:gd name="connsiteY15" fmla="*/ 171450 h 190500"/>
                <a:gd name="connsiteX16" fmla="*/ 0 w 407041"/>
                <a:gd name="connsiteY16" fmla="*/ 171450 h 190500"/>
                <a:gd name="connsiteX17" fmla="*/ 11125 w 407041"/>
                <a:gd name="connsiteY17" fmla="*/ 190500 h 190500"/>
                <a:gd name="connsiteX18" fmla="*/ 407041 w 407041"/>
                <a:gd name="connsiteY18" fmla="*/ 190500 h 190500"/>
                <a:gd name="connsiteX19" fmla="*/ 407041 w 407041"/>
                <a:gd name="connsiteY19" fmla="*/ 171450 h 190500"/>
                <a:gd name="connsiteX20" fmla="*/ 198949 w 407041"/>
                <a:gd name="connsiteY20" fmla="*/ 171450 h 190500"/>
                <a:gd name="connsiteX21" fmla="*/ 45091 w 407041"/>
                <a:gd name="connsiteY21" fmla="*/ 152400 h 190500"/>
                <a:gd name="connsiteX22" fmla="*/ 45091 w 407041"/>
                <a:gd name="connsiteY22" fmla="*/ 133350 h 190500"/>
                <a:gd name="connsiteX23" fmla="*/ 64141 w 407041"/>
                <a:gd name="connsiteY23" fmla="*/ 133350 h 190500"/>
                <a:gd name="connsiteX24" fmla="*/ 64141 w 407041"/>
                <a:gd name="connsiteY24" fmla="*/ 152400 h 190500"/>
                <a:gd name="connsiteX25" fmla="*/ 45091 w 407041"/>
                <a:gd name="connsiteY25" fmla="*/ 152400 h 190500"/>
                <a:gd name="connsiteX26" fmla="*/ 83191 w 407041"/>
                <a:gd name="connsiteY26" fmla="*/ 152400 h 190500"/>
                <a:gd name="connsiteX27" fmla="*/ 83191 w 407041"/>
                <a:gd name="connsiteY27" fmla="*/ 133350 h 190500"/>
                <a:gd name="connsiteX28" fmla="*/ 102241 w 407041"/>
                <a:gd name="connsiteY28" fmla="*/ 133350 h 190500"/>
                <a:gd name="connsiteX29" fmla="*/ 102241 w 407041"/>
                <a:gd name="connsiteY29" fmla="*/ 152400 h 190500"/>
                <a:gd name="connsiteX30" fmla="*/ 83191 w 407041"/>
                <a:gd name="connsiteY30" fmla="*/ 152400 h 190500"/>
                <a:gd name="connsiteX31" fmla="*/ 121291 w 407041"/>
                <a:gd name="connsiteY31" fmla="*/ 152400 h 190500"/>
                <a:gd name="connsiteX32" fmla="*/ 121291 w 407041"/>
                <a:gd name="connsiteY32" fmla="*/ 133350 h 190500"/>
                <a:gd name="connsiteX33" fmla="*/ 140341 w 407041"/>
                <a:gd name="connsiteY33" fmla="*/ 133350 h 190500"/>
                <a:gd name="connsiteX34" fmla="*/ 140341 w 407041"/>
                <a:gd name="connsiteY34" fmla="*/ 152400 h 190500"/>
                <a:gd name="connsiteX35" fmla="*/ 121291 w 407041"/>
                <a:gd name="connsiteY35" fmla="*/ 152400 h 190500"/>
                <a:gd name="connsiteX36" fmla="*/ 159391 w 407041"/>
                <a:gd name="connsiteY36" fmla="*/ 152400 h 190500"/>
                <a:gd name="connsiteX37" fmla="*/ 159391 w 407041"/>
                <a:gd name="connsiteY37" fmla="*/ 133350 h 190500"/>
                <a:gd name="connsiteX38" fmla="*/ 178441 w 407041"/>
                <a:gd name="connsiteY38" fmla="*/ 133350 h 190500"/>
                <a:gd name="connsiteX39" fmla="*/ 178441 w 407041"/>
                <a:gd name="connsiteY39" fmla="*/ 152400 h 190500"/>
                <a:gd name="connsiteX40" fmla="*/ 159391 w 407041"/>
                <a:gd name="connsiteY40" fmla="*/ 152400 h 190500"/>
                <a:gd name="connsiteX41" fmla="*/ 35566 w 407041"/>
                <a:gd name="connsiteY41" fmla="*/ 47625 h 190500"/>
                <a:gd name="connsiteX42" fmla="*/ 54616 w 407041"/>
                <a:gd name="connsiteY42" fmla="*/ 28575 h 190500"/>
                <a:gd name="connsiteX43" fmla="*/ 168916 w 407041"/>
                <a:gd name="connsiteY43" fmla="*/ 28575 h 190500"/>
                <a:gd name="connsiteX44" fmla="*/ 187966 w 407041"/>
                <a:gd name="connsiteY44" fmla="*/ 47625 h 190500"/>
                <a:gd name="connsiteX45" fmla="*/ 187966 w 407041"/>
                <a:gd name="connsiteY45" fmla="*/ 85725 h 190500"/>
                <a:gd name="connsiteX46" fmla="*/ 168916 w 407041"/>
                <a:gd name="connsiteY46" fmla="*/ 104775 h 190500"/>
                <a:gd name="connsiteX47" fmla="*/ 54616 w 407041"/>
                <a:gd name="connsiteY47" fmla="*/ 104775 h 190500"/>
                <a:gd name="connsiteX48" fmla="*/ 35566 w 407041"/>
                <a:gd name="connsiteY48" fmla="*/ 85725 h 190500"/>
                <a:gd name="connsiteX49" fmla="*/ 35566 w 407041"/>
                <a:gd name="connsiteY49" fmla="*/ 476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7041" h="190500">
                  <a:moveTo>
                    <a:pt x="198949" y="171450"/>
                  </a:moveTo>
                  <a:lnTo>
                    <a:pt x="215427" y="72581"/>
                  </a:lnTo>
                  <a:cubicBezTo>
                    <a:pt x="216160" y="68132"/>
                    <a:pt x="216541" y="63598"/>
                    <a:pt x="216541" y="59103"/>
                  </a:cubicBezTo>
                  <a:cubicBezTo>
                    <a:pt x="216541" y="41681"/>
                    <a:pt x="210836" y="24432"/>
                    <a:pt x="200501" y="10411"/>
                  </a:cubicBezTo>
                  <a:lnTo>
                    <a:pt x="200454" y="10344"/>
                  </a:lnTo>
                  <a:lnTo>
                    <a:pt x="200454" y="10344"/>
                  </a:lnTo>
                  <a:cubicBezTo>
                    <a:pt x="200339" y="10192"/>
                    <a:pt x="200244" y="10030"/>
                    <a:pt x="200139" y="9877"/>
                  </a:cubicBezTo>
                  <a:lnTo>
                    <a:pt x="192729" y="0"/>
                  </a:lnTo>
                  <a:lnTo>
                    <a:pt x="178441" y="0"/>
                  </a:lnTo>
                  <a:lnTo>
                    <a:pt x="45091" y="0"/>
                  </a:lnTo>
                  <a:lnTo>
                    <a:pt x="30804" y="0"/>
                  </a:lnTo>
                  <a:lnTo>
                    <a:pt x="23479" y="9773"/>
                  </a:lnTo>
                  <a:lnTo>
                    <a:pt x="19183" y="16145"/>
                  </a:lnTo>
                  <a:cubicBezTo>
                    <a:pt x="11297" y="29004"/>
                    <a:pt x="6991" y="43986"/>
                    <a:pt x="6991" y="59103"/>
                  </a:cubicBezTo>
                  <a:cubicBezTo>
                    <a:pt x="6991" y="63598"/>
                    <a:pt x="7372" y="68132"/>
                    <a:pt x="8106" y="72590"/>
                  </a:cubicBezTo>
                  <a:lnTo>
                    <a:pt x="24584" y="171450"/>
                  </a:lnTo>
                  <a:lnTo>
                    <a:pt x="0" y="171450"/>
                  </a:lnTo>
                  <a:cubicBezTo>
                    <a:pt x="3743" y="178470"/>
                    <a:pt x="7563" y="185023"/>
                    <a:pt x="11125" y="190500"/>
                  </a:cubicBezTo>
                  <a:lnTo>
                    <a:pt x="407041" y="190500"/>
                  </a:lnTo>
                  <a:lnTo>
                    <a:pt x="407041" y="171450"/>
                  </a:lnTo>
                  <a:lnTo>
                    <a:pt x="198949" y="171450"/>
                  </a:lnTo>
                  <a:close/>
                  <a:moveTo>
                    <a:pt x="45091" y="152400"/>
                  </a:moveTo>
                  <a:lnTo>
                    <a:pt x="45091" y="133350"/>
                  </a:lnTo>
                  <a:lnTo>
                    <a:pt x="64141" y="133350"/>
                  </a:lnTo>
                  <a:lnTo>
                    <a:pt x="64141" y="152400"/>
                  </a:lnTo>
                  <a:lnTo>
                    <a:pt x="45091" y="152400"/>
                  </a:lnTo>
                  <a:close/>
                  <a:moveTo>
                    <a:pt x="83191" y="152400"/>
                  </a:moveTo>
                  <a:lnTo>
                    <a:pt x="83191" y="133350"/>
                  </a:lnTo>
                  <a:lnTo>
                    <a:pt x="102241" y="133350"/>
                  </a:lnTo>
                  <a:lnTo>
                    <a:pt x="102241" y="152400"/>
                  </a:lnTo>
                  <a:lnTo>
                    <a:pt x="83191" y="152400"/>
                  </a:lnTo>
                  <a:close/>
                  <a:moveTo>
                    <a:pt x="121291" y="152400"/>
                  </a:moveTo>
                  <a:lnTo>
                    <a:pt x="121291" y="133350"/>
                  </a:lnTo>
                  <a:lnTo>
                    <a:pt x="140341" y="133350"/>
                  </a:lnTo>
                  <a:lnTo>
                    <a:pt x="140341" y="152400"/>
                  </a:lnTo>
                  <a:lnTo>
                    <a:pt x="121291" y="152400"/>
                  </a:lnTo>
                  <a:close/>
                  <a:moveTo>
                    <a:pt x="159391" y="152400"/>
                  </a:moveTo>
                  <a:lnTo>
                    <a:pt x="159391" y="133350"/>
                  </a:lnTo>
                  <a:lnTo>
                    <a:pt x="178441" y="133350"/>
                  </a:lnTo>
                  <a:lnTo>
                    <a:pt x="178441" y="152400"/>
                  </a:lnTo>
                  <a:lnTo>
                    <a:pt x="159391" y="152400"/>
                  </a:lnTo>
                  <a:close/>
                  <a:moveTo>
                    <a:pt x="35566" y="47625"/>
                  </a:moveTo>
                  <a:cubicBezTo>
                    <a:pt x="35566" y="37100"/>
                    <a:pt x="44091" y="28575"/>
                    <a:pt x="54616" y="28575"/>
                  </a:cubicBezTo>
                  <a:lnTo>
                    <a:pt x="168916" y="28575"/>
                  </a:lnTo>
                  <a:cubicBezTo>
                    <a:pt x="179441" y="28575"/>
                    <a:pt x="187966" y="37100"/>
                    <a:pt x="187966" y="47625"/>
                  </a:cubicBezTo>
                  <a:lnTo>
                    <a:pt x="187966" y="85725"/>
                  </a:lnTo>
                  <a:cubicBezTo>
                    <a:pt x="187966" y="96250"/>
                    <a:pt x="179441" y="104775"/>
                    <a:pt x="168916" y="104775"/>
                  </a:cubicBezTo>
                  <a:lnTo>
                    <a:pt x="54616" y="104775"/>
                  </a:lnTo>
                  <a:cubicBezTo>
                    <a:pt x="44091" y="104775"/>
                    <a:pt x="35566" y="96250"/>
                    <a:pt x="35566" y="85725"/>
                  </a:cubicBezTo>
                  <a:lnTo>
                    <a:pt x="35566" y="47625"/>
                  </a:lnTo>
                  <a:close/>
                </a:path>
              </a:pathLst>
            </a:custGeom>
            <a:grpFill/>
            <a:ln w="9525" cap="flat">
              <a:noFill/>
              <a:prstDash val="solid"/>
              <a:miter/>
            </a:ln>
          </p:spPr>
          <p:txBody>
            <a:bodyPr rtlCol="0" anchor="ctr"/>
            <a:lstStyle/>
            <a:p>
              <a:endParaRPr lang="en-NL"/>
            </a:p>
          </p:txBody>
        </p:sp>
        <p:sp>
          <p:nvSpPr>
            <p:cNvPr id="36" name="Freeform: Shape 35">
              <a:extLst>
                <a:ext uri="{FF2B5EF4-FFF2-40B4-BE49-F238E27FC236}">
                  <a16:creationId xmlns:a16="http://schemas.microsoft.com/office/drawing/2014/main" id="{8A7A332C-AA4D-42EC-A01F-79ADE5E97236}"/>
                </a:ext>
              </a:extLst>
            </p:cNvPr>
            <p:cNvSpPr/>
            <p:nvPr/>
          </p:nvSpPr>
          <p:spPr>
            <a:xfrm>
              <a:off x="6410325" y="5192822"/>
              <a:ext cx="31899" cy="55473"/>
            </a:xfrm>
            <a:custGeom>
              <a:avLst/>
              <a:gdLst>
                <a:gd name="connsiteX0" fmla="*/ 19298 w 31899"/>
                <a:gd name="connsiteY0" fmla="*/ 55474 h 55473"/>
                <a:gd name="connsiteX1" fmla="*/ 19050 w 31899"/>
                <a:gd name="connsiteY1" fmla="*/ 49578 h 55473"/>
                <a:gd name="connsiteX2" fmla="*/ 31899 w 31899"/>
                <a:gd name="connsiteY2" fmla="*/ 438 h 55473"/>
                <a:gd name="connsiteX3" fmla="*/ 28575 w 31899"/>
                <a:gd name="connsiteY3" fmla="*/ 0 h 55473"/>
                <a:gd name="connsiteX4" fmla="*/ 0 w 31899"/>
                <a:gd name="connsiteY4" fmla="*/ 28575 h 55473"/>
                <a:gd name="connsiteX5" fmla="*/ 19298 w 31899"/>
                <a:gd name="connsiteY5" fmla="*/ 55474 h 5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99" h="55473">
                  <a:moveTo>
                    <a:pt x="19298" y="55474"/>
                  </a:moveTo>
                  <a:cubicBezTo>
                    <a:pt x="19183" y="53502"/>
                    <a:pt x="19050" y="51540"/>
                    <a:pt x="19050" y="49578"/>
                  </a:cubicBezTo>
                  <a:cubicBezTo>
                    <a:pt x="19050" y="32423"/>
                    <a:pt x="23593" y="15411"/>
                    <a:pt x="31899" y="438"/>
                  </a:cubicBezTo>
                  <a:cubicBezTo>
                    <a:pt x="30785" y="295"/>
                    <a:pt x="29689" y="0"/>
                    <a:pt x="28575" y="0"/>
                  </a:cubicBezTo>
                  <a:cubicBezTo>
                    <a:pt x="12821" y="0"/>
                    <a:pt x="0" y="12821"/>
                    <a:pt x="0" y="28575"/>
                  </a:cubicBezTo>
                  <a:cubicBezTo>
                    <a:pt x="0" y="41062"/>
                    <a:pt x="8106" y="51597"/>
                    <a:pt x="19298" y="55474"/>
                  </a:cubicBezTo>
                  <a:close/>
                </a:path>
              </a:pathLst>
            </a:custGeom>
            <a:grpFill/>
            <a:ln w="9525" cap="flat">
              <a:noFill/>
              <a:prstDash val="solid"/>
              <a:miter/>
            </a:ln>
          </p:spPr>
          <p:txBody>
            <a:bodyPr rtlCol="0" anchor="ctr"/>
            <a:lstStyle/>
            <a:p>
              <a:endParaRPr lang="en-NL"/>
            </a:p>
          </p:txBody>
        </p:sp>
        <p:sp>
          <p:nvSpPr>
            <p:cNvPr id="37" name="Freeform: Shape 36">
              <a:extLst>
                <a:ext uri="{FF2B5EF4-FFF2-40B4-BE49-F238E27FC236}">
                  <a16:creationId xmlns:a16="http://schemas.microsoft.com/office/drawing/2014/main" id="{D58A7013-1374-4A85-81FC-C719FF08BDEC}"/>
                </a:ext>
              </a:extLst>
            </p:cNvPr>
            <p:cNvSpPr/>
            <p:nvPr/>
          </p:nvSpPr>
          <p:spPr>
            <a:xfrm>
              <a:off x="6419850" y="5049947"/>
              <a:ext cx="19050" cy="57150"/>
            </a:xfrm>
            <a:custGeom>
              <a:avLst/>
              <a:gdLst>
                <a:gd name="connsiteX0" fmla="*/ 9525 w 19050"/>
                <a:gd name="connsiteY0" fmla="*/ 57150 h 57150"/>
                <a:gd name="connsiteX1" fmla="*/ 19050 w 19050"/>
                <a:gd name="connsiteY1" fmla="*/ 57150 h 57150"/>
                <a:gd name="connsiteX2" fmla="*/ 19050 w 19050"/>
                <a:gd name="connsiteY2" fmla="*/ 0 h 57150"/>
                <a:gd name="connsiteX3" fmla="*/ 9525 w 19050"/>
                <a:gd name="connsiteY3" fmla="*/ 0 h 57150"/>
                <a:gd name="connsiteX4" fmla="*/ 0 w 19050"/>
                <a:gd name="connsiteY4" fmla="*/ 9525 h 57150"/>
                <a:gd name="connsiteX5" fmla="*/ 0 w 19050"/>
                <a:gd name="connsiteY5" fmla="*/ 47625 h 57150"/>
                <a:gd name="connsiteX6" fmla="*/ 9525 w 19050"/>
                <a:gd name="connsiteY6"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7150">
                  <a:moveTo>
                    <a:pt x="9525" y="57150"/>
                  </a:moveTo>
                  <a:lnTo>
                    <a:pt x="19050" y="57150"/>
                  </a:lnTo>
                  <a:lnTo>
                    <a:pt x="19050" y="0"/>
                  </a:lnTo>
                  <a:lnTo>
                    <a:pt x="9525" y="0"/>
                  </a:lnTo>
                  <a:cubicBezTo>
                    <a:pt x="4277" y="0"/>
                    <a:pt x="0" y="4277"/>
                    <a:pt x="0" y="9525"/>
                  </a:cubicBezTo>
                  <a:lnTo>
                    <a:pt x="0" y="47625"/>
                  </a:lnTo>
                  <a:cubicBezTo>
                    <a:pt x="0" y="52873"/>
                    <a:pt x="4277" y="57150"/>
                    <a:pt x="9525" y="57150"/>
                  </a:cubicBezTo>
                  <a:close/>
                </a:path>
              </a:pathLst>
            </a:custGeom>
            <a:grpFill/>
            <a:ln w="9525" cap="flat">
              <a:noFill/>
              <a:prstDash val="solid"/>
              <a:miter/>
            </a:ln>
          </p:spPr>
          <p:txBody>
            <a:bodyPr rtlCol="0" anchor="ctr"/>
            <a:lstStyle/>
            <a:p>
              <a:endParaRPr lang="en-NL"/>
            </a:p>
          </p:txBody>
        </p:sp>
        <p:sp>
          <p:nvSpPr>
            <p:cNvPr id="39" name="Freeform: Shape 38">
              <a:extLst>
                <a:ext uri="{FF2B5EF4-FFF2-40B4-BE49-F238E27FC236}">
                  <a16:creationId xmlns:a16="http://schemas.microsoft.com/office/drawing/2014/main" id="{2A3B38DE-7946-441B-A3A2-7FDCDA6EEE48}"/>
                </a:ext>
              </a:extLst>
            </p:cNvPr>
            <p:cNvSpPr/>
            <p:nvPr/>
          </p:nvSpPr>
          <p:spPr>
            <a:xfrm>
              <a:off x="6667500" y="5049947"/>
              <a:ext cx="19050" cy="57150"/>
            </a:xfrm>
            <a:custGeom>
              <a:avLst/>
              <a:gdLst>
                <a:gd name="connsiteX0" fmla="*/ 19050 w 19050"/>
                <a:gd name="connsiteY0" fmla="*/ 47625 h 57150"/>
                <a:gd name="connsiteX1" fmla="*/ 19050 w 19050"/>
                <a:gd name="connsiteY1" fmla="*/ 9525 h 57150"/>
                <a:gd name="connsiteX2" fmla="*/ 9525 w 19050"/>
                <a:gd name="connsiteY2" fmla="*/ 0 h 57150"/>
                <a:gd name="connsiteX3" fmla="*/ 0 w 19050"/>
                <a:gd name="connsiteY3" fmla="*/ 0 h 57150"/>
                <a:gd name="connsiteX4" fmla="*/ 0 w 19050"/>
                <a:gd name="connsiteY4" fmla="*/ 57150 h 57150"/>
                <a:gd name="connsiteX5" fmla="*/ 9525 w 19050"/>
                <a:gd name="connsiteY5" fmla="*/ 57150 h 57150"/>
                <a:gd name="connsiteX6" fmla="*/ 19050 w 19050"/>
                <a:gd name="connsiteY6" fmla="*/ 4762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7150">
                  <a:moveTo>
                    <a:pt x="19050" y="47625"/>
                  </a:moveTo>
                  <a:lnTo>
                    <a:pt x="19050" y="9525"/>
                  </a:lnTo>
                  <a:cubicBezTo>
                    <a:pt x="19050" y="4277"/>
                    <a:pt x="14773" y="0"/>
                    <a:pt x="9525" y="0"/>
                  </a:cubicBezTo>
                  <a:lnTo>
                    <a:pt x="0" y="0"/>
                  </a:lnTo>
                  <a:lnTo>
                    <a:pt x="0" y="57150"/>
                  </a:lnTo>
                  <a:lnTo>
                    <a:pt x="9525" y="57150"/>
                  </a:lnTo>
                  <a:cubicBezTo>
                    <a:pt x="14773" y="57150"/>
                    <a:pt x="19050" y="52873"/>
                    <a:pt x="19050" y="47625"/>
                  </a:cubicBezTo>
                  <a:close/>
                </a:path>
              </a:pathLst>
            </a:custGeom>
            <a:grpFill/>
            <a:ln w="9525" cap="flat">
              <a:noFill/>
              <a:prstDash val="solid"/>
              <a:miter/>
            </a:ln>
          </p:spPr>
          <p:txBody>
            <a:bodyPr rtlCol="0" anchor="ctr"/>
            <a:lstStyle/>
            <a:p>
              <a:endParaRPr lang="en-NL"/>
            </a:p>
          </p:txBody>
        </p:sp>
        <p:sp>
          <p:nvSpPr>
            <p:cNvPr id="40" name="Freeform: Shape 39">
              <a:extLst>
                <a:ext uri="{FF2B5EF4-FFF2-40B4-BE49-F238E27FC236}">
                  <a16:creationId xmlns:a16="http://schemas.microsoft.com/office/drawing/2014/main" id="{2E240851-B805-4FC6-B6CB-852E90B2CF4F}"/>
                </a:ext>
              </a:extLst>
            </p:cNvPr>
            <p:cNvSpPr/>
            <p:nvPr/>
          </p:nvSpPr>
          <p:spPr>
            <a:xfrm>
              <a:off x="6664185" y="5192822"/>
              <a:ext cx="31889" cy="55559"/>
            </a:xfrm>
            <a:custGeom>
              <a:avLst/>
              <a:gdLst>
                <a:gd name="connsiteX0" fmla="*/ 12592 w 31889"/>
                <a:gd name="connsiteY0" fmla="*/ 55559 h 55559"/>
                <a:gd name="connsiteX1" fmla="*/ 31890 w 31889"/>
                <a:gd name="connsiteY1" fmla="*/ 28575 h 55559"/>
                <a:gd name="connsiteX2" fmla="*/ 3315 w 31889"/>
                <a:gd name="connsiteY2" fmla="*/ 0 h 55559"/>
                <a:gd name="connsiteX3" fmla="*/ 0 w 31889"/>
                <a:gd name="connsiteY3" fmla="*/ 438 h 55559"/>
                <a:gd name="connsiteX4" fmla="*/ 12840 w 31889"/>
                <a:gd name="connsiteY4" fmla="*/ 49578 h 55559"/>
                <a:gd name="connsiteX5" fmla="*/ 12592 w 31889"/>
                <a:gd name="connsiteY5" fmla="*/ 55559 h 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9" h="55559">
                  <a:moveTo>
                    <a:pt x="12592" y="55559"/>
                  </a:moveTo>
                  <a:cubicBezTo>
                    <a:pt x="23660" y="51749"/>
                    <a:pt x="31890" y="41167"/>
                    <a:pt x="31890" y="28575"/>
                  </a:cubicBezTo>
                  <a:cubicBezTo>
                    <a:pt x="31890" y="12821"/>
                    <a:pt x="19069" y="0"/>
                    <a:pt x="3315" y="0"/>
                  </a:cubicBezTo>
                  <a:cubicBezTo>
                    <a:pt x="2200" y="0"/>
                    <a:pt x="1105" y="295"/>
                    <a:pt x="0" y="438"/>
                  </a:cubicBezTo>
                  <a:cubicBezTo>
                    <a:pt x="8296" y="15411"/>
                    <a:pt x="12840" y="32414"/>
                    <a:pt x="12840" y="49578"/>
                  </a:cubicBezTo>
                  <a:cubicBezTo>
                    <a:pt x="12840" y="51568"/>
                    <a:pt x="12706" y="53559"/>
                    <a:pt x="12592" y="55559"/>
                  </a:cubicBezTo>
                  <a:close/>
                </a:path>
              </a:pathLst>
            </a:custGeom>
            <a:grpFill/>
            <a:ln w="9525" cap="flat">
              <a:noFill/>
              <a:prstDash val="solid"/>
              <a:miter/>
            </a:ln>
          </p:spPr>
          <p:txBody>
            <a:bodyPr rtlCol="0" anchor="ctr"/>
            <a:lstStyle/>
            <a:p>
              <a:endParaRPr lang="en-NL"/>
            </a:p>
          </p:txBody>
        </p:sp>
        <p:sp>
          <p:nvSpPr>
            <p:cNvPr id="41" name="Freeform: Shape 40">
              <a:extLst>
                <a:ext uri="{FF2B5EF4-FFF2-40B4-BE49-F238E27FC236}">
                  <a16:creationId xmlns:a16="http://schemas.microsoft.com/office/drawing/2014/main" id="{6440300A-30C8-4D06-B645-76B57483F045}"/>
                </a:ext>
              </a:extLst>
            </p:cNvPr>
            <p:cNvSpPr/>
            <p:nvPr/>
          </p:nvSpPr>
          <p:spPr>
            <a:xfrm>
              <a:off x="6457950" y="4992797"/>
              <a:ext cx="190500" cy="171450"/>
            </a:xfrm>
            <a:custGeom>
              <a:avLst/>
              <a:gdLst>
                <a:gd name="connsiteX0" fmla="*/ 28575 w 190500"/>
                <a:gd name="connsiteY0" fmla="*/ 171450 h 171450"/>
                <a:gd name="connsiteX1" fmla="*/ 161925 w 190500"/>
                <a:gd name="connsiteY1" fmla="*/ 171450 h 171450"/>
                <a:gd name="connsiteX2" fmla="*/ 190500 w 190500"/>
                <a:gd name="connsiteY2" fmla="*/ 142875 h 171450"/>
                <a:gd name="connsiteX3" fmla="*/ 190500 w 190500"/>
                <a:gd name="connsiteY3" fmla="*/ 28575 h 171450"/>
                <a:gd name="connsiteX4" fmla="*/ 161925 w 190500"/>
                <a:gd name="connsiteY4" fmla="*/ 0 h 171450"/>
                <a:gd name="connsiteX5" fmla="*/ 147638 w 190500"/>
                <a:gd name="connsiteY5" fmla="*/ 0 h 171450"/>
                <a:gd name="connsiteX6" fmla="*/ 119063 w 190500"/>
                <a:gd name="connsiteY6" fmla="*/ 38100 h 171450"/>
                <a:gd name="connsiteX7" fmla="*/ 71438 w 190500"/>
                <a:gd name="connsiteY7" fmla="*/ 38100 h 171450"/>
                <a:gd name="connsiteX8" fmla="*/ 42863 w 190500"/>
                <a:gd name="connsiteY8" fmla="*/ 0 h 171450"/>
                <a:gd name="connsiteX9" fmla="*/ 28575 w 190500"/>
                <a:gd name="connsiteY9" fmla="*/ 0 h 171450"/>
                <a:gd name="connsiteX10" fmla="*/ 0 w 190500"/>
                <a:gd name="connsiteY10" fmla="*/ 28575 h 171450"/>
                <a:gd name="connsiteX11" fmla="*/ 0 w 190500"/>
                <a:gd name="connsiteY11" fmla="*/ 142875 h 171450"/>
                <a:gd name="connsiteX12" fmla="*/ 28575 w 190500"/>
                <a:gd name="connsiteY12" fmla="*/ 171450 h 171450"/>
                <a:gd name="connsiteX13" fmla="*/ 142875 w 190500"/>
                <a:gd name="connsiteY13" fmla="*/ 47625 h 171450"/>
                <a:gd name="connsiteX14" fmla="*/ 161925 w 190500"/>
                <a:gd name="connsiteY14" fmla="*/ 66675 h 171450"/>
                <a:gd name="connsiteX15" fmla="*/ 142875 w 190500"/>
                <a:gd name="connsiteY15" fmla="*/ 85725 h 171450"/>
                <a:gd name="connsiteX16" fmla="*/ 123825 w 190500"/>
                <a:gd name="connsiteY16" fmla="*/ 66675 h 171450"/>
                <a:gd name="connsiteX17" fmla="*/ 142875 w 190500"/>
                <a:gd name="connsiteY17" fmla="*/ 47625 h 171450"/>
                <a:gd name="connsiteX18" fmla="*/ 133093 w 190500"/>
                <a:gd name="connsiteY18" fmla="*/ 133350 h 171450"/>
                <a:gd name="connsiteX19" fmla="*/ 133350 w 190500"/>
                <a:gd name="connsiteY19" fmla="*/ 114300 h 171450"/>
                <a:gd name="connsiteX20" fmla="*/ 152400 w 190500"/>
                <a:gd name="connsiteY20" fmla="*/ 114300 h 171450"/>
                <a:gd name="connsiteX21" fmla="*/ 152400 w 190500"/>
                <a:gd name="connsiteY21" fmla="*/ 133093 h 171450"/>
                <a:gd name="connsiteX22" fmla="*/ 133093 w 190500"/>
                <a:gd name="connsiteY22" fmla="*/ 152400 h 171450"/>
                <a:gd name="connsiteX23" fmla="*/ 57417 w 190500"/>
                <a:gd name="connsiteY23" fmla="*/ 152400 h 171450"/>
                <a:gd name="connsiteX24" fmla="*/ 38100 w 190500"/>
                <a:gd name="connsiteY24" fmla="*/ 133093 h 171450"/>
                <a:gd name="connsiteX25" fmla="*/ 38100 w 190500"/>
                <a:gd name="connsiteY25" fmla="*/ 114300 h 171450"/>
                <a:gd name="connsiteX26" fmla="*/ 57150 w 190500"/>
                <a:gd name="connsiteY26" fmla="*/ 114300 h 171450"/>
                <a:gd name="connsiteX27" fmla="*/ 57150 w 190500"/>
                <a:gd name="connsiteY27" fmla="*/ 133093 h 171450"/>
                <a:gd name="connsiteX28" fmla="*/ 133093 w 190500"/>
                <a:gd name="connsiteY28" fmla="*/ 133350 h 171450"/>
                <a:gd name="connsiteX29" fmla="*/ 47625 w 190500"/>
                <a:gd name="connsiteY29" fmla="*/ 47625 h 171450"/>
                <a:gd name="connsiteX30" fmla="*/ 66675 w 190500"/>
                <a:gd name="connsiteY30" fmla="*/ 66675 h 171450"/>
                <a:gd name="connsiteX31" fmla="*/ 47625 w 190500"/>
                <a:gd name="connsiteY31" fmla="*/ 85725 h 171450"/>
                <a:gd name="connsiteX32" fmla="*/ 28575 w 190500"/>
                <a:gd name="connsiteY32" fmla="*/ 66675 h 171450"/>
                <a:gd name="connsiteX33" fmla="*/ 47625 w 190500"/>
                <a:gd name="connsiteY33" fmla="*/ 476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 h="171450">
                  <a:moveTo>
                    <a:pt x="28575" y="171450"/>
                  </a:moveTo>
                  <a:lnTo>
                    <a:pt x="161925" y="171450"/>
                  </a:lnTo>
                  <a:cubicBezTo>
                    <a:pt x="177679" y="171450"/>
                    <a:pt x="190500" y="158629"/>
                    <a:pt x="190500" y="142875"/>
                  </a:cubicBezTo>
                  <a:lnTo>
                    <a:pt x="190500" y="28575"/>
                  </a:lnTo>
                  <a:cubicBezTo>
                    <a:pt x="190500" y="12821"/>
                    <a:pt x="177679" y="0"/>
                    <a:pt x="161925" y="0"/>
                  </a:cubicBezTo>
                  <a:lnTo>
                    <a:pt x="147638" y="0"/>
                  </a:lnTo>
                  <a:lnTo>
                    <a:pt x="119063" y="38100"/>
                  </a:lnTo>
                  <a:lnTo>
                    <a:pt x="71438" y="38100"/>
                  </a:lnTo>
                  <a:lnTo>
                    <a:pt x="42863" y="0"/>
                  </a:lnTo>
                  <a:lnTo>
                    <a:pt x="28575" y="0"/>
                  </a:lnTo>
                  <a:cubicBezTo>
                    <a:pt x="12821" y="0"/>
                    <a:pt x="0" y="12821"/>
                    <a:pt x="0" y="28575"/>
                  </a:cubicBezTo>
                  <a:lnTo>
                    <a:pt x="0" y="142875"/>
                  </a:lnTo>
                  <a:cubicBezTo>
                    <a:pt x="0" y="158629"/>
                    <a:pt x="12821" y="171450"/>
                    <a:pt x="28575" y="171450"/>
                  </a:cubicBezTo>
                  <a:close/>
                  <a:moveTo>
                    <a:pt x="142875" y="47625"/>
                  </a:moveTo>
                  <a:cubicBezTo>
                    <a:pt x="153400" y="47625"/>
                    <a:pt x="161925" y="56150"/>
                    <a:pt x="161925" y="66675"/>
                  </a:cubicBezTo>
                  <a:cubicBezTo>
                    <a:pt x="161925" y="77200"/>
                    <a:pt x="153400" y="85725"/>
                    <a:pt x="142875" y="85725"/>
                  </a:cubicBezTo>
                  <a:cubicBezTo>
                    <a:pt x="132350" y="85725"/>
                    <a:pt x="123825" y="77200"/>
                    <a:pt x="123825" y="66675"/>
                  </a:cubicBezTo>
                  <a:cubicBezTo>
                    <a:pt x="123825" y="56150"/>
                    <a:pt x="132350" y="47625"/>
                    <a:pt x="142875" y="47625"/>
                  </a:cubicBezTo>
                  <a:close/>
                  <a:moveTo>
                    <a:pt x="133093" y="133350"/>
                  </a:moveTo>
                  <a:lnTo>
                    <a:pt x="133350" y="114300"/>
                  </a:lnTo>
                  <a:lnTo>
                    <a:pt x="152400" y="114300"/>
                  </a:lnTo>
                  <a:lnTo>
                    <a:pt x="152400" y="133093"/>
                  </a:lnTo>
                  <a:cubicBezTo>
                    <a:pt x="152400" y="143732"/>
                    <a:pt x="143732" y="152400"/>
                    <a:pt x="133093" y="152400"/>
                  </a:cubicBezTo>
                  <a:lnTo>
                    <a:pt x="57417" y="152400"/>
                  </a:lnTo>
                  <a:cubicBezTo>
                    <a:pt x="46768" y="152400"/>
                    <a:pt x="38100" y="143732"/>
                    <a:pt x="38100" y="133093"/>
                  </a:cubicBezTo>
                  <a:lnTo>
                    <a:pt x="38100" y="114300"/>
                  </a:lnTo>
                  <a:lnTo>
                    <a:pt x="57150" y="114300"/>
                  </a:lnTo>
                  <a:lnTo>
                    <a:pt x="57150" y="133093"/>
                  </a:lnTo>
                  <a:lnTo>
                    <a:pt x="133093" y="133350"/>
                  </a:lnTo>
                  <a:close/>
                  <a:moveTo>
                    <a:pt x="47625" y="47625"/>
                  </a:moveTo>
                  <a:cubicBezTo>
                    <a:pt x="58150" y="47625"/>
                    <a:pt x="66675" y="56150"/>
                    <a:pt x="66675" y="66675"/>
                  </a:cubicBezTo>
                  <a:cubicBezTo>
                    <a:pt x="66675" y="77200"/>
                    <a:pt x="58150" y="85725"/>
                    <a:pt x="47625" y="85725"/>
                  </a:cubicBezTo>
                  <a:cubicBezTo>
                    <a:pt x="37100" y="85725"/>
                    <a:pt x="28575" y="77200"/>
                    <a:pt x="28575" y="66675"/>
                  </a:cubicBezTo>
                  <a:cubicBezTo>
                    <a:pt x="28575" y="56150"/>
                    <a:pt x="37100" y="47625"/>
                    <a:pt x="47625" y="47625"/>
                  </a:cubicBezTo>
                  <a:close/>
                </a:path>
              </a:pathLst>
            </a:custGeom>
            <a:grpFill/>
            <a:ln w="9525" cap="flat">
              <a:noFill/>
              <a:prstDash val="solid"/>
              <a:miter/>
            </a:ln>
          </p:spPr>
          <p:txBody>
            <a:bodyPr rtlCol="0" anchor="ctr"/>
            <a:lstStyle/>
            <a:p>
              <a:endParaRPr lang="en-NL"/>
            </a:p>
          </p:txBody>
        </p:sp>
        <p:sp>
          <p:nvSpPr>
            <p:cNvPr id="43" name="Freeform: Shape 42">
              <a:extLst>
                <a:ext uri="{FF2B5EF4-FFF2-40B4-BE49-F238E27FC236}">
                  <a16:creationId xmlns:a16="http://schemas.microsoft.com/office/drawing/2014/main" id="{987E9A0B-686A-4DE8-9061-CCFE1BCBA21F}"/>
                </a:ext>
              </a:extLst>
            </p:cNvPr>
            <p:cNvSpPr/>
            <p:nvPr/>
          </p:nvSpPr>
          <p:spPr>
            <a:xfrm>
              <a:off x="6524625" y="4992797"/>
              <a:ext cx="57150" cy="19050"/>
            </a:xfrm>
            <a:custGeom>
              <a:avLst/>
              <a:gdLst>
                <a:gd name="connsiteX0" fmla="*/ 42863 w 57150"/>
                <a:gd name="connsiteY0" fmla="*/ 19050 h 19050"/>
                <a:gd name="connsiteX1" fmla="*/ 57150 w 57150"/>
                <a:gd name="connsiteY1" fmla="*/ 0 h 19050"/>
                <a:gd name="connsiteX2" fmla="*/ 0 w 57150"/>
                <a:gd name="connsiteY2" fmla="*/ 0 h 19050"/>
                <a:gd name="connsiteX3" fmla="*/ 14288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42863" y="19050"/>
                  </a:moveTo>
                  <a:lnTo>
                    <a:pt x="57150" y="0"/>
                  </a:lnTo>
                  <a:lnTo>
                    <a:pt x="0" y="0"/>
                  </a:lnTo>
                  <a:lnTo>
                    <a:pt x="14288" y="19050"/>
                  </a:lnTo>
                  <a:close/>
                </a:path>
              </a:pathLst>
            </a:custGeom>
            <a:grpFill/>
            <a:ln w="9525" cap="flat">
              <a:noFill/>
              <a:prstDash val="solid"/>
              <a:miter/>
            </a:ln>
          </p:spPr>
          <p:txBody>
            <a:bodyPr rtlCol="0" anchor="ctr"/>
            <a:lstStyle/>
            <a:p>
              <a:endParaRPr lang="en-NL"/>
            </a:p>
          </p:txBody>
        </p:sp>
        <p:sp>
          <p:nvSpPr>
            <p:cNvPr id="44" name="Freeform: Shape 43">
              <a:extLst>
                <a:ext uri="{FF2B5EF4-FFF2-40B4-BE49-F238E27FC236}">
                  <a16:creationId xmlns:a16="http://schemas.microsoft.com/office/drawing/2014/main" id="{23796CF9-B14E-4521-B7E7-D1AF7BC78462}"/>
                </a:ext>
              </a:extLst>
            </p:cNvPr>
            <p:cNvSpPr/>
            <p:nvPr/>
          </p:nvSpPr>
          <p:spPr>
            <a:xfrm>
              <a:off x="6381750" y="5411897"/>
              <a:ext cx="342900" cy="133350"/>
            </a:xfrm>
            <a:custGeom>
              <a:avLst/>
              <a:gdLst>
                <a:gd name="connsiteX0" fmla="*/ 173107 w 342900"/>
                <a:gd name="connsiteY0" fmla="*/ 31442 h 133350"/>
                <a:gd name="connsiteX1" fmla="*/ 123825 w 342900"/>
                <a:gd name="connsiteY1" fmla="*/ 57150 h 133350"/>
                <a:gd name="connsiteX2" fmla="*/ 123825 w 342900"/>
                <a:gd name="connsiteY2" fmla="*/ 76200 h 133350"/>
                <a:gd name="connsiteX3" fmla="*/ 115614 w 342900"/>
                <a:gd name="connsiteY3" fmla="*/ 76200 h 133350"/>
                <a:gd name="connsiteX4" fmla="*/ 106089 w 342900"/>
                <a:gd name="connsiteY4" fmla="*/ 95250 h 133350"/>
                <a:gd name="connsiteX5" fmla="*/ 123825 w 342900"/>
                <a:gd name="connsiteY5" fmla="*/ 95250 h 133350"/>
                <a:gd name="connsiteX6" fmla="*/ 123825 w 342900"/>
                <a:gd name="connsiteY6" fmla="*/ 114300 h 133350"/>
                <a:gd name="connsiteX7" fmla="*/ 104775 w 342900"/>
                <a:gd name="connsiteY7" fmla="*/ 114300 h 133350"/>
                <a:gd name="connsiteX8" fmla="*/ 104775 w 342900"/>
                <a:gd name="connsiteY8" fmla="*/ 97869 h 133350"/>
                <a:gd name="connsiteX9" fmla="*/ 53797 w 342900"/>
                <a:gd name="connsiteY9" fmla="*/ 76200 h 133350"/>
                <a:gd name="connsiteX10" fmla="*/ 28575 w 342900"/>
                <a:gd name="connsiteY10" fmla="*/ 76200 h 133350"/>
                <a:gd name="connsiteX11" fmla="*/ 28575 w 342900"/>
                <a:gd name="connsiteY11" fmla="*/ 0 h 133350"/>
                <a:gd name="connsiteX12" fmla="*/ 0 w 342900"/>
                <a:gd name="connsiteY12" fmla="*/ 0 h 133350"/>
                <a:gd name="connsiteX13" fmla="*/ 0 w 342900"/>
                <a:gd name="connsiteY13" fmla="*/ 133350 h 133350"/>
                <a:gd name="connsiteX14" fmla="*/ 342900 w 342900"/>
                <a:gd name="connsiteY14" fmla="*/ 133350 h 133350"/>
                <a:gd name="connsiteX15" fmla="*/ 342900 w 342900"/>
                <a:gd name="connsiteY15" fmla="*/ 0 h 133350"/>
                <a:gd name="connsiteX16" fmla="*/ 157382 w 342900"/>
                <a:gd name="connsiteY16" fmla="*/ 0 h 133350"/>
                <a:gd name="connsiteX17" fmla="*/ 173107 w 342900"/>
                <a:gd name="connsiteY17" fmla="*/ 31442 h 133350"/>
                <a:gd name="connsiteX18" fmla="*/ 47625 w 342900"/>
                <a:gd name="connsiteY18" fmla="*/ 114300 h 133350"/>
                <a:gd name="connsiteX19" fmla="*/ 28575 w 342900"/>
                <a:gd name="connsiteY19" fmla="*/ 114300 h 133350"/>
                <a:gd name="connsiteX20" fmla="*/ 28575 w 342900"/>
                <a:gd name="connsiteY20" fmla="*/ 95250 h 133350"/>
                <a:gd name="connsiteX21" fmla="*/ 47625 w 342900"/>
                <a:gd name="connsiteY21" fmla="*/ 95250 h 133350"/>
                <a:gd name="connsiteX22" fmla="*/ 47625 w 342900"/>
                <a:gd name="connsiteY22" fmla="*/ 114300 h 133350"/>
                <a:gd name="connsiteX23" fmla="*/ 85725 w 342900"/>
                <a:gd name="connsiteY23" fmla="*/ 114300 h 133350"/>
                <a:gd name="connsiteX24" fmla="*/ 66675 w 342900"/>
                <a:gd name="connsiteY24" fmla="*/ 114300 h 133350"/>
                <a:gd name="connsiteX25" fmla="*/ 66675 w 342900"/>
                <a:gd name="connsiteY25" fmla="*/ 95250 h 133350"/>
                <a:gd name="connsiteX26" fmla="*/ 85725 w 342900"/>
                <a:gd name="connsiteY26" fmla="*/ 95250 h 133350"/>
                <a:gd name="connsiteX27" fmla="*/ 85725 w 342900"/>
                <a:gd name="connsiteY27" fmla="*/ 114300 h 133350"/>
                <a:gd name="connsiteX28" fmla="*/ 161925 w 342900"/>
                <a:gd name="connsiteY28" fmla="*/ 114300 h 133350"/>
                <a:gd name="connsiteX29" fmla="*/ 142875 w 342900"/>
                <a:gd name="connsiteY29" fmla="*/ 114300 h 133350"/>
                <a:gd name="connsiteX30" fmla="*/ 142875 w 342900"/>
                <a:gd name="connsiteY30" fmla="*/ 95250 h 133350"/>
                <a:gd name="connsiteX31" fmla="*/ 161925 w 342900"/>
                <a:gd name="connsiteY31" fmla="*/ 95250 h 133350"/>
                <a:gd name="connsiteX32" fmla="*/ 161925 w 342900"/>
                <a:gd name="connsiteY32" fmla="*/ 114300 h 133350"/>
                <a:gd name="connsiteX33" fmla="*/ 161925 w 342900"/>
                <a:gd name="connsiteY33" fmla="*/ 76200 h 133350"/>
                <a:gd name="connsiteX34" fmla="*/ 142875 w 342900"/>
                <a:gd name="connsiteY34" fmla="*/ 76200 h 133350"/>
                <a:gd name="connsiteX35" fmla="*/ 142875 w 342900"/>
                <a:gd name="connsiteY35" fmla="*/ 57150 h 133350"/>
                <a:gd name="connsiteX36" fmla="*/ 161925 w 342900"/>
                <a:gd name="connsiteY36" fmla="*/ 57150 h 133350"/>
                <a:gd name="connsiteX37" fmla="*/ 161925 w 342900"/>
                <a:gd name="connsiteY37" fmla="*/ 76200 h 133350"/>
                <a:gd name="connsiteX38" fmla="*/ 295275 w 342900"/>
                <a:gd name="connsiteY38" fmla="*/ 19050 h 133350"/>
                <a:gd name="connsiteX39" fmla="*/ 314325 w 342900"/>
                <a:gd name="connsiteY39" fmla="*/ 19050 h 133350"/>
                <a:gd name="connsiteX40" fmla="*/ 314325 w 342900"/>
                <a:gd name="connsiteY40" fmla="*/ 38100 h 133350"/>
                <a:gd name="connsiteX41" fmla="*/ 295275 w 342900"/>
                <a:gd name="connsiteY41" fmla="*/ 38100 h 133350"/>
                <a:gd name="connsiteX42" fmla="*/ 295275 w 342900"/>
                <a:gd name="connsiteY42" fmla="*/ 19050 h 133350"/>
                <a:gd name="connsiteX43" fmla="*/ 295275 w 342900"/>
                <a:gd name="connsiteY43" fmla="*/ 57150 h 133350"/>
                <a:gd name="connsiteX44" fmla="*/ 314325 w 342900"/>
                <a:gd name="connsiteY44" fmla="*/ 57150 h 133350"/>
                <a:gd name="connsiteX45" fmla="*/ 314325 w 342900"/>
                <a:gd name="connsiteY45" fmla="*/ 76200 h 133350"/>
                <a:gd name="connsiteX46" fmla="*/ 295275 w 342900"/>
                <a:gd name="connsiteY46" fmla="*/ 76200 h 133350"/>
                <a:gd name="connsiteX47" fmla="*/ 295275 w 342900"/>
                <a:gd name="connsiteY47" fmla="*/ 57150 h 133350"/>
                <a:gd name="connsiteX48" fmla="*/ 295275 w 342900"/>
                <a:gd name="connsiteY48" fmla="*/ 95250 h 133350"/>
                <a:gd name="connsiteX49" fmla="*/ 314325 w 342900"/>
                <a:gd name="connsiteY49" fmla="*/ 95250 h 133350"/>
                <a:gd name="connsiteX50" fmla="*/ 314325 w 342900"/>
                <a:gd name="connsiteY50" fmla="*/ 114300 h 133350"/>
                <a:gd name="connsiteX51" fmla="*/ 295275 w 342900"/>
                <a:gd name="connsiteY51" fmla="*/ 114300 h 133350"/>
                <a:gd name="connsiteX52" fmla="*/ 295275 w 342900"/>
                <a:gd name="connsiteY52" fmla="*/ 95250 h 133350"/>
                <a:gd name="connsiteX53" fmla="*/ 257175 w 342900"/>
                <a:gd name="connsiteY53" fmla="*/ 19050 h 133350"/>
                <a:gd name="connsiteX54" fmla="*/ 276225 w 342900"/>
                <a:gd name="connsiteY54" fmla="*/ 19050 h 133350"/>
                <a:gd name="connsiteX55" fmla="*/ 276225 w 342900"/>
                <a:gd name="connsiteY55" fmla="*/ 38100 h 133350"/>
                <a:gd name="connsiteX56" fmla="*/ 257175 w 342900"/>
                <a:gd name="connsiteY56" fmla="*/ 38100 h 133350"/>
                <a:gd name="connsiteX57" fmla="*/ 257175 w 342900"/>
                <a:gd name="connsiteY57" fmla="*/ 19050 h 133350"/>
                <a:gd name="connsiteX58" fmla="*/ 257175 w 342900"/>
                <a:gd name="connsiteY58" fmla="*/ 57150 h 133350"/>
                <a:gd name="connsiteX59" fmla="*/ 276225 w 342900"/>
                <a:gd name="connsiteY59" fmla="*/ 57150 h 133350"/>
                <a:gd name="connsiteX60" fmla="*/ 276225 w 342900"/>
                <a:gd name="connsiteY60" fmla="*/ 76200 h 133350"/>
                <a:gd name="connsiteX61" fmla="*/ 257175 w 342900"/>
                <a:gd name="connsiteY61" fmla="*/ 76200 h 133350"/>
                <a:gd name="connsiteX62" fmla="*/ 257175 w 342900"/>
                <a:gd name="connsiteY62" fmla="*/ 57150 h 133350"/>
                <a:gd name="connsiteX63" fmla="*/ 257175 w 342900"/>
                <a:gd name="connsiteY63" fmla="*/ 95250 h 133350"/>
                <a:gd name="connsiteX64" fmla="*/ 276225 w 342900"/>
                <a:gd name="connsiteY64" fmla="*/ 95250 h 133350"/>
                <a:gd name="connsiteX65" fmla="*/ 276225 w 342900"/>
                <a:gd name="connsiteY65" fmla="*/ 114300 h 133350"/>
                <a:gd name="connsiteX66" fmla="*/ 257175 w 342900"/>
                <a:gd name="connsiteY66" fmla="*/ 114300 h 133350"/>
                <a:gd name="connsiteX67" fmla="*/ 257175 w 342900"/>
                <a:gd name="connsiteY67" fmla="*/ 95250 h 133350"/>
                <a:gd name="connsiteX68" fmla="*/ 219075 w 342900"/>
                <a:gd name="connsiteY68" fmla="*/ 19050 h 133350"/>
                <a:gd name="connsiteX69" fmla="*/ 238125 w 342900"/>
                <a:gd name="connsiteY69" fmla="*/ 19050 h 133350"/>
                <a:gd name="connsiteX70" fmla="*/ 238125 w 342900"/>
                <a:gd name="connsiteY70" fmla="*/ 38100 h 133350"/>
                <a:gd name="connsiteX71" fmla="*/ 219075 w 342900"/>
                <a:gd name="connsiteY71" fmla="*/ 38100 h 133350"/>
                <a:gd name="connsiteX72" fmla="*/ 219075 w 342900"/>
                <a:gd name="connsiteY72" fmla="*/ 19050 h 133350"/>
                <a:gd name="connsiteX73" fmla="*/ 219075 w 342900"/>
                <a:gd name="connsiteY73" fmla="*/ 57150 h 133350"/>
                <a:gd name="connsiteX74" fmla="*/ 238125 w 342900"/>
                <a:gd name="connsiteY74" fmla="*/ 57150 h 133350"/>
                <a:gd name="connsiteX75" fmla="*/ 238125 w 342900"/>
                <a:gd name="connsiteY75" fmla="*/ 76200 h 133350"/>
                <a:gd name="connsiteX76" fmla="*/ 219075 w 342900"/>
                <a:gd name="connsiteY76" fmla="*/ 76200 h 133350"/>
                <a:gd name="connsiteX77" fmla="*/ 219075 w 342900"/>
                <a:gd name="connsiteY77" fmla="*/ 57150 h 133350"/>
                <a:gd name="connsiteX78" fmla="*/ 219075 w 342900"/>
                <a:gd name="connsiteY78" fmla="*/ 95250 h 133350"/>
                <a:gd name="connsiteX79" fmla="*/ 238125 w 342900"/>
                <a:gd name="connsiteY79" fmla="*/ 95250 h 133350"/>
                <a:gd name="connsiteX80" fmla="*/ 238125 w 342900"/>
                <a:gd name="connsiteY80" fmla="*/ 114300 h 133350"/>
                <a:gd name="connsiteX81" fmla="*/ 219075 w 342900"/>
                <a:gd name="connsiteY81" fmla="*/ 114300 h 133350"/>
                <a:gd name="connsiteX82" fmla="*/ 219075 w 342900"/>
                <a:gd name="connsiteY82" fmla="*/ 95250 h 133350"/>
                <a:gd name="connsiteX83" fmla="*/ 180975 w 342900"/>
                <a:gd name="connsiteY83" fmla="*/ 19050 h 133350"/>
                <a:gd name="connsiteX84" fmla="*/ 200025 w 342900"/>
                <a:gd name="connsiteY84" fmla="*/ 19050 h 133350"/>
                <a:gd name="connsiteX85" fmla="*/ 200025 w 342900"/>
                <a:gd name="connsiteY85" fmla="*/ 38100 h 133350"/>
                <a:gd name="connsiteX86" fmla="*/ 180975 w 342900"/>
                <a:gd name="connsiteY86" fmla="*/ 38100 h 133350"/>
                <a:gd name="connsiteX87" fmla="*/ 180975 w 342900"/>
                <a:gd name="connsiteY87" fmla="*/ 19050 h 133350"/>
                <a:gd name="connsiteX88" fmla="*/ 180975 w 342900"/>
                <a:gd name="connsiteY88" fmla="*/ 57150 h 133350"/>
                <a:gd name="connsiteX89" fmla="*/ 200025 w 342900"/>
                <a:gd name="connsiteY89" fmla="*/ 57150 h 133350"/>
                <a:gd name="connsiteX90" fmla="*/ 200025 w 342900"/>
                <a:gd name="connsiteY90" fmla="*/ 76200 h 133350"/>
                <a:gd name="connsiteX91" fmla="*/ 180975 w 342900"/>
                <a:gd name="connsiteY91" fmla="*/ 76200 h 133350"/>
                <a:gd name="connsiteX92" fmla="*/ 180975 w 342900"/>
                <a:gd name="connsiteY92" fmla="*/ 57150 h 133350"/>
                <a:gd name="connsiteX93" fmla="*/ 180975 w 342900"/>
                <a:gd name="connsiteY93" fmla="*/ 95250 h 133350"/>
                <a:gd name="connsiteX94" fmla="*/ 200025 w 342900"/>
                <a:gd name="connsiteY94" fmla="*/ 95250 h 133350"/>
                <a:gd name="connsiteX95" fmla="*/ 200025 w 342900"/>
                <a:gd name="connsiteY95" fmla="*/ 114300 h 133350"/>
                <a:gd name="connsiteX96" fmla="*/ 180975 w 342900"/>
                <a:gd name="connsiteY96" fmla="*/ 114300 h 133350"/>
                <a:gd name="connsiteX97" fmla="*/ 180975 w 342900"/>
                <a:gd name="connsiteY97" fmla="*/ 952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42900" h="133350">
                  <a:moveTo>
                    <a:pt x="173107" y="31442"/>
                  </a:moveTo>
                  <a:lnTo>
                    <a:pt x="123825" y="57150"/>
                  </a:lnTo>
                  <a:lnTo>
                    <a:pt x="123825" y="76200"/>
                  </a:lnTo>
                  <a:lnTo>
                    <a:pt x="115614" y="76200"/>
                  </a:lnTo>
                  <a:lnTo>
                    <a:pt x="106089" y="95250"/>
                  </a:lnTo>
                  <a:lnTo>
                    <a:pt x="123825" y="95250"/>
                  </a:lnTo>
                  <a:lnTo>
                    <a:pt x="123825" y="114300"/>
                  </a:lnTo>
                  <a:lnTo>
                    <a:pt x="104775" y="114300"/>
                  </a:lnTo>
                  <a:lnTo>
                    <a:pt x="104775" y="97869"/>
                  </a:lnTo>
                  <a:lnTo>
                    <a:pt x="53797" y="76200"/>
                  </a:lnTo>
                  <a:lnTo>
                    <a:pt x="28575" y="76200"/>
                  </a:lnTo>
                  <a:lnTo>
                    <a:pt x="28575" y="0"/>
                  </a:lnTo>
                  <a:lnTo>
                    <a:pt x="0" y="0"/>
                  </a:lnTo>
                  <a:lnTo>
                    <a:pt x="0" y="133350"/>
                  </a:lnTo>
                  <a:lnTo>
                    <a:pt x="342900" y="133350"/>
                  </a:lnTo>
                  <a:lnTo>
                    <a:pt x="342900" y="0"/>
                  </a:lnTo>
                  <a:lnTo>
                    <a:pt x="157382" y="0"/>
                  </a:lnTo>
                  <a:lnTo>
                    <a:pt x="173107" y="31442"/>
                  </a:lnTo>
                  <a:close/>
                  <a:moveTo>
                    <a:pt x="47625" y="114300"/>
                  </a:moveTo>
                  <a:lnTo>
                    <a:pt x="28575" y="114300"/>
                  </a:lnTo>
                  <a:lnTo>
                    <a:pt x="28575" y="95250"/>
                  </a:lnTo>
                  <a:lnTo>
                    <a:pt x="47625" y="95250"/>
                  </a:lnTo>
                  <a:lnTo>
                    <a:pt x="47625" y="114300"/>
                  </a:lnTo>
                  <a:close/>
                  <a:moveTo>
                    <a:pt x="85725" y="114300"/>
                  </a:moveTo>
                  <a:lnTo>
                    <a:pt x="66675" y="114300"/>
                  </a:lnTo>
                  <a:lnTo>
                    <a:pt x="66675" y="95250"/>
                  </a:lnTo>
                  <a:lnTo>
                    <a:pt x="85725" y="95250"/>
                  </a:lnTo>
                  <a:lnTo>
                    <a:pt x="85725" y="114300"/>
                  </a:lnTo>
                  <a:close/>
                  <a:moveTo>
                    <a:pt x="161925" y="114300"/>
                  </a:moveTo>
                  <a:lnTo>
                    <a:pt x="142875" y="114300"/>
                  </a:lnTo>
                  <a:lnTo>
                    <a:pt x="142875" y="95250"/>
                  </a:lnTo>
                  <a:lnTo>
                    <a:pt x="161925" y="95250"/>
                  </a:lnTo>
                  <a:lnTo>
                    <a:pt x="161925" y="114300"/>
                  </a:lnTo>
                  <a:close/>
                  <a:moveTo>
                    <a:pt x="161925" y="76200"/>
                  </a:moveTo>
                  <a:lnTo>
                    <a:pt x="142875" y="76200"/>
                  </a:lnTo>
                  <a:lnTo>
                    <a:pt x="142875" y="57150"/>
                  </a:lnTo>
                  <a:lnTo>
                    <a:pt x="161925" y="57150"/>
                  </a:lnTo>
                  <a:lnTo>
                    <a:pt x="161925" y="76200"/>
                  </a:lnTo>
                  <a:close/>
                  <a:moveTo>
                    <a:pt x="295275" y="19050"/>
                  </a:moveTo>
                  <a:lnTo>
                    <a:pt x="314325" y="19050"/>
                  </a:lnTo>
                  <a:lnTo>
                    <a:pt x="314325" y="38100"/>
                  </a:lnTo>
                  <a:lnTo>
                    <a:pt x="295275" y="38100"/>
                  </a:lnTo>
                  <a:lnTo>
                    <a:pt x="295275" y="19050"/>
                  </a:lnTo>
                  <a:close/>
                  <a:moveTo>
                    <a:pt x="295275" y="57150"/>
                  </a:moveTo>
                  <a:lnTo>
                    <a:pt x="314325" y="57150"/>
                  </a:lnTo>
                  <a:lnTo>
                    <a:pt x="314325" y="76200"/>
                  </a:lnTo>
                  <a:lnTo>
                    <a:pt x="295275" y="76200"/>
                  </a:lnTo>
                  <a:lnTo>
                    <a:pt x="295275" y="57150"/>
                  </a:lnTo>
                  <a:close/>
                  <a:moveTo>
                    <a:pt x="295275" y="95250"/>
                  </a:moveTo>
                  <a:lnTo>
                    <a:pt x="314325" y="95250"/>
                  </a:lnTo>
                  <a:lnTo>
                    <a:pt x="314325" y="114300"/>
                  </a:lnTo>
                  <a:lnTo>
                    <a:pt x="295275" y="114300"/>
                  </a:lnTo>
                  <a:lnTo>
                    <a:pt x="295275" y="95250"/>
                  </a:lnTo>
                  <a:close/>
                  <a:moveTo>
                    <a:pt x="257175" y="19050"/>
                  </a:moveTo>
                  <a:lnTo>
                    <a:pt x="276225" y="19050"/>
                  </a:lnTo>
                  <a:lnTo>
                    <a:pt x="276225" y="38100"/>
                  </a:lnTo>
                  <a:lnTo>
                    <a:pt x="257175" y="38100"/>
                  </a:lnTo>
                  <a:lnTo>
                    <a:pt x="257175" y="19050"/>
                  </a:lnTo>
                  <a:close/>
                  <a:moveTo>
                    <a:pt x="257175" y="57150"/>
                  </a:moveTo>
                  <a:lnTo>
                    <a:pt x="276225" y="57150"/>
                  </a:lnTo>
                  <a:lnTo>
                    <a:pt x="276225" y="76200"/>
                  </a:lnTo>
                  <a:lnTo>
                    <a:pt x="257175" y="76200"/>
                  </a:lnTo>
                  <a:lnTo>
                    <a:pt x="257175" y="57150"/>
                  </a:lnTo>
                  <a:close/>
                  <a:moveTo>
                    <a:pt x="257175" y="95250"/>
                  </a:moveTo>
                  <a:lnTo>
                    <a:pt x="276225" y="95250"/>
                  </a:lnTo>
                  <a:lnTo>
                    <a:pt x="276225" y="114300"/>
                  </a:lnTo>
                  <a:lnTo>
                    <a:pt x="257175" y="114300"/>
                  </a:lnTo>
                  <a:lnTo>
                    <a:pt x="257175" y="95250"/>
                  </a:lnTo>
                  <a:close/>
                  <a:moveTo>
                    <a:pt x="219075" y="19050"/>
                  </a:moveTo>
                  <a:lnTo>
                    <a:pt x="238125" y="19050"/>
                  </a:lnTo>
                  <a:lnTo>
                    <a:pt x="238125" y="38100"/>
                  </a:lnTo>
                  <a:lnTo>
                    <a:pt x="219075" y="38100"/>
                  </a:lnTo>
                  <a:lnTo>
                    <a:pt x="219075" y="19050"/>
                  </a:lnTo>
                  <a:close/>
                  <a:moveTo>
                    <a:pt x="219075" y="57150"/>
                  </a:moveTo>
                  <a:lnTo>
                    <a:pt x="238125" y="57150"/>
                  </a:lnTo>
                  <a:lnTo>
                    <a:pt x="238125" y="76200"/>
                  </a:lnTo>
                  <a:lnTo>
                    <a:pt x="219075" y="76200"/>
                  </a:lnTo>
                  <a:lnTo>
                    <a:pt x="219075" y="57150"/>
                  </a:lnTo>
                  <a:close/>
                  <a:moveTo>
                    <a:pt x="219075" y="95250"/>
                  </a:moveTo>
                  <a:lnTo>
                    <a:pt x="238125" y="95250"/>
                  </a:lnTo>
                  <a:lnTo>
                    <a:pt x="238125" y="114300"/>
                  </a:lnTo>
                  <a:lnTo>
                    <a:pt x="219075" y="114300"/>
                  </a:lnTo>
                  <a:lnTo>
                    <a:pt x="219075" y="95250"/>
                  </a:lnTo>
                  <a:close/>
                  <a:moveTo>
                    <a:pt x="180975" y="19050"/>
                  </a:moveTo>
                  <a:lnTo>
                    <a:pt x="200025" y="19050"/>
                  </a:lnTo>
                  <a:lnTo>
                    <a:pt x="200025" y="38100"/>
                  </a:lnTo>
                  <a:lnTo>
                    <a:pt x="180975" y="38100"/>
                  </a:lnTo>
                  <a:lnTo>
                    <a:pt x="180975" y="19050"/>
                  </a:lnTo>
                  <a:close/>
                  <a:moveTo>
                    <a:pt x="180975" y="57150"/>
                  </a:moveTo>
                  <a:lnTo>
                    <a:pt x="200025" y="57150"/>
                  </a:lnTo>
                  <a:lnTo>
                    <a:pt x="200025" y="76200"/>
                  </a:lnTo>
                  <a:lnTo>
                    <a:pt x="180975" y="76200"/>
                  </a:lnTo>
                  <a:lnTo>
                    <a:pt x="180975" y="57150"/>
                  </a:lnTo>
                  <a:close/>
                  <a:moveTo>
                    <a:pt x="180975" y="95250"/>
                  </a:moveTo>
                  <a:lnTo>
                    <a:pt x="200025" y="95250"/>
                  </a:lnTo>
                  <a:lnTo>
                    <a:pt x="200025" y="114300"/>
                  </a:lnTo>
                  <a:lnTo>
                    <a:pt x="180975" y="114300"/>
                  </a:lnTo>
                  <a:lnTo>
                    <a:pt x="180975" y="95250"/>
                  </a:lnTo>
                  <a:close/>
                </a:path>
              </a:pathLst>
            </a:custGeom>
            <a:grpFill/>
            <a:ln w="9525" cap="flat">
              <a:noFill/>
              <a:prstDash val="solid"/>
              <a:miter/>
            </a:ln>
          </p:spPr>
          <p:txBody>
            <a:bodyPr rtlCol="0" anchor="ctr"/>
            <a:lstStyle/>
            <a:p>
              <a:endParaRPr lang="en-NL"/>
            </a:p>
          </p:txBody>
        </p:sp>
        <p:sp>
          <p:nvSpPr>
            <p:cNvPr id="45" name="Freeform: Shape 44">
              <a:extLst>
                <a:ext uri="{FF2B5EF4-FFF2-40B4-BE49-F238E27FC236}">
                  <a16:creationId xmlns:a16="http://schemas.microsoft.com/office/drawing/2014/main" id="{036C12BD-D299-42C6-8F18-05F613722977}"/>
                </a:ext>
              </a:extLst>
            </p:cNvPr>
            <p:cNvSpPr/>
            <p:nvPr/>
          </p:nvSpPr>
          <p:spPr>
            <a:xfrm>
              <a:off x="6714039" y="5037412"/>
              <a:ext cx="115385" cy="193071"/>
            </a:xfrm>
            <a:custGeom>
              <a:avLst/>
              <a:gdLst>
                <a:gd name="connsiteX0" fmla="*/ 0 w 115385"/>
                <a:gd name="connsiteY0" fmla="*/ 174022 h 193071"/>
                <a:gd name="connsiteX1" fmla="*/ 1086 w 115385"/>
                <a:gd name="connsiteY1" fmla="*/ 183985 h 193071"/>
                <a:gd name="connsiteX2" fmla="*/ 171 w 115385"/>
                <a:gd name="connsiteY2" fmla="*/ 193072 h 193071"/>
                <a:gd name="connsiteX3" fmla="*/ 77286 w 115385"/>
                <a:gd name="connsiteY3" fmla="*/ 107785 h 193071"/>
                <a:gd name="connsiteX4" fmla="*/ 77286 w 115385"/>
                <a:gd name="connsiteY4" fmla="*/ 78248 h 193071"/>
                <a:gd name="connsiteX5" fmla="*/ 115386 w 115385"/>
                <a:gd name="connsiteY5" fmla="*/ 31585 h 193071"/>
                <a:gd name="connsiteX6" fmla="*/ 115386 w 115385"/>
                <a:gd name="connsiteY6" fmla="*/ 30042 h 193071"/>
                <a:gd name="connsiteX7" fmla="*/ 105375 w 115385"/>
                <a:gd name="connsiteY7" fmla="*/ 0 h 193071"/>
                <a:gd name="connsiteX8" fmla="*/ 87306 w 115385"/>
                <a:gd name="connsiteY8" fmla="*/ 6029 h 193071"/>
                <a:gd name="connsiteX9" fmla="*/ 96307 w 115385"/>
                <a:gd name="connsiteY9" fmla="*/ 33023 h 193071"/>
                <a:gd name="connsiteX10" fmla="*/ 67761 w 115385"/>
                <a:gd name="connsiteY10" fmla="*/ 60160 h 193071"/>
                <a:gd name="connsiteX11" fmla="*/ 39224 w 115385"/>
                <a:gd name="connsiteY11" fmla="*/ 33023 h 193071"/>
                <a:gd name="connsiteX12" fmla="*/ 48225 w 115385"/>
                <a:gd name="connsiteY12" fmla="*/ 6029 h 193071"/>
                <a:gd name="connsiteX13" fmla="*/ 30156 w 115385"/>
                <a:gd name="connsiteY13" fmla="*/ 0 h 193071"/>
                <a:gd name="connsiteX14" fmla="*/ 20136 w 115385"/>
                <a:gd name="connsiteY14" fmla="*/ 30042 h 193071"/>
                <a:gd name="connsiteX15" fmla="*/ 20136 w 115385"/>
                <a:gd name="connsiteY15" fmla="*/ 31585 h 193071"/>
                <a:gd name="connsiteX16" fmla="*/ 58236 w 115385"/>
                <a:gd name="connsiteY16" fmla="*/ 78248 h 193071"/>
                <a:gd name="connsiteX17" fmla="*/ 58236 w 115385"/>
                <a:gd name="connsiteY17" fmla="*/ 108852 h 193071"/>
                <a:gd name="connsiteX18" fmla="*/ 0 w 115385"/>
                <a:gd name="connsiteY18" fmla="*/ 174022 h 19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385" h="193071">
                  <a:moveTo>
                    <a:pt x="0" y="174022"/>
                  </a:moveTo>
                  <a:cubicBezTo>
                    <a:pt x="686" y="177241"/>
                    <a:pt x="1086" y="180565"/>
                    <a:pt x="1086" y="183985"/>
                  </a:cubicBezTo>
                  <a:cubicBezTo>
                    <a:pt x="1086" y="187100"/>
                    <a:pt x="743" y="190129"/>
                    <a:pt x="171" y="193072"/>
                  </a:cubicBezTo>
                  <a:cubicBezTo>
                    <a:pt x="43405" y="188738"/>
                    <a:pt x="77286" y="152143"/>
                    <a:pt x="77286" y="107785"/>
                  </a:cubicBezTo>
                  <a:lnTo>
                    <a:pt x="77286" y="78248"/>
                  </a:lnTo>
                  <a:cubicBezTo>
                    <a:pt x="98993" y="73819"/>
                    <a:pt x="115386" y="54588"/>
                    <a:pt x="115386" y="31585"/>
                  </a:cubicBezTo>
                  <a:lnTo>
                    <a:pt x="115386" y="30042"/>
                  </a:lnTo>
                  <a:lnTo>
                    <a:pt x="105375" y="0"/>
                  </a:lnTo>
                  <a:lnTo>
                    <a:pt x="87306" y="6029"/>
                  </a:lnTo>
                  <a:lnTo>
                    <a:pt x="96307" y="33023"/>
                  </a:lnTo>
                  <a:cubicBezTo>
                    <a:pt x="95545" y="48111"/>
                    <a:pt x="83039" y="60160"/>
                    <a:pt x="67761" y="60160"/>
                  </a:cubicBezTo>
                  <a:cubicBezTo>
                    <a:pt x="52483" y="60160"/>
                    <a:pt x="39976" y="48111"/>
                    <a:pt x="39224" y="33023"/>
                  </a:cubicBezTo>
                  <a:lnTo>
                    <a:pt x="48225" y="6029"/>
                  </a:lnTo>
                  <a:lnTo>
                    <a:pt x="30156" y="0"/>
                  </a:lnTo>
                  <a:lnTo>
                    <a:pt x="20136" y="30042"/>
                  </a:lnTo>
                  <a:lnTo>
                    <a:pt x="20136" y="31585"/>
                  </a:lnTo>
                  <a:cubicBezTo>
                    <a:pt x="20136" y="54578"/>
                    <a:pt x="36528" y="73819"/>
                    <a:pt x="58236" y="78248"/>
                  </a:cubicBezTo>
                  <a:lnTo>
                    <a:pt x="58236" y="108852"/>
                  </a:lnTo>
                  <a:cubicBezTo>
                    <a:pt x="58236" y="142532"/>
                    <a:pt x="32718" y="170336"/>
                    <a:pt x="0" y="174022"/>
                  </a:cubicBezTo>
                  <a:close/>
                </a:path>
              </a:pathLst>
            </a:custGeom>
            <a:grpFill/>
            <a:ln w="9525" cap="flat">
              <a:noFill/>
              <a:prstDash val="solid"/>
              <a:miter/>
            </a:ln>
          </p:spPr>
          <p:txBody>
            <a:bodyPr rtlCol="0" anchor="ctr"/>
            <a:lstStyle/>
            <a:p>
              <a:endParaRPr lang="en-NL"/>
            </a:p>
          </p:txBody>
        </p:sp>
      </p:grpSp>
      <p:grpSp>
        <p:nvGrpSpPr>
          <p:cNvPr id="17" name="Graphic 4">
            <a:extLst>
              <a:ext uri="{FF2B5EF4-FFF2-40B4-BE49-F238E27FC236}">
                <a16:creationId xmlns:a16="http://schemas.microsoft.com/office/drawing/2014/main" id="{760CE194-286A-4642-B98A-7914110E2638}"/>
              </a:ext>
            </a:extLst>
          </p:cNvPr>
          <p:cNvGrpSpPr/>
          <p:nvPr/>
        </p:nvGrpSpPr>
        <p:grpSpPr>
          <a:xfrm>
            <a:off x="13571544" y="3674543"/>
            <a:ext cx="720000" cy="720000"/>
            <a:chOff x="12087225" y="3714065"/>
            <a:chExt cx="552450" cy="552450"/>
          </a:xfrm>
          <a:solidFill>
            <a:srgbClr val="FFFFFF">
              <a:alpha val="20000"/>
            </a:srgbClr>
          </a:solidFill>
        </p:grpSpPr>
        <p:sp>
          <p:nvSpPr>
            <p:cNvPr id="18" name="Freeform: Shape 17">
              <a:extLst>
                <a:ext uri="{FF2B5EF4-FFF2-40B4-BE49-F238E27FC236}">
                  <a16:creationId xmlns:a16="http://schemas.microsoft.com/office/drawing/2014/main" id="{7C2CF1B6-4D81-4C0E-93F2-610518592AF3}"/>
                </a:ext>
              </a:extLst>
            </p:cNvPr>
            <p:cNvSpPr/>
            <p:nvPr/>
          </p:nvSpPr>
          <p:spPr>
            <a:xfrm>
              <a:off x="12495095" y="3904603"/>
              <a:ext cx="14006" cy="25012"/>
            </a:xfrm>
            <a:custGeom>
              <a:avLst/>
              <a:gdLst>
                <a:gd name="connsiteX0" fmla="*/ 0 w 14006"/>
                <a:gd name="connsiteY0" fmla="*/ 0 h 25012"/>
                <a:gd name="connsiteX1" fmla="*/ 8249 w 14006"/>
                <a:gd name="connsiteY1" fmla="*/ 25013 h 25012"/>
                <a:gd name="connsiteX2" fmla="*/ 13049 w 14006"/>
                <a:gd name="connsiteY2" fmla="*/ 15345 h 25012"/>
                <a:gd name="connsiteX3" fmla="*/ 13297 w 14006"/>
                <a:gd name="connsiteY3" fmla="*/ 7725 h 25012"/>
                <a:gd name="connsiteX4" fmla="*/ 7687 w 14006"/>
                <a:gd name="connsiteY4" fmla="*/ 2534 h 25012"/>
                <a:gd name="connsiteX5" fmla="*/ 0 w 14006"/>
                <a:gd name="connsiteY5" fmla="*/ 0 h 2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6" h="25012">
                  <a:moveTo>
                    <a:pt x="0" y="0"/>
                  </a:moveTo>
                  <a:cubicBezTo>
                    <a:pt x="3562" y="7953"/>
                    <a:pt x="6363" y="16307"/>
                    <a:pt x="8249" y="25013"/>
                  </a:cubicBezTo>
                  <a:lnTo>
                    <a:pt x="13049" y="15345"/>
                  </a:lnTo>
                  <a:cubicBezTo>
                    <a:pt x="14230" y="12964"/>
                    <a:pt x="14326" y="10182"/>
                    <a:pt x="13297" y="7725"/>
                  </a:cubicBezTo>
                  <a:cubicBezTo>
                    <a:pt x="12278" y="5258"/>
                    <a:pt x="10230" y="3362"/>
                    <a:pt x="7687" y="2534"/>
                  </a:cubicBezTo>
                  <a:lnTo>
                    <a:pt x="0" y="0"/>
                  </a:lnTo>
                  <a:close/>
                </a:path>
              </a:pathLst>
            </a:custGeom>
            <a:grpFill/>
            <a:ln w="9525" cap="flat">
              <a:noFill/>
              <a:prstDash val="solid"/>
              <a:miter/>
            </a:ln>
          </p:spPr>
          <p:txBody>
            <a:bodyPr rtlCol="0" anchor="ctr"/>
            <a:lstStyle/>
            <a:p>
              <a:endParaRPr lang="en-NL"/>
            </a:p>
          </p:txBody>
        </p:sp>
        <p:sp>
          <p:nvSpPr>
            <p:cNvPr id="19" name="Freeform: Shape 18">
              <a:extLst>
                <a:ext uri="{FF2B5EF4-FFF2-40B4-BE49-F238E27FC236}">
                  <a16:creationId xmlns:a16="http://schemas.microsoft.com/office/drawing/2014/main" id="{B53A9B11-5CA0-4067-83E2-6840443A2261}"/>
                </a:ext>
              </a:extLst>
            </p:cNvPr>
            <p:cNvSpPr/>
            <p:nvPr/>
          </p:nvSpPr>
          <p:spPr>
            <a:xfrm>
              <a:off x="12258675" y="3847415"/>
              <a:ext cx="228600" cy="219827"/>
            </a:xfrm>
            <a:custGeom>
              <a:avLst/>
              <a:gdLst>
                <a:gd name="connsiteX0" fmla="*/ 228600 w 228600"/>
                <a:gd name="connsiteY0" fmla="*/ 109480 h 219827"/>
                <a:gd name="connsiteX1" fmla="*/ 119110 w 228600"/>
                <a:gd name="connsiteY1" fmla="*/ 0 h 219827"/>
                <a:gd name="connsiteX2" fmla="*/ 38100 w 228600"/>
                <a:gd name="connsiteY2" fmla="*/ 0 h 219827"/>
                <a:gd name="connsiteX3" fmla="*/ 0 w 228600"/>
                <a:gd name="connsiteY3" fmla="*/ 38100 h 219827"/>
                <a:gd name="connsiteX4" fmla="*/ 38100 w 228600"/>
                <a:gd name="connsiteY4" fmla="*/ 76200 h 219827"/>
                <a:gd name="connsiteX5" fmla="*/ 85725 w 228600"/>
                <a:gd name="connsiteY5" fmla="*/ 76200 h 219827"/>
                <a:gd name="connsiteX6" fmla="*/ 95250 w 228600"/>
                <a:gd name="connsiteY6" fmla="*/ 66675 h 219827"/>
                <a:gd name="connsiteX7" fmla="*/ 85725 w 228600"/>
                <a:gd name="connsiteY7" fmla="*/ 57150 h 219827"/>
                <a:gd name="connsiteX8" fmla="*/ 76200 w 228600"/>
                <a:gd name="connsiteY8" fmla="*/ 57150 h 219827"/>
                <a:gd name="connsiteX9" fmla="*/ 76200 w 228600"/>
                <a:gd name="connsiteY9" fmla="*/ 38100 h 219827"/>
                <a:gd name="connsiteX10" fmla="*/ 85725 w 228600"/>
                <a:gd name="connsiteY10" fmla="*/ 38100 h 219827"/>
                <a:gd name="connsiteX11" fmla="*/ 112795 w 228600"/>
                <a:gd name="connsiteY11" fmla="*/ 57960 h 219827"/>
                <a:gd name="connsiteX12" fmla="*/ 152400 w 228600"/>
                <a:gd name="connsiteY12" fmla="*/ 104775 h 219827"/>
                <a:gd name="connsiteX13" fmla="*/ 152400 w 228600"/>
                <a:gd name="connsiteY13" fmla="*/ 114310 h 219827"/>
                <a:gd name="connsiteX14" fmla="*/ 190500 w 228600"/>
                <a:gd name="connsiteY14" fmla="*/ 153257 h 219827"/>
                <a:gd name="connsiteX15" fmla="*/ 168964 w 228600"/>
                <a:gd name="connsiteY15" fmla="*/ 188109 h 219827"/>
                <a:gd name="connsiteX16" fmla="*/ 152400 w 228600"/>
                <a:gd name="connsiteY16" fmla="*/ 196386 h 219827"/>
                <a:gd name="connsiteX17" fmla="*/ 152400 w 228600"/>
                <a:gd name="connsiteY17" fmla="*/ 219827 h 219827"/>
                <a:gd name="connsiteX18" fmla="*/ 181899 w 228600"/>
                <a:gd name="connsiteY18" fmla="*/ 199177 h 219827"/>
                <a:gd name="connsiteX19" fmla="*/ 228600 w 228600"/>
                <a:gd name="connsiteY19" fmla="*/ 109480 h 2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219827">
                  <a:moveTo>
                    <a:pt x="228600" y="109480"/>
                  </a:moveTo>
                  <a:cubicBezTo>
                    <a:pt x="228600" y="49111"/>
                    <a:pt x="179489" y="0"/>
                    <a:pt x="119110" y="0"/>
                  </a:cubicBezTo>
                  <a:lnTo>
                    <a:pt x="38100" y="0"/>
                  </a:lnTo>
                  <a:cubicBezTo>
                    <a:pt x="17088" y="0"/>
                    <a:pt x="0" y="17088"/>
                    <a:pt x="0" y="38100"/>
                  </a:cubicBezTo>
                  <a:cubicBezTo>
                    <a:pt x="0" y="59112"/>
                    <a:pt x="17088" y="76200"/>
                    <a:pt x="38100" y="76200"/>
                  </a:cubicBezTo>
                  <a:lnTo>
                    <a:pt x="85725" y="76200"/>
                  </a:lnTo>
                  <a:cubicBezTo>
                    <a:pt x="90973" y="76200"/>
                    <a:pt x="95250" y="71933"/>
                    <a:pt x="95250" y="66675"/>
                  </a:cubicBezTo>
                  <a:cubicBezTo>
                    <a:pt x="95250" y="61417"/>
                    <a:pt x="90973" y="57150"/>
                    <a:pt x="85725" y="57150"/>
                  </a:cubicBezTo>
                  <a:lnTo>
                    <a:pt x="76200" y="57150"/>
                  </a:lnTo>
                  <a:lnTo>
                    <a:pt x="76200" y="38100"/>
                  </a:lnTo>
                  <a:lnTo>
                    <a:pt x="85725" y="38100"/>
                  </a:lnTo>
                  <a:cubicBezTo>
                    <a:pt x="98422" y="38100"/>
                    <a:pt x="109090" y="46482"/>
                    <a:pt x="112795" y="57960"/>
                  </a:cubicBezTo>
                  <a:cubicBezTo>
                    <a:pt x="135236" y="61798"/>
                    <a:pt x="152400" y="81267"/>
                    <a:pt x="152400" y="104775"/>
                  </a:cubicBezTo>
                  <a:lnTo>
                    <a:pt x="152400" y="114310"/>
                  </a:lnTo>
                  <a:cubicBezTo>
                    <a:pt x="173488" y="114767"/>
                    <a:pt x="190500" y="132064"/>
                    <a:pt x="190500" y="153257"/>
                  </a:cubicBezTo>
                  <a:cubicBezTo>
                    <a:pt x="190500" y="168116"/>
                    <a:pt x="182251" y="181470"/>
                    <a:pt x="168964" y="188109"/>
                  </a:cubicBezTo>
                  <a:lnTo>
                    <a:pt x="152400" y="196386"/>
                  </a:lnTo>
                  <a:lnTo>
                    <a:pt x="152400" y="219827"/>
                  </a:lnTo>
                  <a:lnTo>
                    <a:pt x="181899" y="199177"/>
                  </a:lnTo>
                  <a:cubicBezTo>
                    <a:pt x="211141" y="178718"/>
                    <a:pt x="228600" y="145180"/>
                    <a:pt x="228600" y="109480"/>
                  </a:cubicBezTo>
                  <a:close/>
                </a:path>
              </a:pathLst>
            </a:custGeom>
            <a:grpFill/>
            <a:ln w="9525" cap="flat">
              <a:noFill/>
              <a:prstDash val="solid"/>
              <a:miter/>
            </a:ln>
          </p:spPr>
          <p:txBody>
            <a:bodyPr rtlCol="0" anchor="ctr"/>
            <a:lstStyle/>
            <a:p>
              <a:endParaRPr lang="en-NL"/>
            </a:p>
          </p:txBody>
        </p:sp>
        <p:sp>
          <p:nvSpPr>
            <p:cNvPr id="46" name="Freeform: Shape 45">
              <a:extLst>
                <a:ext uri="{FF2B5EF4-FFF2-40B4-BE49-F238E27FC236}">
                  <a16:creationId xmlns:a16="http://schemas.microsoft.com/office/drawing/2014/main" id="{8BDC3468-82E5-47FF-9C12-E8D056577CE8}"/>
                </a:ext>
              </a:extLst>
            </p:cNvPr>
            <p:cNvSpPr/>
            <p:nvPr/>
          </p:nvSpPr>
          <p:spPr>
            <a:xfrm>
              <a:off x="12287259" y="3736896"/>
              <a:ext cx="157514" cy="110518"/>
            </a:xfrm>
            <a:custGeom>
              <a:avLst/>
              <a:gdLst>
                <a:gd name="connsiteX0" fmla="*/ 0 w 157514"/>
                <a:gd name="connsiteY0" fmla="*/ 92326 h 110518"/>
                <a:gd name="connsiteX1" fmla="*/ 9515 w 157514"/>
                <a:gd name="connsiteY1" fmla="*/ 91469 h 110518"/>
                <a:gd name="connsiteX2" fmla="*/ 90526 w 157514"/>
                <a:gd name="connsiteY2" fmla="*/ 91469 h 110518"/>
                <a:gd name="connsiteX3" fmla="*/ 157515 w 157514"/>
                <a:gd name="connsiteY3" fmla="*/ 110519 h 110518"/>
                <a:gd name="connsiteX4" fmla="*/ 76181 w 157514"/>
                <a:gd name="connsiteY4" fmla="*/ 0 h 110518"/>
                <a:gd name="connsiteX5" fmla="*/ 0 w 157514"/>
                <a:gd name="connsiteY5" fmla="*/ 92326 h 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14" h="110518">
                  <a:moveTo>
                    <a:pt x="0" y="92326"/>
                  </a:moveTo>
                  <a:cubicBezTo>
                    <a:pt x="3105" y="91802"/>
                    <a:pt x="6267" y="91469"/>
                    <a:pt x="9515" y="91469"/>
                  </a:cubicBezTo>
                  <a:lnTo>
                    <a:pt x="90526" y="91469"/>
                  </a:lnTo>
                  <a:cubicBezTo>
                    <a:pt x="115091" y="91469"/>
                    <a:pt x="137979" y="98517"/>
                    <a:pt x="157515" y="110519"/>
                  </a:cubicBezTo>
                  <a:cubicBezTo>
                    <a:pt x="146828" y="62789"/>
                    <a:pt x="116815" y="23308"/>
                    <a:pt x="76181" y="0"/>
                  </a:cubicBezTo>
                  <a:cubicBezTo>
                    <a:pt x="41100" y="20155"/>
                    <a:pt x="13726" y="52511"/>
                    <a:pt x="0" y="92326"/>
                  </a:cubicBezTo>
                  <a:close/>
                </a:path>
              </a:pathLst>
            </a:custGeom>
            <a:grpFill/>
            <a:ln w="9525" cap="flat">
              <a:noFill/>
              <a:prstDash val="solid"/>
              <a:miter/>
            </a:ln>
          </p:spPr>
          <p:txBody>
            <a:bodyPr rtlCol="0" anchor="ctr"/>
            <a:lstStyle/>
            <a:p>
              <a:endParaRPr lang="en-NL"/>
            </a:p>
          </p:txBody>
        </p:sp>
        <p:sp>
          <p:nvSpPr>
            <p:cNvPr id="47" name="Freeform: Shape 46">
              <a:extLst>
                <a:ext uri="{FF2B5EF4-FFF2-40B4-BE49-F238E27FC236}">
                  <a16:creationId xmlns:a16="http://schemas.microsoft.com/office/drawing/2014/main" id="{F5A6C855-D4E5-454E-A06B-0964E3DB94CC}"/>
                </a:ext>
              </a:extLst>
            </p:cNvPr>
            <p:cNvSpPr/>
            <p:nvPr/>
          </p:nvSpPr>
          <p:spPr>
            <a:xfrm>
              <a:off x="12317206" y="4158653"/>
              <a:ext cx="41271" cy="36452"/>
            </a:xfrm>
            <a:custGeom>
              <a:avLst/>
              <a:gdLst>
                <a:gd name="connsiteX0" fmla="*/ 5105 w 41271"/>
                <a:gd name="connsiteY0" fmla="*/ 11563 h 36452"/>
                <a:gd name="connsiteX1" fmla="*/ 0 w 41271"/>
                <a:gd name="connsiteY1" fmla="*/ 13383 h 36452"/>
                <a:gd name="connsiteX2" fmla="*/ 18459 w 41271"/>
                <a:gd name="connsiteY2" fmla="*/ 36452 h 36452"/>
                <a:gd name="connsiteX3" fmla="*/ 41272 w 41271"/>
                <a:gd name="connsiteY3" fmla="*/ 13640 h 36452"/>
                <a:gd name="connsiteX4" fmla="*/ 23089 w 41271"/>
                <a:gd name="connsiteY4" fmla="*/ 0 h 36452"/>
                <a:gd name="connsiteX5" fmla="*/ 5105 w 41271"/>
                <a:gd name="connsiteY5" fmla="*/ 11563 h 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1" h="36452">
                  <a:moveTo>
                    <a:pt x="5105" y="11563"/>
                  </a:moveTo>
                  <a:lnTo>
                    <a:pt x="0" y="13383"/>
                  </a:lnTo>
                  <a:lnTo>
                    <a:pt x="18459" y="36452"/>
                  </a:lnTo>
                  <a:lnTo>
                    <a:pt x="41272" y="13640"/>
                  </a:lnTo>
                  <a:lnTo>
                    <a:pt x="23089" y="0"/>
                  </a:lnTo>
                  <a:cubicBezTo>
                    <a:pt x="18136" y="5067"/>
                    <a:pt x="12049" y="9087"/>
                    <a:pt x="5105" y="11563"/>
                  </a:cubicBezTo>
                  <a:close/>
                </a:path>
              </a:pathLst>
            </a:custGeom>
            <a:grpFill/>
            <a:ln w="9525" cap="flat">
              <a:noFill/>
              <a:prstDash val="solid"/>
              <a:miter/>
            </a:ln>
          </p:spPr>
          <p:txBody>
            <a:bodyPr rtlCol="0" anchor="ctr"/>
            <a:lstStyle/>
            <a:p>
              <a:endParaRPr lang="en-NL"/>
            </a:p>
          </p:txBody>
        </p:sp>
        <p:sp>
          <p:nvSpPr>
            <p:cNvPr id="48" name="Freeform: Shape 47">
              <a:extLst>
                <a:ext uri="{FF2B5EF4-FFF2-40B4-BE49-F238E27FC236}">
                  <a16:creationId xmlns:a16="http://schemas.microsoft.com/office/drawing/2014/main" id="{DBCCB65A-D743-46D1-9037-ECE5377C2564}"/>
                </a:ext>
              </a:extLst>
            </p:cNvPr>
            <p:cNvSpPr/>
            <p:nvPr/>
          </p:nvSpPr>
          <p:spPr>
            <a:xfrm>
              <a:off x="12387481" y="4158644"/>
              <a:ext cx="41262" cy="36452"/>
            </a:xfrm>
            <a:custGeom>
              <a:avLst/>
              <a:gdLst>
                <a:gd name="connsiteX0" fmla="*/ 41262 w 41262"/>
                <a:gd name="connsiteY0" fmla="*/ 13392 h 36452"/>
                <a:gd name="connsiteX1" fmla="*/ 36157 w 41262"/>
                <a:gd name="connsiteY1" fmla="*/ 11563 h 36452"/>
                <a:gd name="connsiteX2" fmla="*/ 18183 w 41262"/>
                <a:gd name="connsiteY2" fmla="*/ 0 h 36452"/>
                <a:gd name="connsiteX3" fmla="*/ 0 w 41262"/>
                <a:gd name="connsiteY3" fmla="*/ 13640 h 36452"/>
                <a:gd name="connsiteX4" fmla="*/ 22812 w 41262"/>
                <a:gd name="connsiteY4" fmla="*/ 36452 h 36452"/>
                <a:gd name="connsiteX5" fmla="*/ 41262 w 41262"/>
                <a:gd name="connsiteY5" fmla="*/ 13392 h 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62" h="36452">
                  <a:moveTo>
                    <a:pt x="41262" y="13392"/>
                  </a:moveTo>
                  <a:lnTo>
                    <a:pt x="36157" y="11563"/>
                  </a:lnTo>
                  <a:cubicBezTo>
                    <a:pt x="29213" y="9087"/>
                    <a:pt x="23127" y="5067"/>
                    <a:pt x="18183" y="0"/>
                  </a:cubicBezTo>
                  <a:lnTo>
                    <a:pt x="0" y="13640"/>
                  </a:lnTo>
                  <a:lnTo>
                    <a:pt x="22812" y="36452"/>
                  </a:lnTo>
                  <a:lnTo>
                    <a:pt x="41262" y="13392"/>
                  </a:lnTo>
                  <a:close/>
                </a:path>
              </a:pathLst>
            </a:custGeom>
            <a:grpFill/>
            <a:ln w="9525" cap="flat">
              <a:noFill/>
              <a:prstDash val="solid"/>
              <a:miter/>
            </a:ln>
          </p:spPr>
          <p:txBody>
            <a:bodyPr rtlCol="0" anchor="ctr"/>
            <a:lstStyle/>
            <a:p>
              <a:endParaRPr lang="en-NL"/>
            </a:p>
          </p:txBody>
        </p:sp>
        <p:sp>
          <p:nvSpPr>
            <p:cNvPr id="49" name="Freeform: Shape 48">
              <a:extLst>
                <a:ext uri="{FF2B5EF4-FFF2-40B4-BE49-F238E27FC236}">
                  <a16:creationId xmlns:a16="http://schemas.microsoft.com/office/drawing/2014/main" id="{C9CA349E-141C-4A0F-8D88-C08F4A995989}"/>
                </a:ext>
              </a:extLst>
            </p:cNvPr>
            <p:cNvSpPr/>
            <p:nvPr/>
          </p:nvSpPr>
          <p:spPr>
            <a:xfrm>
              <a:off x="12087225" y="3809315"/>
              <a:ext cx="95250" cy="114300"/>
            </a:xfrm>
            <a:custGeom>
              <a:avLst/>
              <a:gdLst>
                <a:gd name="connsiteX0" fmla="*/ 38100 w 95250"/>
                <a:gd name="connsiteY0" fmla="*/ 64037 h 114300"/>
                <a:gd name="connsiteX1" fmla="*/ 28575 w 95250"/>
                <a:gd name="connsiteY1" fmla="*/ 47625 h 114300"/>
                <a:gd name="connsiteX2" fmla="*/ 47625 w 95250"/>
                <a:gd name="connsiteY2" fmla="*/ 28575 h 114300"/>
                <a:gd name="connsiteX3" fmla="*/ 66675 w 95250"/>
                <a:gd name="connsiteY3" fmla="*/ 47625 h 114300"/>
                <a:gd name="connsiteX4" fmla="*/ 57150 w 95250"/>
                <a:gd name="connsiteY4" fmla="*/ 64037 h 114300"/>
                <a:gd name="connsiteX5" fmla="*/ 57150 w 95250"/>
                <a:gd name="connsiteY5" fmla="*/ 114300 h 114300"/>
                <a:gd name="connsiteX6" fmla="*/ 67637 w 95250"/>
                <a:gd name="connsiteY6" fmla="*/ 114300 h 114300"/>
                <a:gd name="connsiteX7" fmla="*/ 81048 w 95250"/>
                <a:gd name="connsiteY7" fmla="*/ 86277 h 114300"/>
                <a:gd name="connsiteX8" fmla="*/ 95250 w 95250"/>
                <a:gd name="connsiteY8" fmla="*/ 47625 h 114300"/>
                <a:gd name="connsiteX9" fmla="*/ 47625 w 95250"/>
                <a:gd name="connsiteY9" fmla="*/ 0 h 114300"/>
                <a:gd name="connsiteX10" fmla="*/ 0 w 95250"/>
                <a:gd name="connsiteY10" fmla="*/ 47625 h 114300"/>
                <a:gd name="connsiteX11" fmla="*/ 14202 w 95250"/>
                <a:gd name="connsiteY11" fmla="*/ 86277 h 114300"/>
                <a:gd name="connsiteX12" fmla="*/ 27613 w 95250"/>
                <a:gd name="connsiteY12" fmla="*/ 114300 h 114300"/>
                <a:gd name="connsiteX13" fmla="*/ 38100 w 95250"/>
                <a:gd name="connsiteY13" fmla="*/ 114300 h 114300"/>
                <a:gd name="connsiteX14" fmla="*/ 38100 w 95250"/>
                <a:gd name="connsiteY14" fmla="*/ 6403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250" h="114300">
                  <a:moveTo>
                    <a:pt x="38100" y="64037"/>
                  </a:moveTo>
                  <a:cubicBezTo>
                    <a:pt x="32433" y="60731"/>
                    <a:pt x="28575" y="54654"/>
                    <a:pt x="28575" y="47625"/>
                  </a:cubicBezTo>
                  <a:cubicBezTo>
                    <a:pt x="28575" y="37100"/>
                    <a:pt x="37100" y="28575"/>
                    <a:pt x="47625" y="28575"/>
                  </a:cubicBezTo>
                  <a:cubicBezTo>
                    <a:pt x="58150" y="28575"/>
                    <a:pt x="66675" y="37100"/>
                    <a:pt x="66675" y="47625"/>
                  </a:cubicBezTo>
                  <a:cubicBezTo>
                    <a:pt x="66675" y="54654"/>
                    <a:pt x="62817" y="60731"/>
                    <a:pt x="57150" y="64037"/>
                  </a:cubicBezTo>
                  <a:lnTo>
                    <a:pt x="57150" y="114300"/>
                  </a:lnTo>
                  <a:lnTo>
                    <a:pt x="67637" y="114300"/>
                  </a:lnTo>
                  <a:cubicBezTo>
                    <a:pt x="69809" y="103127"/>
                    <a:pt x="75467" y="94564"/>
                    <a:pt x="81048" y="86277"/>
                  </a:cubicBezTo>
                  <a:cubicBezTo>
                    <a:pt x="88354" y="75409"/>
                    <a:pt x="95250" y="65141"/>
                    <a:pt x="95250" y="47625"/>
                  </a:cubicBezTo>
                  <a:cubicBezTo>
                    <a:pt x="95250" y="21365"/>
                    <a:pt x="73885" y="0"/>
                    <a:pt x="47625" y="0"/>
                  </a:cubicBezTo>
                  <a:cubicBezTo>
                    <a:pt x="21365" y="0"/>
                    <a:pt x="0" y="21365"/>
                    <a:pt x="0" y="47625"/>
                  </a:cubicBezTo>
                  <a:cubicBezTo>
                    <a:pt x="0" y="65141"/>
                    <a:pt x="6896" y="75409"/>
                    <a:pt x="14202" y="86277"/>
                  </a:cubicBezTo>
                  <a:cubicBezTo>
                    <a:pt x="19774" y="94574"/>
                    <a:pt x="25441" y="103137"/>
                    <a:pt x="27613" y="114300"/>
                  </a:cubicBezTo>
                  <a:lnTo>
                    <a:pt x="38100" y="114300"/>
                  </a:lnTo>
                  <a:lnTo>
                    <a:pt x="38100" y="64037"/>
                  </a:lnTo>
                  <a:close/>
                </a:path>
              </a:pathLst>
            </a:custGeom>
            <a:grpFill/>
            <a:ln w="9525" cap="flat">
              <a:noFill/>
              <a:prstDash val="solid"/>
              <a:miter/>
            </a:ln>
          </p:spPr>
          <p:txBody>
            <a:bodyPr rtlCol="0" anchor="ctr"/>
            <a:lstStyle/>
            <a:p>
              <a:endParaRPr lang="en-NL"/>
            </a:p>
          </p:txBody>
        </p:sp>
        <p:sp>
          <p:nvSpPr>
            <p:cNvPr id="50" name="Freeform: Shape 49">
              <a:extLst>
                <a:ext uri="{FF2B5EF4-FFF2-40B4-BE49-F238E27FC236}">
                  <a16:creationId xmlns:a16="http://schemas.microsoft.com/office/drawing/2014/main" id="{C0BC64E9-CC81-40EC-B677-D8C9BA1EA62A}"/>
                </a:ext>
              </a:extLst>
            </p:cNvPr>
            <p:cNvSpPr/>
            <p:nvPr/>
          </p:nvSpPr>
          <p:spPr>
            <a:xfrm>
              <a:off x="12277725" y="3924719"/>
              <a:ext cx="152400" cy="234638"/>
            </a:xfrm>
            <a:custGeom>
              <a:avLst/>
              <a:gdLst>
                <a:gd name="connsiteX0" fmla="*/ 132493 w 152400"/>
                <a:gd name="connsiteY0" fmla="*/ 56045 h 234638"/>
                <a:gd name="connsiteX1" fmla="*/ 114300 w 152400"/>
                <a:gd name="connsiteY1" fmla="*/ 56045 h 234638"/>
                <a:gd name="connsiteX2" fmla="*/ 114300 w 152400"/>
                <a:gd name="connsiteY2" fmla="*/ 27470 h 234638"/>
                <a:gd name="connsiteX3" fmla="*/ 93154 w 152400"/>
                <a:gd name="connsiteY3" fmla="*/ 0 h 234638"/>
                <a:gd name="connsiteX4" fmla="*/ 66675 w 152400"/>
                <a:gd name="connsiteY4" fmla="*/ 17945 h 234638"/>
                <a:gd name="connsiteX5" fmla="*/ 19050 w 152400"/>
                <a:gd name="connsiteY5" fmla="*/ 17945 h 234638"/>
                <a:gd name="connsiteX6" fmla="*/ 15097 w 152400"/>
                <a:gd name="connsiteY6" fmla="*/ 17745 h 234638"/>
                <a:gd name="connsiteX7" fmla="*/ 181 w 152400"/>
                <a:gd name="connsiteY7" fmla="*/ 84839 h 234638"/>
                <a:gd name="connsiteX8" fmla="*/ 0 w 152400"/>
                <a:gd name="connsiteY8" fmla="*/ 86506 h 234638"/>
                <a:gd name="connsiteX9" fmla="*/ 7639 w 152400"/>
                <a:gd name="connsiteY9" fmla="*/ 94145 h 234638"/>
                <a:gd name="connsiteX10" fmla="*/ 19050 w 152400"/>
                <a:gd name="connsiteY10" fmla="*/ 94145 h 234638"/>
                <a:gd name="connsiteX11" fmla="*/ 19050 w 152400"/>
                <a:gd name="connsiteY11" fmla="*/ 132245 h 234638"/>
                <a:gd name="connsiteX12" fmla="*/ 38100 w 152400"/>
                <a:gd name="connsiteY12" fmla="*/ 132245 h 234638"/>
                <a:gd name="connsiteX13" fmla="*/ 57150 w 152400"/>
                <a:gd name="connsiteY13" fmla="*/ 113195 h 234638"/>
                <a:gd name="connsiteX14" fmla="*/ 76200 w 152400"/>
                <a:gd name="connsiteY14" fmla="*/ 113195 h 234638"/>
                <a:gd name="connsiteX15" fmla="*/ 38100 w 152400"/>
                <a:gd name="connsiteY15" fmla="*/ 151295 h 234638"/>
                <a:gd name="connsiteX16" fmla="*/ 19050 w 152400"/>
                <a:gd name="connsiteY16" fmla="*/ 151295 h 234638"/>
                <a:gd name="connsiteX17" fmla="*/ 19050 w 152400"/>
                <a:gd name="connsiteY17" fmla="*/ 153476 h 234638"/>
                <a:gd name="connsiteX18" fmla="*/ 38671 w 152400"/>
                <a:gd name="connsiteY18" fmla="*/ 170107 h 234638"/>
                <a:gd name="connsiteX19" fmla="*/ 76200 w 152400"/>
                <a:gd name="connsiteY19" fmla="*/ 163859 h 234638"/>
                <a:gd name="connsiteX20" fmla="*/ 76200 w 152400"/>
                <a:gd name="connsiteY20" fmla="*/ 200635 h 234638"/>
                <a:gd name="connsiteX21" fmla="*/ 72838 w 152400"/>
                <a:gd name="connsiteY21" fmla="*/ 217818 h 234638"/>
                <a:gd name="connsiteX22" fmla="*/ 95250 w 152400"/>
                <a:gd name="connsiteY22" fmla="*/ 234639 h 234638"/>
                <a:gd name="connsiteX23" fmla="*/ 117662 w 152400"/>
                <a:gd name="connsiteY23" fmla="*/ 217827 h 234638"/>
                <a:gd name="connsiteX24" fmla="*/ 114300 w 152400"/>
                <a:gd name="connsiteY24" fmla="*/ 200644 h 234638"/>
                <a:gd name="connsiteX25" fmla="*/ 114300 w 152400"/>
                <a:gd name="connsiteY25" fmla="*/ 107309 h 234638"/>
                <a:gd name="connsiteX26" fmla="*/ 141399 w 152400"/>
                <a:gd name="connsiteY26" fmla="*/ 93764 h 234638"/>
                <a:gd name="connsiteX27" fmla="*/ 152400 w 152400"/>
                <a:gd name="connsiteY27" fmla="*/ 75952 h 234638"/>
                <a:gd name="connsiteX28" fmla="*/ 132493 w 152400"/>
                <a:gd name="connsiteY28" fmla="*/ 56045 h 234638"/>
                <a:gd name="connsiteX29" fmla="*/ 47625 w 152400"/>
                <a:gd name="connsiteY29" fmla="*/ 75095 h 234638"/>
                <a:gd name="connsiteX30" fmla="*/ 19050 w 152400"/>
                <a:gd name="connsiteY30" fmla="*/ 46520 h 234638"/>
                <a:gd name="connsiteX31" fmla="*/ 19050 w 152400"/>
                <a:gd name="connsiteY31" fmla="*/ 36995 h 234638"/>
                <a:gd name="connsiteX32" fmla="*/ 38100 w 152400"/>
                <a:gd name="connsiteY32" fmla="*/ 36995 h 234638"/>
                <a:gd name="connsiteX33" fmla="*/ 38100 w 152400"/>
                <a:gd name="connsiteY33" fmla="*/ 46520 h 234638"/>
                <a:gd name="connsiteX34" fmla="*/ 47625 w 152400"/>
                <a:gd name="connsiteY34" fmla="*/ 56045 h 234638"/>
                <a:gd name="connsiteX35" fmla="*/ 57150 w 152400"/>
                <a:gd name="connsiteY35" fmla="*/ 46520 h 234638"/>
                <a:gd name="connsiteX36" fmla="*/ 57150 w 152400"/>
                <a:gd name="connsiteY36" fmla="*/ 36995 h 234638"/>
                <a:gd name="connsiteX37" fmla="*/ 76200 w 152400"/>
                <a:gd name="connsiteY37" fmla="*/ 36995 h 234638"/>
                <a:gd name="connsiteX38" fmla="*/ 76200 w 152400"/>
                <a:gd name="connsiteY38" fmla="*/ 46520 h 234638"/>
                <a:gd name="connsiteX39" fmla="*/ 47625 w 152400"/>
                <a:gd name="connsiteY39" fmla="*/ 75095 h 23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2400" h="234638">
                  <a:moveTo>
                    <a:pt x="132493" y="56045"/>
                  </a:moveTo>
                  <a:lnTo>
                    <a:pt x="114300" y="56045"/>
                  </a:lnTo>
                  <a:lnTo>
                    <a:pt x="114300" y="27470"/>
                  </a:lnTo>
                  <a:cubicBezTo>
                    <a:pt x="114300" y="14297"/>
                    <a:pt x="105299" y="3286"/>
                    <a:pt x="93154" y="0"/>
                  </a:cubicBezTo>
                  <a:cubicBezTo>
                    <a:pt x="88925" y="10497"/>
                    <a:pt x="78667" y="17945"/>
                    <a:pt x="66675" y="17945"/>
                  </a:cubicBezTo>
                  <a:lnTo>
                    <a:pt x="19050" y="17945"/>
                  </a:lnTo>
                  <a:cubicBezTo>
                    <a:pt x="17717" y="17945"/>
                    <a:pt x="16402" y="17840"/>
                    <a:pt x="15097" y="17745"/>
                  </a:cubicBezTo>
                  <a:lnTo>
                    <a:pt x="181" y="84839"/>
                  </a:lnTo>
                  <a:cubicBezTo>
                    <a:pt x="57" y="85392"/>
                    <a:pt x="0" y="85954"/>
                    <a:pt x="0" y="86506"/>
                  </a:cubicBezTo>
                  <a:cubicBezTo>
                    <a:pt x="0" y="90726"/>
                    <a:pt x="3429" y="94145"/>
                    <a:pt x="7639" y="94145"/>
                  </a:cubicBezTo>
                  <a:lnTo>
                    <a:pt x="19050" y="94145"/>
                  </a:lnTo>
                  <a:lnTo>
                    <a:pt x="19050" y="132245"/>
                  </a:lnTo>
                  <a:lnTo>
                    <a:pt x="38100" y="132245"/>
                  </a:lnTo>
                  <a:cubicBezTo>
                    <a:pt x="48606" y="132245"/>
                    <a:pt x="57150" y="123701"/>
                    <a:pt x="57150" y="113195"/>
                  </a:cubicBezTo>
                  <a:lnTo>
                    <a:pt x="76200" y="113195"/>
                  </a:lnTo>
                  <a:cubicBezTo>
                    <a:pt x="76200" y="134207"/>
                    <a:pt x="59112" y="151295"/>
                    <a:pt x="38100" y="151295"/>
                  </a:cubicBezTo>
                  <a:lnTo>
                    <a:pt x="19050" y="151295"/>
                  </a:lnTo>
                  <a:lnTo>
                    <a:pt x="19050" y="153476"/>
                  </a:lnTo>
                  <a:cubicBezTo>
                    <a:pt x="19050" y="163706"/>
                    <a:pt x="28632" y="171850"/>
                    <a:pt x="38671" y="170107"/>
                  </a:cubicBezTo>
                  <a:lnTo>
                    <a:pt x="76200" y="163859"/>
                  </a:lnTo>
                  <a:lnTo>
                    <a:pt x="76200" y="200635"/>
                  </a:lnTo>
                  <a:cubicBezTo>
                    <a:pt x="76200" y="206645"/>
                    <a:pt x="74943" y="212427"/>
                    <a:pt x="72838" y="217818"/>
                  </a:cubicBezTo>
                  <a:lnTo>
                    <a:pt x="95250" y="234639"/>
                  </a:lnTo>
                  <a:lnTo>
                    <a:pt x="117662" y="217827"/>
                  </a:lnTo>
                  <a:cubicBezTo>
                    <a:pt x="115557" y="212427"/>
                    <a:pt x="114300" y="206654"/>
                    <a:pt x="114300" y="200644"/>
                  </a:cubicBezTo>
                  <a:lnTo>
                    <a:pt x="114300" y="107309"/>
                  </a:lnTo>
                  <a:lnTo>
                    <a:pt x="141399" y="93764"/>
                  </a:lnTo>
                  <a:cubicBezTo>
                    <a:pt x="148180" y="90373"/>
                    <a:pt x="152400" y="83544"/>
                    <a:pt x="152400" y="75952"/>
                  </a:cubicBezTo>
                  <a:cubicBezTo>
                    <a:pt x="152400" y="64980"/>
                    <a:pt x="143466" y="56045"/>
                    <a:pt x="132493" y="56045"/>
                  </a:cubicBezTo>
                  <a:close/>
                  <a:moveTo>
                    <a:pt x="47625" y="75095"/>
                  </a:moveTo>
                  <a:cubicBezTo>
                    <a:pt x="31871" y="75095"/>
                    <a:pt x="19050" y="62274"/>
                    <a:pt x="19050" y="46520"/>
                  </a:cubicBezTo>
                  <a:lnTo>
                    <a:pt x="19050" y="36995"/>
                  </a:lnTo>
                  <a:lnTo>
                    <a:pt x="38100" y="36995"/>
                  </a:lnTo>
                  <a:lnTo>
                    <a:pt x="38100" y="46520"/>
                  </a:lnTo>
                  <a:cubicBezTo>
                    <a:pt x="38100" y="51778"/>
                    <a:pt x="42377" y="56045"/>
                    <a:pt x="47625" y="56045"/>
                  </a:cubicBezTo>
                  <a:cubicBezTo>
                    <a:pt x="52873" y="56045"/>
                    <a:pt x="57150" y="51778"/>
                    <a:pt x="57150" y="46520"/>
                  </a:cubicBezTo>
                  <a:lnTo>
                    <a:pt x="57150" y="36995"/>
                  </a:lnTo>
                  <a:lnTo>
                    <a:pt x="76200" y="36995"/>
                  </a:lnTo>
                  <a:lnTo>
                    <a:pt x="76200" y="46520"/>
                  </a:lnTo>
                  <a:cubicBezTo>
                    <a:pt x="76200" y="62274"/>
                    <a:pt x="63379" y="75095"/>
                    <a:pt x="47625" y="75095"/>
                  </a:cubicBezTo>
                  <a:close/>
                </a:path>
              </a:pathLst>
            </a:custGeom>
            <a:grpFill/>
            <a:ln w="9525" cap="flat">
              <a:noFill/>
              <a:prstDash val="solid"/>
              <a:miter/>
            </a:ln>
          </p:spPr>
          <p:txBody>
            <a:bodyPr rtlCol="0" anchor="ctr"/>
            <a:lstStyle/>
            <a:p>
              <a:endParaRPr lang="en-NL"/>
            </a:p>
          </p:txBody>
        </p:sp>
        <p:sp>
          <p:nvSpPr>
            <p:cNvPr id="51" name="Freeform: Shape 50">
              <a:extLst>
                <a:ext uri="{FF2B5EF4-FFF2-40B4-BE49-F238E27FC236}">
                  <a16:creationId xmlns:a16="http://schemas.microsoft.com/office/drawing/2014/main" id="{F95ECE30-20A6-420F-8FC2-3D7794FFADC8}"/>
                </a:ext>
              </a:extLst>
            </p:cNvPr>
            <p:cNvSpPr/>
            <p:nvPr/>
          </p:nvSpPr>
          <p:spPr>
            <a:xfrm>
              <a:off x="12360468" y="4184733"/>
              <a:ext cx="25012" cy="24631"/>
            </a:xfrm>
            <a:custGeom>
              <a:avLst/>
              <a:gdLst>
                <a:gd name="connsiteX0" fmla="*/ 0 w 25012"/>
                <a:gd name="connsiteY0" fmla="*/ 12506 h 24631"/>
                <a:gd name="connsiteX1" fmla="*/ 8077 w 25012"/>
                <a:gd name="connsiteY1" fmla="*/ 24632 h 24631"/>
                <a:gd name="connsiteX2" fmla="*/ 16935 w 25012"/>
                <a:gd name="connsiteY2" fmla="*/ 24632 h 24631"/>
                <a:gd name="connsiteX3" fmla="*/ 25013 w 25012"/>
                <a:gd name="connsiteY3" fmla="*/ 12506 h 24631"/>
                <a:gd name="connsiteX4" fmla="*/ 12506 w 25012"/>
                <a:gd name="connsiteY4" fmla="*/ 0 h 2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24631">
                  <a:moveTo>
                    <a:pt x="0" y="12506"/>
                  </a:moveTo>
                  <a:lnTo>
                    <a:pt x="8077" y="24632"/>
                  </a:lnTo>
                  <a:lnTo>
                    <a:pt x="16935" y="24632"/>
                  </a:lnTo>
                  <a:lnTo>
                    <a:pt x="25013" y="12506"/>
                  </a:lnTo>
                  <a:lnTo>
                    <a:pt x="12506" y="0"/>
                  </a:lnTo>
                  <a:close/>
                </a:path>
              </a:pathLst>
            </a:custGeom>
            <a:grpFill/>
            <a:ln w="9525" cap="flat">
              <a:noFill/>
              <a:prstDash val="solid"/>
              <a:miter/>
            </a:ln>
          </p:spPr>
          <p:txBody>
            <a:bodyPr rtlCol="0" anchor="ctr"/>
            <a:lstStyle/>
            <a:p>
              <a:endParaRPr lang="en-NL"/>
            </a:p>
          </p:txBody>
        </p:sp>
        <p:sp>
          <p:nvSpPr>
            <p:cNvPr id="52" name="Freeform: Shape 51">
              <a:extLst>
                <a:ext uri="{FF2B5EF4-FFF2-40B4-BE49-F238E27FC236}">
                  <a16:creationId xmlns:a16="http://schemas.microsoft.com/office/drawing/2014/main" id="{36F42874-8532-4B5F-B8E9-1C681C67F5AC}"/>
                </a:ext>
              </a:extLst>
            </p:cNvPr>
            <p:cNvSpPr/>
            <p:nvPr/>
          </p:nvSpPr>
          <p:spPr>
            <a:xfrm>
              <a:off x="12221032" y="4178818"/>
              <a:ext cx="131902" cy="87696"/>
            </a:xfrm>
            <a:custGeom>
              <a:avLst/>
              <a:gdLst>
                <a:gd name="connsiteX0" fmla="*/ 113052 w 131902"/>
                <a:gd name="connsiteY0" fmla="*/ 44806 h 87696"/>
                <a:gd name="connsiteX1" fmla="*/ 77200 w 131902"/>
                <a:gd name="connsiteY1" fmla="*/ 0 h 87696"/>
                <a:gd name="connsiteX2" fmla="*/ 64980 w 131902"/>
                <a:gd name="connsiteY2" fmla="*/ 4362 h 87696"/>
                <a:gd name="connsiteX3" fmla="*/ 0 w 131902"/>
                <a:gd name="connsiteY3" fmla="*/ 87697 h 87696"/>
                <a:gd name="connsiteX4" fmla="*/ 116500 w 131902"/>
                <a:gd name="connsiteY4" fmla="*/ 87697 h 87696"/>
                <a:gd name="connsiteX5" fmla="*/ 131902 w 131902"/>
                <a:gd name="connsiteY5" fmla="*/ 41481 h 87696"/>
                <a:gd name="connsiteX6" fmla="*/ 125692 w 131902"/>
                <a:gd name="connsiteY6" fmla="*/ 32166 h 87696"/>
                <a:gd name="connsiteX7" fmla="*/ 113052 w 131902"/>
                <a:gd name="connsiteY7" fmla="*/ 44806 h 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02" h="87696">
                  <a:moveTo>
                    <a:pt x="113052" y="44806"/>
                  </a:moveTo>
                  <a:lnTo>
                    <a:pt x="77200" y="0"/>
                  </a:lnTo>
                  <a:lnTo>
                    <a:pt x="64980" y="4362"/>
                  </a:lnTo>
                  <a:cubicBezTo>
                    <a:pt x="28861" y="17259"/>
                    <a:pt x="3667" y="50044"/>
                    <a:pt x="0" y="87697"/>
                  </a:cubicBezTo>
                  <a:lnTo>
                    <a:pt x="116500" y="87697"/>
                  </a:lnTo>
                  <a:lnTo>
                    <a:pt x="131902" y="41481"/>
                  </a:lnTo>
                  <a:lnTo>
                    <a:pt x="125692" y="32166"/>
                  </a:lnTo>
                  <a:lnTo>
                    <a:pt x="113052" y="44806"/>
                  </a:lnTo>
                  <a:close/>
                </a:path>
              </a:pathLst>
            </a:custGeom>
            <a:grpFill/>
            <a:ln w="9525" cap="flat">
              <a:noFill/>
              <a:prstDash val="solid"/>
              <a:miter/>
            </a:ln>
          </p:spPr>
          <p:txBody>
            <a:bodyPr rtlCol="0" anchor="ctr"/>
            <a:lstStyle/>
            <a:p>
              <a:endParaRPr lang="en-NL"/>
            </a:p>
          </p:txBody>
        </p:sp>
        <p:sp>
          <p:nvSpPr>
            <p:cNvPr id="53" name="Freeform: Shape 52">
              <a:extLst>
                <a:ext uri="{FF2B5EF4-FFF2-40B4-BE49-F238E27FC236}">
                  <a16:creationId xmlns:a16="http://schemas.microsoft.com/office/drawing/2014/main" id="{389BDED4-93FF-474B-9A5B-AF823B87FCB0}"/>
                </a:ext>
              </a:extLst>
            </p:cNvPr>
            <p:cNvSpPr/>
            <p:nvPr/>
          </p:nvSpPr>
          <p:spPr>
            <a:xfrm>
              <a:off x="12393006" y="4178818"/>
              <a:ext cx="131911" cy="87696"/>
            </a:xfrm>
            <a:custGeom>
              <a:avLst/>
              <a:gdLst>
                <a:gd name="connsiteX0" fmla="*/ 66932 w 131911"/>
                <a:gd name="connsiteY0" fmla="*/ 4362 h 87696"/>
                <a:gd name="connsiteX1" fmla="*/ 54712 w 131911"/>
                <a:gd name="connsiteY1" fmla="*/ 0 h 87696"/>
                <a:gd name="connsiteX2" fmla="*/ 18859 w 131911"/>
                <a:gd name="connsiteY2" fmla="*/ 44806 h 87696"/>
                <a:gd name="connsiteX3" fmla="*/ 6210 w 131911"/>
                <a:gd name="connsiteY3" fmla="*/ 32156 h 87696"/>
                <a:gd name="connsiteX4" fmla="*/ 0 w 131911"/>
                <a:gd name="connsiteY4" fmla="*/ 41472 h 87696"/>
                <a:gd name="connsiteX5" fmla="*/ 15411 w 131911"/>
                <a:gd name="connsiteY5" fmla="*/ 87697 h 87696"/>
                <a:gd name="connsiteX6" fmla="*/ 131912 w 131911"/>
                <a:gd name="connsiteY6" fmla="*/ 87697 h 87696"/>
                <a:gd name="connsiteX7" fmla="*/ 66932 w 131911"/>
                <a:gd name="connsiteY7" fmla="*/ 4362 h 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11" h="87696">
                  <a:moveTo>
                    <a:pt x="66932" y="4362"/>
                  </a:moveTo>
                  <a:lnTo>
                    <a:pt x="54712" y="0"/>
                  </a:lnTo>
                  <a:lnTo>
                    <a:pt x="18859" y="44806"/>
                  </a:lnTo>
                  <a:lnTo>
                    <a:pt x="6210" y="32156"/>
                  </a:lnTo>
                  <a:lnTo>
                    <a:pt x="0" y="41472"/>
                  </a:lnTo>
                  <a:lnTo>
                    <a:pt x="15411" y="87697"/>
                  </a:lnTo>
                  <a:lnTo>
                    <a:pt x="131912" y="87697"/>
                  </a:lnTo>
                  <a:cubicBezTo>
                    <a:pt x="128235" y="50044"/>
                    <a:pt x="103051" y="17259"/>
                    <a:pt x="66932" y="4362"/>
                  </a:cubicBezTo>
                  <a:close/>
                </a:path>
              </a:pathLst>
            </a:custGeom>
            <a:grpFill/>
            <a:ln w="9525" cap="flat">
              <a:noFill/>
              <a:prstDash val="solid"/>
              <a:miter/>
            </a:ln>
          </p:spPr>
          <p:txBody>
            <a:bodyPr rtlCol="0" anchor="ctr"/>
            <a:lstStyle/>
            <a:p>
              <a:endParaRPr lang="en-NL"/>
            </a:p>
          </p:txBody>
        </p:sp>
        <p:sp>
          <p:nvSpPr>
            <p:cNvPr id="54" name="Freeform: Shape 53">
              <a:extLst>
                <a:ext uri="{FF2B5EF4-FFF2-40B4-BE49-F238E27FC236}">
                  <a16:creationId xmlns:a16="http://schemas.microsoft.com/office/drawing/2014/main" id="{385238A1-121C-4234-87F1-EF6427F2A342}"/>
                </a:ext>
              </a:extLst>
            </p:cNvPr>
            <p:cNvSpPr/>
            <p:nvPr/>
          </p:nvSpPr>
          <p:spPr>
            <a:xfrm>
              <a:off x="12458547" y="3938607"/>
              <a:ext cx="149171" cy="117986"/>
            </a:xfrm>
            <a:custGeom>
              <a:avLst/>
              <a:gdLst>
                <a:gd name="connsiteX0" fmla="*/ 141237 w 149171"/>
                <a:gd name="connsiteY0" fmla="*/ 11554 h 117986"/>
                <a:gd name="connsiteX1" fmla="*/ 136046 w 149171"/>
                <a:gd name="connsiteY1" fmla="*/ 17155 h 117986"/>
                <a:gd name="connsiteX2" fmla="*/ 132578 w 149171"/>
                <a:gd name="connsiteY2" fmla="*/ 27356 h 117986"/>
                <a:gd name="connsiteX3" fmla="*/ 114452 w 149171"/>
                <a:gd name="connsiteY3" fmla="*/ 32633 h 117986"/>
                <a:gd name="connsiteX4" fmla="*/ 96336 w 149171"/>
                <a:gd name="connsiteY4" fmla="*/ 27356 h 117986"/>
                <a:gd name="connsiteX5" fmla="*/ 95812 w 149171"/>
                <a:gd name="connsiteY5" fmla="*/ 26070 h 117986"/>
                <a:gd name="connsiteX6" fmla="*/ 92878 w 149171"/>
                <a:gd name="connsiteY6" fmla="*/ 17145 h 117986"/>
                <a:gd name="connsiteX7" fmla="*/ 87697 w 149171"/>
                <a:gd name="connsiteY7" fmla="*/ 11554 h 117986"/>
                <a:gd name="connsiteX8" fmla="*/ 80058 w 149171"/>
                <a:gd name="connsiteY8" fmla="*/ 11782 h 117986"/>
                <a:gd name="connsiteX9" fmla="*/ 65399 w 149171"/>
                <a:gd name="connsiteY9" fmla="*/ 19079 h 117986"/>
                <a:gd name="connsiteX10" fmla="*/ 46330 w 149171"/>
                <a:gd name="connsiteY10" fmla="*/ 0 h 117986"/>
                <a:gd name="connsiteX11" fmla="*/ 47777 w 149171"/>
                <a:gd name="connsiteY11" fmla="*/ 18288 h 117986"/>
                <a:gd name="connsiteX12" fmla="*/ 0 w 149171"/>
                <a:gd name="connsiteY12" fmla="*/ 117986 h 117986"/>
                <a:gd name="connsiteX13" fmla="*/ 149171 w 149171"/>
                <a:gd name="connsiteY13" fmla="*/ 11963 h 117986"/>
                <a:gd name="connsiteX14" fmla="*/ 148838 w 149171"/>
                <a:gd name="connsiteY14" fmla="*/ 11801 h 117986"/>
                <a:gd name="connsiteX15" fmla="*/ 141237 w 149171"/>
                <a:gd name="connsiteY15" fmla="*/ 11554 h 11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171" h="117986">
                  <a:moveTo>
                    <a:pt x="141237" y="11554"/>
                  </a:moveTo>
                  <a:cubicBezTo>
                    <a:pt x="138760" y="12573"/>
                    <a:pt x="136874" y="14621"/>
                    <a:pt x="136046" y="17155"/>
                  </a:cubicBezTo>
                  <a:lnTo>
                    <a:pt x="132578" y="27356"/>
                  </a:lnTo>
                  <a:cubicBezTo>
                    <a:pt x="129931" y="32633"/>
                    <a:pt x="128168" y="32633"/>
                    <a:pt x="114452" y="32633"/>
                  </a:cubicBezTo>
                  <a:cubicBezTo>
                    <a:pt x="100736" y="32633"/>
                    <a:pt x="98974" y="32633"/>
                    <a:pt x="96336" y="27356"/>
                  </a:cubicBezTo>
                  <a:lnTo>
                    <a:pt x="95812" y="26070"/>
                  </a:lnTo>
                  <a:lnTo>
                    <a:pt x="92878" y="17145"/>
                  </a:lnTo>
                  <a:cubicBezTo>
                    <a:pt x="92040" y="14611"/>
                    <a:pt x="90154" y="12573"/>
                    <a:pt x="87697" y="11554"/>
                  </a:cubicBezTo>
                  <a:cubicBezTo>
                    <a:pt x="85230" y="10525"/>
                    <a:pt x="82458" y="10611"/>
                    <a:pt x="80058" y="11782"/>
                  </a:cubicBezTo>
                  <a:lnTo>
                    <a:pt x="65399" y="19079"/>
                  </a:lnTo>
                  <a:lnTo>
                    <a:pt x="46330" y="0"/>
                  </a:lnTo>
                  <a:cubicBezTo>
                    <a:pt x="47177" y="6001"/>
                    <a:pt x="47777" y="12068"/>
                    <a:pt x="47777" y="18288"/>
                  </a:cubicBezTo>
                  <a:cubicBezTo>
                    <a:pt x="47777" y="57179"/>
                    <a:pt x="29975" y="93697"/>
                    <a:pt x="0" y="117986"/>
                  </a:cubicBezTo>
                  <a:cubicBezTo>
                    <a:pt x="65875" y="114367"/>
                    <a:pt x="124111" y="73009"/>
                    <a:pt x="149171" y="11963"/>
                  </a:cubicBezTo>
                  <a:lnTo>
                    <a:pt x="148838" y="11801"/>
                  </a:lnTo>
                  <a:cubicBezTo>
                    <a:pt x="146456" y="10611"/>
                    <a:pt x="143685" y="10535"/>
                    <a:pt x="141237" y="11554"/>
                  </a:cubicBezTo>
                  <a:close/>
                </a:path>
              </a:pathLst>
            </a:custGeom>
            <a:grpFill/>
            <a:ln w="9525" cap="flat">
              <a:noFill/>
              <a:prstDash val="solid"/>
              <a:miter/>
            </a:ln>
          </p:spPr>
          <p:txBody>
            <a:bodyPr rtlCol="0" anchor="ctr"/>
            <a:lstStyle/>
            <a:p>
              <a:endParaRPr lang="en-NL"/>
            </a:p>
          </p:txBody>
        </p:sp>
        <p:sp>
          <p:nvSpPr>
            <p:cNvPr id="55" name="Freeform: Shape 54">
              <a:extLst>
                <a:ext uri="{FF2B5EF4-FFF2-40B4-BE49-F238E27FC236}">
                  <a16:creationId xmlns:a16="http://schemas.microsoft.com/office/drawing/2014/main" id="{ACC4AF13-29FD-42E8-AEC7-15C58797EC67}"/>
                </a:ext>
              </a:extLst>
            </p:cNvPr>
            <p:cNvSpPr/>
            <p:nvPr/>
          </p:nvSpPr>
          <p:spPr>
            <a:xfrm>
              <a:off x="12506325" y="3818868"/>
              <a:ext cx="133350" cy="133321"/>
            </a:xfrm>
            <a:custGeom>
              <a:avLst/>
              <a:gdLst>
                <a:gd name="connsiteX0" fmla="*/ 130940 w 133350"/>
                <a:gd name="connsiteY0" fmla="*/ 63198 h 133321"/>
                <a:gd name="connsiteX1" fmla="*/ 113700 w 133350"/>
                <a:gd name="connsiteY1" fmla="*/ 47244 h 133321"/>
                <a:gd name="connsiteX2" fmla="*/ 114471 w 133350"/>
                <a:gd name="connsiteY2" fmla="*/ 23822 h 133321"/>
                <a:gd name="connsiteX3" fmla="*/ 115662 w 133350"/>
                <a:gd name="connsiteY3" fmla="*/ 21422 h 133321"/>
                <a:gd name="connsiteX4" fmla="*/ 111938 w 133350"/>
                <a:gd name="connsiteY4" fmla="*/ 17688 h 133321"/>
                <a:gd name="connsiteX5" fmla="*/ 109538 w 133350"/>
                <a:gd name="connsiteY5" fmla="*/ 18879 h 133321"/>
                <a:gd name="connsiteX6" fmla="*/ 86106 w 133350"/>
                <a:gd name="connsiteY6" fmla="*/ 19650 h 133321"/>
                <a:gd name="connsiteX7" fmla="*/ 70161 w 133350"/>
                <a:gd name="connsiteY7" fmla="*/ 2410 h 133321"/>
                <a:gd name="connsiteX8" fmla="*/ 69371 w 133350"/>
                <a:gd name="connsiteY8" fmla="*/ 0 h 133321"/>
                <a:gd name="connsiteX9" fmla="*/ 63989 w 133350"/>
                <a:gd name="connsiteY9" fmla="*/ 0 h 133321"/>
                <a:gd name="connsiteX10" fmla="*/ 63198 w 133350"/>
                <a:gd name="connsiteY10" fmla="*/ 2410 h 133321"/>
                <a:gd name="connsiteX11" fmla="*/ 47254 w 133350"/>
                <a:gd name="connsiteY11" fmla="*/ 19650 h 133321"/>
                <a:gd name="connsiteX12" fmla="*/ 23832 w 133350"/>
                <a:gd name="connsiteY12" fmla="*/ 18879 h 133321"/>
                <a:gd name="connsiteX13" fmla="*/ 21431 w 133350"/>
                <a:gd name="connsiteY13" fmla="*/ 17688 h 133321"/>
                <a:gd name="connsiteX14" fmla="*/ 17707 w 133350"/>
                <a:gd name="connsiteY14" fmla="*/ 21422 h 133321"/>
                <a:gd name="connsiteX15" fmla="*/ 18898 w 133350"/>
                <a:gd name="connsiteY15" fmla="*/ 23813 h 133321"/>
                <a:gd name="connsiteX16" fmla="*/ 19669 w 133350"/>
                <a:gd name="connsiteY16" fmla="*/ 47244 h 133321"/>
                <a:gd name="connsiteX17" fmla="*/ 2429 w 133350"/>
                <a:gd name="connsiteY17" fmla="*/ 63198 h 133321"/>
                <a:gd name="connsiteX18" fmla="*/ 0 w 133350"/>
                <a:gd name="connsiteY18" fmla="*/ 63989 h 133321"/>
                <a:gd name="connsiteX19" fmla="*/ 0 w 133350"/>
                <a:gd name="connsiteY19" fmla="*/ 69371 h 133321"/>
                <a:gd name="connsiteX20" fmla="*/ 2410 w 133350"/>
                <a:gd name="connsiteY20" fmla="*/ 70161 h 133321"/>
                <a:gd name="connsiteX21" fmla="*/ 19650 w 133350"/>
                <a:gd name="connsiteY21" fmla="*/ 86125 h 133321"/>
                <a:gd name="connsiteX22" fmla="*/ 18879 w 133350"/>
                <a:gd name="connsiteY22" fmla="*/ 109547 h 133321"/>
                <a:gd name="connsiteX23" fmla="*/ 17688 w 133350"/>
                <a:gd name="connsiteY23" fmla="*/ 111947 h 133321"/>
                <a:gd name="connsiteX24" fmla="*/ 21403 w 133350"/>
                <a:gd name="connsiteY24" fmla="*/ 115672 h 133321"/>
                <a:gd name="connsiteX25" fmla="*/ 23803 w 133350"/>
                <a:gd name="connsiteY25" fmla="*/ 114481 h 133321"/>
                <a:gd name="connsiteX26" fmla="*/ 47234 w 133350"/>
                <a:gd name="connsiteY26" fmla="*/ 113719 h 133321"/>
                <a:gd name="connsiteX27" fmla="*/ 63179 w 133350"/>
                <a:gd name="connsiteY27" fmla="*/ 130950 h 133321"/>
                <a:gd name="connsiteX28" fmla="*/ 63970 w 133350"/>
                <a:gd name="connsiteY28" fmla="*/ 133321 h 133321"/>
                <a:gd name="connsiteX29" fmla="*/ 69371 w 133350"/>
                <a:gd name="connsiteY29" fmla="*/ 133321 h 133321"/>
                <a:gd name="connsiteX30" fmla="*/ 70161 w 133350"/>
                <a:gd name="connsiteY30" fmla="*/ 130940 h 133321"/>
                <a:gd name="connsiteX31" fmla="*/ 86125 w 133350"/>
                <a:gd name="connsiteY31" fmla="*/ 113700 h 133321"/>
                <a:gd name="connsiteX32" fmla="*/ 109538 w 133350"/>
                <a:gd name="connsiteY32" fmla="*/ 114471 h 133321"/>
                <a:gd name="connsiteX33" fmla="*/ 111947 w 133350"/>
                <a:gd name="connsiteY33" fmla="*/ 115662 h 133321"/>
                <a:gd name="connsiteX34" fmla="*/ 115662 w 133350"/>
                <a:gd name="connsiteY34" fmla="*/ 111938 h 133321"/>
                <a:gd name="connsiteX35" fmla="*/ 114471 w 133350"/>
                <a:gd name="connsiteY35" fmla="*/ 109547 h 133321"/>
                <a:gd name="connsiteX36" fmla="*/ 113690 w 133350"/>
                <a:gd name="connsiteY36" fmla="*/ 86116 h 133321"/>
                <a:gd name="connsiteX37" fmla="*/ 130931 w 133350"/>
                <a:gd name="connsiteY37" fmla="*/ 70161 h 133321"/>
                <a:gd name="connsiteX38" fmla="*/ 133350 w 133350"/>
                <a:gd name="connsiteY38" fmla="*/ 69371 h 133321"/>
                <a:gd name="connsiteX39" fmla="*/ 133350 w 133350"/>
                <a:gd name="connsiteY39" fmla="*/ 63989 h 133321"/>
                <a:gd name="connsiteX40" fmla="*/ 130940 w 133350"/>
                <a:gd name="connsiteY40" fmla="*/ 63198 h 133321"/>
                <a:gd name="connsiteX41" fmla="*/ 66675 w 133350"/>
                <a:gd name="connsiteY41" fmla="*/ 85735 h 133321"/>
                <a:gd name="connsiteX42" fmla="*/ 47625 w 133350"/>
                <a:gd name="connsiteY42" fmla="*/ 66685 h 133321"/>
                <a:gd name="connsiteX43" fmla="*/ 66675 w 133350"/>
                <a:gd name="connsiteY43" fmla="*/ 47635 h 133321"/>
                <a:gd name="connsiteX44" fmla="*/ 85725 w 133350"/>
                <a:gd name="connsiteY44" fmla="*/ 66685 h 133321"/>
                <a:gd name="connsiteX45" fmla="*/ 66675 w 133350"/>
                <a:gd name="connsiteY45" fmla="*/ 85735 h 13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3350" h="133321">
                  <a:moveTo>
                    <a:pt x="130940" y="63198"/>
                  </a:moveTo>
                  <a:cubicBezTo>
                    <a:pt x="123149" y="60636"/>
                    <a:pt x="116862" y="54826"/>
                    <a:pt x="113700" y="47244"/>
                  </a:cubicBezTo>
                  <a:cubicBezTo>
                    <a:pt x="110547" y="39691"/>
                    <a:pt x="110833" y="31156"/>
                    <a:pt x="114471" y="23822"/>
                  </a:cubicBezTo>
                  <a:lnTo>
                    <a:pt x="115662" y="21422"/>
                  </a:lnTo>
                  <a:lnTo>
                    <a:pt x="111938" y="17688"/>
                  </a:lnTo>
                  <a:lnTo>
                    <a:pt x="109538" y="18879"/>
                  </a:lnTo>
                  <a:cubicBezTo>
                    <a:pt x="102194" y="22517"/>
                    <a:pt x="93650" y="22793"/>
                    <a:pt x="86106" y="19650"/>
                  </a:cubicBezTo>
                  <a:cubicBezTo>
                    <a:pt x="78534" y="16488"/>
                    <a:pt x="72723" y="10211"/>
                    <a:pt x="70161" y="2410"/>
                  </a:cubicBezTo>
                  <a:lnTo>
                    <a:pt x="69371" y="0"/>
                  </a:lnTo>
                  <a:lnTo>
                    <a:pt x="63989" y="0"/>
                  </a:lnTo>
                  <a:lnTo>
                    <a:pt x="63198" y="2410"/>
                  </a:lnTo>
                  <a:cubicBezTo>
                    <a:pt x="60636" y="10201"/>
                    <a:pt x="54826" y="16488"/>
                    <a:pt x="47254" y="19650"/>
                  </a:cubicBezTo>
                  <a:cubicBezTo>
                    <a:pt x="39710" y="22793"/>
                    <a:pt x="31175" y="22527"/>
                    <a:pt x="23832" y="18879"/>
                  </a:cubicBezTo>
                  <a:lnTo>
                    <a:pt x="21431" y="17688"/>
                  </a:lnTo>
                  <a:lnTo>
                    <a:pt x="17707" y="21422"/>
                  </a:lnTo>
                  <a:lnTo>
                    <a:pt x="18898" y="23813"/>
                  </a:lnTo>
                  <a:cubicBezTo>
                    <a:pt x="22536" y="31156"/>
                    <a:pt x="22822" y="39691"/>
                    <a:pt x="19669" y="47244"/>
                  </a:cubicBezTo>
                  <a:cubicBezTo>
                    <a:pt x="16516" y="54826"/>
                    <a:pt x="10230" y="60636"/>
                    <a:pt x="2429" y="63198"/>
                  </a:cubicBezTo>
                  <a:lnTo>
                    <a:pt x="0" y="63989"/>
                  </a:lnTo>
                  <a:lnTo>
                    <a:pt x="0" y="69371"/>
                  </a:lnTo>
                  <a:lnTo>
                    <a:pt x="2410" y="70161"/>
                  </a:lnTo>
                  <a:cubicBezTo>
                    <a:pt x="10201" y="72742"/>
                    <a:pt x="16488" y="78553"/>
                    <a:pt x="19650" y="86125"/>
                  </a:cubicBezTo>
                  <a:cubicBezTo>
                    <a:pt x="22803" y="93688"/>
                    <a:pt x="22517" y="102213"/>
                    <a:pt x="18879" y="109547"/>
                  </a:cubicBezTo>
                  <a:lnTo>
                    <a:pt x="17688" y="111947"/>
                  </a:lnTo>
                  <a:lnTo>
                    <a:pt x="21403" y="115672"/>
                  </a:lnTo>
                  <a:lnTo>
                    <a:pt x="23803" y="114481"/>
                  </a:lnTo>
                  <a:cubicBezTo>
                    <a:pt x="31137" y="110833"/>
                    <a:pt x="39681" y="110547"/>
                    <a:pt x="47234" y="113719"/>
                  </a:cubicBezTo>
                  <a:cubicBezTo>
                    <a:pt x="54797" y="116862"/>
                    <a:pt x="60617" y="123139"/>
                    <a:pt x="63179" y="130950"/>
                  </a:cubicBezTo>
                  <a:lnTo>
                    <a:pt x="63970" y="133321"/>
                  </a:lnTo>
                  <a:cubicBezTo>
                    <a:pt x="65732" y="133321"/>
                    <a:pt x="67618" y="133321"/>
                    <a:pt x="69371" y="133321"/>
                  </a:cubicBezTo>
                  <a:lnTo>
                    <a:pt x="70161" y="130940"/>
                  </a:lnTo>
                  <a:cubicBezTo>
                    <a:pt x="72723" y="123139"/>
                    <a:pt x="78543" y="116853"/>
                    <a:pt x="86125" y="113700"/>
                  </a:cubicBezTo>
                  <a:cubicBezTo>
                    <a:pt x="93650" y="110547"/>
                    <a:pt x="102194" y="110814"/>
                    <a:pt x="109538" y="114471"/>
                  </a:cubicBezTo>
                  <a:lnTo>
                    <a:pt x="111947" y="115662"/>
                  </a:lnTo>
                  <a:lnTo>
                    <a:pt x="115662" y="111938"/>
                  </a:lnTo>
                  <a:lnTo>
                    <a:pt x="114471" y="109547"/>
                  </a:lnTo>
                  <a:cubicBezTo>
                    <a:pt x="110833" y="102203"/>
                    <a:pt x="110547" y="93678"/>
                    <a:pt x="113690" y="86116"/>
                  </a:cubicBezTo>
                  <a:cubicBezTo>
                    <a:pt x="116853" y="78543"/>
                    <a:pt x="123139" y="72733"/>
                    <a:pt x="130931" y="70161"/>
                  </a:cubicBezTo>
                  <a:lnTo>
                    <a:pt x="133350" y="69371"/>
                  </a:lnTo>
                  <a:lnTo>
                    <a:pt x="133350" y="63989"/>
                  </a:lnTo>
                  <a:lnTo>
                    <a:pt x="130940" y="63198"/>
                  </a:lnTo>
                  <a:close/>
                  <a:moveTo>
                    <a:pt x="66675" y="85735"/>
                  </a:moveTo>
                  <a:cubicBezTo>
                    <a:pt x="56198" y="85735"/>
                    <a:pt x="47625" y="77162"/>
                    <a:pt x="47625" y="66685"/>
                  </a:cubicBezTo>
                  <a:cubicBezTo>
                    <a:pt x="47625" y="56207"/>
                    <a:pt x="56198" y="47635"/>
                    <a:pt x="66675" y="47635"/>
                  </a:cubicBezTo>
                  <a:cubicBezTo>
                    <a:pt x="77152" y="47635"/>
                    <a:pt x="85725" y="56207"/>
                    <a:pt x="85725" y="66685"/>
                  </a:cubicBezTo>
                  <a:cubicBezTo>
                    <a:pt x="85725" y="77162"/>
                    <a:pt x="77152" y="85735"/>
                    <a:pt x="66675" y="85735"/>
                  </a:cubicBezTo>
                  <a:close/>
                </a:path>
              </a:pathLst>
            </a:custGeom>
            <a:grpFill/>
            <a:ln w="9525" cap="flat">
              <a:noFill/>
              <a:prstDash val="solid"/>
              <a:miter/>
            </a:ln>
          </p:spPr>
          <p:txBody>
            <a:bodyPr rtlCol="0" anchor="ctr"/>
            <a:lstStyle/>
            <a:p>
              <a:endParaRPr lang="en-NL"/>
            </a:p>
          </p:txBody>
        </p:sp>
        <p:sp>
          <p:nvSpPr>
            <p:cNvPr id="56" name="Freeform: Shape 55">
              <a:extLst>
                <a:ext uri="{FF2B5EF4-FFF2-40B4-BE49-F238E27FC236}">
                  <a16:creationId xmlns:a16="http://schemas.microsoft.com/office/drawing/2014/main" id="{DF199BCB-46E4-4D30-9D91-59DFBC6CD88E}"/>
                </a:ext>
              </a:extLst>
            </p:cNvPr>
            <p:cNvSpPr/>
            <p:nvPr/>
          </p:nvSpPr>
          <p:spPr>
            <a:xfrm>
              <a:off x="12357620" y="4228415"/>
              <a:ext cx="30708" cy="38100"/>
            </a:xfrm>
            <a:custGeom>
              <a:avLst/>
              <a:gdLst>
                <a:gd name="connsiteX0" fmla="*/ 12697 w 30708"/>
                <a:gd name="connsiteY0" fmla="*/ 0 h 38100"/>
                <a:gd name="connsiteX1" fmla="*/ 0 w 30708"/>
                <a:gd name="connsiteY1" fmla="*/ 38100 h 38100"/>
                <a:gd name="connsiteX2" fmla="*/ 30709 w 30708"/>
                <a:gd name="connsiteY2" fmla="*/ 38100 h 38100"/>
                <a:gd name="connsiteX3" fmla="*/ 18012 w 30708"/>
                <a:gd name="connsiteY3" fmla="*/ 0 h 38100"/>
              </a:gdLst>
              <a:ahLst/>
              <a:cxnLst>
                <a:cxn ang="0">
                  <a:pos x="connsiteX0" y="connsiteY0"/>
                </a:cxn>
                <a:cxn ang="0">
                  <a:pos x="connsiteX1" y="connsiteY1"/>
                </a:cxn>
                <a:cxn ang="0">
                  <a:pos x="connsiteX2" y="connsiteY2"/>
                </a:cxn>
                <a:cxn ang="0">
                  <a:pos x="connsiteX3" y="connsiteY3"/>
                </a:cxn>
              </a:cxnLst>
              <a:rect l="l" t="t" r="r" b="b"/>
              <a:pathLst>
                <a:path w="30708" h="38100">
                  <a:moveTo>
                    <a:pt x="12697" y="0"/>
                  </a:moveTo>
                  <a:lnTo>
                    <a:pt x="0" y="38100"/>
                  </a:lnTo>
                  <a:lnTo>
                    <a:pt x="30709" y="38100"/>
                  </a:lnTo>
                  <a:lnTo>
                    <a:pt x="18012" y="0"/>
                  </a:lnTo>
                  <a:close/>
                </a:path>
              </a:pathLst>
            </a:custGeom>
            <a:grpFill/>
            <a:ln w="9525" cap="flat">
              <a:noFill/>
              <a:prstDash val="solid"/>
              <a:miter/>
            </a:ln>
          </p:spPr>
          <p:txBody>
            <a:bodyPr rtlCol="0" anchor="ctr"/>
            <a:lstStyle/>
            <a:p>
              <a:endParaRPr lang="en-NL"/>
            </a:p>
          </p:txBody>
        </p:sp>
        <p:sp>
          <p:nvSpPr>
            <p:cNvPr id="57" name="Freeform: Shape 56">
              <a:extLst>
                <a:ext uri="{FF2B5EF4-FFF2-40B4-BE49-F238E27FC236}">
                  <a16:creationId xmlns:a16="http://schemas.microsoft.com/office/drawing/2014/main" id="{D9133FED-C7D1-4548-924B-961CEB89D12F}"/>
                </a:ext>
              </a:extLst>
            </p:cNvPr>
            <p:cNvSpPr/>
            <p:nvPr/>
          </p:nvSpPr>
          <p:spPr>
            <a:xfrm>
              <a:off x="12135202" y="3714065"/>
              <a:ext cx="207978" cy="342900"/>
            </a:xfrm>
            <a:custGeom>
              <a:avLst/>
              <a:gdLst>
                <a:gd name="connsiteX0" fmla="*/ 142523 w 207978"/>
                <a:gd name="connsiteY0" fmla="*/ 322736 h 342900"/>
                <a:gd name="connsiteX1" fmla="*/ 123473 w 207978"/>
                <a:gd name="connsiteY1" fmla="*/ 297161 h 342900"/>
                <a:gd name="connsiteX2" fmla="*/ 124111 w 207978"/>
                <a:gd name="connsiteY2" fmla="*/ 291360 h 342900"/>
                <a:gd name="connsiteX3" fmla="*/ 139084 w 207978"/>
                <a:gd name="connsiteY3" fmla="*/ 223980 h 342900"/>
                <a:gd name="connsiteX4" fmla="*/ 104423 w 207978"/>
                <a:gd name="connsiteY4" fmla="*/ 171450 h 342900"/>
                <a:gd name="connsiteX5" fmla="*/ 129521 w 207978"/>
                <a:gd name="connsiteY5" fmla="*/ 124158 h 342900"/>
                <a:gd name="connsiteX6" fmla="*/ 207978 w 207978"/>
                <a:gd name="connsiteY6" fmla="*/ 12849 h 342900"/>
                <a:gd name="connsiteX7" fmla="*/ 142523 w 207978"/>
                <a:gd name="connsiteY7" fmla="*/ 0 h 342900"/>
                <a:gd name="connsiteX8" fmla="*/ 19 w 207978"/>
                <a:gd name="connsiteY8" fmla="*/ 76219 h 342900"/>
                <a:gd name="connsiteX9" fmla="*/ 66323 w 207978"/>
                <a:gd name="connsiteY9" fmla="*/ 142875 h 342900"/>
                <a:gd name="connsiteX10" fmla="*/ 48882 w 207978"/>
                <a:gd name="connsiteY10" fmla="*/ 192157 h 342900"/>
                <a:gd name="connsiteX11" fmla="*/ 37748 w 207978"/>
                <a:gd name="connsiteY11" fmla="*/ 219075 h 342900"/>
                <a:gd name="connsiteX12" fmla="*/ 37748 w 207978"/>
                <a:gd name="connsiteY12" fmla="*/ 228600 h 342900"/>
                <a:gd name="connsiteX13" fmla="*/ 0 w 207978"/>
                <a:gd name="connsiteY13" fmla="*/ 266662 h 342900"/>
                <a:gd name="connsiteX14" fmla="*/ 142523 w 207978"/>
                <a:gd name="connsiteY14" fmla="*/ 342900 h 342900"/>
                <a:gd name="connsiteX15" fmla="*/ 142523 w 207978"/>
                <a:gd name="connsiteY15" fmla="*/ 32273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978" h="342900">
                  <a:moveTo>
                    <a:pt x="142523" y="322736"/>
                  </a:moveTo>
                  <a:cubicBezTo>
                    <a:pt x="131521" y="319440"/>
                    <a:pt x="123473" y="309229"/>
                    <a:pt x="123473" y="297161"/>
                  </a:cubicBezTo>
                  <a:cubicBezTo>
                    <a:pt x="123473" y="295208"/>
                    <a:pt x="123682" y="293246"/>
                    <a:pt x="124111" y="291360"/>
                  </a:cubicBezTo>
                  <a:lnTo>
                    <a:pt x="139084" y="223980"/>
                  </a:lnTo>
                  <a:cubicBezTo>
                    <a:pt x="118720" y="215227"/>
                    <a:pt x="104423" y="194986"/>
                    <a:pt x="104423" y="171450"/>
                  </a:cubicBezTo>
                  <a:cubicBezTo>
                    <a:pt x="104423" y="151809"/>
                    <a:pt x="114386" y="134455"/>
                    <a:pt x="129521" y="124158"/>
                  </a:cubicBezTo>
                  <a:cubicBezTo>
                    <a:pt x="141494" y="77229"/>
                    <a:pt x="169936" y="38214"/>
                    <a:pt x="207978" y="12849"/>
                  </a:cubicBezTo>
                  <a:cubicBezTo>
                    <a:pt x="187795" y="4601"/>
                    <a:pt x="165716" y="0"/>
                    <a:pt x="142523" y="0"/>
                  </a:cubicBezTo>
                  <a:cubicBezTo>
                    <a:pt x="84601" y="0"/>
                    <a:pt x="31642" y="28804"/>
                    <a:pt x="19" y="76219"/>
                  </a:cubicBezTo>
                  <a:cubicBezTo>
                    <a:pt x="36614" y="76419"/>
                    <a:pt x="66323" y="106242"/>
                    <a:pt x="66323" y="142875"/>
                  </a:cubicBezTo>
                  <a:cubicBezTo>
                    <a:pt x="66323" y="166192"/>
                    <a:pt x="56645" y="180584"/>
                    <a:pt x="48882" y="192157"/>
                  </a:cubicBezTo>
                  <a:cubicBezTo>
                    <a:pt x="42662" y="201416"/>
                    <a:pt x="37748" y="208712"/>
                    <a:pt x="37748" y="219075"/>
                  </a:cubicBezTo>
                  <a:lnTo>
                    <a:pt x="37748" y="228600"/>
                  </a:lnTo>
                  <a:cubicBezTo>
                    <a:pt x="37748" y="249498"/>
                    <a:pt x="20841" y="266471"/>
                    <a:pt x="0" y="266662"/>
                  </a:cubicBezTo>
                  <a:cubicBezTo>
                    <a:pt x="31499" y="313649"/>
                    <a:pt x="84963" y="342900"/>
                    <a:pt x="142523" y="342900"/>
                  </a:cubicBezTo>
                  <a:lnTo>
                    <a:pt x="142523" y="322736"/>
                  </a:lnTo>
                  <a:close/>
                </a:path>
              </a:pathLst>
            </a:custGeom>
            <a:grpFill/>
            <a:ln w="9525" cap="flat">
              <a:noFill/>
              <a:prstDash val="solid"/>
              <a:miter/>
            </a:ln>
          </p:spPr>
          <p:txBody>
            <a:bodyPr rtlCol="0" anchor="ctr"/>
            <a:lstStyle/>
            <a:p>
              <a:endParaRPr lang="en-NL"/>
            </a:p>
          </p:txBody>
        </p:sp>
        <p:sp>
          <p:nvSpPr>
            <p:cNvPr id="58" name="Freeform: Shape 57">
              <a:extLst>
                <a:ext uri="{FF2B5EF4-FFF2-40B4-BE49-F238E27FC236}">
                  <a16:creationId xmlns:a16="http://schemas.microsoft.com/office/drawing/2014/main" id="{9AA35F3D-776C-4B61-B7ED-F9B9F705C6B5}"/>
                </a:ext>
              </a:extLst>
            </p:cNvPr>
            <p:cNvSpPr/>
            <p:nvPr/>
          </p:nvSpPr>
          <p:spPr>
            <a:xfrm>
              <a:off x="12383719" y="3714065"/>
              <a:ext cx="224018" cy="175841"/>
            </a:xfrm>
            <a:custGeom>
              <a:avLst/>
              <a:gdLst>
                <a:gd name="connsiteX0" fmla="*/ 83229 w 224018"/>
                <a:gd name="connsiteY0" fmla="*/ 150457 h 175841"/>
                <a:gd name="connsiteX1" fmla="*/ 103556 w 224018"/>
                <a:gd name="connsiteY1" fmla="*/ 175841 h 175841"/>
                <a:gd name="connsiteX2" fmla="*/ 103556 w 224018"/>
                <a:gd name="connsiteY2" fmla="*/ 155000 h 175841"/>
                <a:gd name="connsiteX3" fmla="*/ 119063 w 224018"/>
                <a:gd name="connsiteY3" fmla="*/ 149895 h 175841"/>
                <a:gd name="connsiteX4" fmla="*/ 124663 w 224018"/>
                <a:gd name="connsiteY4" fmla="*/ 144713 h 175841"/>
                <a:gd name="connsiteX5" fmla="*/ 124416 w 224018"/>
                <a:gd name="connsiteY5" fmla="*/ 137084 h 175841"/>
                <a:gd name="connsiteX6" fmla="*/ 117138 w 224018"/>
                <a:gd name="connsiteY6" fmla="*/ 122425 h 175841"/>
                <a:gd name="connsiteX7" fmla="*/ 140218 w 224018"/>
                <a:gd name="connsiteY7" fmla="*/ 99346 h 175841"/>
                <a:gd name="connsiteX8" fmla="*/ 154886 w 224018"/>
                <a:gd name="connsiteY8" fmla="*/ 106623 h 175841"/>
                <a:gd name="connsiteX9" fmla="*/ 162506 w 224018"/>
                <a:gd name="connsiteY9" fmla="*/ 106871 h 175841"/>
                <a:gd name="connsiteX10" fmla="*/ 167697 w 224018"/>
                <a:gd name="connsiteY10" fmla="*/ 101260 h 175841"/>
                <a:gd name="connsiteX11" fmla="*/ 172803 w 224018"/>
                <a:gd name="connsiteY11" fmla="*/ 85754 h 175841"/>
                <a:gd name="connsiteX12" fmla="*/ 205759 w 224018"/>
                <a:gd name="connsiteY12" fmla="*/ 85754 h 175841"/>
                <a:gd name="connsiteX13" fmla="*/ 210864 w 224018"/>
                <a:gd name="connsiteY13" fmla="*/ 101260 h 175841"/>
                <a:gd name="connsiteX14" fmla="*/ 216056 w 224018"/>
                <a:gd name="connsiteY14" fmla="*/ 106871 h 175841"/>
                <a:gd name="connsiteX15" fmla="*/ 223676 w 224018"/>
                <a:gd name="connsiteY15" fmla="*/ 106623 h 175841"/>
                <a:gd name="connsiteX16" fmla="*/ 224018 w 224018"/>
                <a:gd name="connsiteY16" fmla="*/ 106451 h 175841"/>
                <a:gd name="connsiteX17" fmla="*/ 65456 w 224018"/>
                <a:gd name="connsiteY17" fmla="*/ 0 h 175841"/>
                <a:gd name="connsiteX18" fmla="*/ 0 w 224018"/>
                <a:gd name="connsiteY18" fmla="*/ 12954 h 175841"/>
                <a:gd name="connsiteX19" fmla="*/ 83229 w 224018"/>
                <a:gd name="connsiteY19" fmla="*/ 150457 h 17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018" h="175841">
                  <a:moveTo>
                    <a:pt x="83229" y="150457"/>
                  </a:moveTo>
                  <a:cubicBezTo>
                    <a:pt x="91040" y="158001"/>
                    <a:pt x="97841" y="166545"/>
                    <a:pt x="103556" y="175841"/>
                  </a:cubicBezTo>
                  <a:lnTo>
                    <a:pt x="103556" y="155000"/>
                  </a:lnTo>
                  <a:lnTo>
                    <a:pt x="119063" y="149895"/>
                  </a:lnTo>
                  <a:cubicBezTo>
                    <a:pt x="121606" y="149066"/>
                    <a:pt x="123635" y="147180"/>
                    <a:pt x="124663" y="144713"/>
                  </a:cubicBezTo>
                  <a:cubicBezTo>
                    <a:pt x="125692" y="142246"/>
                    <a:pt x="125606" y="139475"/>
                    <a:pt x="124416" y="137084"/>
                  </a:cubicBezTo>
                  <a:lnTo>
                    <a:pt x="117138" y="122425"/>
                  </a:lnTo>
                  <a:lnTo>
                    <a:pt x="140218" y="99346"/>
                  </a:lnTo>
                  <a:lnTo>
                    <a:pt x="154886" y="106623"/>
                  </a:lnTo>
                  <a:cubicBezTo>
                    <a:pt x="157286" y="107813"/>
                    <a:pt x="160049" y="107909"/>
                    <a:pt x="162506" y="106871"/>
                  </a:cubicBezTo>
                  <a:cubicBezTo>
                    <a:pt x="164973" y="105842"/>
                    <a:pt x="166868" y="103803"/>
                    <a:pt x="167697" y="101260"/>
                  </a:cubicBezTo>
                  <a:lnTo>
                    <a:pt x="172803" y="85754"/>
                  </a:lnTo>
                  <a:lnTo>
                    <a:pt x="205759" y="85754"/>
                  </a:lnTo>
                  <a:lnTo>
                    <a:pt x="210864" y="101260"/>
                  </a:lnTo>
                  <a:cubicBezTo>
                    <a:pt x="211703" y="103803"/>
                    <a:pt x="213598" y="105832"/>
                    <a:pt x="216056" y="106871"/>
                  </a:cubicBezTo>
                  <a:cubicBezTo>
                    <a:pt x="218513" y="107909"/>
                    <a:pt x="221285" y="107813"/>
                    <a:pt x="223676" y="106623"/>
                  </a:cubicBezTo>
                  <a:lnTo>
                    <a:pt x="224018" y="106451"/>
                  </a:lnTo>
                  <a:cubicBezTo>
                    <a:pt x="197796" y="42482"/>
                    <a:pt x="135169" y="0"/>
                    <a:pt x="65456" y="0"/>
                  </a:cubicBezTo>
                  <a:cubicBezTo>
                    <a:pt x="42348" y="0"/>
                    <a:pt x="20260" y="4648"/>
                    <a:pt x="0" y="12954"/>
                  </a:cubicBezTo>
                  <a:cubicBezTo>
                    <a:pt x="45358" y="43177"/>
                    <a:pt x="76876" y="92412"/>
                    <a:pt x="83229" y="150457"/>
                  </a:cubicBezTo>
                  <a:close/>
                </a:path>
              </a:pathLst>
            </a:custGeom>
            <a:grpFill/>
            <a:ln w="9525" cap="flat">
              <a:noFill/>
              <a:prstDash val="solid"/>
              <a:miter/>
            </a:ln>
          </p:spPr>
          <p:txBody>
            <a:bodyPr rtlCol="0" anchor="ctr"/>
            <a:lstStyle/>
            <a:p>
              <a:endParaRPr lang="en-NL"/>
            </a:p>
          </p:txBody>
        </p:sp>
        <p:sp>
          <p:nvSpPr>
            <p:cNvPr id="59" name="Freeform: Shape 58">
              <a:extLst>
                <a:ext uri="{FF2B5EF4-FFF2-40B4-BE49-F238E27FC236}">
                  <a16:creationId xmlns:a16="http://schemas.microsoft.com/office/drawing/2014/main" id="{8646AC8C-C9A8-46EE-8CF5-C704DFBCA7E7}"/>
                </a:ext>
              </a:extLst>
            </p:cNvPr>
            <p:cNvSpPr/>
            <p:nvPr/>
          </p:nvSpPr>
          <p:spPr>
            <a:xfrm>
              <a:off x="12115800" y="3942665"/>
              <a:ext cx="38100" cy="19050"/>
            </a:xfrm>
            <a:custGeom>
              <a:avLst/>
              <a:gdLst>
                <a:gd name="connsiteX0" fmla="*/ 38100 w 38100"/>
                <a:gd name="connsiteY0" fmla="*/ 0 h 19050"/>
                <a:gd name="connsiteX1" fmla="*/ 0 w 38100"/>
                <a:gd name="connsiteY1" fmla="*/ 0 h 19050"/>
                <a:gd name="connsiteX2" fmla="*/ 19050 w 38100"/>
                <a:gd name="connsiteY2" fmla="*/ 19050 h 19050"/>
                <a:gd name="connsiteX3" fmla="*/ 38100 w 38100"/>
                <a:gd name="connsiteY3" fmla="*/ 0 h 19050"/>
              </a:gdLst>
              <a:ahLst/>
              <a:cxnLst>
                <a:cxn ang="0">
                  <a:pos x="connsiteX0" y="connsiteY0"/>
                </a:cxn>
                <a:cxn ang="0">
                  <a:pos x="connsiteX1" y="connsiteY1"/>
                </a:cxn>
                <a:cxn ang="0">
                  <a:pos x="connsiteX2" y="connsiteY2"/>
                </a:cxn>
                <a:cxn ang="0">
                  <a:pos x="connsiteX3" y="connsiteY3"/>
                </a:cxn>
              </a:cxnLst>
              <a:rect l="l" t="t" r="r" b="b"/>
              <a:pathLst>
                <a:path w="38100" h="19050">
                  <a:moveTo>
                    <a:pt x="38100" y="0"/>
                  </a:moveTo>
                  <a:lnTo>
                    <a:pt x="0" y="0"/>
                  </a:lnTo>
                  <a:cubicBezTo>
                    <a:pt x="0" y="10506"/>
                    <a:pt x="8544" y="19050"/>
                    <a:pt x="19050" y="19050"/>
                  </a:cubicBezTo>
                  <a:cubicBezTo>
                    <a:pt x="29556" y="19050"/>
                    <a:pt x="38100" y="10506"/>
                    <a:pt x="38100" y="0"/>
                  </a:cubicBezTo>
                  <a:close/>
                </a:path>
              </a:pathLst>
            </a:custGeom>
            <a:grpFill/>
            <a:ln w="9525" cap="flat">
              <a:noFill/>
              <a:prstDash val="solid"/>
              <a:miter/>
            </a:ln>
          </p:spPr>
          <p:txBody>
            <a:bodyPr rtlCol="0" anchor="ctr"/>
            <a:lstStyle/>
            <a:p>
              <a:endParaRPr lang="en-NL"/>
            </a:p>
          </p:txBody>
        </p:sp>
      </p:grpSp>
      <p:grpSp>
        <p:nvGrpSpPr>
          <p:cNvPr id="69" name="Graphic 66">
            <a:extLst>
              <a:ext uri="{FF2B5EF4-FFF2-40B4-BE49-F238E27FC236}">
                <a16:creationId xmlns:a16="http://schemas.microsoft.com/office/drawing/2014/main" id="{E7872E87-3E6E-4CCE-AC16-B5676B10C0C8}"/>
              </a:ext>
            </a:extLst>
          </p:cNvPr>
          <p:cNvGrpSpPr/>
          <p:nvPr/>
        </p:nvGrpSpPr>
        <p:grpSpPr>
          <a:xfrm>
            <a:off x="4056810" y="3671407"/>
            <a:ext cx="504000" cy="720000"/>
            <a:chOff x="2487643" y="3076719"/>
            <a:chExt cx="507447" cy="852954"/>
          </a:xfrm>
          <a:solidFill>
            <a:schemeClr val="bg1"/>
          </a:solidFill>
        </p:grpSpPr>
        <p:sp>
          <p:nvSpPr>
            <p:cNvPr id="70" name="Freeform: Shape 69">
              <a:extLst>
                <a:ext uri="{FF2B5EF4-FFF2-40B4-BE49-F238E27FC236}">
                  <a16:creationId xmlns:a16="http://schemas.microsoft.com/office/drawing/2014/main" id="{E342BAE5-435E-4481-A065-FCF3C30CCB91}"/>
                </a:ext>
              </a:extLst>
            </p:cNvPr>
            <p:cNvSpPr/>
            <p:nvPr/>
          </p:nvSpPr>
          <p:spPr>
            <a:xfrm>
              <a:off x="2601258" y="3333304"/>
              <a:ext cx="285890" cy="111348"/>
            </a:xfrm>
            <a:custGeom>
              <a:avLst/>
              <a:gdLst>
                <a:gd name="connsiteX0" fmla="*/ 114300 w 285890"/>
                <a:gd name="connsiteY0" fmla="*/ 109298 h 111348"/>
                <a:gd name="connsiteX1" fmla="*/ 278130 w 285890"/>
                <a:gd name="connsiteY1" fmla="*/ 51195 h 111348"/>
                <a:gd name="connsiteX2" fmla="*/ 230505 w 285890"/>
                <a:gd name="connsiteY2" fmla="*/ 14048 h 111348"/>
                <a:gd name="connsiteX3" fmla="*/ 127635 w 285890"/>
                <a:gd name="connsiteY3" fmla="*/ 57863 h 111348"/>
                <a:gd name="connsiteX4" fmla="*/ 24765 w 285890"/>
                <a:gd name="connsiteY4" fmla="*/ 12143 h 111348"/>
                <a:gd name="connsiteX5" fmla="*/ 0 w 285890"/>
                <a:gd name="connsiteY5" fmla="*/ 18810 h 111348"/>
                <a:gd name="connsiteX6" fmla="*/ 114300 w 285890"/>
                <a:gd name="connsiteY6" fmla="*/ 109298 h 11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890" h="111348">
                  <a:moveTo>
                    <a:pt x="114300" y="109298"/>
                  </a:moveTo>
                  <a:cubicBezTo>
                    <a:pt x="173355" y="117870"/>
                    <a:pt x="240030" y="99773"/>
                    <a:pt x="278130" y="51195"/>
                  </a:cubicBezTo>
                  <a:cubicBezTo>
                    <a:pt x="304800" y="16905"/>
                    <a:pt x="256223" y="-21195"/>
                    <a:pt x="230505" y="14048"/>
                  </a:cubicBezTo>
                  <a:cubicBezTo>
                    <a:pt x="207645" y="46433"/>
                    <a:pt x="165735" y="57863"/>
                    <a:pt x="127635" y="57863"/>
                  </a:cubicBezTo>
                  <a:cubicBezTo>
                    <a:pt x="92393" y="57863"/>
                    <a:pt x="42863" y="45480"/>
                    <a:pt x="24765" y="12143"/>
                  </a:cubicBezTo>
                  <a:cubicBezTo>
                    <a:pt x="19050" y="-240"/>
                    <a:pt x="0" y="5475"/>
                    <a:pt x="0" y="18810"/>
                  </a:cubicBezTo>
                  <a:cubicBezTo>
                    <a:pt x="0" y="75008"/>
                    <a:pt x="66675" y="101678"/>
                    <a:pt x="114300" y="109298"/>
                  </a:cubicBezTo>
                  <a:close/>
                </a:path>
              </a:pathLst>
            </a:custGeom>
            <a:solidFill>
              <a:schemeClr val="bg1"/>
            </a:solidFill>
            <a:ln w="9525" cap="flat">
              <a:noFill/>
              <a:prstDash val="solid"/>
              <a:miter/>
            </a:ln>
          </p:spPr>
          <p:txBody>
            <a:bodyPr rtlCol="0" anchor="ctr"/>
            <a:lstStyle/>
            <a:p>
              <a:endParaRPr lang="en-NL"/>
            </a:p>
          </p:txBody>
        </p:sp>
        <p:sp>
          <p:nvSpPr>
            <p:cNvPr id="71" name="Freeform: Shape 70">
              <a:extLst>
                <a:ext uri="{FF2B5EF4-FFF2-40B4-BE49-F238E27FC236}">
                  <a16:creationId xmlns:a16="http://schemas.microsoft.com/office/drawing/2014/main" id="{E3A88963-9BA7-4019-9D4E-BDCBC6AE573C}"/>
                </a:ext>
              </a:extLst>
            </p:cNvPr>
            <p:cNvSpPr/>
            <p:nvPr/>
          </p:nvSpPr>
          <p:spPr>
            <a:xfrm>
              <a:off x="2628880" y="3232099"/>
              <a:ext cx="62864" cy="62865"/>
            </a:xfrm>
            <a:custGeom>
              <a:avLst/>
              <a:gdLst>
                <a:gd name="connsiteX0" fmla="*/ 31432 w 62864"/>
                <a:gd name="connsiteY0" fmla="*/ 62865 h 62865"/>
                <a:gd name="connsiteX1" fmla="*/ 53340 w 62864"/>
                <a:gd name="connsiteY1" fmla="*/ 53340 h 62865"/>
                <a:gd name="connsiteX2" fmla="*/ 62865 w 62864"/>
                <a:gd name="connsiteY2" fmla="*/ 31433 h 62865"/>
                <a:gd name="connsiteX3" fmla="*/ 53340 w 62864"/>
                <a:gd name="connsiteY3" fmla="*/ 9525 h 62865"/>
                <a:gd name="connsiteX4" fmla="*/ 31432 w 62864"/>
                <a:gd name="connsiteY4" fmla="*/ 0 h 62865"/>
                <a:gd name="connsiteX5" fmla="*/ 9525 w 62864"/>
                <a:gd name="connsiteY5" fmla="*/ 9525 h 62865"/>
                <a:gd name="connsiteX6" fmla="*/ 0 w 62864"/>
                <a:gd name="connsiteY6" fmla="*/ 31433 h 62865"/>
                <a:gd name="connsiteX7" fmla="*/ 9525 w 62864"/>
                <a:gd name="connsiteY7" fmla="*/ 53340 h 62865"/>
                <a:gd name="connsiteX8" fmla="*/ 31432 w 62864"/>
                <a:gd name="connsiteY8" fmla="*/ 6286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4" h="62865">
                  <a:moveTo>
                    <a:pt x="31432" y="62865"/>
                  </a:moveTo>
                  <a:cubicBezTo>
                    <a:pt x="39052" y="62865"/>
                    <a:pt x="47625" y="59055"/>
                    <a:pt x="53340" y="53340"/>
                  </a:cubicBezTo>
                  <a:cubicBezTo>
                    <a:pt x="59055" y="47625"/>
                    <a:pt x="62865" y="39053"/>
                    <a:pt x="62865" y="31433"/>
                  </a:cubicBezTo>
                  <a:cubicBezTo>
                    <a:pt x="62865" y="22860"/>
                    <a:pt x="60007" y="15240"/>
                    <a:pt x="53340" y="9525"/>
                  </a:cubicBezTo>
                  <a:cubicBezTo>
                    <a:pt x="47625" y="3810"/>
                    <a:pt x="40005" y="0"/>
                    <a:pt x="31432" y="0"/>
                  </a:cubicBezTo>
                  <a:cubicBezTo>
                    <a:pt x="23813" y="0"/>
                    <a:pt x="15240" y="3810"/>
                    <a:pt x="9525" y="9525"/>
                  </a:cubicBezTo>
                  <a:cubicBezTo>
                    <a:pt x="3810" y="15240"/>
                    <a:pt x="0" y="23813"/>
                    <a:pt x="0" y="31433"/>
                  </a:cubicBezTo>
                  <a:cubicBezTo>
                    <a:pt x="0" y="40005"/>
                    <a:pt x="2857" y="47625"/>
                    <a:pt x="9525" y="53340"/>
                  </a:cubicBezTo>
                  <a:cubicBezTo>
                    <a:pt x="15240" y="59055"/>
                    <a:pt x="22860" y="62865"/>
                    <a:pt x="31432" y="62865"/>
                  </a:cubicBezTo>
                  <a:close/>
                </a:path>
              </a:pathLst>
            </a:custGeom>
            <a:solidFill>
              <a:schemeClr val="bg1"/>
            </a:solidFill>
            <a:ln w="9525" cap="flat">
              <a:noFill/>
              <a:prstDash val="solid"/>
              <a:miter/>
            </a:ln>
          </p:spPr>
          <p:txBody>
            <a:bodyPr rtlCol="0" anchor="ctr"/>
            <a:lstStyle/>
            <a:p>
              <a:endParaRPr lang="en-NL"/>
            </a:p>
          </p:txBody>
        </p:sp>
        <p:sp>
          <p:nvSpPr>
            <p:cNvPr id="72" name="Freeform: Shape 71">
              <a:extLst>
                <a:ext uri="{FF2B5EF4-FFF2-40B4-BE49-F238E27FC236}">
                  <a16:creationId xmlns:a16="http://schemas.microsoft.com/office/drawing/2014/main" id="{60CE33E9-3EA1-4831-94C3-1D2806443F92}"/>
                </a:ext>
              </a:extLst>
            </p:cNvPr>
            <p:cNvSpPr/>
            <p:nvPr/>
          </p:nvSpPr>
          <p:spPr>
            <a:xfrm>
              <a:off x="2783185" y="3232099"/>
              <a:ext cx="62865" cy="62865"/>
            </a:xfrm>
            <a:custGeom>
              <a:avLst/>
              <a:gdLst>
                <a:gd name="connsiteX0" fmla="*/ 31433 w 62865"/>
                <a:gd name="connsiteY0" fmla="*/ 62865 h 62865"/>
                <a:gd name="connsiteX1" fmla="*/ 53340 w 62865"/>
                <a:gd name="connsiteY1" fmla="*/ 53340 h 62865"/>
                <a:gd name="connsiteX2" fmla="*/ 62865 w 62865"/>
                <a:gd name="connsiteY2" fmla="*/ 31433 h 62865"/>
                <a:gd name="connsiteX3" fmla="*/ 53340 w 62865"/>
                <a:gd name="connsiteY3" fmla="*/ 9525 h 62865"/>
                <a:gd name="connsiteX4" fmla="*/ 31433 w 62865"/>
                <a:gd name="connsiteY4" fmla="*/ 0 h 62865"/>
                <a:gd name="connsiteX5" fmla="*/ 9525 w 62865"/>
                <a:gd name="connsiteY5" fmla="*/ 9525 h 62865"/>
                <a:gd name="connsiteX6" fmla="*/ 0 w 62865"/>
                <a:gd name="connsiteY6" fmla="*/ 31433 h 62865"/>
                <a:gd name="connsiteX7" fmla="*/ 9525 w 62865"/>
                <a:gd name="connsiteY7" fmla="*/ 53340 h 62865"/>
                <a:gd name="connsiteX8" fmla="*/ 31433 w 62865"/>
                <a:gd name="connsiteY8" fmla="*/ 6286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 h="62865">
                  <a:moveTo>
                    <a:pt x="31433" y="62865"/>
                  </a:moveTo>
                  <a:cubicBezTo>
                    <a:pt x="39053" y="62865"/>
                    <a:pt x="47625" y="59055"/>
                    <a:pt x="53340" y="53340"/>
                  </a:cubicBezTo>
                  <a:cubicBezTo>
                    <a:pt x="59055" y="47625"/>
                    <a:pt x="62865" y="39053"/>
                    <a:pt x="62865" y="31433"/>
                  </a:cubicBezTo>
                  <a:cubicBezTo>
                    <a:pt x="62865" y="22860"/>
                    <a:pt x="60008" y="15240"/>
                    <a:pt x="53340" y="9525"/>
                  </a:cubicBezTo>
                  <a:cubicBezTo>
                    <a:pt x="47625" y="3810"/>
                    <a:pt x="40005" y="0"/>
                    <a:pt x="31433" y="0"/>
                  </a:cubicBezTo>
                  <a:cubicBezTo>
                    <a:pt x="23813" y="0"/>
                    <a:pt x="15240" y="3810"/>
                    <a:pt x="9525" y="9525"/>
                  </a:cubicBezTo>
                  <a:cubicBezTo>
                    <a:pt x="3810" y="15240"/>
                    <a:pt x="0" y="23813"/>
                    <a:pt x="0" y="31433"/>
                  </a:cubicBezTo>
                  <a:cubicBezTo>
                    <a:pt x="0" y="40005"/>
                    <a:pt x="2858" y="47625"/>
                    <a:pt x="9525" y="53340"/>
                  </a:cubicBezTo>
                  <a:cubicBezTo>
                    <a:pt x="15240" y="59055"/>
                    <a:pt x="22860" y="62865"/>
                    <a:pt x="31433" y="62865"/>
                  </a:cubicBezTo>
                  <a:close/>
                </a:path>
              </a:pathLst>
            </a:custGeom>
            <a:solidFill>
              <a:schemeClr val="bg1"/>
            </a:solidFill>
            <a:ln w="9525" cap="flat">
              <a:noFill/>
              <a:prstDash val="solid"/>
              <a:miter/>
            </a:ln>
          </p:spPr>
          <p:txBody>
            <a:bodyPr rtlCol="0" anchor="ctr"/>
            <a:lstStyle/>
            <a:p>
              <a:endParaRPr lang="en-NL"/>
            </a:p>
          </p:txBody>
        </p:sp>
        <p:sp>
          <p:nvSpPr>
            <p:cNvPr id="73" name="Freeform: Shape 72">
              <a:extLst>
                <a:ext uri="{FF2B5EF4-FFF2-40B4-BE49-F238E27FC236}">
                  <a16:creationId xmlns:a16="http://schemas.microsoft.com/office/drawing/2014/main" id="{C2FA678D-9B93-4EB3-BCE5-4E0F6FC83DE0}"/>
                </a:ext>
              </a:extLst>
            </p:cNvPr>
            <p:cNvSpPr/>
            <p:nvPr/>
          </p:nvSpPr>
          <p:spPr>
            <a:xfrm>
              <a:off x="2487643" y="3076719"/>
              <a:ext cx="505842" cy="471269"/>
            </a:xfrm>
            <a:custGeom>
              <a:avLst/>
              <a:gdLst>
                <a:gd name="connsiteX0" fmla="*/ 349835 w 505842"/>
                <a:gd name="connsiteY0" fmla="*/ 448751 h 471269"/>
                <a:gd name="connsiteX1" fmla="*/ 505092 w 505842"/>
                <a:gd name="connsiteY1" fmla="*/ 209673 h 471269"/>
                <a:gd name="connsiteX2" fmla="*/ 305067 w 505842"/>
                <a:gd name="connsiteY2" fmla="*/ 123 h 471269"/>
                <a:gd name="connsiteX3" fmla="*/ 295542 w 505842"/>
                <a:gd name="connsiteY3" fmla="*/ 7743 h 471269"/>
                <a:gd name="connsiteX4" fmla="*/ 48845 w 505842"/>
                <a:gd name="connsiteY4" fmla="*/ 108708 h 471269"/>
                <a:gd name="connsiteX5" fmla="*/ 47892 w 505842"/>
                <a:gd name="connsiteY5" fmla="*/ 399221 h 471269"/>
                <a:gd name="connsiteX6" fmla="*/ 349835 w 505842"/>
                <a:gd name="connsiteY6" fmla="*/ 448751 h 471269"/>
                <a:gd name="connsiteX7" fmla="*/ 61227 w 505842"/>
                <a:gd name="connsiteY7" fmla="*/ 203958 h 471269"/>
                <a:gd name="connsiteX8" fmla="*/ 308877 w 505842"/>
                <a:gd name="connsiteY8" fmla="*/ 71561 h 471269"/>
                <a:gd name="connsiteX9" fmla="*/ 341262 w 505842"/>
                <a:gd name="connsiteY9" fmla="*/ 31556 h 471269"/>
                <a:gd name="connsiteX10" fmla="*/ 465087 w 505842"/>
                <a:gd name="connsiteY10" fmla="*/ 254441 h 471269"/>
                <a:gd name="connsiteX11" fmla="*/ 218390 w 505842"/>
                <a:gd name="connsiteY11" fmla="*/ 423033 h 471269"/>
                <a:gd name="connsiteX12" fmla="*/ 76467 w 505842"/>
                <a:gd name="connsiteY12" fmla="*/ 355406 h 471269"/>
                <a:gd name="connsiteX13" fmla="*/ 61227 w 505842"/>
                <a:gd name="connsiteY13" fmla="*/ 203958 h 47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842" h="471269">
                  <a:moveTo>
                    <a:pt x="349835" y="448751"/>
                  </a:moveTo>
                  <a:cubicBezTo>
                    <a:pt x="447942" y="409698"/>
                    <a:pt x="513665" y="317306"/>
                    <a:pt x="505092" y="209673"/>
                  </a:cubicBezTo>
                  <a:cubicBezTo>
                    <a:pt x="496520" y="100136"/>
                    <a:pt x="413652" y="13458"/>
                    <a:pt x="305067" y="123"/>
                  </a:cubicBezTo>
                  <a:cubicBezTo>
                    <a:pt x="299352" y="-829"/>
                    <a:pt x="296495" y="3933"/>
                    <a:pt x="295542" y="7743"/>
                  </a:cubicBezTo>
                  <a:cubicBezTo>
                    <a:pt x="200292" y="-12259"/>
                    <a:pt x="105042" y="27746"/>
                    <a:pt x="48845" y="108708"/>
                  </a:cubicBezTo>
                  <a:cubicBezTo>
                    <a:pt x="-9258" y="192528"/>
                    <a:pt x="-22593" y="318258"/>
                    <a:pt x="47892" y="399221"/>
                  </a:cubicBezTo>
                  <a:cubicBezTo>
                    <a:pt x="121235" y="482088"/>
                    <a:pt x="253632" y="485898"/>
                    <a:pt x="349835" y="448751"/>
                  </a:cubicBezTo>
                  <a:close/>
                  <a:moveTo>
                    <a:pt x="61227" y="203958"/>
                  </a:moveTo>
                  <a:cubicBezTo>
                    <a:pt x="92660" y="97278"/>
                    <a:pt x="201245" y="28698"/>
                    <a:pt x="308877" y="71561"/>
                  </a:cubicBezTo>
                  <a:cubicBezTo>
                    <a:pt x="334595" y="82038"/>
                    <a:pt x="349835" y="52511"/>
                    <a:pt x="341262" y="31556"/>
                  </a:cubicBezTo>
                  <a:cubicBezTo>
                    <a:pt x="426987" y="67751"/>
                    <a:pt x="481280" y="160143"/>
                    <a:pt x="465087" y="254441"/>
                  </a:cubicBezTo>
                  <a:cubicBezTo>
                    <a:pt x="445085" y="370646"/>
                    <a:pt x="326975" y="426843"/>
                    <a:pt x="218390" y="423033"/>
                  </a:cubicBezTo>
                  <a:cubicBezTo>
                    <a:pt x="164097" y="421128"/>
                    <a:pt x="108852" y="402078"/>
                    <a:pt x="76467" y="355406"/>
                  </a:cubicBezTo>
                  <a:cubicBezTo>
                    <a:pt x="45987" y="311591"/>
                    <a:pt x="45987" y="253488"/>
                    <a:pt x="61227" y="203958"/>
                  </a:cubicBezTo>
                  <a:close/>
                </a:path>
              </a:pathLst>
            </a:custGeom>
            <a:solidFill>
              <a:schemeClr val="bg1"/>
            </a:solidFill>
            <a:ln w="9525" cap="flat">
              <a:noFill/>
              <a:prstDash val="solid"/>
              <a:miter/>
            </a:ln>
          </p:spPr>
          <p:txBody>
            <a:bodyPr rtlCol="0" anchor="ctr"/>
            <a:lstStyle/>
            <a:p>
              <a:endParaRPr lang="en-NL"/>
            </a:p>
          </p:txBody>
        </p:sp>
        <p:sp>
          <p:nvSpPr>
            <p:cNvPr id="74" name="Freeform: Shape 73">
              <a:extLst>
                <a:ext uri="{FF2B5EF4-FFF2-40B4-BE49-F238E27FC236}">
                  <a16:creationId xmlns:a16="http://schemas.microsoft.com/office/drawing/2014/main" id="{F95CC1F5-AA6B-4735-9039-332493B00FDB}"/>
                </a:ext>
              </a:extLst>
            </p:cNvPr>
            <p:cNvSpPr/>
            <p:nvPr/>
          </p:nvSpPr>
          <p:spPr>
            <a:xfrm>
              <a:off x="2517646" y="3558622"/>
              <a:ext cx="477444" cy="371051"/>
            </a:xfrm>
            <a:custGeom>
              <a:avLst/>
              <a:gdLst>
                <a:gd name="connsiteX0" fmla="*/ 416034 w 477444"/>
                <a:gd name="connsiteY0" fmla="*/ 344990 h 371051"/>
                <a:gd name="connsiteX1" fmla="*/ 463659 w 477444"/>
                <a:gd name="connsiteY1" fmla="*/ 351658 h 371051"/>
                <a:gd name="connsiteX2" fmla="*/ 474136 w 477444"/>
                <a:gd name="connsiteY2" fmla="*/ 202115 h 371051"/>
                <a:gd name="connsiteX3" fmla="*/ 447466 w 477444"/>
                <a:gd name="connsiteY3" fmla="*/ 79243 h 371051"/>
                <a:gd name="connsiteX4" fmla="*/ 277921 w 477444"/>
                <a:gd name="connsiteY4" fmla="*/ 1137 h 371051"/>
                <a:gd name="connsiteX5" fmla="*/ 239821 w 477444"/>
                <a:gd name="connsiteY5" fmla="*/ 4948 h 371051"/>
                <a:gd name="connsiteX6" fmla="*/ 230296 w 477444"/>
                <a:gd name="connsiteY6" fmla="*/ 5900 h 371051"/>
                <a:gd name="connsiteX7" fmla="*/ 228391 w 477444"/>
                <a:gd name="connsiteY7" fmla="*/ 5900 h 371051"/>
                <a:gd name="connsiteX8" fmla="*/ 154096 w 477444"/>
                <a:gd name="connsiteY8" fmla="*/ 19235 h 371051"/>
                <a:gd name="connsiteX9" fmla="*/ 17889 w 477444"/>
                <a:gd name="connsiteY9" fmla="*/ 159253 h 371051"/>
                <a:gd name="connsiteX10" fmla="*/ 2649 w 477444"/>
                <a:gd name="connsiteY10" fmla="*/ 294508 h 371051"/>
                <a:gd name="connsiteX11" fmla="*/ 21699 w 477444"/>
                <a:gd name="connsiteY11" fmla="*/ 366897 h 371051"/>
                <a:gd name="connsiteX12" fmla="*/ 26461 w 477444"/>
                <a:gd name="connsiteY12" fmla="*/ 370708 h 371051"/>
                <a:gd name="connsiteX13" fmla="*/ 26461 w 477444"/>
                <a:gd name="connsiteY13" fmla="*/ 370708 h 371051"/>
                <a:gd name="connsiteX14" fmla="*/ 35986 w 477444"/>
                <a:gd name="connsiteY14" fmla="*/ 366897 h 371051"/>
                <a:gd name="connsiteX15" fmla="*/ 34081 w 477444"/>
                <a:gd name="connsiteY15" fmla="*/ 299270 h 371051"/>
                <a:gd name="connsiteX16" fmla="*/ 55989 w 477444"/>
                <a:gd name="connsiteY16" fmla="*/ 166872 h 371051"/>
                <a:gd name="connsiteX17" fmla="*/ 130284 w 477444"/>
                <a:gd name="connsiteY17" fmla="*/ 75432 h 371051"/>
                <a:gd name="connsiteX18" fmla="*/ 223629 w 477444"/>
                <a:gd name="connsiteY18" fmla="*/ 54478 h 371051"/>
                <a:gd name="connsiteX19" fmla="*/ 371266 w 477444"/>
                <a:gd name="connsiteY19" fmla="*/ 62098 h 371051"/>
                <a:gd name="connsiteX20" fmla="*/ 421749 w 477444"/>
                <a:gd name="connsiteY20" fmla="*/ 178303 h 371051"/>
                <a:gd name="connsiteX21" fmla="*/ 425559 w 477444"/>
                <a:gd name="connsiteY21" fmla="*/ 261170 h 371051"/>
                <a:gd name="connsiteX22" fmla="*/ 416034 w 477444"/>
                <a:gd name="connsiteY22" fmla="*/ 344990 h 371051"/>
                <a:gd name="connsiteX23" fmla="*/ 228391 w 477444"/>
                <a:gd name="connsiteY23" fmla="*/ 6853 h 371051"/>
                <a:gd name="connsiteX24" fmla="*/ 229344 w 477444"/>
                <a:gd name="connsiteY24" fmla="*/ 6853 h 371051"/>
                <a:gd name="connsiteX25" fmla="*/ 228391 w 477444"/>
                <a:gd name="connsiteY25" fmla="*/ 6853 h 37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7444" h="371051">
                  <a:moveTo>
                    <a:pt x="416034" y="344990"/>
                  </a:moveTo>
                  <a:cubicBezTo>
                    <a:pt x="416034" y="373565"/>
                    <a:pt x="454134" y="375470"/>
                    <a:pt x="463659" y="351658"/>
                  </a:cubicBezTo>
                  <a:cubicBezTo>
                    <a:pt x="480804" y="307843"/>
                    <a:pt x="478899" y="248788"/>
                    <a:pt x="474136" y="202115"/>
                  </a:cubicBezTo>
                  <a:cubicBezTo>
                    <a:pt x="470326" y="161157"/>
                    <a:pt x="465564" y="117343"/>
                    <a:pt x="447466" y="79243"/>
                  </a:cubicBezTo>
                  <a:cubicBezTo>
                    <a:pt x="415082" y="9710"/>
                    <a:pt x="347454" y="-4577"/>
                    <a:pt x="277921" y="1137"/>
                  </a:cubicBezTo>
                  <a:cubicBezTo>
                    <a:pt x="265539" y="2090"/>
                    <a:pt x="252204" y="3995"/>
                    <a:pt x="239821" y="4948"/>
                  </a:cubicBezTo>
                  <a:cubicBezTo>
                    <a:pt x="236964" y="4948"/>
                    <a:pt x="234106" y="5900"/>
                    <a:pt x="230296" y="5900"/>
                  </a:cubicBezTo>
                  <a:cubicBezTo>
                    <a:pt x="230296" y="5900"/>
                    <a:pt x="229344" y="5900"/>
                    <a:pt x="228391" y="5900"/>
                  </a:cubicBezTo>
                  <a:cubicBezTo>
                    <a:pt x="203626" y="8757"/>
                    <a:pt x="178861" y="12567"/>
                    <a:pt x="154096" y="19235"/>
                  </a:cubicBezTo>
                  <a:cubicBezTo>
                    <a:pt x="83611" y="40190"/>
                    <a:pt x="45511" y="91625"/>
                    <a:pt x="17889" y="159253"/>
                  </a:cubicBezTo>
                  <a:cubicBezTo>
                    <a:pt x="-209" y="203068"/>
                    <a:pt x="-3066" y="247835"/>
                    <a:pt x="2649" y="294508"/>
                  </a:cubicBezTo>
                  <a:cubicBezTo>
                    <a:pt x="5506" y="318320"/>
                    <a:pt x="6459" y="346895"/>
                    <a:pt x="21699" y="366897"/>
                  </a:cubicBezTo>
                  <a:cubicBezTo>
                    <a:pt x="22651" y="368803"/>
                    <a:pt x="24556" y="370708"/>
                    <a:pt x="26461" y="370708"/>
                  </a:cubicBezTo>
                  <a:cubicBezTo>
                    <a:pt x="26461" y="370708"/>
                    <a:pt x="26461" y="370708"/>
                    <a:pt x="26461" y="370708"/>
                  </a:cubicBezTo>
                  <a:cubicBezTo>
                    <a:pt x="30271" y="371660"/>
                    <a:pt x="34081" y="370708"/>
                    <a:pt x="35986" y="366897"/>
                  </a:cubicBezTo>
                  <a:cubicBezTo>
                    <a:pt x="45511" y="346895"/>
                    <a:pt x="35034" y="320225"/>
                    <a:pt x="34081" y="299270"/>
                  </a:cubicBezTo>
                  <a:cubicBezTo>
                    <a:pt x="31224" y="253550"/>
                    <a:pt x="35986" y="207830"/>
                    <a:pt x="55989" y="166872"/>
                  </a:cubicBezTo>
                  <a:cubicBezTo>
                    <a:pt x="72181" y="132582"/>
                    <a:pt x="94089" y="91625"/>
                    <a:pt x="130284" y="75432"/>
                  </a:cubicBezTo>
                  <a:cubicBezTo>
                    <a:pt x="158859" y="62098"/>
                    <a:pt x="192196" y="58287"/>
                    <a:pt x="223629" y="54478"/>
                  </a:cubicBezTo>
                  <a:cubicBezTo>
                    <a:pt x="267444" y="48762"/>
                    <a:pt x="330309" y="35428"/>
                    <a:pt x="371266" y="62098"/>
                  </a:cubicBezTo>
                  <a:cubicBezTo>
                    <a:pt x="409366" y="86862"/>
                    <a:pt x="416034" y="136393"/>
                    <a:pt x="421749" y="178303"/>
                  </a:cubicBezTo>
                  <a:cubicBezTo>
                    <a:pt x="425559" y="205925"/>
                    <a:pt x="426511" y="233547"/>
                    <a:pt x="425559" y="261170"/>
                  </a:cubicBezTo>
                  <a:cubicBezTo>
                    <a:pt x="423654" y="288793"/>
                    <a:pt x="416986" y="316415"/>
                    <a:pt x="416034" y="344990"/>
                  </a:cubicBezTo>
                  <a:close/>
                  <a:moveTo>
                    <a:pt x="228391" y="6853"/>
                  </a:moveTo>
                  <a:cubicBezTo>
                    <a:pt x="226486" y="6853"/>
                    <a:pt x="227439" y="6853"/>
                    <a:pt x="229344" y="6853"/>
                  </a:cubicBezTo>
                  <a:cubicBezTo>
                    <a:pt x="229344" y="6853"/>
                    <a:pt x="228391" y="6853"/>
                    <a:pt x="228391" y="6853"/>
                  </a:cubicBezTo>
                  <a:close/>
                </a:path>
              </a:pathLst>
            </a:custGeom>
            <a:solidFill>
              <a:schemeClr val="bg1"/>
            </a:solidFill>
            <a:ln w="9525" cap="flat">
              <a:noFill/>
              <a:prstDash val="solid"/>
              <a:miter/>
            </a:ln>
          </p:spPr>
          <p:txBody>
            <a:bodyPr rtlCol="0" anchor="ctr"/>
            <a:lstStyle/>
            <a:p>
              <a:endParaRPr lang="en-NL"/>
            </a:p>
          </p:txBody>
        </p:sp>
      </p:grpSp>
      <p:sp>
        <p:nvSpPr>
          <p:cNvPr id="114" name="Title 113">
            <a:extLst>
              <a:ext uri="{FF2B5EF4-FFF2-40B4-BE49-F238E27FC236}">
                <a16:creationId xmlns:a16="http://schemas.microsoft.com/office/drawing/2014/main" id="{C0963B4E-A879-40F9-A003-FF12E4FE7210}"/>
              </a:ext>
            </a:extLst>
          </p:cNvPr>
          <p:cNvSpPr>
            <a:spLocks noGrp="1"/>
          </p:cNvSpPr>
          <p:nvPr>
            <p:ph type="title"/>
          </p:nvPr>
        </p:nvSpPr>
        <p:spPr/>
        <p:txBody>
          <a:bodyPr/>
          <a:lstStyle/>
          <a:p>
            <a:r>
              <a:rPr lang="en-GB"/>
              <a:t>AGENDA</a:t>
            </a:r>
            <a:endParaRPr lang="en-NL"/>
          </a:p>
        </p:txBody>
      </p:sp>
    </p:spTree>
    <p:extLst>
      <p:ext uri="{BB962C8B-B14F-4D97-AF65-F5344CB8AC3E}">
        <p14:creationId xmlns:p14="http://schemas.microsoft.com/office/powerpoint/2010/main" val="81454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3333">
                                      <p:stCondLst>
                                        <p:cond delay="100"/>
                                      </p:stCondLst>
                                      <p:childTnLst>
                                        <p:set>
                                          <p:cBhvr>
                                            <p:cTn id="6" dur="1" fill="hold">
                                              <p:stCondLst>
                                                <p:cond delay="0"/>
                                              </p:stCondLst>
                                            </p:cTn>
                                            <p:tgtEl>
                                              <p:spTgt spid="30"/>
                                            </p:tgtEl>
                                            <p:attrNameLst>
                                              <p:attrName>style.visibility</p:attrName>
                                            </p:attrNameLst>
                                          </p:cBhvr>
                                          <p:to>
                                            <p:strVal val="visible"/>
                                          </p:to>
                                        </p:set>
                                        <p:anim calcmode="lin" valueType="num" p14:bounceEnd="73333">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3333">
                                      <p:stCondLst>
                                        <p:cond delay="100"/>
                                      </p:stCondLst>
                                      <p:childTnLst>
                                        <p:set>
                                          <p:cBhvr>
                                            <p:cTn id="10" dur="1" fill="hold">
                                              <p:stCondLst>
                                                <p:cond delay="0"/>
                                              </p:stCondLst>
                                            </p:cTn>
                                            <p:tgtEl>
                                              <p:spTgt spid="29"/>
                                            </p:tgtEl>
                                            <p:attrNameLst>
                                              <p:attrName>style.visibility</p:attrName>
                                            </p:attrNameLst>
                                          </p:cBhvr>
                                          <p:to>
                                            <p:strVal val="visible"/>
                                          </p:to>
                                        </p:set>
                                        <p:anim calcmode="lin" valueType="num" p14:bounceEnd="73333">
                                          <p:cBhvr additive="base">
                                            <p:cTn id="11" dur="1500" fill="hold"/>
                                            <p:tgtEl>
                                              <p:spTgt spid="29"/>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3333">
                                      <p:stCondLst>
                                        <p:cond delay="200"/>
                                      </p:stCondLst>
                                      <p:childTnLst>
                                        <p:set>
                                          <p:cBhvr>
                                            <p:cTn id="14" dur="1" fill="hold">
                                              <p:stCondLst>
                                                <p:cond delay="0"/>
                                              </p:stCondLst>
                                            </p:cTn>
                                            <p:tgtEl>
                                              <p:spTgt spid="25"/>
                                            </p:tgtEl>
                                            <p:attrNameLst>
                                              <p:attrName>style.visibility</p:attrName>
                                            </p:attrNameLst>
                                          </p:cBhvr>
                                          <p:to>
                                            <p:strVal val="visible"/>
                                          </p:to>
                                        </p:set>
                                        <p:anim calcmode="lin" valueType="num" p14:bounceEnd="73333">
                                          <p:cBhvr additive="base">
                                            <p:cTn id="15" dur="1500" fill="hold"/>
                                            <p:tgtEl>
                                              <p:spTgt spid="25"/>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3333">
                                      <p:stCondLst>
                                        <p:cond delay="150"/>
                                      </p:stCondLst>
                                      <p:childTnLst>
                                        <p:set>
                                          <p:cBhvr>
                                            <p:cTn id="18" dur="1" fill="hold">
                                              <p:stCondLst>
                                                <p:cond delay="0"/>
                                              </p:stCondLst>
                                            </p:cTn>
                                            <p:tgtEl>
                                              <p:spTgt spid="38"/>
                                            </p:tgtEl>
                                            <p:attrNameLst>
                                              <p:attrName>style.visibility</p:attrName>
                                            </p:attrNameLst>
                                          </p:cBhvr>
                                          <p:to>
                                            <p:strVal val="visible"/>
                                          </p:to>
                                        </p:set>
                                        <p:anim calcmode="lin" valueType="num" p14:bounceEnd="73333">
                                          <p:cBhvr additive="base">
                                            <p:cTn id="19" dur="1500" fill="hold"/>
                                            <p:tgtEl>
                                              <p:spTgt spid="38"/>
                                            </p:tgtEl>
                                            <p:attrNameLst>
                                              <p:attrName>ppt_x</p:attrName>
                                            </p:attrNameLst>
                                          </p:cBhvr>
                                          <p:tavLst>
                                            <p:tav tm="0">
                                              <p:val>
                                                <p:strVal val="#ppt_x"/>
                                              </p:val>
                                            </p:tav>
                                            <p:tav tm="100000">
                                              <p:val>
                                                <p:strVal val="#ppt_x"/>
                                              </p:val>
                                            </p:tav>
                                          </p:tavLst>
                                        </p:anim>
                                        <p:anim calcmode="lin" valueType="num" p14:bounceEnd="73333">
                                          <p:cBhvr additive="base">
                                            <p:cTn id="20" dur="1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3333">
                                      <p:stCondLst>
                                        <p:cond delay="200"/>
                                      </p:stCondLst>
                                      <p:childTnLst>
                                        <p:set>
                                          <p:cBhvr>
                                            <p:cTn id="22" dur="1" fill="hold">
                                              <p:stCondLst>
                                                <p:cond delay="0"/>
                                              </p:stCondLst>
                                            </p:cTn>
                                            <p:tgtEl>
                                              <p:spTgt spid="24"/>
                                            </p:tgtEl>
                                            <p:attrNameLst>
                                              <p:attrName>style.visibility</p:attrName>
                                            </p:attrNameLst>
                                          </p:cBhvr>
                                          <p:to>
                                            <p:strVal val="visible"/>
                                          </p:to>
                                        </p:set>
                                        <p:anim calcmode="lin" valueType="num" p14:bounceEnd="73333">
                                          <p:cBhvr additive="base">
                                            <p:cTn id="23" dur="1500" fill="hold"/>
                                            <p:tgtEl>
                                              <p:spTgt spid="24"/>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73333">
                                      <p:stCondLst>
                                        <p:cond delay="300"/>
                                      </p:stCondLst>
                                      <p:childTnLst>
                                        <p:set>
                                          <p:cBhvr>
                                            <p:cTn id="26" dur="1" fill="hold">
                                              <p:stCondLst>
                                                <p:cond delay="0"/>
                                              </p:stCondLst>
                                            </p:cTn>
                                            <p:tgtEl>
                                              <p:spTgt spid="35"/>
                                            </p:tgtEl>
                                            <p:attrNameLst>
                                              <p:attrName>style.visibility</p:attrName>
                                            </p:attrNameLst>
                                          </p:cBhvr>
                                          <p:to>
                                            <p:strVal val="visible"/>
                                          </p:to>
                                        </p:set>
                                        <p:anim calcmode="lin" valueType="num" p14:bounceEnd="73333">
                                          <p:cBhvr additive="base">
                                            <p:cTn id="27" dur="1500" fill="hold"/>
                                            <p:tgtEl>
                                              <p:spTgt spid="35"/>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73333">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14:bounceEnd="73333">
                                          <p:cBhvr additive="base">
                                            <p:cTn id="31" dur="1500" fill="hold"/>
                                            <p:tgtEl>
                                              <p:spTgt spid="42"/>
                                            </p:tgtEl>
                                            <p:attrNameLst>
                                              <p:attrName>ppt_x</p:attrName>
                                            </p:attrNameLst>
                                          </p:cBhvr>
                                          <p:tavLst>
                                            <p:tav tm="0">
                                              <p:val>
                                                <p:strVal val="#ppt_x"/>
                                              </p:val>
                                            </p:tav>
                                            <p:tav tm="100000">
                                              <p:val>
                                                <p:strVal val="#ppt_x"/>
                                              </p:val>
                                            </p:tav>
                                          </p:tavLst>
                                        </p:anim>
                                        <p:anim calcmode="lin" valueType="num" p14:bounceEnd="73333">
                                          <p:cBhvr additive="base">
                                            <p:cTn id="32" dur="15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73333">
                                      <p:stCondLst>
                                        <p:cond delay="300"/>
                                      </p:stCondLst>
                                      <p:childTnLst>
                                        <p:set>
                                          <p:cBhvr>
                                            <p:cTn id="34" dur="1" fill="hold">
                                              <p:stCondLst>
                                                <p:cond delay="0"/>
                                              </p:stCondLst>
                                            </p:cTn>
                                            <p:tgtEl>
                                              <p:spTgt spid="34"/>
                                            </p:tgtEl>
                                            <p:attrNameLst>
                                              <p:attrName>style.visibility</p:attrName>
                                            </p:attrNameLst>
                                          </p:cBhvr>
                                          <p:to>
                                            <p:strVal val="visible"/>
                                          </p:to>
                                        </p:set>
                                        <p:anim calcmode="lin" valueType="num" p14:bounceEnd="73333">
                                          <p:cBhvr additive="base">
                                            <p:cTn id="35" dur="1500" fill="hold"/>
                                            <p:tgtEl>
                                              <p:spTgt spid="34"/>
                                            </p:tgtEl>
                                            <p:attrNameLst>
                                              <p:attrName>ppt_x</p:attrName>
                                            </p:attrNameLst>
                                          </p:cBhvr>
                                          <p:tavLst>
                                            <p:tav tm="0">
                                              <p:val>
                                                <p:strVal val="#ppt_x"/>
                                              </p:val>
                                            </p:tav>
                                            <p:tav tm="100000">
                                              <p:val>
                                                <p:strVal val="#ppt_x"/>
                                              </p:val>
                                            </p:tav>
                                          </p:tavLst>
                                        </p:anim>
                                        <p:anim calcmode="lin" valueType="num" p14:bounceEnd="73333">
                                          <p:cBhvr additive="base">
                                            <p:cTn id="36" dur="1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73333">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73333">
                                          <p:cBhvr additive="base">
                                            <p:cTn id="39" dur="1500" fill="hold"/>
                                            <p:tgtEl>
                                              <p:spTgt spid="22"/>
                                            </p:tgtEl>
                                            <p:attrNameLst>
                                              <p:attrName>ppt_x</p:attrName>
                                            </p:attrNameLst>
                                          </p:cBhvr>
                                          <p:tavLst>
                                            <p:tav tm="0">
                                              <p:val>
                                                <p:strVal val="#ppt_x"/>
                                              </p:val>
                                            </p:tav>
                                            <p:tav tm="100000">
                                              <p:val>
                                                <p:strVal val="#ppt_x"/>
                                              </p:val>
                                            </p:tav>
                                          </p:tavLst>
                                        </p:anim>
                                        <p:anim calcmode="lin" valueType="num" p14:bounceEnd="73333">
                                          <p:cBhvr additive="base">
                                            <p:cTn id="40" dur="1500" fill="hold"/>
                                            <p:tgtEl>
                                              <p:spTgt spid="22"/>
                                            </p:tgtEl>
                                            <p:attrNameLst>
                                              <p:attrName>ppt_y</p:attrName>
                                            </p:attrNameLst>
                                          </p:cBhvr>
                                          <p:tavLst>
                                            <p:tav tm="0">
                                              <p:val>
                                                <p:strVal val="0-#ppt_h/2"/>
                                              </p:val>
                                            </p:tav>
                                            <p:tav tm="100000">
                                              <p:val>
                                                <p:strVal val="#ppt_y"/>
                                              </p:val>
                                            </p:tav>
                                          </p:tavLst>
                                        </p:anim>
                                      </p:childTnLst>
                                    </p:cTn>
                                  </p:par>
                                  <p:par>
                                    <p:cTn id="41" presetID="2" presetClass="entr" presetSubtype="4" fill="hold" nodeType="withEffect" p14:presetBounceEnd="73333">
                                      <p:stCondLst>
                                        <p:cond delay="0"/>
                                      </p:stCondLst>
                                      <p:childTnLst>
                                        <p:set>
                                          <p:cBhvr>
                                            <p:cTn id="42" dur="1" fill="hold">
                                              <p:stCondLst>
                                                <p:cond delay="0"/>
                                              </p:stCondLst>
                                            </p:cTn>
                                            <p:tgtEl>
                                              <p:spTgt spid="69"/>
                                            </p:tgtEl>
                                            <p:attrNameLst>
                                              <p:attrName>style.visibility</p:attrName>
                                            </p:attrNameLst>
                                          </p:cBhvr>
                                          <p:to>
                                            <p:strVal val="visible"/>
                                          </p:to>
                                        </p:set>
                                        <p:anim calcmode="lin" valueType="num" p14:bounceEnd="73333">
                                          <p:cBhvr additive="base">
                                            <p:cTn id="43" dur="1500" fill="hold"/>
                                            <p:tgtEl>
                                              <p:spTgt spid="69"/>
                                            </p:tgtEl>
                                            <p:attrNameLst>
                                              <p:attrName>ppt_x</p:attrName>
                                            </p:attrNameLst>
                                          </p:cBhvr>
                                          <p:tavLst>
                                            <p:tav tm="0">
                                              <p:val>
                                                <p:strVal val="#ppt_x"/>
                                              </p:val>
                                            </p:tav>
                                            <p:tav tm="100000">
                                              <p:val>
                                                <p:strVal val="#ppt_x"/>
                                              </p:val>
                                            </p:tav>
                                          </p:tavLst>
                                        </p:anim>
                                        <p:anim calcmode="lin" valueType="num" p14:bounceEnd="73333">
                                          <p:cBhvr additive="base">
                                            <p:cTn id="44" dur="1500" fill="hold"/>
                                            <p:tgtEl>
                                              <p:spTgt spid="6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14:presetBounceEnd="73333">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14:bounceEnd="73333">
                                          <p:cBhvr additive="base">
                                            <p:cTn id="47" dur="1500" fill="hold"/>
                                            <p:tgtEl>
                                              <p:spTgt spid="28"/>
                                            </p:tgtEl>
                                            <p:attrNameLst>
                                              <p:attrName>ppt_x</p:attrName>
                                            </p:attrNameLst>
                                          </p:cBhvr>
                                          <p:tavLst>
                                            <p:tav tm="0">
                                              <p:val>
                                                <p:strVal val="#ppt_x"/>
                                              </p:val>
                                            </p:tav>
                                            <p:tav tm="100000">
                                              <p:val>
                                                <p:strVal val="#ppt_x"/>
                                              </p:val>
                                            </p:tav>
                                          </p:tavLst>
                                        </p:anim>
                                        <p:anim calcmode="lin" valueType="num" p14:bounceEnd="73333">
                                          <p:cBhvr additive="base">
                                            <p:cTn id="48" dur="1500" fill="hold"/>
                                            <p:tgtEl>
                                              <p:spTgt spid="2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14:presetBounceEnd="73333">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14:bounceEnd="73333">
                                          <p:cBhvr additive="base">
                                            <p:cTn id="51" dur="150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52"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p:bldP spid="29" grpId="0" animBg="1"/>
          <p:bldP spid="30" grpId="0"/>
          <p:bldP spid="34" grpId="0" animBg="1"/>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500" fill="hold"/>
                                            <p:tgtEl>
                                              <p:spTgt spid="29"/>
                                            </p:tgtEl>
                                            <p:attrNameLst>
                                              <p:attrName>ppt_x</p:attrName>
                                            </p:attrNameLst>
                                          </p:cBhvr>
                                          <p:tavLst>
                                            <p:tav tm="0">
                                              <p:val>
                                                <p:strVal val="#ppt_x"/>
                                              </p:val>
                                            </p:tav>
                                            <p:tav tm="100000">
                                              <p:val>
                                                <p:strVal val="#ppt_x"/>
                                              </p:val>
                                            </p:tav>
                                          </p:tavLst>
                                        </p:anim>
                                        <p:anim calcmode="lin" valueType="num">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500" fill="hold"/>
                                            <p:tgtEl>
                                              <p:spTgt spid="25"/>
                                            </p:tgtEl>
                                            <p:attrNameLst>
                                              <p:attrName>ppt_x</p:attrName>
                                            </p:attrNameLst>
                                          </p:cBhvr>
                                          <p:tavLst>
                                            <p:tav tm="0">
                                              <p:val>
                                                <p:strVal val="#ppt_x"/>
                                              </p:val>
                                            </p:tav>
                                            <p:tav tm="100000">
                                              <p:val>
                                                <p:strVal val="#ppt_x"/>
                                              </p:val>
                                            </p:tav>
                                          </p:tavLst>
                                        </p:anim>
                                        <p:anim calcmode="lin" valueType="num">
                                          <p:cBhvr additive="base">
                                            <p:cTn id="16" dur="1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500" fill="hold"/>
                                            <p:tgtEl>
                                              <p:spTgt spid="38"/>
                                            </p:tgtEl>
                                            <p:attrNameLst>
                                              <p:attrName>ppt_x</p:attrName>
                                            </p:attrNameLst>
                                          </p:cBhvr>
                                          <p:tavLst>
                                            <p:tav tm="0">
                                              <p:val>
                                                <p:strVal val="#ppt_x"/>
                                              </p:val>
                                            </p:tav>
                                            <p:tav tm="100000">
                                              <p:val>
                                                <p:strVal val="#ppt_x"/>
                                              </p:val>
                                            </p:tav>
                                          </p:tavLst>
                                        </p:anim>
                                        <p:anim calcmode="lin" valueType="num">
                                          <p:cBhvr additive="base">
                                            <p:cTn id="20" dur="1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500" fill="hold"/>
                                            <p:tgtEl>
                                              <p:spTgt spid="24"/>
                                            </p:tgtEl>
                                            <p:attrNameLst>
                                              <p:attrName>ppt_x</p:attrName>
                                            </p:attrNameLst>
                                          </p:cBhvr>
                                          <p:tavLst>
                                            <p:tav tm="0">
                                              <p:val>
                                                <p:strVal val="#ppt_x"/>
                                              </p:val>
                                            </p:tav>
                                            <p:tav tm="100000">
                                              <p:val>
                                                <p:strVal val="#ppt_x"/>
                                              </p:val>
                                            </p:tav>
                                          </p:tavLst>
                                        </p:anim>
                                        <p:anim calcmode="lin" valueType="num">
                                          <p:cBhvr additive="base">
                                            <p:cTn id="24" dur="1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3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500" fill="hold"/>
                                            <p:tgtEl>
                                              <p:spTgt spid="35"/>
                                            </p:tgtEl>
                                            <p:attrNameLst>
                                              <p:attrName>ppt_x</p:attrName>
                                            </p:attrNameLst>
                                          </p:cBhvr>
                                          <p:tavLst>
                                            <p:tav tm="0">
                                              <p:val>
                                                <p:strVal val="#ppt_x"/>
                                              </p:val>
                                            </p:tav>
                                            <p:tav tm="100000">
                                              <p:val>
                                                <p:strVal val="#ppt_x"/>
                                              </p:val>
                                            </p:tav>
                                          </p:tavLst>
                                        </p:anim>
                                        <p:anim calcmode="lin" valueType="num">
                                          <p:cBhvr additive="base">
                                            <p:cTn id="28" dur="1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500" fill="hold"/>
                                            <p:tgtEl>
                                              <p:spTgt spid="42"/>
                                            </p:tgtEl>
                                            <p:attrNameLst>
                                              <p:attrName>ppt_x</p:attrName>
                                            </p:attrNameLst>
                                          </p:cBhvr>
                                          <p:tavLst>
                                            <p:tav tm="0">
                                              <p:val>
                                                <p:strVal val="#ppt_x"/>
                                              </p:val>
                                            </p:tav>
                                            <p:tav tm="100000">
                                              <p:val>
                                                <p:strVal val="#ppt_x"/>
                                              </p:val>
                                            </p:tav>
                                          </p:tavLst>
                                        </p:anim>
                                        <p:anim calcmode="lin" valueType="num">
                                          <p:cBhvr additive="base">
                                            <p:cTn id="32" dur="15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3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500" fill="hold"/>
                                            <p:tgtEl>
                                              <p:spTgt spid="34"/>
                                            </p:tgtEl>
                                            <p:attrNameLst>
                                              <p:attrName>ppt_x</p:attrName>
                                            </p:attrNameLst>
                                          </p:cBhvr>
                                          <p:tavLst>
                                            <p:tav tm="0">
                                              <p:val>
                                                <p:strVal val="#ppt_x"/>
                                              </p:val>
                                            </p:tav>
                                            <p:tav tm="100000">
                                              <p:val>
                                                <p:strVal val="#ppt_x"/>
                                              </p:val>
                                            </p:tav>
                                          </p:tavLst>
                                        </p:anim>
                                        <p:anim calcmode="lin" valueType="num">
                                          <p:cBhvr additive="base">
                                            <p:cTn id="36" dur="1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500" fill="hold"/>
                                            <p:tgtEl>
                                              <p:spTgt spid="22"/>
                                            </p:tgtEl>
                                            <p:attrNameLst>
                                              <p:attrName>ppt_x</p:attrName>
                                            </p:attrNameLst>
                                          </p:cBhvr>
                                          <p:tavLst>
                                            <p:tav tm="0">
                                              <p:val>
                                                <p:strVal val="#ppt_x"/>
                                              </p:val>
                                            </p:tav>
                                            <p:tav tm="100000">
                                              <p:val>
                                                <p:strVal val="#ppt_x"/>
                                              </p:val>
                                            </p:tav>
                                          </p:tavLst>
                                        </p:anim>
                                        <p:anim calcmode="lin" valueType="num">
                                          <p:cBhvr additive="base">
                                            <p:cTn id="40" dur="1500" fill="hold"/>
                                            <p:tgtEl>
                                              <p:spTgt spid="22"/>
                                            </p:tgtEl>
                                            <p:attrNameLst>
                                              <p:attrName>ppt_y</p:attrName>
                                            </p:attrNameLst>
                                          </p:cBhvr>
                                          <p:tavLst>
                                            <p:tav tm="0">
                                              <p:val>
                                                <p:strVal val="0-#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1500" fill="hold"/>
                                            <p:tgtEl>
                                              <p:spTgt spid="69"/>
                                            </p:tgtEl>
                                            <p:attrNameLst>
                                              <p:attrName>ppt_x</p:attrName>
                                            </p:attrNameLst>
                                          </p:cBhvr>
                                          <p:tavLst>
                                            <p:tav tm="0">
                                              <p:val>
                                                <p:strVal val="#ppt_x"/>
                                              </p:val>
                                            </p:tav>
                                            <p:tav tm="100000">
                                              <p:val>
                                                <p:strVal val="#ppt_x"/>
                                              </p:val>
                                            </p:tav>
                                          </p:tavLst>
                                        </p:anim>
                                        <p:anim calcmode="lin" valueType="num">
                                          <p:cBhvr additive="base">
                                            <p:cTn id="44" dur="1500" fill="hold"/>
                                            <p:tgtEl>
                                              <p:spTgt spid="6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500" fill="hold"/>
                                            <p:tgtEl>
                                              <p:spTgt spid="28"/>
                                            </p:tgtEl>
                                            <p:attrNameLst>
                                              <p:attrName>ppt_x</p:attrName>
                                            </p:attrNameLst>
                                          </p:cBhvr>
                                          <p:tavLst>
                                            <p:tav tm="0">
                                              <p:val>
                                                <p:strVal val="#ppt_x"/>
                                              </p:val>
                                            </p:tav>
                                            <p:tav tm="100000">
                                              <p:val>
                                                <p:strVal val="#ppt_x"/>
                                              </p:val>
                                            </p:tav>
                                          </p:tavLst>
                                        </p:anim>
                                        <p:anim calcmode="lin" valueType="num">
                                          <p:cBhvr additive="base">
                                            <p:cTn id="48" dur="1500" fill="hold"/>
                                            <p:tgtEl>
                                              <p:spTgt spid="2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1500" fill="hold"/>
                                            <p:tgtEl>
                                              <p:spTgt spid="17"/>
                                            </p:tgtEl>
                                            <p:attrNameLst>
                                              <p:attrName>ppt_x</p:attrName>
                                            </p:attrNameLst>
                                          </p:cBhvr>
                                          <p:tavLst>
                                            <p:tav tm="0">
                                              <p:val>
                                                <p:strVal val="#ppt_x"/>
                                              </p:val>
                                            </p:tav>
                                            <p:tav tm="100000">
                                              <p:val>
                                                <p:strVal val="#ppt_x"/>
                                              </p:val>
                                            </p:tav>
                                          </p:tavLst>
                                        </p:anim>
                                        <p:anim calcmode="lin" valueType="num">
                                          <p:cBhvr additive="base">
                                            <p:cTn id="52"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p:bldP spid="29" grpId="0" animBg="1"/>
          <p:bldP spid="30" grpId="0"/>
          <p:bldP spid="34" grpId="0" animBg="1"/>
          <p:bldP spid="3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a:extLst>
              <a:ext uri="{FF2B5EF4-FFF2-40B4-BE49-F238E27FC236}">
                <a16:creationId xmlns:a16="http://schemas.microsoft.com/office/drawing/2014/main" id="{8A303D8C-0020-243F-4A66-C0CAD5BE5EF5}"/>
              </a:ext>
            </a:extLst>
          </p:cNvPr>
          <p:cNvPicPr>
            <a:picLocks noChangeAspect="1"/>
          </p:cNvPicPr>
          <p:nvPr/>
        </p:nvPicPr>
        <p:blipFill rotWithShape="1">
          <a:blip r:embed="rId3">
            <a:extLst>
              <a:ext uri="{28A0092B-C50C-407E-A947-70E740481C1C}">
                <a14:useLocalDpi xmlns:a14="http://schemas.microsoft.com/office/drawing/2010/main" val="0"/>
              </a:ext>
            </a:extLst>
          </a:blip>
          <a:srcRect l="63058" r="135"/>
          <a:stretch/>
        </p:blipFill>
        <p:spPr>
          <a:xfrm>
            <a:off x="1163115" y="763934"/>
            <a:ext cx="6064302" cy="8238067"/>
          </a:xfrm>
          <a:prstGeom prst="rect">
            <a:avLst/>
          </a:prstGeom>
          <a:solidFill>
            <a:schemeClr val="tx1">
              <a:lumMod val="50000"/>
              <a:lumOff val="50000"/>
            </a:schemeClr>
          </a:solidFill>
        </p:spPr>
      </p:pic>
      <p:sp>
        <p:nvSpPr>
          <p:cNvPr id="16" name="Rectangle: Rounded Corners 3">
            <a:extLst>
              <a:ext uri="{FF2B5EF4-FFF2-40B4-BE49-F238E27FC236}">
                <a16:creationId xmlns:a16="http://schemas.microsoft.com/office/drawing/2014/main" id="{342AD052-9161-44EA-8AC4-9EF28C7C6114}"/>
              </a:ext>
            </a:extLst>
          </p:cNvPr>
          <p:cNvSpPr/>
          <p:nvPr/>
        </p:nvSpPr>
        <p:spPr>
          <a:xfrm>
            <a:off x="9144000" y="6039380"/>
            <a:ext cx="6324600" cy="2375297"/>
          </a:xfrm>
          <a:prstGeom prst="roundRect">
            <a:avLst>
              <a:gd name="adj" fmla="val 5909"/>
            </a:avLst>
          </a:prstGeom>
          <a:noFill/>
        </p:spPr>
        <p:txBody>
          <a:bodyPr wrap="square">
            <a:spAutoFit/>
          </a:bodyPr>
          <a:lstStyle/>
          <a:p>
            <a:r>
              <a:rPr lang="en-US" sz="7200">
                <a:solidFill>
                  <a:schemeClr val="accent1"/>
                </a:solidFill>
                <a:latin typeface="+mj-lt"/>
                <a:ea typeface="Roboto Black" panose="02000000000000000000" pitchFamily="2" charset="0"/>
              </a:rPr>
              <a:t>EXCEL</a:t>
            </a:r>
            <a:br>
              <a:rPr lang="en-US" sz="7200">
                <a:solidFill>
                  <a:schemeClr val="accent1"/>
                </a:solidFill>
                <a:latin typeface="+mj-lt"/>
                <a:ea typeface="Roboto Black" panose="02000000000000000000" pitchFamily="2" charset="0"/>
              </a:rPr>
            </a:br>
            <a:r>
              <a:rPr lang="en-US" sz="7200">
                <a:solidFill>
                  <a:schemeClr val="tx2"/>
                </a:solidFill>
                <a:latin typeface="+mj-lt"/>
                <a:ea typeface="Roboto Black" panose="02000000000000000000" pitchFamily="2" charset="0"/>
              </a:rPr>
              <a:t>If you must?</a:t>
            </a:r>
            <a:endParaRPr lang="uk-UA" sz="7200">
              <a:solidFill>
                <a:schemeClr val="tx2"/>
              </a:solidFill>
              <a:latin typeface="+mj-lt"/>
              <a:ea typeface="Roboto Black" panose="02000000000000000000" pitchFamily="2" charset="0"/>
            </a:endParaRPr>
          </a:p>
        </p:txBody>
      </p:sp>
      <p:sp>
        <p:nvSpPr>
          <p:cNvPr id="17" name="Rectangle: Rounded Corners 4">
            <a:extLst>
              <a:ext uri="{FF2B5EF4-FFF2-40B4-BE49-F238E27FC236}">
                <a16:creationId xmlns:a16="http://schemas.microsoft.com/office/drawing/2014/main" id="{320246E6-7E6D-4E93-8DF7-D3B378F4BDE1}"/>
              </a:ext>
            </a:extLst>
          </p:cNvPr>
          <p:cNvSpPr/>
          <p:nvPr/>
        </p:nvSpPr>
        <p:spPr>
          <a:xfrm>
            <a:off x="9144000" y="4537532"/>
            <a:ext cx="6477000" cy="1235154"/>
          </a:xfrm>
          <a:prstGeom prst="roundRect">
            <a:avLst>
              <a:gd name="adj" fmla="val 5909"/>
            </a:avLst>
          </a:prstGeom>
          <a:solidFill>
            <a:schemeClr val="bg2"/>
          </a:solidFill>
        </p:spPr>
        <p:txBody>
          <a:bodyPr wrap="square">
            <a:spAutoFit/>
          </a:bodyPr>
          <a:lstStyle/>
          <a:p>
            <a:pPr algn="ctr"/>
            <a:r>
              <a:rPr lang="en-US" sz="7200">
                <a:solidFill>
                  <a:schemeClr val="bg1"/>
                </a:solidFill>
                <a:latin typeface="+mj-lt"/>
                <a:ea typeface="Roboto Black" panose="02000000000000000000" pitchFamily="2" charset="0"/>
              </a:rPr>
              <a:t>TO</a:t>
            </a:r>
            <a:endParaRPr lang="uk-UA" sz="7200">
              <a:solidFill>
                <a:schemeClr val="bg1"/>
              </a:solidFill>
              <a:latin typeface="+mj-lt"/>
              <a:ea typeface="Roboto Black" panose="02000000000000000000" pitchFamily="2" charset="0"/>
            </a:endParaRPr>
          </a:p>
        </p:txBody>
      </p:sp>
      <p:sp>
        <p:nvSpPr>
          <p:cNvPr id="18" name="Rectangle: Rounded Corners 2">
            <a:extLst>
              <a:ext uri="{FF2B5EF4-FFF2-40B4-BE49-F238E27FC236}">
                <a16:creationId xmlns:a16="http://schemas.microsoft.com/office/drawing/2014/main" id="{3850A63A-8A90-413A-A755-3AB3CE20A9F5}"/>
              </a:ext>
            </a:extLst>
          </p:cNvPr>
          <p:cNvSpPr/>
          <p:nvPr/>
        </p:nvSpPr>
        <p:spPr>
          <a:xfrm>
            <a:off x="9144000" y="3012466"/>
            <a:ext cx="7239000" cy="1246763"/>
          </a:xfrm>
          <a:prstGeom prst="roundRect">
            <a:avLst>
              <a:gd name="adj" fmla="val 7768"/>
            </a:avLst>
          </a:prstGeom>
          <a:solidFill>
            <a:schemeClr val="tx1"/>
          </a:solidFill>
        </p:spPr>
        <p:txBody>
          <a:bodyPr wrap="square">
            <a:spAutoFit/>
          </a:bodyPr>
          <a:lstStyle/>
          <a:p>
            <a:pPr algn="ctr"/>
            <a:r>
              <a:rPr lang="en-US" sz="7200">
                <a:solidFill>
                  <a:schemeClr val="bg1"/>
                </a:solidFill>
                <a:latin typeface="+mj-lt"/>
                <a:ea typeface="Roboto Black" panose="02000000000000000000" pitchFamily="2" charset="0"/>
              </a:rPr>
              <a:t>HOW</a:t>
            </a:r>
            <a:endParaRPr lang="uk-UA" sz="7200">
              <a:solidFill>
                <a:schemeClr val="bg1"/>
              </a:solidFill>
              <a:latin typeface="+mj-lt"/>
              <a:ea typeface="Roboto Black" panose="02000000000000000000" pitchFamily="2" charset="0"/>
            </a:endParaRPr>
          </a:p>
        </p:txBody>
      </p:sp>
      <p:sp>
        <p:nvSpPr>
          <p:cNvPr id="9" name="Freeform: Shape 8">
            <a:extLst>
              <a:ext uri="{FF2B5EF4-FFF2-40B4-BE49-F238E27FC236}">
                <a16:creationId xmlns:a16="http://schemas.microsoft.com/office/drawing/2014/main" id="{A06B16A6-1A04-D4DF-FD6F-32288C667F0D}"/>
              </a:ext>
            </a:extLst>
          </p:cNvPr>
          <p:cNvSpPr/>
          <p:nvPr/>
        </p:nvSpPr>
        <p:spPr>
          <a:xfrm>
            <a:off x="0" y="0"/>
            <a:ext cx="7357533" cy="10287000"/>
          </a:xfrm>
          <a:custGeom>
            <a:avLst/>
            <a:gdLst>
              <a:gd name="connsiteX0" fmla="*/ 3516126 w 6929967"/>
              <a:gd name="connsiteY0" fmla="*/ 7287609 h 10004948"/>
              <a:gd name="connsiteX1" fmla="*/ 3028166 w 6929967"/>
              <a:gd name="connsiteY1" fmla="*/ 7489133 h 10004948"/>
              <a:gd name="connsiteX2" fmla="*/ 3027150 w 6929967"/>
              <a:gd name="connsiteY2" fmla="*/ 7490148 h 10004948"/>
              <a:gd name="connsiteX3" fmla="*/ 2879219 w 6929967"/>
              <a:gd name="connsiteY3" fmla="*/ 7710915 h 10004948"/>
              <a:gd name="connsiteX4" fmla="*/ 2825298 w 6929967"/>
              <a:gd name="connsiteY4" fmla="*/ 7980145 h 10004948"/>
              <a:gd name="connsiteX5" fmla="*/ 2879407 w 6929967"/>
              <a:gd name="connsiteY5" fmla="*/ 8248152 h 10004948"/>
              <a:gd name="connsiteX6" fmla="*/ 3247916 w 6929967"/>
              <a:gd name="connsiteY6" fmla="*/ 8614685 h 10004948"/>
              <a:gd name="connsiteX7" fmla="*/ 3517052 w 6929967"/>
              <a:gd name="connsiteY7" fmla="*/ 8668889 h 10004948"/>
              <a:gd name="connsiteX8" fmla="*/ 3785059 w 6929967"/>
              <a:gd name="connsiteY8" fmla="*/ 8614779 h 10004948"/>
              <a:gd name="connsiteX9" fmla="*/ 4151310 w 6929967"/>
              <a:gd name="connsiteY9" fmla="*/ 8248434 h 10004948"/>
              <a:gd name="connsiteX10" fmla="*/ 4205513 w 6929967"/>
              <a:gd name="connsiteY10" fmla="*/ 7980427 h 10004948"/>
              <a:gd name="connsiteX11" fmla="*/ 4151498 w 6929967"/>
              <a:gd name="connsiteY11" fmla="*/ 7711197 h 10004948"/>
              <a:gd name="connsiteX12" fmla="*/ 4003662 w 6929967"/>
              <a:gd name="connsiteY12" fmla="*/ 7490148 h 10004948"/>
              <a:gd name="connsiteX13" fmla="*/ 3516126 w 6929967"/>
              <a:gd name="connsiteY13" fmla="*/ 7287609 h 10004948"/>
              <a:gd name="connsiteX14" fmla="*/ 3464416 w 6929967"/>
              <a:gd name="connsiteY14" fmla="*/ 959612 h 10004948"/>
              <a:gd name="connsiteX15" fmla="*/ 3219290 w 6929967"/>
              <a:gd name="connsiteY15" fmla="*/ 975825 h 10004948"/>
              <a:gd name="connsiteX16" fmla="*/ 1098593 w 6929967"/>
              <a:gd name="connsiteY16" fmla="*/ 3351007 h 10004948"/>
              <a:gd name="connsiteX17" fmla="*/ 2227835 w 6929967"/>
              <a:gd name="connsiteY17" fmla="*/ 3351007 h 10004948"/>
              <a:gd name="connsiteX18" fmla="*/ 3497705 w 6929967"/>
              <a:gd name="connsiteY18" fmla="*/ 2081024 h 10004948"/>
              <a:gd name="connsiteX19" fmla="*/ 4767688 w 6929967"/>
              <a:gd name="connsiteY19" fmla="*/ 3350903 h 10004948"/>
              <a:gd name="connsiteX20" fmla="*/ 4172201 w 6929967"/>
              <a:gd name="connsiteY20" fmla="*/ 4426986 h 10004948"/>
              <a:gd name="connsiteX21" fmla="*/ 2932858 w 6929967"/>
              <a:gd name="connsiteY21" fmla="*/ 6621008 h 10004948"/>
              <a:gd name="connsiteX22" fmla="*/ 4062100 w 6929967"/>
              <a:gd name="connsiteY22" fmla="*/ 6621008 h 10004948"/>
              <a:gd name="connsiteX23" fmla="*/ 4773334 w 6929967"/>
              <a:gd name="connsiteY23" fmla="*/ 5382889 h 10004948"/>
              <a:gd name="connsiteX24" fmla="*/ 5881590 w 6929967"/>
              <a:gd name="connsiteY24" fmla="*/ 3080271 h 10004948"/>
              <a:gd name="connsiteX25" fmla="*/ 3464416 w 6929967"/>
              <a:gd name="connsiteY25" fmla="*/ 959612 h 10004948"/>
              <a:gd name="connsiteX26" fmla="*/ 0 w 6929967"/>
              <a:gd name="connsiteY26" fmla="*/ 0 h 10004948"/>
              <a:gd name="connsiteX27" fmla="*/ 6929967 w 6929967"/>
              <a:gd name="connsiteY27" fmla="*/ 0 h 10004948"/>
              <a:gd name="connsiteX28" fmla="*/ 6929967 w 6929967"/>
              <a:gd name="connsiteY28" fmla="*/ 10004948 h 10004948"/>
              <a:gd name="connsiteX29" fmla="*/ 0 w 6929967"/>
              <a:gd name="connsiteY29" fmla="*/ 10004948 h 1000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967" h="10004948">
                <a:moveTo>
                  <a:pt x="3516126" y="7287609"/>
                </a:moveTo>
                <a:cubicBezTo>
                  <a:pt x="3339597" y="7287424"/>
                  <a:pt x="3162998" y="7354584"/>
                  <a:pt x="3028166" y="7489133"/>
                </a:cubicBezTo>
                <a:cubicBezTo>
                  <a:pt x="3027827" y="7489471"/>
                  <a:pt x="3027488" y="7489810"/>
                  <a:pt x="3027150" y="7490148"/>
                </a:cubicBezTo>
                <a:cubicBezTo>
                  <a:pt x="2964044" y="7553490"/>
                  <a:pt x="2913802" y="7628462"/>
                  <a:pt x="2879219" y="7710915"/>
                </a:cubicBezTo>
                <a:cubicBezTo>
                  <a:pt x="2843215" y="7796088"/>
                  <a:pt x="2824874" y="7887679"/>
                  <a:pt x="2825298" y="7980145"/>
                </a:cubicBezTo>
                <a:cubicBezTo>
                  <a:pt x="2824780" y="8072244"/>
                  <a:pt x="2843196" y="8163468"/>
                  <a:pt x="2879407" y="8248152"/>
                </a:cubicBezTo>
                <a:cubicBezTo>
                  <a:pt x="2949778" y="8413690"/>
                  <a:pt x="3082003" y="8545208"/>
                  <a:pt x="3247916" y="8614685"/>
                </a:cubicBezTo>
                <a:cubicBezTo>
                  <a:pt x="3333071" y="8650680"/>
                  <a:pt x="3424605" y="8669115"/>
                  <a:pt x="3517052" y="8668889"/>
                </a:cubicBezTo>
                <a:cubicBezTo>
                  <a:pt x="3609142" y="8669340"/>
                  <a:pt x="3700356" y="8650933"/>
                  <a:pt x="3785059" y="8614779"/>
                </a:cubicBezTo>
                <a:cubicBezTo>
                  <a:pt x="3949796" y="8544427"/>
                  <a:pt x="4081005" y="8413191"/>
                  <a:pt x="4151310" y="8248434"/>
                </a:cubicBezTo>
                <a:cubicBezTo>
                  <a:pt x="4187502" y="8163742"/>
                  <a:pt x="4205946" y="8072526"/>
                  <a:pt x="4205513" y="7980427"/>
                </a:cubicBezTo>
                <a:cubicBezTo>
                  <a:pt x="4205861" y="7887962"/>
                  <a:pt x="4187483" y="7796380"/>
                  <a:pt x="4151498" y="7711197"/>
                </a:cubicBezTo>
                <a:cubicBezTo>
                  <a:pt x="4116943" y="7628669"/>
                  <a:pt x="4066739" y="7553603"/>
                  <a:pt x="4003662" y="7490148"/>
                </a:cubicBezTo>
                <a:cubicBezTo>
                  <a:pt x="3869113" y="7355322"/>
                  <a:pt x="3692655" y="7287793"/>
                  <a:pt x="3516126" y="7287609"/>
                </a:cubicBezTo>
                <a:close/>
                <a:moveTo>
                  <a:pt x="3464416" y="959612"/>
                </a:moveTo>
                <a:cubicBezTo>
                  <a:pt x="3383342" y="960852"/>
                  <a:pt x="3301559" y="966197"/>
                  <a:pt x="3219290" y="975825"/>
                </a:cubicBezTo>
                <a:cubicBezTo>
                  <a:pt x="2013270" y="1116967"/>
                  <a:pt x="1102734" y="2136761"/>
                  <a:pt x="1098593" y="3351007"/>
                </a:cubicBezTo>
                <a:lnTo>
                  <a:pt x="2227835" y="3351007"/>
                </a:lnTo>
                <a:cubicBezTo>
                  <a:pt x="2227807" y="2649644"/>
                  <a:pt x="2796351" y="2081052"/>
                  <a:pt x="3497705" y="2081024"/>
                </a:cubicBezTo>
                <a:cubicBezTo>
                  <a:pt x="4199067" y="2080996"/>
                  <a:pt x="4767659" y="2649541"/>
                  <a:pt x="4767688" y="3350903"/>
                </a:cubicBezTo>
                <a:cubicBezTo>
                  <a:pt x="4767706" y="3788202"/>
                  <a:pt x="4542733" y="4194748"/>
                  <a:pt x="4172201" y="4426986"/>
                </a:cubicBezTo>
                <a:cubicBezTo>
                  <a:pt x="3407525" y="4894849"/>
                  <a:pt x="2938833" y="5724579"/>
                  <a:pt x="2932858" y="6621008"/>
                </a:cubicBezTo>
                <a:lnTo>
                  <a:pt x="4062100" y="6621008"/>
                </a:lnTo>
                <a:cubicBezTo>
                  <a:pt x="4069299" y="6113132"/>
                  <a:pt x="4338237" y="5644967"/>
                  <a:pt x="4773334" y="5382889"/>
                </a:cubicBezTo>
                <a:cubicBezTo>
                  <a:pt x="5556661" y="4893984"/>
                  <a:pt x="5988144" y="3997479"/>
                  <a:pt x="5881590" y="3080271"/>
                </a:cubicBezTo>
                <a:cubicBezTo>
                  <a:pt x="5737171" y="1846240"/>
                  <a:pt x="4680531" y="941014"/>
                  <a:pt x="3464416" y="959612"/>
                </a:cubicBezTo>
                <a:close/>
                <a:moveTo>
                  <a:pt x="0" y="0"/>
                </a:moveTo>
                <a:lnTo>
                  <a:pt x="6929967" y="0"/>
                </a:lnTo>
                <a:lnTo>
                  <a:pt x="6929967" y="10004948"/>
                </a:lnTo>
                <a:lnTo>
                  <a:pt x="0" y="10004948"/>
                </a:lnTo>
                <a:close/>
              </a:path>
            </a:pathLst>
          </a:custGeom>
          <a:solidFill>
            <a:srgbClr val="FFF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798877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a:xfrm>
            <a:off x="1142999" y="490514"/>
            <a:ext cx="16002002" cy="533399"/>
          </a:xfrm>
        </p:spPr>
        <p:txBody>
          <a:bodyPr lIns="91440" tIns="45720" rIns="91440" bIns="45720" anchor="ctr"/>
          <a:lstStyle/>
          <a:p>
            <a:r>
              <a:rPr lang="en-GB" sz="2800">
                <a:solidFill>
                  <a:schemeClr val="accent1"/>
                </a:solidFill>
              </a:rPr>
              <a:t>Beyond the buzzwords</a:t>
            </a:r>
            <a:br>
              <a:rPr lang="en-US" sz="2800"/>
            </a:br>
            <a:r>
              <a:rPr lang="en-US" sz="2800"/>
              <a:t>How you can put tech to work for you</a:t>
            </a:r>
          </a:p>
        </p:txBody>
      </p:sp>
      <p:pic>
        <p:nvPicPr>
          <p:cNvPr id="3" name="Picture 3">
            <a:extLst>
              <a:ext uri="{FF2B5EF4-FFF2-40B4-BE49-F238E27FC236}">
                <a16:creationId xmlns:a16="http://schemas.microsoft.com/office/drawing/2014/main" id="{1F6C4712-6022-0A6A-34A2-A05D29A05F7D}"/>
              </a:ext>
            </a:extLst>
          </p:cNvPr>
          <p:cNvPicPr>
            <a:picLocks noChangeAspect="1"/>
          </p:cNvPicPr>
          <p:nvPr/>
        </p:nvPicPr>
        <p:blipFill>
          <a:blip r:embed="rId3"/>
          <a:stretch>
            <a:fillRect/>
          </a:stretch>
        </p:blipFill>
        <p:spPr>
          <a:xfrm>
            <a:off x="542260" y="2230179"/>
            <a:ext cx="8059478" cy="8059478"/>
          </a:xfrm>
          <a:prstGeom prst="rect">
            <a:avLst/>
          </a:prstGeom>
          <a:effectLst>
            <a:softEdge rad="63500"/>
          </a:effectLst>
        </p:spPr>
      </p:pic>
      <p:sp>
        <p:nvSpPr>
          <p:cNvPr id="70" name="Title 4">
            <a:extLst>
              <a:ext uri="{FF2B5EF4-FFF2-40B4-BE49-F238E27FC236}">
                <a16:creationId xmlns:a16="http://schemas.microsoft.com/office/drawing/2014/main" id="{6C16F9F6-420F-386B-0400-723CCC4C4077}"/>
              </a:ext>
            </a:extLst>
          </p:cNvPr>
          <p:cNvSpPr txBox="1">
            <a:spLocks/>
          </p:cNvSpPr>
          <p:nvPr/>
        </p:nvSpPr>
        <p:spPr>
          <a:xfrm>
            <a:off x="1149201" y="332268"/>
            <a:ext cx="16002002"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endParaRPr lang="en-US" sz="2800"/>
          </a:p>
        </p:txBody>
      </p:sp>
      <p:grpSp>
        <p:nvGrpSpPr>
          <p:cNvPr id="31" name="Group 30">
            <a:extLst>
              <a:ext uri="{FF2B5EF4-FFF2-40B4-BE49-F238E27FC236}">
                <a16:creationId xmlns:a16="http://schemas.microsoft.com/office/drawing/2014/main" id="{08E4DDC0-99FA-50B7-904B-AE0997B22FC2}"/>
              </a:ext>
            </a:extLst>
          </p:cNvPr>
          <p:cNvGrpSpPr/>
          <p:nvPr/>
        </p:nvGrpSpPr>
        <p:grpSpPr>
          <a:xfrm>
            <a:off x="4548626" y="2351667"/>
            <a:ext cx="2702075" cy="914400"/>
            <a:chOff x="4548626" y="2351667"/>
            <a:chExt cx="2702075" cy="914400"/>
          </a:xfrm>
        </p:grpSpPr>
        <p:sp>
          <p:nvSpPr>
            <p:cNvPr id="8" name="Oval 7">
              <a:extLst>
                <a:ext uri="{FF2B5EF4-FFF2-40B4-BE49-F238E27FC236}">
                  <a16:creationId xmlns:a16="http://schemas.microsoft.com/office/drawing/2014/main" id="{AFB4C428-ABA4-E241-B0BC-2C751FA52108}"/>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2" name="Title 4">
              <a:extLst>
                <a:ext uri="{FF2B5EF4-FFF2-40B4-BE49-F238E27FC236}">
                  <a16:creationId xmlns:a16="http://schemas.microsoft.com/office/drawing/2014/main" id="{D2B7DD8D-923A-C4D5-9B78-2DDBBF8719A8}"/>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AI</a:t>
              </a:r>
            </a:p>
          </p:txBody>
        </p:sp>
      </p:grpSp>
      <p:grpSp>
        <p:nvGrpSpPr>
          <p:cNvPr id="33" name="Group 32">
            <a:extLst>
              <a:ext uri="{FF2B5EF4-FFF2-40B4-BE49-F238E27FC236}">
                <a16:creationId xmlns:a16="http://schemas.microsoft.com/office/drawing/2014/main" id="{E9781CE4-9431-8476-E8FE-3B5CE31D2D7D}"/>
              </a:ext>
            </a:extLst>
          </p:cNvPr>
          <p:cNvGrpSpPr/>
          <p:nvPr/>
        </p:nvGrpSpPr>
        <p:grpSpPr>
          <a:xfrm>
            <a:off x="947368" y="6039077"/>
            <a:ext cx="8991601" cy="914400"/>
            <a:chOff x="947368" y="6039077"/>
            <a:chExt cx="8991601" cy="914400"/>
          </a:xfrm>
        </p:grpSpPr>
        <p:sp>
          <p:nvSpPr>
            <p:cNvPr id="6" name="Oval 5">
              <a:extLst>
                <a:ext uri="{FF2B5EF4-FFF2-40B4-BE49-F238E27FC236}">
                  <a16:creationId xmlns:a16="http://schemas.microsoft.com/office/drawing/2014/main" id="{67169CAD-DDC1-50C5-3A5E-9A0A73DABBDC}"/>
                </a:ext>
              </a:extLst>
            </p:cNvPr>
            <p:cNvSpPr/>
            <p:nvPr/>
          </p:nvSpPr>
          <p:spPr>
            <a:xfrm>
              <a:off x="4985264" y="603907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4" name="Title 4">
              <a:extLst>
                <a:ext uri="{FF2B5EF4-FFF2-40B4-BE49-F238E27FC236}">
                  <a16:creationId xmlns:a16="http://schemas.microsoft.com/office/drawing/2014/main" id="{A641950D-CB50-904F-559C-4B98E0312385}"/>
                </a:ext>
              </a:extLst>
            </p:cNvPr>
            <p:cNvSpPr txBox="1">
              <a:spLocks/>
            </p:cNvSpPr>
            <p:nvPr/>
          </p:nvSpPr>
          <p:spPr>
            <a:xfrm>
              <a:off x="947368" y="6218552"/>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IoT</a:t>
              </a:r>
            </a:p>
          </p:txBody>
        </p:sp>
      </p:grpSp>
      <p:grpSp>
        <p:nvGrpSpPr>
          <p:cNvPr id="34" name="Group 33">
            <a:extLst>
              <a:ext uri="{FF2B5EF4-FFF2-40B4-BE49-F238E27FC236}">
                <a16:creationId xmlns:a16="http://schemas.microsoft.com/office/drawing/2014/main" id="{D70B079A-5485-C678-26F0-3BB881E158EB}"/>
              </a:ext>
            </a:extLst>
          </p:cNvPr>
          <p:cNvGrpSpPr/>
          <p:nvPr/>
        </p:nvGrpSpPr>
        <p:grpSpPr>
          <a:xfrm>
            <a:off x="2623819" y="7251512"/>
            <a:ext cx="8991601" cy="914400"/>
            <a:chOff x="2623819" y="7251512"/>
            <a:chExt cx="8991601" cy="914400"/>
          </a:xfrm>
        </p:grpSpPr>
        <p:sp>
          <p:nvSpPr>
            <p:cNvPr id="13" name="Oval 12">
              <a:extLst>
                <a:ext uri="{FF2B5EF4-FFF2-40B4-BE49-F238E27FC236}">
                  <a16:creationId xmlns:a16="http://schemas.microsoft.com/office/drawing/2014/main" id="{61D5D47F-B711-4506-F96C-75243EB26AC3}"/>
                </a:ext>
              </a:extLst>
            </p:cNvPr>
            <p:cNvSpPr/>
            <p:nvPr/>
          </p:nvSpPr>
          <p:spPr>
            <a:xfrm>
              <a:off x="6662420" y="725151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7" name="Title 4">
              <a:extLst>
                <a:ext uri="{FF2B5EF4-FFF2-40B4-BE49-F238E27FC236}">
                  <a16:creationId xmlns:a16="http://schemas.microsoft.com/office/drawing/2014/main" id="{BCA7DC81-22F4-D0FA-2A90-7AB8440C65EB}"/>
                </a:ext>
              </a:extLst>
            </p:cNvPr>
            <p:cNvSpPr txBox="1">
              <a:spLocks/>
            </p:cNvSpPr>
            <p:nvPr/>
          </p:nvSpPr>
          <p:spPr>
            <a:xfrm>
              <a:off x="2623819" y="7475373"/>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RPA</a:t>
              </a:r>
            </a:p>
          </p:txBody>
        </p:sp>
      </p:grpSp>
      <p:cxnSp>
        <p:nvCxnSpPr>
          <p:cNvPr id="12" name="Straight Connector 11">
            <a:extLst>
              <a:ext uri="{FF2B5EF4-FFF2-40B4-BE49-F238E27FC236}">
                <a16:creationId xmlns:a16="http://schemas.microsoft.com/office/drawing/2014/main" id="{879DAF45-CADE-6DD2-3CBB-E07D133F16C9}"/>
              </a:ext>
            </a:extLst>
          </p:cNvPr>
          <p:cNvCxnSpPr>
            <a:cxnSpLocks/>
          </p:cNvCxnSpPr>
          <p:nvPr/>
        </p:nvCxnSpPr>
        <p:spPr>
          <a:xfrm flipV="1">
            <a:off x="6357569" y="2201819"/>
            <a:ext cx="3829168" cy="604132"/>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33D0CB-D37F-7624-32E3-AE5E76732F3F}"/>
              </a:ext>
            </a:extLst>
          </p:cNvPr>
          <p:cNvSpPr txBox="1"/>
          <p:nvPr/>
        </p:nvSpPr>
        <p:spPr>
          <a:xfrm>
            <a:off x="10830148" y="243186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AI is used to analyze data, learn from it, and make decisions or predictions. It's the "thinking" part of the system.</a:t>
            </a:r>
            <a:endParaRPr lang="en-US" sz="1600">
              <a:solidFill>
                <a:schemeClr val="accent5"/>
              </a:solidFill>
            </a:endParaRPr>
          </a:p>
        </p:txBody>
      </p:sp>
      <p:sp>
        <p:nvSpPr>
          <p:cNvPr id="15" name="TextBox 14">
            <a:extLst>
              <a:ext uri="{FF2B5EF4-FFF2-40B4-BE49-F238E27FC236}">
                <a16:creationId xmlns:a16="http://schemas.microsoft.com/office/drawing/2014/main" id="{D40EB2C9-2E94-7920-1157-28C846BBA71F}"/>
              </a:ext>
            </a:extLst>
          </p:cNvPr>
          <p:cNvSpPr txBox="1"/>
          <p:nvPr/>
        </p:nvSpPr>
        <p:spPr>
          <a:xfrm>
            <a:off x="10831055" y="1940595"/>
            <a:ext cx="4536164" cy="584775"/>
          </a:xfrm>
          <a:prstGeom prst="rect">
            <a:avLst/>
          </a:prstGeom>
          <a:noFill/>
        </p:spPr>
        <p:txBody>
          <a:bodyPr wrap="square" rtlCol="0">
            <a:spAutoFit/>
          </a:bodyPr>
          <a:lstStyle/>
          <a:p>
            <a:r>
              <a:rPr lang="en-US" sz="3200">
                <a:solidFill>
                  <a:schemeClr val="accent5"/>
                </a:solidFill>
                <a:latin typeface="+mj-lt"/>
              </a:rPr>
              <a:t>The brains</a:t>
            </a:r>
            <a:endParaRPr lang="uk-UA" sz="3200">
              <a:solidFill>
                <a:schemeClr val="accent5"/>
              </a:solidFill>
              <a:latin typeface="+mj-lt"/>
            </a:endParaRPr>
          </a:p>
        </p:txBody>
      </p:sp>
      <p:cxnSp>
        <p:nvCxnSpPr>
          <p:cNvPr id="16" name="Straight Connector 15">
            <a:extLst>
              <a:ext uri="{FF2B5EF4-FFF2-40B4-BE49-F238E27FC236}">
                <a16:creationId xmlns:a16="http://schemas.microsoft.com/office/drawing/2014/main" id="{0D5D599C-C047-A3DB-1402-111EDAEBD7EA}"/>
              </a:ext>
            </a:extLst>
          </p:cNvPr>
          <p:cNvCxnSpPr>
            <a:cxnSpLocks/>
          </p:cNvCxnSpPr>
          <p:nvPr/>
        </p:nvCxnSpPr>
        <p:spPr>
          <a:xfrm flipV="1">
            <a:off x="5899664" y="5405809"/>
            <a:ext cx="4576368" cy="82011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0B0458-F2C1-0259-5EFC-8F8FA041CED9}"/>
              </a:ext>
            </a:extLst>
          </p:cNvPr>
          <p:cNvSpPr txBox="1"/>
          <p:nvPr/>
        </p:nvSpPr>
        <p:spPr>
          <a:xfrm>
            <a:off x="10832756" y="563615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IoT devices collect data from its internal and external environment, much like our senses do.</a:t>
            </a:r>
            <a:endParaRPr lang="en-US" sz="1600">
              <a:solidFill>
                <a:schemeClr val="accent5"/>
              </a:solidFill>
            </a:endParaRPr>
          </a:p>
        </p:txBody>
      </p:sp>
      <p:sp>
        <p:nvSpPr>
          <p:cNvPr id="20" name="TextBox 19">
            <a:extLst>
              <a:ext uri="{FF2B5EF4-FFF2-40B4-BE49-F238E27FC236}">
                <a16:creationId xmlns:a16="http://schemas.microsoft.com/office/drawing/2014/main" id="{B1322CA1-DC48-75E5-C9F5-58695976AE9D}"/>
              </a:ext>
            </a:extLst>
          </p:cNvPr>
          <p:cNvSpPr txBox="1"/>
          <p:nvPr/>
        </p:nvSpPr>
        <p:spPr>
          <a:xfrm>
            <a:off x="10749938" y="5089016"/>
            <a:ext cx="4536164" cy="584775"/>
          </a:xfrm>
          <a:prstGeom prst="rect">
            <a:avLst/>
          </a:prstGeom>
          <a:noFill/>
        </p:spPr>
        <p:txBody>
          <a:bodyPr wrap="square" rtlCol="0">
            <a:spAutoFit/>
          </a:bodyPr>
          <a:lstStyle/>
          <a:p>
            <a:r>
              <a:rPr lang="en-US" sz="3200">
                <a:solidFill>
                  <a:schemeClr val="accent5"/>
                </a:solidFill>
                <a:latin typeface="+mj-lt"/>
              </a:rPr>
              <a:t>The sensors</a:t>
            </a:r>
            <a:endParaRPr lang="uk-UA" sz="3200">
              <a:solidFill>
                <a:schemeClr val="accent5"/>
              </a:solidFill>
              <a:latin typeface="+mj-lt"/>
            </a:endParaRPr>
          </a:p>
        </p:txBody>
      </p:sp>
      <p:sp>
        <p:nvSpPr>
          <p:cNvPr id="25" name="TextBox 24">
            <a:extLst>
              <a:ext uri="{FF2B5EF4-FFF2-40B4-BE49-F238E27FC236}">
                <a16:creationId xmlns:a16="http://schemas.microsoft.com/office/drawing/2014/main" id="{E62F801A-876E-0F54-F431-296787B4F23C}"/>
              </a:ext>
            </a:extLst>
          </p:cNvPr>
          <p:cNvSpPr txBox="1"/>
          <p:nvPr/>
        </p:nvSpPr>
        <p:spPr>
          <a:xfrm>
            <a:off x="10832367" y="7335122"/>
            <a:ext cx="4672598" cy="338554"/>
          </a:xfrm>
          <a:prstGeom prst="rect">
            <a:avLst/>
          </a:prstGeom>
          <a:noFill/>
        </p:spPr>
        <p:txBody>
          <a:bodyPr wrap="square" lIns="91440" tIns="45720" rIns="91440" bIns="45720" rtlCol="0" anchor="t">
            <a:spAutoFit/>
          </a:bodyPr>
          <a:lstStyle/>
          <a:p>
            <a:r>
              <a:rPr lang="en-US" sz="1600">
                <a:solidFill>
                  <a:schemeClr val="accent5"/>
                </a:solidFill>
              </a:rPr>
              <a:t>RPA executes tasks and actions</a:t>
            </a:r>
          </a:p>
        </p:txBody>
      </p:sp>
      <p:sp>
        <p:nvSpPr>
          <p:cNvPr id="26" name="TextBox 25">
            <a:extLst>
              <a:ext uri="{FF2B5EF4-FFF2-40B4-BE49-F238E27FC236}">
                <a16:creationId xmlns:a16="http://schemas.microsoft.com/office/drawing/2014/main" id="{943E79BD-AA52-1ED8-BA70-7634E8601A57}"/>
              </a:ext>
            </a:extLst>
          </p:cNvPr>
          <p:cNvSpPr txBox="1"/>
          <p:nvPr/>
        </p:nvSpPr>
        <p:spPr>
          <a:xfrm>
            <a:off x="10829598" y="6750347"/>
            <a:ext cx="4536164" cy="584775"/>
          </a:xfrm>
          <a:prstGeom prst="rect">
            <a:avLst/>
          </a:prstGeom>
          <a:noFill/>
        </p:spPr>
        <p:txBody>
          <a:bodyPr wrap="square" rtlCol="0">
            <a:spAutoFit/>
          </a:bodyPr>
          <a:lstStyle/>
          <a:p>
            <a:r>
              <a:rPr lang="en-US" sz="3200">
                <a:solidFill>
                  <a:schemeClr val="accent5"/>
                </a:solidFill>
                <a:latin typeface="+mj-lt"/>
              </a:rPr>
              <a:t>The hands</a:t>
            </a:r>
            <a:endParaRPr lang="uk-UA" sz="3200">
              <a:solidFill>
                <a:schemeClr val="accent5"/>
              </a:solidFill>
              <a:latin typeface="+mj-lt"/>
            </a:endParaRPr>
          </a:p>
        </p:txBody>
      </p:sp>
      <p:grpSp>
        <p:nvGrpSpPr>
          <p:cNvPr id="32" name="Group 31">
            <a:extLst>
              <a:ext uri="{FF2B5EF4-FFF2-40B4-BE49-F238E27FC236}">
                <a16:creationId xmlns:a16="http://schemas.microsoft.com/office/drawing/2014/main" id="{CABE3FDA-85E3-7BFF-A027-898EC7E54AC3}"/>
              </a:ext>
            </a:extLst>
          </p:cNvPr>
          <p:cNvGrpSpPr/>
          <p:nvPr/>
        </p:nvGrpSpPr>
        <p:grpSpPr>
          <a:xfrm>
            <a:off x="4850967" y="3971532"/>
            <a:ext cx="2702075" cy="914400"/>
            <a:chOff x="4850967" y="3971532"/>
            <a:chExt cx="2702075" cy="914400"/>
          </a:xfrm>
        </p:grpSpPr>
        <p:sp>
          <p:nvSpPr>
            <p:cNvPr id="10" name="Oval 9">
              <a:extLst>
                <a:ext uri="{FF2B5EF4-FFF2-40B4-BE49-F238E27FC236}">
                  <a16:creationId xmlns:a16="http://schemas.microsoft.com/office/drawing/2014/main" id="{1A4B37B8-3650-6D11-E804-BA7707D887D6}"/>
                </a:ext>
              </a:extLst>
            </p:cNvPr>
            <p:cNvSpPr/>
            <p:nvPr/>
          </p:nvSpPr>
          <p:spPr>
            <a:xfrm>
              <a:off x="5743053" y="397153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11" name="Title 4">
              <a:extLst>
                <a:ext uri="{FF2B5EF4-FFF2-40B4-BE49-F238E27FC236}">
                  <a16:creationId xmlns:a16="http://schemas.microsoft.com/office/drawing/2014/main" id="{A44B683D-B79F-8B15-E695-610DEAB65EC0}"/>
                </a:ext>
              </a:extLst>
            </p:cNvPr>
            <p:cNvSpPr txBox="1">
              <a:spLocks/>
            </p:cNvSpPr>
            <p:nvPr/>
          </p:nvSpPr>
          <p:spPr>
            <a:xfrm>
              <a:off x="4850967" y="4164489"/>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API</a:t>
              </a:r>
            </a:p>
          </p:txBody>
        </p:sp>
      </p:grpSp>
      <p:cxnSp>
        <p:nvCxnSpPr>
          <p:cNvPr id="17" name="Straight Connector 16">
            <a:extLst>
              <a:ext uri="{FF2B5EF4-FFF2-40B4-BE49-F238E27FC236}">
                <a16:creationId xmlns:a16="http://schemas.microsoft.com/office/drawing/2014/main" id="{CE0E33AB-F25D-20BD-6387-6B4E923C796A}"/>
              </a:ext>
            </a:extLst>
          </p:cNvPr>
          <p:cNvCxnSpPr>
            <a:cxnSpLocks/>
          </p:cNvCxnSpPr>
          <p:nvPr/>
        </p:nvCxnSpPr>
        <p:spPr>
          <a:xfrm flipV="1">
            <a:off x="6657453" y="3787815"/>
            <a:ext cx="3818579" cy="543721"/>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E82A29-7C0F-33D9-0ADD-36E3ADB408B0}"/>
              </a:ext>
            </a:extLst>
          </p:cNvPr>
          <p:cNvSpPr txBox="1"/>
          <p:nvPr/>
        </p:nvSpPr>
        <p:spPr>
          <a:xfrm>
            <a:off x="10828597" y="3512342"/>
            <a:ext cx="4536164" cy="584775"/>
          </a:xfrm>
          <a:prstGeom prst="rect">
            <a:avLst/>
          </a:prstGeom>
          <a:noFill/>
        </p:spPr>
        <p:txBody>
          <a:bodyPr wrap="square" lIns="91440" tIns="45720" rIns="91440" bIns="45720" rtlCol="0" anchor="t">
            <a:spAutoFit/>
          </a:bodyPr>
          <a:lstStyle/>
          <a:p>
            <a:r>
              <a:rPr lang="en-US" sz="3200">
                <a:solidFill>
                  <a:schemeClr val="accent5"/>
                </a:solidFill>
                <a:latin typeface="+mj-lt"/>
              </a:rPr>
              <a:t>The ears and mouth</a:t>
            </a:r>
            <a:endParaRPr lang="uk-UA" sz="3200">
              <a:solidFill>
                <a:schemeClr val="accent5"/>
              </a:solidFill>
              <a:latin typeface="+mj-lt"/>
            </a:endParaRPr>
          </a:p>
        </p:txBody>
      </p:sp>
      <p:sp>
        <p:nvSpPr>
          <p:cNvPr id="27" name="TextBox 26">
            <a:extLst>
              <a:ext uri="{FF2B5EF4-FFF2-40B4-BE49-F238E27FC236}">
                <a16:creationId xmlns:a16="http://schemas.microsoft.com/office/drawing/2014/main" id="{AF671E06-4AF7-3DE4-20BB-48F29A72F2B3}"/>
              </a:ext>
            </a:extLst>
          </p:cNvPr>
          <p:cNvSpPr txBox="1"/>
          <p:nvPr/>
        </p:nvSpPr>
        <p:spPr>
          <a:xfrm>
            <a:off x="10831365" y="4097210"/>
            <a:ext cx="4672598" cy="830997"/>
          </a:xfrm>
          <a:prstGeom prst="rect">
            <a:avLst/>
          </a:prstGeom>
          <a:noFill/>
        </p:spPr>
        <p:txBody>
          <a:bodyPr wrap="square" lIns="91440" tIns="45720" rIns="91440" bIns="45720" rtlCol="0" anchor="t">
            <a:spAutoFit/>
          </a:bodyPr>
          <a:lstStyle/>
          <a:p>
            <a:r>
              <a:rPr lang="en-US" sz="1600">
                <a:solidFill>
                  <a:schemeClr val="accent5"/>
                </a:solidFill>
              </a:rPr>
              <a:t>APIs allow to send and receive data, which allows software to listen and speak to other software.</a:t>
            </a:r>
          </a:p>
        </p:txBody>
      </p:sp>
      <p:pic>
        <p:nvPicPr>
          <p:cNvPr id="9" name="Picture 8">
            <a:extLst>
              <a:ext uri="{FF2B5EF4-FFF2-40B4-BE49-F238E27FC236}">
                <a16:creationId xmlns:a16="http://schemas.microsoft.com/office/drawing/2014/main" id="{F7D7F707-65E9-3FFC-CAD1-AA3B166A7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01" b="89899" l="6149" r="94175">
                        <a14:foregroundMark x1="9061" y1="39057" x2="12298" y2="60606"/>
                        <a14:foregroundMark x1="12298" y1="60606" x2="11974" y2="60943"/>
                        <a14:foregroundMark x1="16828" y1="33333" x2="42718" y2="46465"/>
                        <a14:foregroundMark x1="42718" y1="46465" x2="62783" y2="46465"/>
                        <a14:foregroundMark x1="62783" y1="46465" x2="72492" y2="27273"/>
                        <a14:foregroundMark x1="72492" y1="27273" x2="55663" y2="18182"/>
                        <a14:foregroundMark x1="33981" y1="16162" x2="79612" y2="23906"/>
                        <a14:foregroundMark x1="79612" y1="23906" x2="94498" y2="37374"/>
                        <a14:foregroundMark x1="94498" y1="37374" x2="91262" y2="51515"/>
                        <a14:foregroundMark x1="61165" y1="85859" x2="66343" y2="86195"/>
                        <a14:foregroundMark x1="53398" y1="84848" x2="71521" y2="85185"/>
                        <a14:foregroundMark x1="10356" y1="62963" x2="28155" y2="71044"/>
                        <a14:foregroundMark x1="41424" y1="78114" x2="62136" y2="88215"/>
                        <a14:foregroundMark x1="87379" y1="65657" x2="92557" y2="56566"/>
                        <a14:foregroundMark x1="29126" y1="15825" x2="48867" y2="15488"/>
                        <a14:foregroundMark x1="48867" y1="15488" x2="68932" y2="18182"/>
                        <a14:foregroundMark x1="75405" y1="21886" x2="93204" y2="27946"/>
                        <a14:foregroundMark x1="91262" y1="26263" x2="75081" y2="20202"/>
                        <a14:foregroundMark x1="86408" y1="23232" x2="68608" y2="18519"/>
                        <a14:foregroundMark x1="90939" y1="23569" x2="33981" y2="14478"/>
                        <a14:foregroundMark x1="30421" y1="16498" x2="50162" y2="13468"/>
                        <a14:foregroundMark x1="50162" y1="13468" x2="88997" y2="22222"/>
                        <a14:foregroundMark x1="88997" y1="22222" x2="89320" y2="22559"/>
                        <a14:foregroundMark x1="47896" y1="17508" x2="35922" y2="14478"/>
                        <a14:foregroundMark x1="33333" y1="20539" x2="6796" y2="35354"/>
                        <a14:foregroundMark x1="12621" y1="32323" x2="33333" y2="20539"/>
                        <a14:foregroundMark x1="40777" y1="14478" x2="49191" y2="12121"/>
                        <a14:foregroundMark x1="34304" y1="30640" x2="43366" y2="36364"/>
                        <a14:foregroundMark x1="33010" y1="35354" x2="40129" y2="35690"/>
                        <a14:foregroundMark x1="60194" y1="84848" x2="72816" y2="86532"/>
                        <a14:foregroundMark x1="63754" y1="89226" x2="72816" y2="86532"/>
                        <a14:foregroundMark x1="59871" y1="89899" x2="76699" y2="83165"/>
                        <a14:foregroundMark x1="76699" y1="83165" x2="74110" y2="81145"/>
                        <a14:foregroundMark x1="72492" y1="84175" x2="79288" y2="77778"/>
                        <a14:foregroundMark x1="86731" y1="68013" x2="91909" y2="61616"/>
                        <a14:foregroundMark x1="89320" y1="61953" x2="77346" y2="76094"/>
                        <a14:foregroundMark x1="85761" y1="68350" x2="77670" y2="77778"/>
                        <a14:foregroundMark x1="74434" y1="84175" x2="88026" y2="61616"/>
                        <a14:foregroundMark x1="90939" y1="24242" x2="43042" y2="11448"/>
                        <a14:foregroundMark x1="47573" y1="12121" x2="29450" y2="17508"/>
                        <a14:foregroundMark x1="29450" y1="17508" x2="29450" y2="17508"/>
                        <a14:foregroundMark x1="27184" y1="15152" x2="44660" y2="10101"/>
                        <a14:foregroundMark x1="44660" y1="10101" x2="88997" y2="21212"/>
                      </a14:backgroundRemoval>
                    </a14:imgEffect>
                  </a14:imgLayer>
                </a14:imgProps>
              </a:ext>
            </a:extLst>
          </a:blip>
          <a:srcRect l="1330" t="10251" b="7434"/>
          <a:stretch/>
        </p:blipFill>
        <p:spPr>
          <a:xfrm>
            <a:off x="6682525" y="8116463"/>
            <a:ext cx="2670291" cy="2141159"/>
          </a:xfrm>
          <a:prstGeom prst="rect">
            <a:avLst/>
          </a:prstGeom>
          <a:effectLst>
            <a:softEdge rad="31750"/>
          </a:effectLst>
        </p:spPr>
      </p:pic>
      <p:cxnSp>
        <p:nvCxnSpPr>
          <p:cNvPr id="21" name="Straight Connector 20">
            <a:extLst>
              <a:ext uri="{FF2B5EF4-FFF2-40B4-BE49-F238E27FC236}">
                <a16:creationId xmlns:a16="http://schemas.microsoft.com/office/drawing/2014/main" id="{77D5C3B0-FC1F-B65F-99F8-2FE9DE70C664}"/>
              </a:ext>
            </a:extLst>
          </p:cNvPr>
          <p:cNvCxnSpPr>
            <a:cxnSpLocks/>
          </p:cNvCxnSpPr>
          <p:nvPr/>
        </p:nvCxnSpPr>
        <p:spPr>
          <a:xfrm flipV="1">
            <a:off x="7576820" y="7028131"/>
            <a:ext cx="3002995" cy="58963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4C6832D-4602-2CDD-697E-BF1778CEF690}"/>
              </a:ext>
            </a:extLst>
          </p:cNvPr>
          <p:cNvSpPr txBox="1"/>
          <p:nvPr/>
        </p:nvSpPr>
        <p:spPr>
          <a:xfrm>
            <a:off x="10973870" y="8818458"/>
            <a:ext cx="4672598" cy="584775"/>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SAP scripting API, Microsoft Lists, </a:t>
            </a:r>
            <a:r>
              <a:rPr lang="en-US" sz="1600" b="1">
                <a:solidFill>
                  <a:schemeClr val="tx2"/>
                </a:solidFill>
                <a:ea typeface="+mn-lt"/>
                <a:cs typeface="+mn-lt"/>
              </a:rPr>
              <a:t>Power Query</a:t>
            </a:r>
            <a:r>
              <a:rPr lang="en-US" sz="1600">
                <a:solidFill>
                  <a:schemeClr val="accent5"/>
                </a:solidFill>
                <a:ea typeface="+mn-lt"/>
                <a:cs typeface="+mn-lt"/>
              </a:rPr>
              <a:t>, Power BI</a:t>
            </a:r>
          </a:p>
        </p:txBody>
      </p:sp>
      <p:sp>
        <p:nvSpPr>
          <p:cNvPr id="24" name="TextBox 23">
            <a:extLst>
              <a:ext uri="{FF2B5EF4-FFF2-40B4-BE49-F238E27FC236}">
                <a16:creationId xmlns:a16="http://schemas.microsoft.com/office/drawing/2014/main" id="{61B4E635-686D-CBAC-4E54-927270B518A9}"/>
              </a:ext>
            </a:extLst>
          </p:cNvPr>
          <p:cNvSpPr txBox="1"/>
          <p:nvPr/>
        </p:nvSpPr>
        <p:spPr>
          <a:xfrm>
            <a:off x="10911509" y="8290383"/>
            <a:ext cx="4536164" cy="584775"/>
          </a:xfrm>
          <a:prstGeom prst="rect">
            <a:avLst/>
          </a:prstGeom>
          <a:noFill/>
        </p:spPr>
        <p:txBody>
          <a:bodyPr wrap="square" lIns="91440" tIns="45720" rIns="91440" bIns="45720" rtlCol="0" anchor="t">
            <a:spAutoFit/>
          </a:bodyPr>
          <a:lstStyle/>
          <a:p>
            <a:r>
              <a:rPr lang="en-US" sz="3200">
                <a:latin typeface="+mj-lt"/>
              </a:rPr>
              <a:t>The tools</a:t>
            </a:r>
            <a:endParaRPr lang="uk-UA" sz="3200">
              <a:latin typeface="+mj-lt"/>
            </a:endParaRPr>
          </a:p>
        </p:txBody>
      </p:sp>
      <p:cxnSp>
        <p:nvCxnSpPr>
          <p:cNvPr id="29" name="Straight Connector 28">
            <a:extLst>
              <a:ext uri="{FF2B5EF4-FFF2-40B4-BE49-F238E27FC236}">
                <a16:creationId xmlns:a16="http://schemas.microsoft.com/office/drawing/2014/main" id="{4F679CAA-A3CB-6AA6-0661-B1BD52F1CDC4}"/>
              </a:ext>
            </a:extLst>
          </p:cNvPr>
          <p:cNvCxnSpPr>
            <a:cxnSpLocks/>
          </p:cNvCxnSpPr>
          <p:nvPr/>
        </p:nvCxnSpPr>
        <p:spPr>
          <a:xfrm flipV="1">
            <a:off x="9059342" y="8552601"/>
            <a:ext cx="1653372" cy="533266"/>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747E07F-5FA4-70C8-7B2E-42877F2B1D00}"/>
              </a:ext>
            </a:extLst>
          </p:cNvPr>
          <p:cNvGrpSpPr/>
          <p:nvPr/>
        </p:nvGrpSpPr>
        <p:grpSpPr>
          <a:xfrm>
            <a:off x="7330690" y="8927402"/>
            <a:ext cx="2702075" cy="914400"/>
            <a:chOff x="4548626" y="2351667"/>
            <a:chExt cx="2702075" cy="914400"/>
          </a:xfrm>
        </p:grpSpPr>
        <p:sp>
          <p:nvSpPr>
            <p:cNvPr id="39" name="Oval 38">
              <a:extLst>
                <a:ext uri="{FF2B5EF4-FFF2-40B4-BE49-F238E27FC236}">
                  <a16:creationId xmlns:a16="http://schemas.microsoft.com/office/drawing/2014/main" id="{3F6D32BD-5279-ABD0-77EA-7A7FEC3BF77F}"/>
                </a:ext>
              </a:extLst>
            </p:cNvPr>
            <p:cNvSpPr/>
            <p:nvPr/>
          </p:nvSpPr>
          <p:spPr>
            <a:xfrm>
              <a:off x="5443169" y="2351667"/>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0" name="Title 4">
              <a:extLst>
                <a:ext uri="{FF2B5EF4-FFF2-40B4-BE49-F238E27FC236}">
                  <a16:creationId xmlns:a16="http://schemas.microsoft.com/office/drawing/2014/main" id="{236CF023-E3E4-34B5-8BA5-1E440FE20ECE}"/>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Etc.</a:t>
              </a:r>
            </a:p>
          </p:txBody>
        </p:sp>
      </p:grpSp>
    </p:spTree>
    <p:extLst>
      <p:ext uri="{BB962C8B-B14F-4D97-AF65-F5344CB8AC3E}">
        <p14:creationId xmlns:p14="http://schemas.microsoft.com/office/powerpoint/2010/main" val="29300275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3333">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14:bounceEnd="73333">
                                          <p:cBhvr additive="base">
                                            <p:cTn id="7" dur="1500" fill="hold"/>
                                            <p:tgtEl>
                                              <p:spTgt spid="15"/>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3333">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14:bounceEnd="73333">
                                          <p:cBhvr additive="base">
                                            <p:cTn id="11" dur="1500" fill="hold"/>
                                            <p:tgtEl>
                                              <p:spTgt spid="14"/>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14:bounceEnd="73333">
                                          <p:cBhvr additive="base">
                                            <p:cTn id="15" dur="1500" fill="hold"/>
                                            <p:tgtEl>
                                              <p:spTgt spid="20"/>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14:bounceEnd="73333">
                                          <p:cBhvr additive="base">
                                            <p:cTn id="19" dur="1500" fill="hold"/>
                                            <p:tgtEl>
                                              <p:spTgt spid="18"/>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73333">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14:bounceEnd="73333">
                                          <p:cBhvr additive="base">
                                            <p:cTn id="23" dur="1500" fill="hold"/>
                                            <p:tgtEl>
                                              <p:spTgt spid="26"/>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73333">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14:bounceEnd="73333">
                                          <p:cBhvr additive="base">
                                            <p:cTn id="27" dur="1500" fill="hold"/>
                                            <p:tgtEl>
                                              <p:spTgt spid="25"/>
                                            </p:tgtEl>
                                            <p:attrNameLst>
                                              <p:attrName>ppt_x</p:attrName>
                                            </p:attrNameLst>
                                          </p:cBhvr>
                                          <p:tavLst>
                                            <p:tav tm="0">
                                              <p:val>
                                                <p:strVal val="1+#ppt_w/2"/>
                                              </p:val>
                                            </p:tav>
                                            <p:tav tm="100000">
                                              <p:val>
                                                <p:strVal val="#ppt_x"/>
                                              </p:val>
                                            </p:tav>
                                          </p:tavLst>
                                        </p:anim>
                                        <p:anim calcmode="lin" valueType="num" p14:bounceEnd="73333">
                                          <p:cBhvr additive="base">
                                            <p:cTn id="28" dur="1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73333">
                                      <p:stCondLst>
                                        <p:cond delay="200"/>
                                      </p:stCondLst>
                                      <p:childTnLst>
                                        <p:set>
                                          <p:cBhvr>
                                            <p:cTn id="30" dur="1" fill="hold">
                                              <p:stCondLst>
                                                <p:cond delay="0"/>
                                              </p:stCondLst>
                                            </p:cTn>
                                            <p:tgtEl>
                                              <p:spTgt spid="22"/>
                                            </p:tgtEl>
                                            <p:attrNameLst>
                                              <p:attrName>style.visibility</p:attrName>
                                            </p:attrNameLst>
                                          </p:cBhvr>
                                          <p:to>
                                            <p:strVal val="visible"/>
                                          </p:to>
                                        </p:set>
                                        <p:anim calcmode="lin" valueType="num" p14:bounceEnd="73333">
                                          <p:cBhvr additive="base">
                                            <p:cTn id="31" dur="1500" fill="hold"/>
                                            <p:tgtEl>
                                              <p:spTgt spid="22"/>
                                            </p:tgtEl>
                                            <p:attrNameLst>
                                              <p:attrName>ppt_x</p:attrName>
                                            </p:attrNameLst>
                                          </p:cBhvr>
                                          <p:tavLst>
                                            <p:tav tm="0">
                                              <p:val>
                                                <p:strVal val="1+#ppt_w/2"/>
                                              </p:val>
                                            </p:tav>
                                            <p:tav tm="100000">
                                              <p:val>
                                                <p:strVal val="#ppt_x"/>
                                              </p:val>
                                            </p:tav>
                                          </p:tavLst>
                                        </p:anim>
                                        <p:anim calcmode="lin" valueType="num" p14:bounceEnd="73333">
                                          <p:cBhvr additive="base">
                                            <p:cTn id="32" dur="1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73333">
                                      <p:stCondLst>
                                        <p:cond delay="200"/>
                                      </p:stCondLst>
                                      <p:childTnLst>
                                        <p:set>
                                          <p:cBhvr>
                                            <p:cTn id="34" dur="1" fill="hold">
                                              <p:stCondLst>
                                                <p:cond delay="0"/>
                                              </p:stCondLst>
                                            </p:cTn>
                                            <p:tgtEl>
                                              <p:spTgt spid="27"/>
                                            </p:tgtEl>
                                            <p:attrNameLst>
                                              <p:attrName>style.visibility</p:attrName>
                                            </p:attrNameLst>
                                          </p:cBhvr>
                                          <p:to>
                                            <p:strVal val="visible"/>
                                          </p:to>
                                        </p:set>
                                        <p:anim calcmode="lin" valueType="num" p14:bounceEnd="73333">
                                          <p:cBhvr additive="base">
                                            <p:cTn id="35" dur="1500" fill="hold"/>
                                            <p:tgtEl>
                                              <p:spTgt spid="27"/>
                                            </p:tgtEl>
                                            <p:attrNameLst>
                                              <p:attrName>ppt_x</p:attrName>
                                            </p:attrNameLst>
                                          </p:cBhvr>
                                          <p:tavLst>
                                            <p:tav tm="0">
                                              <p:val>
                                                <p:strVal val="1+#ppt_w/2"/>
                                              </p:val>
                                            </p:tav>
                                            <p:tav tm="100000">
                                              <p:val>
                                                <p:strVal val="#ppt_x"/>
                                              </p:val>
                                            </p:tav>
                                          </p:tavLst>
                                        </p:anim>
                                        <p:anim calcmode="lin" valueType="num" p14:bounceEnd="73333">
                                          <p:cBhvr additive="base">
                                            <p:cTn id="36" dur="1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73333">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14:bounceEnd="73333">
                                          <p:cBhvr additive="base">
                                            <p:cTn id="39" dur="1500" fill="hold"/>
                                            <p:tgtEl>
                                              <p:spTgt spid="31"/>
                                            </p:tgtEl>
                                            <p:attrNameLst>
                                              <p:attrName>ppt_x</p:attrName>
                                            </p:attrNameLst>
                                          </p:cBhvr>
                                          <p:tavLst>
                                            <p:tav tm="0">
                                              <p:val>
                                                <p:strVal val="1+#ppt_w/2"/>
                                              </p:val>
                                            </p:tav>
                                            <p:tav tm="100000">
                                              <p:val>
                                                <p:strVal val="#ppt_x"/>
                                              </p:val>
                                            </p:tav>
                                          </p:tavLst>
                                        </p:anim>
                                        <p:anim calcmode="lin" valueType="num" p14:bounceEnd="73333">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73333">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14:bounceEnd="73333">
                                          <p:cBhvr additive="base">
                                            <p:cTn id="43" dur="1500" fill="hold"/>
                                            <p:tgtEl>
                                              <p:spTgt spid="32"/>
                                            </p:tgtEl>
                                            <p:attrNameLst>
                                              <p:attrName>ppt_x</p:attrName>
                                            </p:attrNameLst>
                                          </p:cBhvr>
                                          <p:tavLst>
                                            <p:tav tm="0">
                                              <p:val>
                                                <p:strVal val="1+#ppt_w/2"/>
                                              </p:val>
                                            </p:tav>
                                            <p:tav tm="100000">
                                              <p:val>
                                                <p:strVal val="#ppt_x"/>
                                              </p:val>
                                            </p:tav>
                                          </p:tavLst>
                                        </p:anim>
                                        <p:anim calcmode="lin" valueType="num" p14:bounceEnd="73333">
                                          <p:cBhvr additive="base">
                                            <p:cTn id="44" dur="1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73333">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14:bounceEnd="73333">
                                          <p:cBhvr additive="base">
                                            <p:cTn id="47" dur="1500" fill="hold"/>
                                            <p:tgtEl>
                                              <p:spTgt spid="33"/>
                                            </p:tgtEl>
                                            <p:attrNameLst>
                                              <p:attrName>ppt_x</p:attrName>
                                            </p:attrNameLst>
                                          </p:cBhvr>
                                          <p:tavLst>
                                            <p:tav tm="0">
                                              <p:val>
                                                <p:strVal val="1+#ppt_w/2"/>
                                              </p:val>
                                            </p:tav>
                                            <p:tav tm="100000">
                                              <p:val>
                                                <p:strVal val="#ppt_x"/>
                                              </p:val>
                                            </p:tav>
                                          </p:tavLst>
                                        </p:anim>
                                        <p:anim calcmode="lin" valueType="num" p14:bounceEnd="73333">
                                          <p:cBhvr additive="base">
                                            <p:cTn id="48" dur="1500" fill="hold"/>
                                            <p:tgtEl>
                                              <p:spTgt spid="33"/>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73333">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14:bounceEnd="73333">
                                          <p:cBhvr additive="base">
                                            <p:cTn id="51" dur="1500" fill="hold"/>
                                            <p:tgtEl>
                                              <p:spTgt spid="34"/>
                                            </p:tgtEl>
                                            <p:attrNameLst>
                                              <p:attrName>ppt_x</p:attrName>
                                            </p:attrNameLst>
                                          </p:cBhvr>
                                          <p:tavLst>
                                            <p:tav tm="0">
                                              <p:val>
                                                <p:strVal val="1+#ppt_w/2"/>
                                              </p:val>
                                            </p:tav>
                                            <p:tav tm="100000">
                                              <p:val>
                                                <p:strVal val="#ppt_x"/>
                                              </p:val>
                                            </p:tav>
                                          </p:tavLst>
                                        </p:anim>
                                        <p:anim calcmode="lin" valueType="num" p14:bounceEnd="73333">
                                          <p:cBhvr additive="base">
                                            <p:cTn id="52" dur="1500" fill="hold"/>
                                            <p:tgtEl>
                                              <p:spTgt spid="34"/>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14:presetBounceEnd="73333">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14:bounceEnd="73333">
                                          <p:cBhvr additive="base">
                                            <p:cTn id="61" dur="1500" fill="hold"/>
                                            <p:tgtEl>
                                              <p:spTgt spid="12"/>
                                            </p:tgtEl>
                                            <p:attrNameLst>
                                              <p:attrName>ppt_x</p:attrName>
                                            </p:attrNameLst>
                                          </p:cBhvr>
                                          <p:tavLst>
                                            <p:tav tm="0">
                                              <p:val>
                                                <p:strVal val="#ppt_x"/>
                                              </p:val>
                                            </p:tav>
                                            <p:tav tm="100000">
                                              <p:val>
                                                <p:strVal val="#ppt_x"/>
                                              </p:val>
                                            </p:tav>
                                          </p:tavLst>
                                        </p:anim>
                                        <p:anim calcmode="lin" valueType="num" p14:bounceEnd="73333">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73333">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14:bounceEnd="73333">
                                          <p:cBhvr additive="base">
                                            <p:cTn id="65" dur="150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66" dur="1500" fill="hold"/>
                                            <p:tgtEl>
                                              <p:spTgt spid="17"/>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14:presetBounceEnd="73333">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14:bounceEnd="73333">
                                          <p:cBhvr additive="base">
                                            <p:cTn id="69" dur="1500" fill="hold"/>
                                            <p:tgtEl>
                                              <p:spTgt spid="16"/>
                                            </p:tgtEl>
                                            <p:attrNameLst>
                                              <p:attrName>ppt_x</p:attrName>
                                            </p:attrNameLst>
                                          </p:cBhvr>
                                          <p:tavLst>
                                            <p:tav tm="0">
                                              <p:val>
                                                <p:strVal val="#ppt_x"/>
                                              </p:val>
                                            </p:tav>
                                            <p:tav tm="100000">
                                              <p:val>
                                                <p:strVal val="#ppt_x"/>
                                              </p:val>
                                            </p:tav>
                                          </p:tavLst>
                                        </p:anim>
                                        <p:anim calcmode="lin" valueType="num" p14:bounceEnd="73333">
                                          <p:cBhvr additive="base">
                                            <p:cTn id="70" dur="1500" fill="hold"/>
                                            <p:tgtEl>
                                              <p:spTgt spid="16"/>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14:presetBounceEnd="73333">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14:bounceEnd="73333">
                                          <p:cBhvr additive="base">
                                            <p:cTn id="73" dur="1500" fill="hold"/>
                                            <p:tgtEl>
                                              <p:spTgt spid="21"/>
                                            </p:tgtEl>
                                            <p:attrNameLst>
                                              <p:attrName>ppt_x</p:attrName>
                                            </p:attrNameLst>
                                          </p:cBhvr>
                                          <p:tavLst>
                                            <p:tav tm="0">
                                              <p:val>
                                                <p:strVal val="#ppt_x"/>
                                              </p:val>
                                            </p:tav>
                                            <p:tav tm="100000">
                                              <p:val>
                                                <p:strVal val="#ppt_x"/>
                                              </p:val>
                                            </p:tav>
                                          </p:tavLst>
                                        </p:anim>
                                        <p:anim calcmode="lin" valueType="num" p14:bounceEnd="73333">
                                          <p:cBhvr additive="base">
                                            <p:cTn id="74" dur="1500" fill="hold"/>
                                            <p:tgtEl>
                                              <p:spTgt spid="21"/>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14:presetBounceEnd="73333">
                                      <p:stCondLst>
                                        <p:cond delay="200"/>
                                      </p:stCondLst>
                                      <p:childTnLst>
                                        <p:set>
                                          <p:cBhvr>
                                            <p:cTn id="76" dur="1" fill="hold">
                                              <p:stCondLst>
                                                <p:cond delay="0"/>
                                              </p:stCondLst>
                                            </p:cTn>
                                            <p:tgtEl>
                                              <p:spTgt spid="23"/>
                                            </p:tgtEl>
                                            <p:attrNameLst>
                                              <p:attrName>style.visibility</p:attrName>
                                            </p:attrNameLst>
                                          </p:cBhvr>
                                          <p:to>
                                            <p:strVal val="visible"/>
                                          </p:to>
                                        </p:set>
                                        <p:anim calcmode="lin" valueType="num" p14:bounceEnd="73333">
                                          <p:cBhvr additive="base">
                                            <p:cTn id="77" dur="1500" fill="hold"/>
                                            <p:tgtEl>
                                              <p:spTgt spid="23"/>
                                            </p:tgtEl>
                                            <p:attrNameLst>
                                              <p:attrName>ppt_x</p:attrName>
                                            </p:attrNameLst>
                                          </p:cBhvr>
                                          <p:tavLst>
                                            <p:tav tm="0">
                                              <p:val>
                                                <p:strVal val="1+#ppt_w/2"/>
                                              </p:val>
                                            </p:tav>
                                            <p:tav tm="100000">
                                              <p:val>
                                                <p:strVal val="#ppt_x"/>
                                              </p:val>
                                            </p:tav>
                                          </p:tavLst>
                                        </p:anim>
                                        <p:anim calcmode="lin" valueType="num" p14:bounceEnd="73333">
                                          <p:cBhvr additive="base">
                                            <p:cTn id="78" dur="1500" fill="hold"/>
                                            <p:tgtEl>
                                              <p:spTgt spid="23"/>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14:presetBounceEnd="73333">
                                      <p:stCondLst>
                                        <p:cond delay="200"/>
                                      </p:stCondLst>
                                      <p:childTnLst>
                                        <p:set>
                                          <p:cBhvr>
                                            <p:cTn id="80" dur="1" fill="hold">
                                              <p:stCondLst>
                                                <p:cond delay="0"/>
                                              </p:stCondLst>
                                            </p:cTn>
                                            <p:tgtEl>
                                              <p:spTgt spid="24"/>
                                            </p:tgtEl>
                                            <p:attrNameLst>
                                              <p:attrName>style.visibility</p:attrName>
                                            </p:attrNameLst>
                                          </p:cBhvr>
                                          <p:to>
                                            <p:strVal val="visible"/>
                                          </p:to>
                                        </p:set>
                                        <p:anim calcmode="lin" valueType="num" p14:bounceEnd="73333">
                                          <p:cBhvr additive="base">
                                            <p:cTn id="81" dur="1500" fill="hold"/>
                                            <p:tgtEl>
                                              <p:spTgt spid="24"/>
                                            </p:tgtEl>
                                            <p:attrNameLst>
                                              <p:attrName>ppt_x</p:attrName>
                                            </p:attrNameLst>
                                          </p:cBhvr>
                                          <p:tavLst>
                                            <p:tav tm="0">
                                              <p:val>
                                                <p:strVal val="1+#ppt_w/2"/>
                                              </p:val>
                                            </p:tav>
                                            <p:tav tm="100000">
                                              <p:val>
                                                <p:strVal val="#ppt_x"/>
                                              </p:val>
                                            </p:tav>
                                          </p:tavLst>
                                        </p:anim>
                                        <p:anim calcmode="lin" valueType="num" p14:bounceEnd="73333">
                                          <p:cBhvr additive="base">
                                            <p:cTn id="82" dur="1500" fill="hold"/>
                                            <p:tgtEl>
                                              <p:spTgt spid="24"/>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14:presetBounceEnd="73333">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14:bounceEnd="73333">
                                          <p:cBhvr additive="base">
                                            <p:cTn id="85" dur="1500" fill="hold"/>
                                            <p:tgtEl>
                                              <p:spTgt spid="38"/>
                                            </p:tgtEl>
                                            <p:attrNameLst>
                                              <p:attrName>ppt_x</p:attrName>
                                            </p:attrNameLst>
                                          </p:cBhvr>
                                          <p:tavLst>
                                            <p:tav tm="0">
                                              <p:val>
                                                <p:strVal val="1+#ppt_w/2"/>
                                              </p:val>
                                            </p:tav>
                                            <p:tav tm="100000">
                                              <p:val>
                                                <p:strVal val="#ppt_x"/>
                                              </p:val>
                                            </p:tav>
                                          </p:tavLst>
                                        </p:anim>
                                        <p:anim calcmode="lin" valueType="num" p14:bounceEnd="73333">
                                          <p:cBhvr additive="base">
                                            <p:cTn id="86" dur="1500" fill="hold"/>
                                            <p:tgtEl>
                                              <p:spTgt spid="38"/>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14:presetBounceEnd="73333">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14:bounceEnd="73333">
                                          <p:cBhvr additive="base">
                                            <p:cTn id="89" dur="1500" fill="hold"/>
                                            <p:tgtEl>
                                              <p:spTgt spid="29"/>
                                            </p:tgtEl>
                                            <p:attrNameLst>
                                              <p:attrName>ppt_x</p:attrName>
                                            </p:attrNameLst>
                                          </p:cBhvr>
                                          <p:tavLst>
                                            <p:tav tm="0">
                                              <p:val>
                                                <p:strVal val="#ppt_x"/>
                                              </p:val>
                                            </p:tav>
                                            <p:tav tm="100000">
                                              <p:val>
                                                <p:strVal val="#ppt_x"/>
                                              </p:val>
                                            </p:tav>
                                          </p:tavLst>
                                        </p:anim>
                                        <p:anim calcmode="lin" valueType="num" p14:bounceEnd="73333">
                                          <p:cBhvr additive="base">
                                            <p:cTn id="90" dur="1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5" grpId="0"/>
          <p:bldP spid="26" grpId="0"/>
          <p:bldP spid="22" grpId="0"/>
          <p:bldP spid="27"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1+#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1+#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1+#ppt_w/2"/>
                                              </p:val>
                                            </p:tav>
                                            <p:tav tm="100000">
                                              <p:val>
                                                <p:strVal val="#ppt_x"/>
                                              </p:val>
                                            </p:tav>
                                          </p:tavLst>
                                        </p:anim>
                                        <p:anim calcmode="lin" valueType="num">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1+#ppt_w/2"/>
                                              </p:val>
                                            </p:tav>
                                            <p:tav tm="100000">
                                              <p:val>
                                                <p:strVal val="#ppt_x"/>
                                              </p:val>
                                            </p:tav>
                                          </p:tavLst>
                                        </p:anim>
                                        <p:anim calcmode="lin" valueType="num">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500" fill="hold"/>
                                            <p:tgtEl>
                                              <p:spTgt spid="26"/>
                                            </p:tgtEl>
                                            <p:attrNameLst>
                                              <p:attrName>ppt_x</p:attrName>
                                            </p:attrNameLst>
                                          </p:cBhvr>
                                          <p:tavLst>
                                            <p:tav tm="0">
                                              <p:val>
                                                <p:strVal val="1+#ppt_w/2"/>
                                              </p:val>
                                            </p:tav>
                                            <p:tav tm="100000">
                                              <p:val>
                                                <p:strVal val="#ppt_x"/>
                                              </p:val>
                                            </p:tav>
                                          </p:tavLst>
                                        </p:anim>
                                        <p:anim calcmode="lin" valueType="num">
                                          <p:cBhvr additive="base">
                                            <p:cTn id="24" dur="1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500" fill="hold"/>
                                            <p:tgtEl>
                                              <p:spTgt spid="25"/>
                                            </p:tgtEl>
                                            <p:attrNameLst>
                                              <p:attrName>ppt_x</p:attrName>
                                            </p:attrNameLst>
                                          </p:cBhvr>
                                          <p:tavLst>
                                            <p:tav tm="0">
                                              <p:val>
                                                <p:strVal val="1+#ppt_w/2"/>
                                              </p:val>
                                            </p:tav>
                                            <p:tav tm="100000">
                                              <p:val>
                                                <p:strVal val="#ppt_x"/>
                                              </p:val>
                                            </p:tav>
                                          </p:tavLst>
                                        </p:anim>
                                        <p:anim calcmode="lin" valueType="num">
                                          <p:cBhvr additive="base">
                                            <p:cTn id="28" dur="1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500" fill="hold"/>
                                            <p:tgtEl>
                                              <p:spTgt spid="22"/>
                                            </p:tgtEl>
                                            <p:attrNameLst>
                                              <p:attrName>ppt_x</p:attrName>
                                            </p:attrNameLst>
                                          </p:cBhvr>
                                          <p:tavLst>
                                            <p:tav tm="0">
                                              <p:val>
                                                <p:strVal val="1+#ppt_w/2"/>
                                              </p:val>
                                            </p:tav>
                                            <p:tav tm="100000">
                                              <p:val>
                                                <p:strVal val="#ppt_x"/>
                                              </p:val>
                                            </p:tav>
                                          </p:tavLst>
                                        </p:anim>
                                        <p:anim calcmode="lin" valueType="num">
                                          <p:cBhvr additive="base">
                                            <p:cTn id="32" dur="1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500" fill="hold"/>
                                            <p:tgtEl>
                                              <p:spTgt spid="27"/>
                                            </p:tgtEl>
                                            <p:attrNameLst>
                                              <p:attrName>ppt_x</p:attrName>
                                            </p:attrNameLst>
                                          </p:cBhvr>
                                          <p:tavLst>
                                            <p:tav tm="0">
                                              <p:val>
                                                <p:strVal val="1+#ppt_w/2"/>
                                              </p:val>
                                            </p:tav>
                                            <p:tav tm="100000">
                                              <p:val>
                                                <p:strVal val="#ppt_x"/>
                                              </p:val>
                                            </p:tav>
                                          </p:tavLst>
                                        </p:anim>
                                        <p:anim calcmode="lin" valueType="num">
                                          <p:cBhvr additive="base">
                                            <p:cTn id="36" dur="1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500" fill="hold"/>
                                            <p:tgtEl>
                                              <p:spTgt spid="31"/>
                                            </p:tgtEl>
                                            <p:attrNameLst>
                                              <p:attrName>ppt_x</p:attrName>
                                            </p:attrNameLst>
                                          </p:cBhvr>
                                          <p:tavLst>
                                            <p:tav tm="0">
                                              <p:val>
                                                <p:strVal val="1+#ppt_w/2"/>
                                              </p:val>
                                            </p:tav>
                                            <p:tav tm="100000">
                                              <p:val>
                                                <p:strVal val="#ppt_x"/>
                                              </p:val>
                                            </p:tav>
                                          </p:tavLst>
                                        </p:anim>
                                        <p:anim calcmode="lin" valueType="num">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500" fill="hold"/>
                                            <p:tgtEl>
                                              <p:spTgt spid="32"/>
                                            </p:tgtEl>
                                            <p:attrNameLst>
                                              <p:attrName>ppt_x</p:attrName>
                                            </p:attrNameLst>
                                          </p:cBhvr>
                                          <p:tavLst>
                                            <p:tav tm="0">
                                              <p:val>
                                                <p:strVal val="1+#ppt_w/2"/>
                                              </p:val>
                                            </p:tav>
                                            <p:tav tm="100000">
                                              <p:val>
                                                <p:strVal val="#ppt_x"/>
                                              </p:val>
                                            </p:tav>
                                          </p:tavLst>
                                        </p:anim>
                                        <p:anim calcmode="lin" valueType="num">
                                          <p:cBhvr additive="base">
                                            <p:cTn id="44" dur="1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1500" fill="hold"/>
                                            <p:tgtEl>
                                              <p:spTgt spid="33"/>
                                            </p:tgtEl>
                                            <p:attrNameLst>
                                              <p:attrName>ppt_x</p:attrName>
                                            </p:attrNameLst>
                                          </p:cBhvr>
                                          <p:tavLst>
                                            <p:tav tm="0">
                                              <p:val>
                                                <p:strVal val="1+#ppt_w/2"/>
                                              </p:val>
                                            </p:tav>
                                            <p:tav tm="100000">
                                              <p:val>
                                                <p:strVal val="#ppt_x"/>
                                              </p:val>
                                            </p:tav>
                                          </p:tavLst>
                                        </p:anim>
                                        <p:anim calcmode="lin" valueType="num">
                                          <p:cBhvr additive="base">
                                            <p:cTn id="48" dur="1500" fill="hold"/>
                                            <p:tgtEl>
                                              <p:spTgt spid="33"/>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1500" fill="hold"/>
                                            <p:tgtEl>
                                              <p:spTgt spid="34"/>
                                            </p:tgtEl>
                                            <p:attrNameLst>
                                              <p:attrName>ppt_x</p:attrName>
                                            </p:attrNameLst>
                                          </p:cBhvr>
                                          <p:tavLst>
                                            <p:tav tm="0">
                                              <p:val>
                                                <p:strVal val="1+#ppt_w/2"/>
                                              </p:val>
                                            </p:tav>
                                            <p:tav tm="100000">
                                              <p:val>
                                                <p:strVal val="#ppt_x"/>
                                              </p:val>
                                            </p:tav>
                                          </p:tavLst>
                                        </p:anim>
                                        <p:anim calcmode="lin" valueType="num">
                                          <p:cBhvr additive="base">
                                            <p:cTn id="52" dur="1500" fill="hold"/>
                                            <p:tgtEl>
                                              <p:spTgt spid="34"/>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1500" fill="hold"/>
                                            <p:tgtEl>
                                              <p:spTgt spid="12"/>
                                            </p:tgtEl>
                                            <p:attrNameLst>
                                              <p:attrName>ppt_x</p:attrName>
                                            </p:attrNameLst>
                                          </p:cBhvr>
                                          <p:tavLst>
                                            <p:tav tm="0">
                                              <p:val>
                                                <p:strVal val="#ppt_x"/>
                                              </p:val>
                                            </p:tav>
                                            <p:tav tm="100000">
                                              <p:val>
                                                <p:strVal val="#ppt_x"/>
                                              </p:val>
                                            </p:tav>
                                          </p:tavLst>
                                        </p:anim>
                                        <p:anim calcmode="lin" valueType="num">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1500" fill="hold"/>
                                            <p:tgtEl>
                                              <p:spTgt spid="17"/>
                                            </p:tgtEl>
                                            <p:attrNameLst>
                                              <p:attrName>ppt_x</p:attrName>
                                            </p:attrNameLst>
                                          </p:cBhvr>
                                          <p:tavLst>
                                            <p:tav tm="0">
                                              <p:val>
                                                <p:strVal val="#ppt_x"/>
                                              </p:val>
                                            </p:tav>
                                            <p:tav tm="100000">
                                              <p:val>
                                                <p:strVal val="#ppt_x"/>
                                              </p:val>
                                            </p:tav>
                                          </p:tavLst>
                                        </p:anim>
                                        <p:anim calcmode="lin" valueType="num">
                                          <p:cBhvr additive="base">
                                            <p:cTn id="66" dur="1500" fill="hold"/>
                                            <p:tgtEl>
                                              <p:spTgt spid="17"/>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1500" fill="hold"/>
                                            <p:tgtEl>
                                              <p:spTgt spid="16"/>
                                            </p:tgtEl>
                                            <p:attrNameLst>
                                              <p:attrName>ppt_x</p:attrName>
                                            </p:attrNameLst>
                                          </p:cBhvr>
                                          <p:tavLst>
                                            <p:tav tm="0">
                                              <p:val>
                                                <p:strVal val="#ppt_x"/>
                                              </p:val>
                                            </p:tav>
                                            <p:tav tm="100000">
                                              <p:val>
                                                <p:strVal val="#ppt_x"/>
                                              </p:val>
                                            </p:tav>
                                          </p:tavLst>
                                        </p:anim>
                                        <p:anim calcmode="lin" valueType="num">
                                          <p:cBhvr additive="base">
                                            <p:cTn id="70" dur="1500" fill="hold"/>
                                            <p:tgtEl>
                                              <p:spTgt spid="16"/>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1500" fill="hold"/>
                                            <p:tgtEl>
                                              <p:spTgt spid="21"/>
                                            </p:tgtEl>
                                            <p:attrNameLst>
                                              <p:attrName>ppt_x</p:attrName>
                                            </p:attrNameLst>
                                          </p:cBhvr>
                                          <p:tavLst>
                                            <p:tav tm="0">
                                              <p:val>
                                                <p:strVal val="#ppt_x"/>
                                              </p:val>
                                            </p:tav>
                                            <p:tav tm="100000">
                                              <p:val>
                                                <p:strVal val="#ppt_x"/>
                                              </p:val>
                                            </p:tav>
                                          </p:tavLst>
                                        </p:anim>
                                        <p:anim calcmode="lin" valueType="num">
                                          <p:cBhvr additive="base">
                                            <p:cTn id="74" dur="1500" fill="hold"/>
                                            <p:tgtEl>
                                              <p:spTgt spid="21"/>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stCondLst>
                                        <p:cond delay="20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1500" fill="hold"/>
                                            <p:tgtEl>
                                              <p:spTgt spid="23"/>
                                            </p:tgtEl>
                                            <p:attrNameLst>
                                              <p:attrName>ppt_x</p:attrName>
                                            </p:attrNameLst>
                                          </p:cBhvr>
                                          <p:tavLst>
                                            <p:tav tm="0">
                                              <p:val>
                                                <p:strVal val="1+#ppt_w/2"/>
                                              </p:val>
                                            </p:tav>
                                            <p:tav tm="100000">
                                              <p:val>
                                                <p:strVal val="#ppt_x"/>
                                              </p:val>
                                            </p:tav>
                                          </p:tavLst>
                                        </p:anim>
                                        <p:anim calcmode="lin" valueType="num">
                                          <p:cBhvr additive="base">
                                            <p:cTn id="78" dur="1500" fill="hold"/>
                                            <p:tgtEl>
                                              <p:spTgt spid="23"/>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20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1500" fill="hold"/>
                                            <p:tgtEl>
                                              <p:spTgt spid="24"/>
                                            </p:tgtEl>
                                            <p:attrNameLst>
                                              <p:attrName>ppt_x</p:attrName>
                                            </p:attrNameLst>
                                          </p:cBhvr>
                                          <p:tavLst>
                                            <p:tav tm="0">
                                              <p:val>
                                                <p:strVal val="1+#ppt_w/2"/>
                                              </p:val>
                                            </p:tav>
                                            <p:tav tm="100000">
                                              <p:val>
                                                <p:strVal val="#ppt_x"/>
                                              </p:val>
                                            </p:tav>
                                          </p:tavLst>
                                        </p:anim>
                                        <p:anim calcmode="lin" valueType="num">
                                          <p:cBhvr additive="base">
                                            <p:cTn id="82" dur="1500" fill="hold"/>
                                            <p:tgtEl>
                                              <p:spTgt spid="24"/>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1500" fill="hold"/>
                                            <p:tgtEl>
                                              <p:spTgt spid="38"/>
                                            </p:tgtEl>
                                            <p:attrNameLst>
                                              <p:attrName>ppt_x</p:attrName>
                                            </p:attrNameLst>
                                          </p:cBhvr>
                                          <p:tavLst>
                                            <p:tav tm="0">
                                              <p:val>
                                                <p:strVal val="1+#ppt_w/2"/>
                                              </p:val>
                                            </p:tav>
                                            <p:tav tm="100000">
                                              <p:val>
                                                <p:strVal val="#ppt_x"/>
                                              </p:val>
                                            </p:tav>
                                          </p:tavLst>
                                        </p:anim>
                                        <p:anim calcmode="lin" valueType="num">
                                          <p:cBhvr additive="base">
                                            <p:cTn id="86" dur="1500" fill="hold"/>
                                            <p:tgtEl>
                                              <p:spTgt spid="38"/>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1500" fill="hold"/>
                                            <p:tgtEl>
                                              <p:spTgt spid="29"/>
                                            </p:tgtEl>
                                            <p:attrNameLst>
                                              <p:attrName>ppt_x</p:attrName>
                                            </p:attrNameLst>
                                          </p:cBhvr>
                                          <p:tavLst>
                                            <p:tav tm="0">
                                              <p:val>
                                                <p:strVal val="#ppt_x"/>
                                              </p:val>
                                            </p:tav>
                                            <p:tav tm="100000">
                                              <p:val>
                                                <p:strVal val="#ppt_x"/>
                                              </p:val>
                                            </p:tav>
                                          </p:tavLst>
                                        </p:anim>
                                        <p:anim calcmode="lin" valueType="num">
                                          <p:cBhvr additive="base">
                                            <p:cTn id="90" dur="1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5" grpId="0"/>
          <p:bldP spid="26" grpId="0"/>
          <p:bldP spid="22" grpId="0"/>
          <p:bldP spid="27" grpId="0"/>
          <p:bldP spid="23" grpId="0"/>
          <p:bldP spid="24"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B17A5B-DE1A-0440-9203-ACDBB76BB12B}"/>
              </a:ext>
            </a:extLst>
          </p:cNvPr>
          <p:cNvSpPr>
            <a:spLocks noGrp="1"/>
          </p:cNvSpPr>
          <p:nvPr>
            <p:ph type="title"/>
          </p:nvPr>
        </p:nvSpPr>
        <p:spPr/>
        <p:txBody>
          <a:bodyPr/>
          <a:lstStyle/>
          <a:p>
            <a:r>
              <a:rPr lang="en-UA"/>
              <a:t>THREE </a:t>
            </a:r>
            <a:r>
              <a:rPr lang="en-GB"/>
              <a:t>EXAMPLES OF COMMON EXCEL FAILS</a:t>
            </a:r>
            <a:endParaRPr lang="en-UA"/>
          </a:p>
        </p:txBody>
      </p:sp>
      <p:sp>
        <p:nvSpPr>
          <p:cNvPr id="28" name="TextBox 27">
            <a:extLst>
              <a:ext uri="{FF2B5EF4-FFF2-40B4-BE49-F238E27FC236}">
                <a16:creationId xmlns:a16="http://schemas.microsoft.com/office/drawing/2014/main" id="{BF354598-ECDB-EF47-837C-0AEACC8254BF}"/>
              </a:ext>
            </a:extLst>
          </p:cNvPr>
          <p:cNvSpPr txBox="1"/>
          <p:nvPr/>
        </p:nvSpPr>
        <p:spPr>
          <a:xfrm flipH="1">
            <a:off x="2054602" y="5524500"/>
            <a:ext cx="4009696" cy="584775"/>
          </a:xfrm>
          <a:prstGeom prst="rect">
            <a:avLst/>
          </a:prstGeom>
          <a:noFill/>
        </p:spPr>
        <p:txBody>
          <a:bodyPr wrap="square" rtlCol="0">
            <a:spAutoFit/>
          </a:bodyPr>
          <a:lstStyle/>
          <a:p>
            <a:pPr algn="ctr"/>
            <a:r>
              <a:rPr lang="en-US" sz="3200">
                <a:latin typeface="+mj-lt"/>
              </a:rPr>
              <a:t>Datatype </a:t>
            </a:r>
            <a:r>
              <a:rPr lang="en-US" sz="3200">
                <a:solidFill>
                  <a:schemeClr val="accent1"/>
                </a:solidFill>
                <a:latin typeface="+mj-lt"/>
              </a:rPr>
              <a:t>Errors</a:t>
            </a:r>
            <a:endParaRPr lang="ru-RU" sz="3200">
              <a:solidFill>
                <a:schemeClr val="accent1"/>
              </a:solidFill>
              <a:latin typeface="+mj-lt"/>
            </a:endParaRPr>
          </a:p>
        </p:txBody>
      </p:sp>
      <p:sp>
        <p:nvSpPr>
          <p:cNvPr id="29" name="TextBox 28">
            <a:extLst>
              <a:ext uri="{FF2B5EF4-FFF2-40B4-BE49-F238E27FC236}">
                <a16:creationId xmlns:a16="http://schemas.microsoft.com/office/drawing/2014/main" id="{9631C65D-C974-4F4C-9C52-2644AD9DEC26}"/>
              </a:ext>
            </a:extLst>
          </p:cNvPr>
          <p:cNvSpPr txBox="1"/>
          <p:nvPr/>
        </p:nvSpPr>
        <p:spPr>
          <a:xfrm flipH="1">
            <a:off x="2054602" y="6217920"/>
            <a:ext cx="4009696" cy="1631216"/>
          </a:xfrm>
          <a:prstGeom prst="rect">
            <a:avLst/>
          </a:prstGeom>
          <a:noFill/>
        </p:spPr>
        <p:txBody>
          <a:bodyPr wrap="square" rtlCol="0">
            <a:spAutoFit/>
          </a:bodyPr>
          <a:lstStyle/>
          <a:p>
            <a:pPr algn="ctr"/>
            <a:r>
              <a:rPr lang="en-US" sz="2000">
                <a:solidFill>
                  <a:schemeClr val="tx2"/>
                </a:solidFill>
              </a:rPr>
              <a:t>Hidden errors can easily happen due to Excel’s ‘Smart’ data type handling. (e.g. what happens to the last digits of this long number in Excel 1234567890123456789?)</a:t>
            </a:r>
            <a:endParaRPr lang="uk-UA" sz="2000">
              <a:solidFill>
                <a:schemeClr val="tx2"/>
              </a:solidFill>
            </a:endParaRPr>
          </a:p>
        </p:txBody>
      </p:sp>
      <p:grpSp>
        <p:nvGrpSpPr>
          <p:cNvPr id="20" name="Group 19">
            <a:extLst>
              <a:ext uri="{FF2B5EF4-FFF2-40B4-BE49-F238E27FC236}">
                <a16:creationId xmlns:a16="http://schemas.microsoft.com/office/drawing/2014/main" id="{81C861FA-29FA-46B3-9618-CB96FD352BDB}"/>
              </a:ext>
            </a:extLst>
          </p:cNvPr>
          <p:cNvGrpSpPr/>
          <p:nvPr/>
        </p:nvGrpSpPr>
        <p:grpSpPr>
          <a:xfrm>
            <a:off x="12420600" y="5524500"/>
            <a:ext cx="4009696" cy="2632412"/>
            <a:chOff x="7083045" y="5524500"/>
            <a:chExt cx="4009696" cy="2632412"/>
          </a:xfrm>
        </p:grpSpPr>
        <p:sp>
          <p:nvSpPr>
            <p:cNvPr id="31" name="TextBox 30">
              <a:extLst>
                <a:ext uri="{FF2B5EF4-FFF2-40B4-BE49-F238E27FC236}">
                  <a16:creationId xmlns:a16="http://schemas.microsoft.com/office/drawing/2014/main" id="{6C30995B-D3A5-F74E-BE12-D713F72570EF}"/>
                </a:ext>
              </a:extLst>
            </p:cNvPr>
            <p:cNvSpPr txBox="1"/>
            <p:nvPr/>
          </p:nvSpPr>
          <p:spPr>
            <a:xfrm flipH="1">
              <a:off x="7083045" y="5524500"/>
              <a:ext cx="4009696" cy="584775"/>
            </a:xfrm>
            <a:prstGeom prst="rect">
              <a:avLst/>
            </a:prstGeom>
            <a:noFill/>
          </p:spPr>
          <p:txBody>
            <a:bodyPr wrap="square" rtlCol="0">
              <a:spAutoFit/>
            </a:bodyPr>
            <a:lstStyle/>
            <a:p>
              <a:pPr algn="ctr"/>
              <a:r>
                <a:rPr lang="en-US" sz="3200" err="1">
                  <a:latin typeface="+mj-lt"/>
                </a:rPr>
                <a:t>Vlookup</a:t>
              </a:r>
              <a:r>
                <a:rPr lang="en-US" sz="3200"/>
                <a:t> </a:t>
              </a:r>
              <a:r>
                <a:rPr lang="en-US" sz="3200" b="1">
                  <a:solidFill>
                    <a:schemeClr val="accent1"/>
                  </a:solidFill>
                </a:rPr>
                <a:t>Errors</a:t>
              </a:r>
              <a:endParaRPr lang="ru-RU" sz="3200" b="1">
                <a:solidFill>
                  <a:schemeClr val="accent1"/>
                </a:solidFill>
              </a:endParaRPr>
            </a:p>
          </p:txBody>
        </p:sp>
        <p:sp>
          <p:nvSpPr>
            <p:cNvPr id="32" name="TextBox 31">
              <a:extLst>
                <a:ext uri="{FF2B5EF4-FFF2-40B4-BE49-F238E27FC236}">
                  <a16:creationId xmlns:a16="http://schemas.microsoft.com/office/drawing/2014/main" id="{0F57A8BB-A022-4546-9301-9ED140BDC80A}"/>
                </a:ext>
              </a:extLst>
            </p:cNvPr>
            <p:cNvSpPr txBox="1"/>
            <p:nvPr/>
          </p:nvSpPr>
          <p:spPr>
            <a:xfrm flipH="1">
              <a:off x="7083045" y="6217920"/>
              <a:ext cx="4009696" cy="1938992"/>
            </a:xfrm>
            <a:prstGeom prst="rect">
              <a:avLst/>
            </a:prstGeom>
            <a:noFill/>
          </p:spPr>
          <p:txBody>
            <a:bodyPr wrap="square" rtlCol="0">
              <a:spAutoFit/>
            </a:bodyPr>
            <a:lstStyle/>
            <a:p>
              <a:pPr algn="ctr"/>
              <a:r>
                <a:rPr lang="en-US" sz="2000" err="1">
                  <a:solidFill>
                    <a:schemeClr val="tx2"/>
                  </a:solidFill>
                </a:rPr>
                <a:t>Vlookups</a:t>
              </a:r>
              <a:r>
                <a:rPr lang="en-US" sz="2000">
                  <a:solidFill>
                    <a:schemeClr val="tx2"/>
                  </a:solidFill>
                </a:rPr>
                <a:t> are VERY prone to errors: what if you forget to set up the [Range Lookup] parameter? What if a column is inserted in the lookup table? What if you have empty rows in your dataset?</a:t>
              </a:r>
              <a:endParaRPr lang="ru-RU" sz="2000">
                <a:solidFill>
                  <a:schemeClr val="tx2"/>
                </a:solidFill>
              </a:endParaRPr>
            </a:p>
          </p:txBody>
        </p:sp>
      </p:grpSp>
      <p:grpSp>
        <p:nvGrpSpPr>
          <p:cNvPr id="21" name="Group 20">
            <a:extLst>
              <a:ext uri="{FF2B5EF4-FFF2-40B4-BE49-F238E27FC236}">
                <a16:creationId xmlns:a16="http://schemas.microsoft.com/office/drawing/2014/main" id="{8BC17203-B5DE-4EB8-8E8F-AD1491BFEC39}"/>
              </a:ext>
            </a:extLst>
          </p:cNvPr>
          <p:cNvGrpSpPr/>
          <p:nvPr/>
        </p:nvGrpSpPr>
        <p:grpSpPr>
          <a:xfrm>
            <a:off x="7083045" y="5524500"/>
            <a:ext cx="4164252" cy="2016859"/>
            <a:chOff x="12013039" y="5524500"/>
            <a:chExt cx="4164252" cy="2016859"/>
          </a:xfrm>
        </p:grpSpPr>
        <p:sp>
          <p:nvSpPr>
            <p:cNvPr id="34" name="TextBox 33">
              <a:extLst>
                <a:ext uri="{FF2B5EF4-FFF2-40B4-BE49-F238E27FC236}">
                  <a16:creationId xmlns:a16="http://schemas.microsoft.com/office/drawing/2014/main" id="{95A092CD-9AE1-E740-A75E-8EFE2B3C9814}"/>
                </a:ext>
              </a:extLst>
            </p:cNvPr>
            <p:cNvSpPr txBox="1"/>
            <p:nvPr/>
          </p:nvSpPr>
          <p:spPr>
            <a:xfrm flipH="1">
              <a:off x="12013039" y="5524500"/>
              <a:ext cx="4121910" cy="584775"/>
            </a:xfrm>
            <a:prstGeom prst="rect">
              <a:avLst/>
            </a:prstGeom>
            <a:noFill/>
          </p:spPr>
          <p:txBody>
            <a:bodyPr wrap="square" rtlCol="0">
              <a:spAutoFit/>
            </a:bodyPr>
            <a:lstStyle/>
            <a:p>
              <a:pPr algn="ctr"/>
              <a:r>
                <a:rPr lang="en-US" sz="3200">
                  <a:latin typeface="+mj-lt"/>
                </a:rPr>
                <a:t>Human </a:t>
              </a:r>
              <a:r>
                <a:rPr lang="en-US" sz="3200">
                  <a:solidFill>
                    <a:schemeClr val="accent1"/>
                  </a:solidFill>
                  <a:latin typeface="+mj-lt"/>
                </a:rPr>
                <a:t>Errors</a:t>
              </a:r>
              <a:endParaRPr lang="ru-RU" sz="3200">
                <a:solidFill>
                  <a:schemeClr val="accent1"/>
                </a:solidFill>
                <a:latin typeface="+mj-lt"/>
              </a:endParaRPr>
            </a:p>
          </p:txBody>
        </p:sp>
        <p:sp>
          <p:nvSpPr>
            <p:cNvPr id="35" name="TextBox 34">
              <a:extLst>
                <a:ext uri="{FF2B5EF4-FFF2-40B4-BE49-F238E27FC236}">
                  <a16:creationId xmlns:a16="http://schemas.microsoft.com/office/drawing/2014/main" id="{6092EAEA-7CE2-CE41-9059-F27703F8EE4E}"/>
                </a:ext>
              </a:extLst>
            </p:cNvPr>
            <p:cNvSpPr txBox="1"/>
            <p:nvPr/>
          </p:nvSpPr>
          <p:spPr>
            <a:xfrm flipH="1">
              <a:off x="12167595" y="6217920"/>
              <a:ext cx="4009696" cy="1323439"/>
            </a:xfrm>
            <a:prstGeom prst="rect">
              <a:avLst/>
            </a:prstGeom>
            <a:noFill/>
          </p:spPr>
          <p:txBody>
            <a:bodyPr wrap="square" rtlCol="0">
              <a:spAutoFit/>
            </a:bodyPr>
            <a:lstStyle/>
            <a:p>
              <a:pPr algn="ctr"/>
              <a:r>
                <a:rPr lang="en-GB" sz="2000">
                  <a:solidFill>
                    <a:schemeClr val="tx2"/>
                  </a:solidFill>
                </a:rPr>
                <a:t>Human Errors combined with some of Excel’s features can easily corrupt data in a unrepairable and often undetectable manner. </a:t>
              </a:r>
              <a:endParaRPr lang="uk-UA" sz="2000">
                <a:solidFill>
                  <a:schemeClr val="tx2"/>
                </a:solidFill>
              </a:endParaRPr>
            </a:p>
          </p:txBody>
        </p:sp>
      </p:grpSp>
      <p:pic>
        <p:nvPicPr>
          <p:cNvPr id="3" name="Picture 2">
            <a:extLst>
              <a:ext uri="{FF2B5EF4-FFF2-40B4-BE49-F238E27FC236}">
                <a16:creationId xmlns:a16="http://schemas.microsoft.com/office/drawing/2014/main" id="{1396A71D-149B-4A62-9069-C5C958350C25}"/>
              </a:ext>
            </a:extLst>
          </p:cNvPr>
          <p:cNvPicPr>
            <a:picLocks noChangeAspect="1"/>
          </p:cNvPicPr>
          <p:nvPr/>
        </p:nvPicPr>
        <p:blipFill>
          <a:blip r:embed="rId2"/>
          <a:stretch>
            <a:fillRect/>
          </a:stretch>
        </p:blipFill>
        <p:spPr>
          <a:xfrm>
            <a:off x="7658219" y="3016634"/>
            <a:ext cx="3168459" cy="1554525"/>
          </a:xfrm>
          <a:prstGeom prst="rect">
            <a:avLst/>
          </a:prstGeom>
        </p:spPr>
      </p:pic>
      <p:pic>
        <p:nvPicPr>
          <p:cNvPr id="14" name="Picture 13">
            <a:extLst>
              <a:ext uri="{FF2B5EF4-FFF2-40B4-BE49-F238E27FC236}">
                <a16:creationId xmlns:a16="http://schemas.microsoft.com/office/drawing/2014/main" id="{2637EDD5-0BD9-4697-83C2-1DFF794F2A7E}"/>
              </a:ext>
            </a:extLst>
          </p:cNvPr>
          <p:cNvPicPr>
            <a:picLocks noChangeAspect="1"/>
          </p:cNvPicPr>
          <p:nvPr/>
        </p:nvPicPr>
        <p:blipFill>
          <a:blip r:embed="rId3"/>
          <a:stretch>
            <a:fillRect/>
          </a:stretch>
        </p:blipFill>
        <p:spPr>
          <a:xfrm>
            <a:off x="2286000" y="3130517"/>
            <a:ext cx="3462926" cy="1326760"/>
          </a:xfrm>
          <a:prstGeom prst="rect">
            <a:avLst/>
          </a:prstGeom>
        </p:spPr>
      </p:pic>
      <p:pic>
        <p:nvPicPr>
          <p:cNvPr id="19" name="Picture 18">
            <a:extLst>
              <a:ext uri="{FF2B5EF4-FFF2-40B4-BE49-F238E27FC236}">
                <a16:creationId xmlns:a16="http://schemas.microsoft.com/office/drawing/2014/main" id="{88CE3E65-A8AC-41D0-9F08-22CBA6A1995A}"/>
              </a:ext>
            </a:extLst>
          </p:cNvPr>
          <p:cNvPicPr>
            <a:picLocks noChangeAspect="1"/>
          </p:cNvPicPr>
          <p:nvPr/>
        </p:nvPicPr>
        <p:blipFill>
          <a:blip r:embed="rId4"/>
          <a:stretch>
            <a:fillRect/>
          </a:stretch>
        </p:blipFill>
        <p:spPr>
          <a:xfrm>
            <a:off x="13335000" y="3092153"/>
            <a:ext cx="1975952" cy="911240"/>
          </a:xfrm>
          <a:prstGeom prst="rect">
            <a:avLst/>
          </a:prstGeom>
        </p:spPr>
      </p:pic>
    </p:spTree>
    <p:extLst>
      <p:ext uri="{BB962C8B-B14F-4D97-AF65-F5344CB8AC3E}">
        <p14:creationId xmlns:p14="http://schemas.microsoft.com/office/powerpoint/2010/main" val="12956352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73333">
                                      <p:stCondLst>
                                        <p:cond delay="200"/>
                                      </p:stCondLst>
                                      <p:childTnLst>
                                        <p:set>
                                          <p:cBhvr>
                                            <p:cTn id="6" dur="1" fill="hold">
                                              <p:stCondLst>
                                                <p:cond delay="0"/>
                                              </p:stCondLst>
                                            </p:cTn>
                                            <p:tgtEl>
                                              <p:spTgt spid="29"/>
                                            </p:tgtEl>
                                            <p:attrNameLst>
                                              <p:attrName>style.visibility</p:attrName>
                                            </p:attrNameLst>
                                          </p:cBhvr>
                                          <p:to>
                                            <p:strVal val="visible"/>
                                          </p:to>
                                        </p:set>
                                        <p:anim calcmode="lin" valueType="num" p14:bounceEnd="73333">
                                          <p:cBhvr additive="base">
                                            <p:cTn id="7" dur="1500" fill="hold"/>
                                            <p:tgtEl>
                                              <p:spTgt spid="29"/>
                                            </p:tgtEl>
                                            <p:attrNameLst>
                                              <p:attrName>ppt_x</p:attrName>
                                            </p:attrNameLst>
                                          </p:cBhvr>
                                          <p:tavLst>
                                            <p:tav tm="0">
                                              <p:val>
                                                <p:strVal val="0-#ppt_w/2"/>
                                              </p:val>
                                            </p:tav>
                                            <p:tav tm="100000">
                                              <p:val>
                                                <p:strVal val="#ppt_x"/>
                                              </p:val>
                                            </p:tav>
                                          </p:tavLst>
                                        </p:anim>
                                        <p:anim calcmode="lin" valueType="num" p14:bounceEnd="73333">
                                          <p:cBhvr additive="base">
                                            <p:cTn id="8" dur="1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3333">
                                      <p:stCondLst>
                                        <p:cond delay="100"/>
                                      </p:stCondLst>
                                      <p:childTnLst>
                                        <p:set>
                                          <p:cBhvr>
                                            <p:cTn id="10" dur="1" fill="hold">
                                              <p:stCondLst>
                                                <p:cond delay="0"/>
                                              </p:stCondLst>
                                            </p:cTn>
                                            <p:tgtEl>
                                              <p:spTgt spid="28"/>
                                            </p:tgtEl>
                                            <p:attrNameLst>
                                              <p:attrName>style.visibility</p:attrName>
                                            </p:attrNameLst>
                                          </p:cBhvr>
                                          <p:to>
                                            <p:strVal val="visible"/>
                                          </p:to>
                                        </p:set>
                                        <p:anim calcmode="lin" valueType="num" p14:bounceEnd="73333">
                                          <p:cBhvr additive="base">
                                            <p:cTn id="11" dur="1500" fill="hold"/>
                                            <p:tgtEl>
                                              <p:spTgt spid="28"/>
                                            </p:tgtEl>
                                            <p:attrNameLst>
                                              <p:attrName>ppt_x</p:attrName>
                                            </p:attrNameLst>
                                          </p:cBhvr>
                                          <p:tavLst>
                                            <p:tav tm="0">
                                              <p:val>
                                                <p:strVal val="0-#ppt_w/2"/>
                                              </p:val>
                                            </p:tav>
                                            <p:tav tm="100000">
                                              <p:val>
                                                <p:strVal val="#ppt_x"/>
                                              </p:val>
                                            </p:tav>
                                          </p:tavLst>
                                        </p:anim>
                                        <p:anim calcmode="lin" valueType="num" p14:bounceEnd="73333">
                                          <p:cBhvr additive="base">
                                            <p:cTn id="12" dur="15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73333">
                                      <p:stCondLst>
                                        <p:cond delay="100"/>
                                      </p:stCondLst>
                                      <p:childTnLst>
                                        <p:set>
                                          <p:cBhvr>
                                            <p:cTn id="14" dur="1" fill="hold">
                                              <p:stCondLst>
                                                <p:cond delay="0"/>
                                              </p:stCondLst>
                                            </p:cTn>
                                            <p:tgtEl>
                                              <p:spTgt spid="21"/>
                                            </p:tgtEl>
                                            <p:attrNameLst>
                                              <p:attrName>style.visibility</p:attrName>
                                            </p:attrNameLst>
                                          </p:cBhvr>
                                          <p:to>
                                            <p:strVal val="visible"/>
                                          </p:to>
                                        </p:set>
                                        <p:anim calcmode="lin" valueType="num" p14:bounceEnd="73333">
                                          <p:cBhvr additive="base">
                                            <p:cTn id="15" dur="1500" fill="hold"/>
                                            <p:tgtEl>
                                              <p:spTgt spid="21"/>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14:presetBounceEnd="73333">
                                      <p:stCondLst>
                                        <p:cond delay="100"/>
                                      </p:stCondLst>
                                      <p:childTnLst>
                                        <p:set>
                                          <p:cBhvr>
                                            <p:cTn id="18" dur="1" fill="hold">
                                              <p:stCondLst>
                                                <p:cond delay="0"/>
                                              </p:stCondLst>
                                            </p:cTn>
                                            <p:tgtEl>
                                              <p:spTgt spid="20"/>
                                            </p:tgtEl>
                                            <p:attrNameLst>
                                              <p:attrName>style.visibility</p:attrName>
                                            </p:attrNameLst>
                                          </p:cBhvr>
                                          <p:to>
                                            <p:strVal val="visible"/>
                                          </p:to>
                                        </p:set>
                                        <p:anim calcmode="lin" valueType="num" p14:bounceEnd="73333">
                                          <p:cBhvr additive="base">
                                            <p:cTn id="19" dur="1500" fill="hold"/>
                                            <p:tgtEl>
                                              <p:spTgt spid="20"/>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73333">
                                      <p:stCondLst>
                                        <p:cond delay="100"/>
                                      </p:stCondLst>
                                      <p:childTnLst>
                                        <p:set>
                                          <p:cBhvr>
                                            <p:cTn id="22" dur="1" fill="hold">
                                              <p:stCondLst>
                                                <p:cond delay="0"/>
                                              </p:stCondLst>
                                            </p:cTn>
                                            <p:tgtEl>
                                              <p:spTgt spid="14"/>
                                            </p:tgtEl>
                                            <p:attrNameLst>
                                              <p:attrName>style.visibility</p:attrName>
                                            </p:attrNameLst>
                                          </p:cBhvr>
                                          <p:to>
                                            <p:strVal val="visible"/>
                                          </p:to>
                                        </p:set>
                                        <p:anim calcmode="lin" valueType="num" p14:bounceEnd="73333">
                                          <p:cBhvr additive="base">
                                            <p:cTn id="23" dur="1500" fill="hold"/>
                                            <p:tgtEl>
                                              <p:spTgt spid="14"/>
                                            </p:tgtEl>
                                            <p:attrNameLst>
                                              <p:attrName>ppt_x</p:attrName>
                                            </p:attrNameLst>
                                          </p:cBhvr>
                                          <p:tavLst>
                                            <p:tav tm="0">
                                              <p:val>
                                                <p:strVal val="0-#ppt_w/2"/>
                                              </p:val>
                                            </p:tav>
                                            <p:tav tm="100000">
                                              <p:val>
                                                <p:strVal val="#ppt_x"/>
                                              </p:val>
                                            </p:tav>
                                          </p:tavLst>
                                        </p:anim>
                                        <p:anim calcmode="lin" valueType="num" p14:bounceEnd="73333">
                                          <p:cBhvr additive="base">
                                            <p:cTn id="24" dur="1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14:presetBounceEnd="73333">
                                      <p:stCondLst>
                                        <p:cond delay="100"/>
                                      </p:stCondLst>
                                      <p:childTnLst>
                                        <p:set>
                                          <p:cBhvr>
                                            <p:cTn id="26" dur="1" fill="hold">
                                              <p:stCondLst>
                                                <p:cond delay="0"/>
                                              </p:stCondLst>
                                            </p:cTn>
                                            <p:tgtEl>
                                              <p:spTgt spid="3"/>
                                            </p:tgtEl>
                                            <p:attrNameLst>
                                              <p:attrName>style.visibility</p:attrName>
                                            </p:attrNameLst>
                                          </p:cBhvr>
                                          <p:to>
                                            <p:strVal val="visible"/>
                                          </p:to>
                                        </p:set>
                                        <p:anim calcmode="lin" valueType="num" p14:bounceEnd="73333">
                                          <p:cBhvr additive="base">
                                            <p:cTn id="27" dur="150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2" fill="hold" nodeType="withEffect" p14:presetBounceEnd="73333">
                                      <p:stCondLst>
                                        <p:cond delay="100"/>
                                      </p:stCondLst>
                                      <p:childTnLst>
                                        <p:set>
                                          <p:cBhvr>
                                            <p:cTn id="30" dur="1" fill="hold">
                                              <p:stCondLst>
                                                <p:cond delay="0"/>
                                              </p:stCondLst>
                                            </p:cTn>
                                            <p:tgtEl>
                                              <p:spTgt spid="19"/>
                                            </p:tgtEl>
                                            <p:attrNameLst>
                                              <p:attrName>style.visibility</p:attrName>
                                            </p:attrNameLst>
                                          </p:cBhvr>
                                          <p:to>
                                            <p:strVal val="visible"/>
                                          </p:to>
                                        </p:set>
                                        <p:anim calcmode="lin" valueType="num" p14:bounceEnd="73333">
                                          <p:cBhvr additive="base">
                                            <p:cTn id="31" dur="1500" fill="hold"/>
                                            <p:tgtEl>
                                              <p:spTgt spid="19"/>
                                            </p:tgtEl>
                                            <p:attrNameLst>
                                              <p:attrName>ppt_x</p:attrName>
                                            </p:attrNameLst>
                                          </p:cBhvr>
                                          <p:tavLst>
                                            <p:tav tm="0">
                                              <p:val>
                                                <p:strVal val="1+#ppt_w/2"/>
                                              </p:val>
                                            </p:tav>
                                            <p:tav tm="100000">
                                              <p:val>
                                                <p:strVal val="#ppt_x"/>
                                              </p:val>
                                            </p:tav>
                                          </p:tavLst>
                                        </p:anim>
                                        <p:anim calcmode="lin" valueType="num" p14:bounceEnd="73333">
                                          <p:cBhvr additive="base">
                                            <p:cTn id="32" dur="1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500" fill="hold"/>
                                            <p:tgtEl>
                                              <p:spTgt spid="29"/>
                                            </p:tgtEl>
                                            <p:attrNameLst>
                                              <p:attrName>ppt_x</p:attrName>
                                            </p:attrNameLst>
                                          </p:cBhvr>
                                          <p:tavLst>
                                            <p:tav tm="0">
                                              <p:val>
                                                <p:strVal val="0-#ppt_w/2"/>
                                              </p:val>
                                            </p:tav>
                                            <p:tav tm="100000">
                                              <p:val>
                                                <p:strVal val="#ppt_x"/>
                                              </p:val>
                                            </p:tav>
                                          </p:tavLst>
                                        </p:anim>
                                        <p:anim calcmode="lin" valueType="num">
                                          <p:cBhvr additive="base">
                                            <p:cTn id="8" dur="1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500" fill="hold"/>
                                            <p:tgtEl>
                                              <p:spTgt spid="28"/>
                                            </p:tgtEl>
                                            <p:attrNameLst>
                                              <p:attrName>ppt_x</p:attrName>
                                            </p:attrNameLst>
                                          </p:cBhvr>
                                          <p:tavLst>
                                            <p:tav tm="0">
                                              <p:val>
                                                <p:strVal val="0-#ppt_w/2"/>
                                              </p:val>
                                            </p:tav>
                                            <p:tav tm="100000">
                                              <p:val>
                                                <p:strVal val="#ppt_x"/>
                                              </p:val>
                                            </p:tav>
                                          </p:tavLst>
                                        </p:anim>
                                        <p:anim calcmode="lin" valueType="num">
                                          <p:cBhvr additive="base">
                                            <p:cTn id="12" dur="15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1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1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500" fill="hold"/>
                                            <p:tgtEl>
                                              <p:spTgt spid="20"/>
                                            </p:tgtEl>
                                            <p:attrNameLst>
                                              <p:attrName>ppt_x</p:attrName>
                                            </p:attrNameLst>
                                          </p:cBhvr>
                                          <p:tavLst>
                                            <p:tav tm="0">
                                              <p:val>
                                                <p:strVal val="1+#ppt_w/2"/>
                                              </p:val>
                                            </p:tav>
                                            <p:tav tm="100000">
                                              <p:val>
                                                <p:strVal val="#ppt_x"/>
                                              </p:val>
                                            </p:tav>
                                          </p:tavLst>
                                        </p:anim>
                                        <p:anim calcmode="lin" valueType="num">
                                          <p:cBhvr additive="base">
                                            <p:cTn id="20" dur="1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0-#ppt_w/2"/>
                                              </p:val>
                                            </p:tav>
                                            <p:tav tm="100000">
                                              <p:val>
                                                <p:strVal val="#ppt_x"/>
                                              </p:val>
                                            </p:tav>
                                          </p:tavLst>
                                        </p:anim>
                                        <p:anim calcmode="lin" valueType="num">
                                          <p:cBhvr additive="base">
                                            <p:cTn id="24" dur="1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1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ppt_x"/>
                                              </p:val>
                                            </p:tav>
                                            <p:tav tm="100000">
                                              <p:val>
                                                <p:strVal val="#ppt_x"/>
                                              </p:val>
                                            </p:tav>
                                          </p:tavLst>
                                        </p:anim>
                                        <p:anim calcmode="lin" valueType="num">
                                          <p:cBhvr additive="base">
                                            <p:cTn id="28" dur="1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2" fill="hold" nodeType="withEffect">
                                      <p:stCondLst>
                                        <p:cond delay="1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500" fill="hold"/>
                                            <p:tgtEl>
                                              <p:spTgt spid="19"/>
                                            </p:tgtEl>
                                            <p:attrNameLst>
                                              <p:attrName>ppt_x</p:attrName>
                                            </p:attrNameLst>
                                          </p:cBhvr>
                                          <p:tavLst>
                                            <p:tav tm="0">
                                              <p:val>
                                                <p:strVal val="1+#ppt_w/2"/>
                                              </p:val>
                                            </p:tav>
                                            <p:tav tm="100000">
                                              <p:val>
                                                <p:strVal val="#ppt_x"/>
                                              </p:val>
                                            </p:tav>
                                          </p:tavLst>
                                        </p:anim>
                                        <p:anim calcmode="lin" valueType="num">
                                          <p:cBhvr additive="base">
                                            <p:cTn id="32" dur="1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71A4C94-A27D-43E4-8F14-1F245EF4A4E3}"/>
              </a:ext>
            </a:extLst>
          </p:cNvPr>
          <p:cNvSpPr/>
          <p:nvPr/>
        </p:nvSpPr>
        <p:spPr>
          <a:xfrm>
            <a:off x="0" y="0"/>
            <a:ext cx="18288000" cy="51435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6AEED09F-FC71-4F6E-9438-2D2DCFD350B2}"/>
              </a:ext>
            </a:extLst>
          </p:cNvPr>
          <p:cNvSpPr txBox="1"/>
          <p:nvPr/>
        </p:nvSpPr>
        <p:spPr>
          <a:xfrm>
            <a:off x="2225530" y="798224"/>
            <a:ext cx="13836941" cy="830997"/>
          </a:xfrm>
          <a:prstGeom prst="rect">
            <a:avLst/>
          </a:prstGeom>
          <a:noFill/>
        </p:spPr>
        <p:txBody>
          <a:bodyPr wrap="square" rtlCol="0">
            <a:spAutoFit/>
          </a:bodyPr>
          <a:lstStyle/>
          <a:p>
            <a:pPr algn="ctr"/>
            <a:r>
              <a:rPr lang="en-US" sz="4800" b="1">
                <a:latin typeface="+mj-lt"/>
                <a:ea typeface="Source Sans Pro Black" panose="020B0803030403020204" pitchFamily="34" charset="0"/>
              </a:rPr>
              <a:t>LET’S HAVE A </a:t>
            </a:r>
            <a:r>
              <a:rPr lang="en-US" sz="4800" b="1">
                <a:solidFill>
                  <a:schemeClr val="accent1"/>
                </a:solidFill>
                <a:latin typeface="+mj-lt"/>
                <a:ea typeface="Source Sans Pro Black" panose="020B0803030403020204" pitchFamily="34" charset="0"/>
              </a:rPr>
              <a:t>LOOK</a:t>
            </a:r>
            <a:endParaRPr lang="uk-UA" sz="4800" b="1">
              <a:latin typeface="+mj-lt"/>
              <a:ea typeface="Source Sans Pro Black" panose="020B0803030403020204" pitchFamily="34" charset="0"/>
            </a:endParaRPr>
          </a:p>
        </p:txBody>
      </p:sp>
      <p:pic>
        <p:nvPicPr>
          <p:cNvPr id="39" name="Picture Placeholder 38" descr="A person wearing glasses&#10;&#10;Description automatically generated">
            <a:extLst>
              <a:ext uri="{FF2B5EF4-FFF2-40B4-BE49-F238E27FC236}">
                <a16:creationId xmlns:a16="http://schemas.microsoft.com/office/drawing/2014/main" id="{D98D2420-1AD0-495D-BFD0-A6EDF1F2ADB3}"/>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6336506" y="2487613"/>
            <a:ext cx="5614988" cy="3178175"/>
          </a:xfrm>
        </p:spPr>
      </p:pic>
      <p:pic>
        <p:nvPicPr>
          <p:cNvPr id="11" name="Picture 10" descr="A flat screen television&#10;&#10;Description automatically generated">
            <a:extLst>
              <a:ext uri="{FF2B5EF4-FFF2-40B4-BE49-F238E27FC236}">
                <a16:creationId xmlns:a16="http://schemas.microsoft.com/office/drawing/2014/main" id="{B3A5AD5D-1980-49D1-87FB-B8E0B9D2C2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2" y="2278606"/>
            <a:ext cx="6095998" cy="4998494"/>
          </a:xfrm>
          <a:prstGeom prst="rect">
            <a:avLst/>
          </a:prstGeom>
        </p:spPr>
      </p:pic>
    </p:spTree>
    <p:extLst>
      <p:ext uri="{BB962C8B-B14F-4D97-AF65-F5344CB8AC3E}">
        <p14:creationId xmlns:p14="http://schemas.microsoft.com/office/powerpoint/2010/main" val="622927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D415B99-998B-FF46-BCEB-F2D96F4A5973}"/>
              </a:ext>
            </a:extLst>
          </p:cNvPr>
          <p:cNvSpPr txBox="1"/>
          <p:nvPr/>
        </p:nvSpPr>
        <p:spPr>
          <a:xfrm>
            <a:off x="2133600" y="3435340"/>
            <a:ext cx="7162802" cy="2585323"/>
          </a:xfrm>
          <a:prstGeom prst="rect">
            <a:avLst/>
          </a:prstGeom>
          <a:noFill/>
        </p:spPr>
        <p:txBody>
          <a:bodyPr wrap="square" rtlCol="0">
            <a:spAutoFit/>
          </a:bodyPr>
          <a:lstStyle/>
          <a:p>
            <a:pPr algn="r"/>
            <a:r>
              <a:rPr lang="en-US" sz="5400">
                <a:solidFill>
                  <a:schemeClr val="accent4"/>
                </a:solidFill>
              </a:rPr>
              <a:t>How can we use</a:t>
            </a:r>
          </a:p>
          <a:p>
            <a:pPr algn="r"/>
            <a:r>
              <a:rPr lang="en-US" sz="5400" b="1">
                <a:latin typeface="+mj-lt"/>
              </a:rPr>
              <a:t>EXCEL</a:t>
            </a:r>
          </a:p>
          <a:p>
            <a:pPr algn="r"/>
            <a:r>
              <a:rPr lang="en-US" sz="5400" b="1">
                <a:latin typeface="+mj-lt"/>
              </a:rPr>
              <a:t> </a:t>
            </a:r>
            <a:r>
              <a:rPr lang="en-US" sz="5400" b="1">
                <a:solidFill>
                  <a:schemeClr val="accent1"/>
                </a:solidFill>
                <a:latin typeface="+mj-lt"/>
              </a:rPr>
              <a:t>BETTER?</a:t>
            </a:r>
            <a:endParaRPr lang="uk-UA" sz="5400" b="1">
              <a:solidFill>
                <a:schemeClr val="accent1"/>
              </a:solidFill>
              <a:latin typeface="+mj-lt"/>
            </a:endParaRPr>
          </a:p>
        </p:txBody>
      </p:sp>
      <p:sp>
        <p:nvSpPr>
          <p:cNvPr id="2" name="Oval 1">
            <a:extLst>
              <a:ext uri="{FF2B5EF4-FFF2-40B4-BE49-F238E27FC236}">
                <a16:creationId xmlns:a16="http://schemas.microsoft.com/office/drawing/2014/main" id="{E5454B15-01F0-D149-B4D7-3EB7782D1709}"/>
              </a:ext>
            </a:extLst>
          </p:cNvPr>
          <p:cNvSpPr/>
          <p:nvPr/>
        </p:nvSpPr>
        <p:spPr>
          <a:xfrm>
            <a:off x="10515600" y="3086100"/>
            <a:ext cx="4114800" cy="4114800"/>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A" sz="2800">
              <a:solidFill>
                <a:schemeClr val="tx1"/>
              </a:solidFill>
            </a:endParaRPr>
          </a:p>
        </p:txBody>
      </p:sp>
      <p:sp>
        <p:nvSpPr>
          <p:cNvPr id="17" name="TextBox 16">
            <a:extLst>
              <a:ext uri="{FF2B5EF4-FFF2-40B4-BE49-F238E27FC236}">
                <a16:creationId xmlns:a16="http://schemas.microsoft.com/office/drawing/2014/main" id="{CCCDB8E6-E786-9547-AA89-EF86BE4DBCA4}"/>
              </a:ext>
            </a:extLst>
          </p:cNvPr>
          <p:cNvSpPr txBox="1"/>
          <p:nvPr/>
        </p:nvSpPr>
        <p:spPr>
          <a:xfrm>
            <a:off x="10896600" y="3258369"/>
            <a:ext cx="3352800" cy="3770263"/>
          </a:xfrm>
          <a:prstGeom prst="rect">
            <a:avLst/>
          </a:prstGeom>
          <a:noFill/>
        </p:spPr>
        <p:txBody>
          <a:bodyPr wrap="square" rtlCol="0">
            <a:spAutoFit/>
          </a:bodyPr>
          <a:lstStyle/>
          <a:p>
            <a:pPr algn="ctr"/>
            <a:r>
              <a:rPr lang="en-US" sz="23900">
                <a:solidFill>
                  <a:schemeClr val="bg1"/>
                </a:solidFill>
                <a:latin typeface="+mj-lt"/>
              </a:rPr>
              <a:t>?</a:t>
            </a:r>
            <a:endParaRPr lang="uk-UA" sz="23900">
              <a:solidFill>
                <a:schemeClr val="bg1"/>
              </a:solidFill>
              <a:latin typeface="+mj-lt"/>
            </a:endParaRPr>
          </a:p>
        </p:txBody>
      </p:sp>
      <p:cxnSp>
        <p:nvCxnSpPr>
          <p:cNvPr id="5" name="Straight Connector 4">
            <a:extLst>
              <a:ext uri="{FF2B5EF4-FFF2-40B4-BE49-F238E27FC236}">
                <a16:creationId xmlns:a16="http://schemas.microsoft.com/office/drawing/2014/main" id="{00BA2E0A-42E6-4023-8146-9494363BB9B0}"/>
              </a:ext>
            </a:extLst>
          </p:cNvPr>
          <p:cNvCxnSpPr>
            <a:stCxn id="2" idx="6"/>
          </p:cNvCxnSpPr>
          <p:nvPr/>
        </p:nvCxnSpPr>
        <p:spPr>
          <a:xfrm>
            <a:off x="14630400" y="5143500"/>
            <a:ext cx="3657600" cy="0"/>
          </a:xfrm>
          <a:prstGeom prst="line">
            <a:avLst/>
          </a:prstGeom>
          <a:ln w="38100" cap="sq">
            <a:solidFill>
              <a:schemeClr val="bg2">
                <a:lumMod val="60000"/>
                <a:lumOff val="40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995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5454B15-01F0-D149-B4D7-3EB7782D1709}"/>
              </a:ext>
            </a:extLst>
          </p:cNvPr>
          <p:cNvSpPr/>
          <p:nvPr/>
        </p:nvSpPr>
        <p:spPr>
          <a:xfrm>
            <a:off x="3657600" y="3086100"/>
            <a:ext cx="4114800" cy="4114800"/>
          </a:xfrm>
          <a:prstGeom prst="ellipse">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A" sz="2800">
              <a:solidFill>
                <a:schemeClr val="tx1"/>
              </a:solidFill>
            </a:endParaRPr>
          </a:p>
        </p:txBody>
      </p:sp>
      <p:cxnSp>
        <p:nvCxnSpPr>
          <p:cNvPr id="5" name="Straight Connector 4">
            <a:extLst>
              <a:ext uri="{FF2B5EF4-FFF2-40B4-BE49-F238E27FC236}">
                <a16:creationId xmlns:a16="http://schemas.microsoft.com/office/drawing/2014/main" id="{00BA2E0A-42E6-4023-8146-9494363BB9B0}"/>
              </a:ext>
            </a:extLst>
          </p:cNvPr>
          <p:cNvCxnSpPr>
            <a:cxnSpLocks/>
          </p:cNvCxnSpPr>
          <p:nvPr/>
        </p:nvCxnSpPr>
        <p:spPr>
          <a:xfrm>
            <a:off x="0" y="5143500"/>
            <a:ext cx="3657600" cy="0"/>
          </a:xfrm>
          <a:prstGeom prst="line">
            <a:avLst/>
          </a:prstGeom>
          <a:ln w="38100" cap="sq">
            <a:solidFill>
              <a:schemeClr val="bg2">
                <a:lumMod val="60000"/>
                <a:lumOff val="40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1BC8BF-F00B-452A-B82A-D58CE264EE7C}"/>
              </a:ext>
            </a:extLst>
          </p:cNvPr>
          <p:cNvSpPr txBox="1"/>
          <p:nvPr/>
        </p:nvSpPr>
        <p:spPr>
          <a:xfrm>
            <a:off x="8686800" y="3619500"/>
            <a:ext cx="8763000" cy="1138773"/>
          </a:xfrm>
          <a:prstGeom prst="rect">
            <a:avLst/>
          </a:prstGeom>
          <a:noFill/>
        </p:spPr>
        <p:txBody>
          <a:bodyPr wrap="square" rtlCol="0">
            <a:spAutoFit/>
          </a:bodyPr>
          <a:lstStyle/>
          <a:p>
            <a:pPr lvl="0"/>
            <a:r>
              <a:rPr lang="en-US" sz="2400" spc="500">
                <a:solidFill>
                  <a:schemeClr val="tx2"/>
                </a:solidFill>
                <a:latin typeface="Montserrat" panose="00000500000000000000" pitchFamily="2" charset="0"/>
                <a:ea typeface="Roboto Thin" pitchFamily="2" charset="0"/>
              </a:rPr>
              <a:t>EXCEL HAS MANY</a:t>
            </a:r>
            <a:endParaRPr lang="en-US" sz="4400">
              <a:solidFill>
                <a:schemeClr val="tx2"/>
              </a:solidFill>
              <a:latin typeface="+mj-lt"/>
              <a:ea typeface="Source Sans Pro Black" panose="020B0803030403020204" pitchFamily="34" charset="0"/>
            </a:endParaRPr>
          </a:p>
          <a:p>
            <a:r>
              <a:rPr lang="en-US" sz="4400">
                <a:latin typeface="+mj-lt"/>
                <a:ea typeface="Source Sans Pro Black" panose="020B0803030403020204" pitchFamily="34" charset="0"/>
              </a:rPr>
              <a:t>HIDDEN </a:t>
            </a:r>
            <a:r>
              <a:rPr lang="en-US" sz="4400">
                <a:solidFill>
                  <a:schemeClr val="accent1"/>
                </a:solidFill>
                <a:latin typeface="+mj-lt"/>
                <a:ea typeface="Source Sans Pro Black" panose="020B0803030403020204" pitchFamily="34" charset="0"/>
              </a:rPr>
              <a:t>GEMS</a:t>
            </a:r>
          </a:p>
        </p:txBody>
      </p:sp>
      <p:sp>
        <p:nvSpPr>
          <p:cNvPr id="9" name="TextBox 8">
            <a:extLst>
              <a:ext uri="{FF2B5EF4-FFF2-40B4-BE49-F238E27FC236}">
                <a16:creationId xmlns:a16="http://schemas.microsoft.com/office/drawing/2014/main" id="{9F4D4283-AEDC-45A6-806F-C9F12A0D66A0}"/>
              </a:ext>
            </a:extLst>
          </p:cNvPr>
          <p:cNvSpPr txBox="1"/>
          <p:nvPr/>
        </p:nvSpPr>
        <p:spPr>
          <a:xfrm>
            <a:off x="8686800" y="4845100"/>
            <a:ext cx="7686675" cy="830997"/>
          </a:xfrm>
          <a:prstGeom prst="rect">
            <a:avLst/>
          </a:prstGeom>
          <a:noFill/>
        </p:spPr>
        <p:txBody>
          <a:bodyPr wrap="square" rtlCol="0">
            <a:spAutoFit/>
          </a:bodyPr>
          <a:lstStyle/>
          <a:p>
            <a:r>
              <a:rPr lang="en-US" sz="2400">
                <a:solidFill>
                  <a:schemeClr val="tx2"/>
                </a:solidFill>
                <a:latin typeface="Montserrat" panose="00000500000000000000" pitchFamily="2" charset="0"/>
                <a:ea typeface="Roboto Light" panose="02000000000000000000" pitchFamily="2" charset="0"/>
              </a:rPr>
              <a:t>That help us work in a SECURE, ROBUST and AUTOMATED way</a:t>
            </a:r>
            <a:endParaRPr lang="uk-UA" sz="2400">
              <a:solidFill>
                <a:schemeClr val="tx2"/>
              </a:solidFill>
              <a:latin typeface="Montserrat" panose="00000500000000000000" pitchFamily="2" charset="0"/>
              <a:ea typeface="Roboto Black" panose="02000000000000000000" pitchFamily="2" charset="0"/>
            </a:endParaRPr>
          </a:p>
        </p:txBody>
      </p:sp>
      <p:pic>
        <p:nvPicPr>
          <p:cNvPr id="8" name="Graphic 7" descr="Oyster With Pearl with solid fill">
            <a:extLst>
              <a:ext uri="{FF2B5EF4-FFF2-40B4-BE49-F238E27FC236}">
                <a16:creationId xmlns:a16="http://schemas.microsoft.com/office/drawing/2014/main" id="{6B7ED18E-D686-4154-9135-08B5011902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4724" y="3848100"/>
            <a:ext cx="2470481" cy="2470481"/>
          </a:xfrm>
          <a:prstGeom prst="rect">
            <a:avLst/>
          </a:prstGeom>
        </p:spPr>
      </p:pic>
    </p:spTree>
    <p:extLst>
      <p:ext uri="{BB962C8B-B14F-4D97-AF65-F5344CB8AC3E}">
        <p14:creationId xmlns:p14="http://schemas.microsoft.com/office/powerpoint/2010/main" val="28333615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D316390-3E3D-4390-AF7F-A24AAEB587DF}"/>
              </a:ext>
            </a:extLst>
          </p:cNvPr>
          <p:cNvSpPr/>
          <p:nvPr/>
        </p:nvSpPr>
        <p:spPr>
          <a:xfrm>
            <a:off x="9144000" y="941832"/>
            <a:ext cx="8229600" cy="8412480"/>
          </a:xfrm>
          <a:prstGeom prst="roundRect">
            <a:avLst>
              <a:gd name="adj" fmla="val 254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D93DAB-C5BD-47EC-9466-23C820E0A272}"/>
              </a:ext>
            </a:extLst>
          </p:cNvPr>
          <p:cNvSpPr txBox="1"/>
          <p:nvPr/>
        </p:nvSpPr>
        <p:spPr>
          <a:xfrm>
            <a:off x="9677400" y="1446212"/>
            <a:ext cx="6858000" cy="1107996"/>
          </a:xfrm>
          <a:prstGeom prst="rect">
            <a:avLst/>
          </a:prstGeom>
          <a:noFill/>
        </p:spPr>
        <p:txBody>
          <a:bodyPr wrap="square" rtlCol="0">
            <a:spAutoFit/>
          </a:bodyPr>
          <a:lstStyle>
            <a:defPPr>
              <a:defRPr lang="uk-UA"/>
            </a:defPPr>
            <a:lvl1pPr algn="ctr">
              <a:defRPr sz="6600">
                <a:gradFill>
                  <a:gsLst>
                    <a:gs pos="100000">
                      <a:schemeClr val="accent5"/>
                    </a:gs>
                    <a:gs pos="1000">
                      <a:schemeClr val="accent4"/>
                    </a:gs>
                  </a:gsLst>
                  <a:lin ang="18600000" scaled="0"/>
                </a:gradFill>
                <a:latin typeface="+mj-lt"/>
              </a:defRPr>
            </a:lvl1pPr>
          </a:lstStyle>
          <a:p>
            <a:r>
              <a:rPr lang="en-US">
                <a:solidFill>
                  <a:schemeClr val="tx1"/>
                </a:solidFill>
              </a:rPr>
              <a:t>Power Query</a:t>
            </a:r>
          </a:p>
        </p:txBody>
      </p:sp>
      <p:sp>
        <p:nvSpPr>
          <p:cNvPr id="14" name="Freeform 29">
            <a:extLst>
              <a:ext uri="{FF2B5EF4-FFF2-40B4-BE49-F238E27FC236}">
                <a16:creationId xmlns:a16="http://schemas.microsoft.com/office/drawing/2014/main" id="{83AC9470-0627-4C46-8BF4-ABF894D4BFDE}"/>
              </a:ext>
            </a:extLst>
          </p:cNvPr>
          <p:cNvSpPr>
            <a:spLocks noEditPoints="1"/>
          </p:cNvSpPr>
          <p:nvPr/>
        </p:nvSpPr>
        <p:spPr bwMode="auto">
          <a:xfrm>
            <a:off x="6905194" y="3213640"/>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Rectangle 14">
            <a:extLst>
              <a:ext uri="{FF2B5EF4-FFF2-40B4-BE49-F238E27FC236}">
                <a16:creationId xmlns:a16="http://schemas.microsoft.com/office/drawing/2014/main" id="{13C745A4-A366-445F-ACCD-19357D10AFEA}"/>
              </a:ext>
            </a:extLst>
          </p:cNvPr>
          <p:cNvSpPr/>
          <p:nvPr/>
        </p:nvSpPr>
        <p:spPr>
          <a:xfrm>
            <a:off x="1447800" y="3293300"/>
            <a:ext cx="5031461" cy="707886"/>
          </a:xfrm>
          <a:prstGeom prst="rect">
            <a:avLst/>
          </a:prstGeom>
        </p:spPr>
        <p:txBody>
          <a:bodyPr wrap="square">
            <a:spAutoFit/>
          </a:bodyPr>
          <a:lstStyle/>
          <a:p>
            <a:pPr algn="r"/>
            <a:r>
              <a:rPr lang="en-US" sz="2000">
                <a:solidFill>
                  <a:schemeClr val="tx2"/>
                </a:solidFill>
                <a:latin typeface="Montserrat" panose="00000500000000000000" pitchFamily="2" charset="0"/>
                <a:ea typeface="Source Sans Pro" panose="020B0503030403020204" pitchFamily="34" charset="0"/>
              </a:rPr>
              <a:t>Intuitive Interface: 80% of needs can be done via the GUI</a:t>
            </a:r>
          </a:p>
        </p:txBody>
      </p:sp>
      <p:sp>
        <p:nvSpPr>
          <p:cNvPr id="16" name="Freeform 29">
            <a:extLst>
              <a:ext uri="{FF2B5EF4-FFF2-40B4-BE49-F238E27FC236}">
                <a16:creationId xmlns:a16="http://schemas.microsoft.com/office/drawing/2014/main" id="{2D48BFA9-F1F1-48E0-84F4-4B29C2167A03}"/>
              </a:ext>
            </a:extLst>
          </p:cNvPr>
          <p:cNvSpPr>
            <a:spLocks noEditPoints="1"/>
          </p:cNvSpPr>
          <p:nvPr/>
        </p:nvSpPr>
        <p:spPr bwMode="auto">
          <a:xfrm>
            <a:off x="6905194" y="4712780"/>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Rectangle 16">
            <a:extLst>
              <a:ext uri="{FF2B5EF4-FFF2-40B4-BE49-F238E27FC236}">
                <a16:creationId xmlns:a16="http://schemas.microsoft.com/office/drawing/2014/main" id="{28AD944D-FD2C-4B69-88B7-18F0A65F95F0}"/>
              </a:ext>
            </a:extLst>
          </p:cNvPr>
          <p:cNvSpPr/>
          <p:nvPr/>
        </p:nvSpPr>
        <p:spPr>
          <a:xfrm>
            <a:off x="1447800" y="4792440"/>
            <a:ext cx="5031461" cy="707886"/>
          </a:xfrm>
          <a:prstGeom prst="rect">
            <a:avLst/>
          </a:prstGeom>
        </p:spPr>
        <p:txBody>
          <a:bodyPr wrap="square">
            <a:spAutoFit/>
          </a:bodyPr>
          <a:lstStyle/>
          <a:p>
            <a:pPr algn="r"/>
            <a:r>
              <a:rPr lang="en-US" sz="2000">
                <a:solidFill>
                  <a:schemeClr val="tx2"/>
                </a:solidFill>
              </a:rPr>
              <a:t>High Level Language and ‘</a:t>
            </a:r>
            <a:r>
              <a:rPr lang="en-US" sz="2000">
                <a:solidFill>
                  <a:schemeClr val="tx2"/>
                </a:solidFill>
                <a:latin typeface="Montserrat" panose="00000500000000000000" pitchFamily="2" charset="0"/>
                <a:ea typeface="Source Sans Pro" panose="020B0503030403020204" pitchFamily="34" charset="0"/>
              </a:rPr>
              <a:t>What you see is what you get</a:t>
            </a:r>
            <a:r>
              <a:rPr lang="en-US" sz="2000">
                <a:solidFill>
                  <a:schemeClr val="tx2"/>
                </a:solidFill>
              </a:rPr>
              <a:t>’ principle</a:t>
            </a:r>
            <a:endParaRPr lang="en-US" sz="2000">
              <a:solidFill>
                <a:schemeClr val="tx2"/>
              </a:solidFill>
              <a:latin typeface="Montserrat" panose="00000500000000000000" pitchFamily="2" charset="0"/>
              <a:ea typeface="Source Sans Pro" panose="020B0503030403020204" pitchFamily="34" charset="0"/>
            </a:endParaRPr>
          </a:p>
        </p:txBody>
      </p:sp>
      <p:sp>
        <p:nvSpPr>
          <p:cNvPr id="18" name="Freeform 29">
            <a:extLst>
              <a:ext uri="{FF2B5EF4-FFF2-40B4-BE49-F238E27FC236}">
                <a16:creationId xmlns:a16="http://schemas.microsoft.com/office/drawing/2014/main" id="{70FEAE10-6E71-458F-9E43-34AD95833C2B}"/>
              </a:ext>
            </a:extLst>
          </p:cNvPr>
          <p:cNvSpPr>
            <a:spLocks noEditPoints="1"/>
          </p:cNvSpPr>
          <p:nvPr/>
        </p:nvSpPr>
        <p:spPr bwMode="auto">
          <a:xfrm>
            <a:off x="6905194" y="6211920"/>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Rectangle 18">
            <a:extLst>
              <a:ext uri="{FF2B5EF4-FFF2-40B4-BE49-F238E27FC236}">
                <a16:creationId xmlns:a16="http://schemas.microsoft.com/office/drawing/2014/main" id="{ECDC0D8E-F4FA-4D5D-A01F-A8D58DC57A64}"/>
              </a:ext>
            </a:extLst>
          </p:cNvPr>
          <p:cNvSpPr/>
          <p:nvPr/>
        </p:nvSpPr>
        <p:spPr>
          <a:xfrm>
            <a:off x="1447800" y="6291580"/>
            <a:ext cx="5031461" cy="707886"/>
          </a:xfrm>
          <a:prstGeom prst="rect">
            <a:avLst/>
          </a:prstGeom>
        </p:spPr>
        <p:txBody>
          <a:bodyPr wrap="square">
            <a:spAutoFit/>
          </a:bodyPr>
          <a:lstStyle/>
          <a:p>
            <a:pPr algn="r"/>
            <a:r>
              <a:rPr lang="en-US" sz="2000">
                <a:solidFill>
                  <a:schemeClr val="tx2"/>
                </a:solidFill>
              </a:rPr>
              <a:t>Rich of powerful standard functions: fuzzy logic, unpivot, </a:t>
            </a:r>
            <a:r>
              <a:rPr lang="en-US" sz="2000" err="1">
                <a:solidFill>
                  <a:schemeClr val="tx2"/>
                </a:solidFill>
              </a:rPr>
              <a:t>etc</a:t>
            </a:r>
            <a:endParaRPr lang="en-US" sz="2000">
              <a:solidFill>
                <a:schemeClr val="tx2"/>
              </a:solidFill>
              <a:latin typeface="Montserrat" panose="00000500000000000000" pitchFamily="2" charset="0"/>
              <a:ea typeface="Source Sans Pro" panose="020B0503030403020204" pitchFamily="34" charset="0"/>
            </a:endParaRPr>
          </a:p>
        </p:txBody>
      </p:sp>
      <p:sp>
        <p:nvSpPr>
          <p:cNvPr id="20" name="Freeform 29">
            <a:extLst>
              <a:ext uri="{FF2B5EF4-FFF2-40B4-BE49-F238E27FC236}">
                <a16:creationId xmlns:a16="http://schemas.microsoft.com/office/drawing/2014/main" id="{7A39775D-EBF8-4D65-A885-289C759A2CDC}"/>
              </a:ext>
            </a:extLst>
          </p:cNvPr>
          <p:cNvSpPr>
            <a:spLocks noEditPoints="1"/>
          </p:cNvSpPr>
          <p:nvPr/>
        </p:nvSpPr>
        <p:spPr bwMode="auto">
          <a:xfrm>
            <a:off x="6905194" y="7711061"/>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Rectangle 20">
            <a:extLst>
              <a:ext uri="{FF2B5EF4-FFF2-40B4-BE49-F238E27FC236}">
                <a16:creationId xmlns:a16="http://schemas.microsoft.com/office/drawing/2014/main" id="{51AA0A41-4514-46DF-8985-18C0B3FB66EF}"/>
              </a:ext>
            </a:extLst>
          </p:cNvPr>
          <p:cNvSpPr/>
          <p:nvPr/>
        </p:nvSpPr>
        <p:spPr>
          <a:xfrm>
            <a:off x="1447800" y="7790721"/>
            <a:ext cx="5031461" cy="400110"/>
          </a:xfrm>
          <a:prstGeom prst="rect">
            <a:avLst/>
          </a:prstGeom>
        </p:spPr>
        <p:txBody>
          <a:bodyPr wrap="square">
            <a:spAutoFit/>
          </a:bodyPr>
          <a:lstStyle/>
          <a:p>
            <a:pPr algn="r"/>
            <a:r>
              <a:rPr lang="en-US" sz="2000">
                <a:solidFill>
                  <a:schemeClr val="tx2"/>
                </a:solidFill>
              </a:rPr>
              <a:t>Free</a:t>
            </a:r>
            <a:endParaRPr lang="en-US" sz="2000">
              <a:solidFill>
                <a:schemeClr val="tx2"/>
              </a:solidFill>
              <a:latin typeface="Montserrat" panose="00000500000000000000" pitchFamily="2" charset="0"/>
              <a:ea typeface="Source Sans Pro" panose="020B0503030403020204" pitchFamily="34" charset="0"/>
            </a:endParaRPr>
          </a:p>
        </p:txBody>
      </p:sp>
      <p:sp>
        <p:nvSpPr>
          <p:cNvPr id="22" name="Freeform 29">
            <a:extLst>
              <a:ext uri="{FF2B5EF4-FFF2-40B4-BE49-F238E27FC236}">
                <a16:creationId xmlns:a16="http://schemas.microsoft.com/office/drawing/2014/main" id="{D55FC7C8-6AC0-4818-BF32-F72892C6F258}"/>
              </a:ext>
            </a:extLst>
          </p:cNvPr>
          <p:cNvSpPr>
            <a:spLocks noEditPoints="1"/>
          </p:cNvSpPr>
          <p:nvPr/>
        </p:nvSpPr>
        <p:spPr bwMode="auto">
          <a:xfrm>
            <a:off x="6905194" y="1714500"/>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Rectangle 22">
            <a:extLst>
              <a:ext uri="{FF2B5EF4-FFF2-40B4-BE49-F238E27FC236}">
                <a16:creationId xmlns:a16="http://schemas.microsoft.com/office/drawing/2014/main" id="{B02E50A4-95FA-40CA-9010-7F2A9BFA2E92}"/>
              </a:ext>
            </a:extLst>
          </p:cNvPr>
          <p:cNvSpPr/>
          <p:nvPr/>
        </p:nvSpPr>
        <p:spPr>
          <a:xfrm>
            <a:off x="1447800" y="1794160"/>
            <a:ext cx="5031461" cy="1015663"/>
          </a:xfrm>
          <a:prstGeom prst="rect">
            <a:avLst/>
          </a:prstGeom>
        </p:spPr>
        <p:txBody>
          <a:bodyPr wrap="square">
            <a:spAutoFit/>
          </a:bodyPr>
          <a:lstStyle/>
          <a:p>
            <a:pPr algn="r"/>
            <a:r>
              <a:rPr lang="en-US" sz="2000">
                <a:solidFill>
                  <a:schemeClr val="tx2"/>
                </a:solidFill>
                <a:latin typeface="Montserrat" panose="00000500000000000000" pitchFamily="2" charset="0"/>
                <a:ea typeface="Source Sans Pro" panose="020B0503030403020204" pitchFamily="34" charset="0"/>
              </a:rPr>
              <a:t>Allows for an Automated and Repeatable Data Extraction, Transformation , Combination, Cleaning and Validation</a:t>
            </a:r>
          </a:p>
        </p:txBody>
      </p:sp>
      <p:pic>
        <p:nvPicPr>
          <p:cNvPr id="5" name="Picture 4">
            <a:extLst>
              <a:ext uri="{FF2B5EF4-FFF2-40B4-BE49-F238E27FC236}">
                <a16:creationId xmlns:a16="http://schemas.microsoft.com/office/drawing/2014/main" id="{30EDFC13-63C4-4E5B-82A8-D8CE4955C5D0}"/>
              </a:ext>
            </a:extLst>
          </p:cNvPr>
          <p:cNvPicPr>
            <a:picLocks noChangeAspect="1"/>
          </p:cNvPicPr>
          <p:nvPr/>
        </p:nvPicPr>
        <p:blipFill>
          <a:blip r:embed="rId2"/>
          <a:stretch>
            <a:fillRect/>
          </a:stretch>
        </p:blipFill>
        <p:spPr>
          <a:xfrm>
            <a:off x="10502758" y="3058588"/>
            <a:ext cx="5512083" cy="5886753"/>
          </a:xfrm>
          <a:prstGeom prst="rect">
            <a:avLst/>
          </a:prstGeom>
        </p:spPr>
      </p:pic>
    </p:spTree>
    <p:extLst>
      <p:ext uri="{BB962C8B-B14F-4D97-AF65-F5344CB8AC3E}">
        <p14:creationId xmlns:p14="http://schemas.microsoft.com/office/powerpoint/2010/main" val="145883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100"/>
                                      </p:stCondLst>
                                      <p:childTnLst>
                                        <p:set>
                                          <p:cBhvr>
                                            <p:cTn id="6" dur="1" fill="hold">
                                              <p:stCondLst>
                                                <p:cond delay="0"/>
                                              </p:stCondLst>
                                            </p:cTn>
                                            <p:tgtEl>
                                              <p:spTgt spid="13"/>
                                            </p:tgtEl>
                                            <p:attrNameLst>
                                              <p:attrName>style.visibility</p:attrName>
                                            </p:attrNameLst>
                                          </p:cBhvr>
                                          <p:to>
                                            <p:strVal val="visible"/>
                                          </p:to>
                                        </p:set>
                                        <p:anim calcmode="lin" valueType="num" p14:bounceEnd="73333">
                                          <p:cBhvr additive="base">
                                            <p:cTn id="7" dur="1500" fill="hold"/>
                                            <p:tgtEl>
                                              <p:spTgt spid="13"/>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73333">
                                          <p:cBhvr additive="base">
                                            <p:cTn id="11" dur="1500" fill="hold"/>
                                            <p:tgtEl>
                                              <p:spTgt spid="12"/>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73333">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3333">
                                          <p:cBhvr additive="base">
                                            <p:cTn id="15" dur="1500" fill="hold"/>
                                            <p:tgtEl>
                                              <p:spTgt spid="22"/>
                                            </p:tgtEl>
                                            <p:attrNameLst>
                                              <p:attrName>ppt_x</p:attrName>
                                            </p:attrNameLst>
                                          </p:cBhvr>
                                          <p:tavLst>
                                            <p:tav tm="0">
                                              <p:val>
                                                <p:strVal val="0-#ppt_w/2"/>
                                              </p:val>
                                            </p:tav>
                                            <p:tav tm="100000">
                                              <p:val>
                                                <p:strVal val="#ppt_x"/>
                                              </p:val>
                                            </p:tav>
                                          </p:tavLst>
                                        </p:anim>
                                        <p:anim calcmode="lin" valueType="num" p14:bounceEnd="73333">
                                          <p:cBhvr additive="base">
                                            <p:cTn id="16" dur="1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73333">
                                      <p:stCondLst>
                                        <p:cond delay="100"/>
                                      </p:stCondLst>
                                      <p:childTnLst>
                                        <p:set>
                                          <p:cBhvr>
                                            <p:cTn id="18" dur="1" fill="hold">
                                              <p:stCondLst>
                                                <p:cond delay="0"/>
                                              </p:stCondLst>
                                            </p:cTn>
                                            <p:tgtEl>
                                              <p:spTgt spid="23"/>
                                            </p:tgtEl>
                                            <p:attrNameLst>
                                              <p:attrName>style.visibility</p:attrName>
                                            </p:attrNameLst>
                                          </p:cBhvr>
                                          <p:to>
                                            <p:strVal val="visible"/>
                                          </p:to>
                                        </p:set>
                                        <p:anim calcmode="lin" valueType="num" p14:bounceEnd="73333">
                                          <p:cBhvr additive="base">
                                            <p:cTn id="19" dur="1500" fill="hold"/>
                                            <p:tgtEl>
                                              <p:spTgt spid="23"/>
                                            </p:tgtEl>
                                            <p:attrNameLst>
                                              <p:attrName>ppt_x</p:attrName>
                                            </p:attrNameLst>
                                          </p:cBhvr>
                                          <p:tavLst>
                                            <p:tav tm="0">
                                              <p:val>
                                                <p:strVal val="0-#ppt_w/2"/>
                                              </p:val>
                                            </p:tav>
                                            <p:tav tm="100000">
                                              <p:val>
                                                <p:strVal val="#ppt_x"/>
                                              </p:val>
                                            </p:tav>
                                          </p:tavLst>
                                        </p:anim>
                                        <p:anim calcmode="lin" valueType="num" p14:bounceEnd="73333">
                                          <p:cBhvr additive="base">
                                            <p:cTn id="20" dur="1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73333">
                                      <p:stCondLst>
                                        <p:cond delay="100"/>
                                      </p:stCondLst>
                                      <p:childTnLst>
                                        <p:set>
                                          <p:cBhvr>
                                            <p:cTn id="22" dur="1" fill="hold">
                                              <p:stCondLst>
                                                <p:cond delay="0"/>
                                              </p:stCondLst>
                                            </p:cTn>
                                            <p:tgtEl>
                                              <p:spTgt spid="14"/>
                                            </p:tgtEl>
                                            <p:attrNameLst>
                                              <p:attrName>style.visibility</p:attrName>
                                            </p:attrNameLst>
                                          </p:cBhvr>
                                          <p:to>
                                            <p:strVal val="visible"/>
                                          </p:to>
                                        </p:set>
                                        <p:anim calcmode="lin" valueType="num" p14:bounceEnd="73333">
                                          <p:cBhvr additive="base">
                                            <p:cTn id="23" dur="1500" fill="hold"/>
                                            <p:tgtEl>
                                              <p:spTgt spid="14"/>
                                            </p:tgtEl>
                                            <p:attrNameLst>
                                              <p:attrName>ppt_x</p:attrName>
                                            </p:attrNameLst>
                                          </p:cBhvr>
                                          <p:tavLst>
                                            <p:tav tm="0">
                                              <p:val>
                                                <p:strVal val="0-#ppt_w/2"/>
                                              </p:val>
                                            </p:tav>
                                            <p:tav tm="100000">
                                              <p:val>
                                                <p:strVal val="#ppt_x"/>
                                              </p:val>
                                            </p:tav>
                                          </p:tavLst>
                                        </p:anim>
                                        <p:anim calcmode="lin" valueType="num" p14:bounceEnd="73333">
                                          <p:cBhvr additive="base">
                                            <p:cTn id="24" dur="1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73333">
                                      <p:stCondLst>
                                        <p:cond delay="200"/>
                                      </p:stCondLst>
                                      <p:childTnLst>
                                        <p:set>
                                          <p:cBhvr>
                                            <p:cTn id="26" dur="1" fill="hold">
                                              <p:stCondLst>
                                                <p:cond delay="0"/>
                                              </p:stCondLst>
                                            </p:cTn>
                                            <p:tgtEl>
                                              <p:spTgt spid="15"/>
                                            </p:tgtEl>
                                            <p:attrNameLst>
                                              <p:attrName>style.visibility</p:attrName>
                                            </p:attrNameLst>
                                          </p:cBhvr>
                                          <p:to>
                                            <p:strVal val="visible"/>
                                          </p:to>
                                        </p:set>
                                        <p:anim calcmode="lin" valueType="num" p14:bounceEnd="73333">
                                          <p:cBhvr additive="base">
                                            <p:cTn id="27" dur="1500" fill="hold"/>
                                            <p:tgtEl>
                                              <p:spTgt spid="15"/>
                                            </p:tgtEl>
                                            <p:attrNameLst>
                                              <p:attrName>ppt_x</p:attrName>
                                            </p:attrNameLst>
                                          </p:cBhvr>
                                          <p:tavLst>
                                            <p:tav tm="0">
                                              <p:val>
                                                <p:strVal val="0-#ppt_w/2"/>
                                              </p:val>
                                            </p:tav>
                                            <p:tav tm="100000">
                                              <p:val>
                                                <p:strVal val="#ppt_x"/>
                                              </p:val>
                                            </p:tav>
                                          </p:tavLst>
                                        </p:anim>
                                        <p:anim calcmode="lin" valueType="num" p14:bounceEnd="73333">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14:presetBounceEnd="73333">
                                      <p:stCondLst>
                                        <p:cond delay="200"/>
                                      </p:stCondLst>
                                      <p:childTnLst>
                                        <p:set>
                                          <p:cBhvr>
                                            <p:cTn id="30" dur="1" fill="hold">
                                              <p:stCondLst>
                                                <p:cond delay="0"/>
                                              </p:stCondLst>
                                            </p:cTn>
                                            <p:tgtEl>
                                              <p:spTgt spid="16"/>
                                            </p:tgtEl>
                                            <p:attrNameLst>
                                              <p:attrName>style.visibility</p:attrName>
                                            </p:attrNameLst>
                                          </p:cBhvr>
                                          <p:to>
                                            <p:strVal val="visible"/>
                                          </p:to>
                                        </p:set>
                                        <p:anim calcmode="lin" valueType="num" p14:bounceEnd="73333">
                                          <p:cBhvr additive="base">
                                            <p:cTn id="31" dur="1500" fill="hold"/>
                                            <p:tgtEl>
                                              <p:spTgt spid="16"/>
                                            </p:tgtEl>
                                            <p:attrNameLst>
                                              <p:attrName>ppt_x</p:attrName>
                                            </p:attrNameLst>
                                          </p:cBhvr>
                                          <p:tavLst>
                                            <p:tav tm="0">
                                              <p:val>
                                                <p:strVal val="0-#ppt_w/2"/>
                                              </p:val>
                                            </p:tav>
                                            <p:tav tm="100000">
                                              <p:val>
                                                <p:strVal val="#ppt_x"/>
                                              </p:val>
                                            </p:tav>
                                          </p:tavLst>
                                        </p:anim>
                                        <p:anim calcmode="lin" valueType="num" p14:bounceEnd="73333">
                                          <p:cBhvr additive="base">
                                            <p:cTn id="32" dur="1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3333">
                                      <p:stCondLst>
                                        <p:cond delay="300"/>
                                      </p:stCondLst>
                                      <p:childTnLst>
                                        <p:set>
                                          <p:cBhvr>
                                            <p:cTn id="34" dur="1" fill="hold">
                                              <p:stCondLst>
                                                <p:cond delay="0"/>
                                              </p:stCondLst>
                                            </p:cTn>
                                            <p:tgtEl>
                                              <p:spTgt spid="17"/>
                                            </p:tgtEl>
                                            <p:attrNameLst>
                                              <p:attrName>style.visibility</p:attrName>
                                            </p:attrNameLst>
                                          </p:cBhvr>
                                          <p:to>
                                            <p:strVal val="visible"/>
                                          </p:to>
                                        </p:set>
                                        <p:anim calcmode="lin" valueType="num" p14:bounceEnd="73333">
                                          <p:cBhvr additive="base">
                                            <p:cTn id="35" dur="1500" fill="hold"/>
                                            <p:tgtEl>
                                              <p:spTgt spid="17"/>
                                            </p:tgtEl>
                                            <p:attrNameLst>
                                              <p:attrName>ppt_x</p:attrName>
                                            </p:attrNameLst>
                                          </p:cBhvr>
                                          <p:tavLst>
                                            <p:tav tm="0">
                                              <p:val>
                                                <p:strVal val="0-#ppt_w/2"/>
                                              </p:val>
                                            </p:tav>
                                            <p:tav tm="100000">
                                              <p:val>
                                                <p:strVal val="#ppt_x"/>
                                              </p:val>
                                            </p:tav>
                                          </p:tavLst>
                                        </p:anim>
                                        <p:anim calcmode="lin" valueType="num" p14:bounceEnd="73333">
                                          <p:cBhvr additive="base">
                                            <p:cTn id="36" dur="1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14:presetBounceEnd="73333">
                                      <p:stCondLst>
                                        <p:cond delay="300"/>
                                      </p:stCondLst>
                                      <p:childTnLst>
                                        <p:set>
                                          <p:cBhvr>
                                            <p:cTn id="38" dur="1" fill="hold">
                                              <p:stCondLst>
                                                <p:cond delay="0"/>
                                              </p:stCondLst>
                                            </p:cTn>
                                            <p:tgtEl>
                                              <p:spTgt spid="18"/>
                                            </p:tgtEl>
                                            <p:attrNameLst>
                                              <p:attrName>style.visibility</p:attrName>
                                            </p:attrNameLst>
                                          </p:cBhvr>
                                          <p:to>
                                            <p:strVal val="visible"/>
                                          </p:to>
                                        </p:set>
                                        <p:anim calcmode="lin" valueType="num" p14:bounceEnd="73333">
                                          <p:cBhvr additive="base">
                                            <p:cTn id="39" dur="1500" fill="hold"/>
                                            <p:tgtEl>
                                              <p:spTgt spid="18"/>
                                            </p:tgtEl>
                                            <p:attrNameLst>
                                              <p:attrName>ppt_x</p:attrName>
                                            </p:attrNameLst>
                                          </p:cBhvr>
                                          <p:tavLst>
                                            <p:tav tm="0">
                                              <p:val>
                                                <p:strVal val="0-#ppt_w/2"/>
                                              </p:val>
                                            </p:tav>
                                            <p:tav tm="100000">
                                              <p:val>
                                                <p:strVal val="#ppt_x"/>
                                              </p:val>
                                            </p:tav>
                                          </p:tavLst>
                                        </p:anim>
                                        <p:anim calcmode="lin" valueType="num" p14:bounceEnd="73333">
                                          <p:cBhvr additive="base">
                                            <p:cTn id="40" dur="1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14:presetBounceEnd="73333">
                                      <p:stCondLst>
                                        <p:cond delay="400"/>
                                      </p:stCondLst>
                                      <p:childTnLst>
                                        <p:set>
                                          <p:cBhvr>
                                            <p:cTn id="42" dur="1" fill="hold">
                                              <p:stCondLst>
                                                <p:cond delay="0"/>
                                              </p:stCondLst>
                                            </p:cTn>
                                            <p:tgtEl>
                                              <p:spTgt spid="19"/>
                                            </p:tgtEl>
                                            <p:attrNameLst>
                                              <p:attrName>style.visibility</p:attrName>
                                            </p:attrNameLst>
                                          </p:cBhvr>
                                          <p:to>
                                            <p:strVal val="visible"/>
                                          </p:to>
                                        </p:set>
                                        <p:anim calcmode="lin" valueType="num" p14:bounceEnd="73333">
                                          <p:cBhvr additive="base">
                                            <p:cTn id="43" dur="1500" fill="hold"/>
                                            <p:tgtEl>
                                              <p:spTgt spid="19"/>
                                            </p:tgtEl>
                                            <p:attrNameLst>
                                              <p:attrName>ppt_x</p:attrName>
                                            </p:attrNameLst>
                                          </p:cBhvr>
                                          <p:tavLst>
                                            <p:tav tm="0">
                                              <p:val>
                                                <p:strVal val="0-#ppt_w/2"/>
                                              </p:val>
                                            </p:tav>
                                            <p:tav tm="100000">
                                              <p:val>
                                                <p:strVal val="#ppt_x"/>
                                              </p:val>
                                            </p:tav>
                                          </p:tavLst>
                                        </p:anim>
                                        <p:anim calcmode="lin" valueType="num" p14:bounceEnd="73333">
                                          <p:cBhvr additive="base">
                                            <p:cTn id="44" dur="15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14:presetBounceEnd="73333">
                                      <p:stCondLst>
                                        <p:cond delay="400"/>
                                      </p:stCondLst>
                                      <p:childTnLst>
                                        <p:set>
                                          <p:cBhvr>
                                            <p:cTn id="46" dur="1" fill="hold">
                                              <p:stCondLst>
                                                <p:cond delay="0"/>
                                              </p:stCondLst>
                                            </p:cTn>
                                            <p:tgtEl>
                                              <p:spTgt spid="20"/>
                                            </p:tgtEl>
                                            <p:attrNameLst>
                                              <p:attrName>style.visibility</p:attrName>
                                            </p:attrNameLst>
                                          </p:cBhvr>
                                          <p:to>
                                            <p:strVal val="visible"/>
                                          </p:to>
                                        </p:set>
                                        <p:anim calcmode="lin" valueType="num" p14:bounceEnd="73333">
                                          <p:cBhvr additive="base">
                                            <p:cTn id="47" dur="1500" fill="hold"/>
                                            <p:tgtEl>
                                              <p:spTgt spid="20"/>
                                            </p:tgtEl>
                                            <p:attrNameLst>
                                              <p:attrName>ppt_x</p:attrName>
                                            </p:attrNameLst>
                                          </p:cBhvr>
                                          <p:tavLst>
                                            <p:tav tm="0">
                                              <p:val>
                                                <p:strVal val="0-#ppt_w/2"/>
                                              </p:val>
                                            </p:tav>
                                            <p:tav tm="100000">
                                              <p:val>
                                                <p:strVal val="#ppt_x"/>
                                              </p:val>
                                            </p:tav>
                                          </p:tavLst>
                                        </p:anim>
                                        <p:anim calcmode="lin" valueType="num" p14:bounceEnd="73333">
                                          <p:cBhvr additive="base">
                                            <p:cTn id="48" dur="1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14:presetBounceEnd="73333">
                                      <p:stCondLst>
                                        <p:cond delay="500"/>
                                      </p:stCondLst>
                                      <p:childTnLst>
                                        <p:set>
                                          <p:cBhvr>
                                            <p:cTn id="50" dur="1" fill="hold">
                                              <p:stCondLst>
                                                <p:cond delay="0"/>
                                              </p:stCondLst>
                                            </p:cTn>
                                            <p:tgtEl>
                                              <p:spTgt spid="21"/>
                                            </p:tgtEl>
                                            <p:attrNameLst>
                                              <p:attrName>style.visibility</p:attrName>
                                            </p:attrNameLst>
                                          </p:cBhvr>
                                          <p:to>
                                            <p:strVal val="visible"/>
                                          </p:to>
                                        </p:set>
                                        <p:anim calcmode="lin" valueType="num" p14:bounceEnd="73333">
                                          <p:cBhvr additive="base">
                                            <p:cTn id="51" dur="1500" fill="hold"/>
                                            <p:tgtEl>
                                              <p:spTgt spid="21"/>
                                            </p:tgtEl>
                                            <p:attrNameLst>
                                              <p:attrName>ppt_x</p:attrName>
                                            </p:attrNameLst>
                                          </p:cBhvr>
                                          <p:tavLst>
                                            <p:tav tm="0">
                                              <p:val>
                                                <p:strVal val="0-#ppt_w/2"/>
                                              </p:val>
                                            </p:tav>
                                            <p:tav tm="100000">
                                              <p:val>
                                                <p:strVal val="#ppt_x"/>
                                              </p:val>
                                            </p:tav>
                                          </p:tavLst>
                                        </p:anim>
                                        <p:anim calcmode="lin" valueType="num" p14:bounceEnd="73333">
                                          <p:cBhvr additive="base">
                                            <p:cTn id="52" dur="1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fill="hold" nodeType="withEffect" p14:presetBounceEnd="73333">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14:bounceEnd="73333">
                                          <p:cBhvr additive="base">
                                            <p:cTn id="55" dur="150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56"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ppt_x"/>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0-#ppt_w/2"/>
                                              </p:val>
                                            </p:tav>
                                            <p:tav tm="100000">
                                              <p:val>
                                                <p:strVal val="#ppt_x"/>
                                              </p:val>
                                            </p:tav>
                                          </p:tavLst>
                                        </p:anim>
                                        <p:anim calcmode="lin" valueType="num">
                                          <p:cBhvr additive="base">
                                            <p:cTn id="16" dur="1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500" fill="hold"/>
                                            <p:tgtEl>
                                              <p:spTgt spid="23"/>
                                            </p:tgtEl>
                                            <p:attrNameLst>
                                              <p:attrName>ppt_x</p:attrName>
                                            </p:attrNameLst>
                                          </p:cBhvr>
                                          <p:tavLst>
                                            <p:tav tm="0">
                                              <p:val>
                                                <p:strVal val="0-#ppt_w/2"/>
                                              </p:val>
                                            </p:tav>
                                            <p:tav tm="100000">
                                              <p:val>
                                                <p:strVal val="#ppt_x"/>
                                              </p:val>
                                            </p:tav>
                                          </p:tavLst>
                                        </p:anim>
                                        <p:anim calcmode="lin" valueType="num">
                                          <p:cBhvr additive="base">
                                            <p:cTn id="20" dur="1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0-#ppt_w/2"/>
                                              </p:val>
                                            </p:tav>
                                            <p:tav tm="100000">
                                              <p:val>
                                                <p:strVal val="#ppt_x"/>
                                              </p:val>
                                            </p:tav>
                                          </p:tavLst>
                                        </p:anim>
                                        <p:anim calcmode="lin" valueType="num">
                                          <p:cBhvr additive="base">
                                            <p:cTn id="24" dur="1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0-#ppt_w/2"/>
                                              </p:val>
                                            </p:tav>
                                            <p:tav tm="100000">
                                              <p:val>
                                                <p:strVal val="#ppt_x"/>
                                              </p:val>
                                            </p:tav>
                                          </p:tavLst>
                                        </p:anim>
                                        <p:anim calcmode="lin" valueType="num">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2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0-#ppt_w/2"/>
                                              </p:val>
                                            </p:tav>
                                            <p:tav tm="100000">
                                              <p:val>
                                                <p:strVal val="#ppt_x"/>
                                              </p:val>
                                            </p:tav>
                                          </p:tavLst>
                                        </p:anim>
                                        <p:anim calcmode="lin" valueType="num">
                                          <p:cBhvr additive="base">
                                            <p:cTn id="32" dur="1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30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500" fill="hold"/>
                                            <p:tgtEl>
                                              <p:spTgt spid="17"/>
                                            </p:tgtEl>
                                            <p:attrNameLst>
                                              <p:attrName>ppt_x</p:attrName>
                                            </p:attrNameLst>
                                          </p:cBhvr>
                                          <p:tavLst>
                                            <p:tav tm="0">
                                              <p:val>
                                                <p:strVal val="0-#ppt_w/2"/>
                                              </p:val>
                                            </p:tav>
                                            <p:tav tm="100000">
                                              <p:val>
                                                <p:strVal val="#ppt_x"/>
                                              </p:val>
                                            </p:tav>
                                          </p:tavLst>
                                        </p:anim>
                                        <p:anim calcmode="lin" valueType="num">
                                          <p:cBhvr additive="base">
                                            <p:cTn id="36" dur="1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500" fill="hold"/>
                                            <p:tgtEl>
                                              <p:spTgt spid="18"/>
                                            </p:tgtEl>
                                            <p:attrNameLst>
                                              <p:attrName>ppt_x</p:attrName>
                                            </p:attrNameLst>
                                          </p:cBhvr>
                                          <p:tavLst>
                                            <p:tav tm="0">
                                              <p:val>
                                                <p:strVal val="0-#ppt_w/2"/>
                                              </p:val>
                                            </p:tav>
                                            <p:tav tm="100000">
                                              <p:val>
                                                <p:strVal val="#ppt_x"/>
                                              </p:val>
                                            </p:tav>
                                          </p:tavLst>
                                        </p:anim>
                                        <p:anim calcmode="lin" valueType="num">
                                          <p:cBhvr additive="base">
                                            <p:cTn id="40" dur="1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4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500" fill="hold"/>
                                            <p:tgtEl>
                                              <p:spTgt spid="19"/>
                                            </p:tgtEl>
                                            <p:attrNameLst>
                                              <p:attrName>ppt_x</p:attrName>
                                            </p:attrNameLst>
                                          </p:cBhvr>
                                          <p:tavLst>
                                            <p:tav tm="0">
                                              <p:val>
                                                <p:strVal val="0-#ppt_w/2"/>
                                              </p:val>
                                            </p:tav>
                                            <p:tav tm="100000">
                                              <p:val>
                                                <p:strVal val="#ppt_x"/>
                                              </p:val>
                                            </p:tav>
                                          </p:tavLst>
                                        </p:anim>
                                        <p:anim calcmode="lin" valueType="num">
                                          <p:cBhvr additive="base">
                                            <p:cTn id="44" dur="15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40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500" fill="hold"/>
                                            <p:tgtEl>
                                              <p:spTgt spid="20"/>
                                            </p:tgtEl>
                                            <p:attrNameLst>
                                              <p:attrName>ppt_x</p:attrName>
                                            </p:attrNameLst>
                                          </p:cBhvr>
                                          <p:tavLst>
                                            <p:tav tm="0">
                                              <p:val>
                                                <p:strVal val="0-#ppt_w/2"/>
                                              </p:val>
                                            </p:tav>
                                            <p:tav tm="100000">
                                              <p:val>
                                                <p:strVal val="#ppt_x"/>
                                              </p:val>
                                            </p:tav>
                                          </p:tavLst>
                                        </p:anim>
                                        <p:anim calcmode="lin" valueType="num">
                                          <p:cBhvr additive="base">
                                            <p:cTn id="48" dur="1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50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1500" fill="hold"/>
                                            <p:tgtEl>
                                              <p:spTgt spid="21"/>
                                            </p:tgtEl>
                                            <p:attrNameLst>
                                              <p:attrName>ppt_x</p:attrName>
                                            </p:attrNameLst>
                                          </p:cBhvr>
                                          <p:tavLst>
                                            <p:tav tm="0">
                                              <p:val>
                                                <p:strVal val="0-#ppt_w/2"/>
                                              </p:val>
                                            </p:tav>
                                            <p:tav tm="100000">
                                              <p:val>
                                                <p:strVal val="#ppt_x"/>
                                              </p:val>
                                            </p:tav>
                                          </p:tavLst>
                                        </p:anim>
                                        <p:anim calcmode="lin" valueType="num">
                                          <p:cBhvr additive="base">
                                            <p:cTn id="52" dur="1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1500" fill="hold"/>
                                            <p:tgtEl>
                                              <p:spTgt spid="5"/>
                                            </p:tgtEl>
                                            <p:attrNameLst>
                                              <p:attrName>ppt_x</p:attrName>
                                            </p:attrNameLst>
                                          </p:cBhvr>
                                          <p:tavLst>
                                            <p:tav tm="0">
                                              <p:val>
                                                <p:strVal val="#ppt_x"/>
                                              </p:val>
                                            </p:tav>
                                            <p:tav tm="100000">
                                              <p:val>
                                                <p:strVal val="#ppt_x"/>
                                              </p:val>
                                            </p:tav>
                                          </p:tavLst>
                                        </p:anim>
                                        <p:anim calcmode="lin" valueType="num">
                                          <p:cBhvr additive="base">
                                            <p:cTn id="56"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able, Excel&#10;&#10;Description automatically generated">
            <a:extLst>
              <a:ext uri="{FF2B5EF4-FFF2-40B4-BE49-F238E27FC236}">
                <a16:creationId xmlns:a16="http://schemas.microsoft.com/office/drawing/2014/main" id="{F182F6A0-FC44-00B6-F02C-5937D4721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2243" y="2004335"/>
            <a:ext cx="7092022" cy="6506929"/>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12DEEDFA-7C40-0BBA-BD46-A00EC1022484}"/>
              </a:ext>
            </a:extLst>
          </p:cNvPr>
          <p:cNvPicPr>
            <a:picLocks noChangeAspect="1"/>
          </p:cNvPicPr>
          <p:nvPr/>
        </p:nvPicPr>
        <p:blipFill>
          <a:blip r:embed="rId4"/>
          <a:stretch>
            <a:fillRect/>
          </a:stretch>
        </p:blipFill>
        <p:spPr>
          <a:xfrm>
            <a:off x="1600200" y="4365190"/>
            <a:ext cx="7114490" cy="1547400"/>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D6200E20-1C0F-0F26-BE48-D7F6CDB42955}"/>
              </a:ext>
            </a:extLst>
          </p:cNvPr>
          <p:cNvSpPr txBox="1"/>
          <p:nvPr/>
        </p:nvSpPr>
        <p:spPr>
          <a:xfrm>
            <a:off x="1591101" y="2282460"/>
            <a:ext cx="5184577" cy="1015663"/>
          </a:xfrm>
          <a:prstGeom prst="rect">
            <a:avLst/>
          </a:prstGeom>
          <a:noFill/>
        </p:spPr>
        <p:txBody>
          <a:bodyPr wrap="square" rtlCol="0">
            <a:spAutoFit/>
          </a:bodyPr>
          <a:lstStyle/>
          <a:p>
            <a:r>
              <a:rPr lang="en-GB" sz="2000" dirty="0"/>
              <a:t>The Power Query tools can be found under </a:t>
            </a:r>
            <a:r>
              <a:rPr lang="en-GB" sz="2000" b="1" dirty="0"/>
              <a:t>Data</a:t>
            </a:r>
            <a:r>
              <a:rPr lang="en-GB" sz="2000" dirty="0"/>
              <a:t> tab, under the “Query &amp; Connections”</a:t>
            </a:r>
            <a:endParaRPr lang="en-NL" sz="2000" dirty="0"/>
          </a:p>
        </p:txBody>
      </p:sp>
      <p:sp>
        <p:nvSpPr>
          <p:cNvPr id="7" name="TextBox 6">
            <a:extLst>
              <a:ext uri="{FF2B5EF4-FFF2-40B4-BE49-F238E27FC236}">
                <a16:creationId xmlns:a16="http://schemas.microsoft.com/office/drawing/2014/main" id="{AF6BCFE1-AA9A-4EEB-2656-09C2607AA1E7}"/>
              </a:ext>
            </a:extLst>
          </p:cNvPr>
          <p:cNvSpPr txBox="1"/>
          <p:nvPr/>
        </p:nvSpPr>
        <p:spPr>
          <a:xfrm>
            <a:off x="13792200" y="5558647"/>
            <a:ext cx="2026729" cy="707886"/>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000" dirty="0">
                <a:solidFill>
                  <a:schemeClr val="tx1"/>
                </a:solidFill>
              </a:rPr>
              <a:t>Types of Data Connections</a:t>
            </a:r>
            <a:endParaRPr lang="en-NL" sz="2000" dirty="0">
              <a:solidFill>
                <a:schemeClr val="tx1"/>
              </a:solidFill>
            </a:endParaRPr>
          </a:p>
        </p:txBody>
      </p:sp>
      <p:sp>
        <p:nvSpPr>
          <p:cNvPr id="8" name="Right Brace 7">
            <a:extLst>
              <a:ext uri="{FF2B5EF4-FFF2-40B4-BE49-F238E27FC236}">
                <a16:creationId xmlns:a16="http://schemas.microsoft.com/office/drawing/2014/main" id="{AC1AFDF2-B278-A48F-F9DB-9B6EBAFAB63D}"/>
              </a:ext>
            </a:extLst>
          </p:cNvPr>
          <p:cNvSpPr/>
          <p:nvPr/>
        </p:nvSpPr>
        <p:spPr>
          <a:xfrm>
            <a:off x="13106400" y="3390900"/>
            <a:ext cx="561854" cy="5029200"/>
          </a:xfrm>
          <a:prstGeom prst="rightBrace">
            <a:avLst/>
          </a:prstGeom>
          <a:ln>
            <a:headEnd type="oval"/>
            <a:tailEnd type="ova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NL"/>
          </a:p>
        </p:txBody>
      </p:sp>
      <p:cxnSp>
        <p:nvCxnSpPr>
          <p:cNvPr id="11" name="Straight Connector 10">
            <a:extLst>
              <a:ext uri="{FF2B5EF4-FFF2-40B4-BE49-F238E27FC236}">
                <a16:creationId xmlns:a16="http://schemas.microsoft.com/office/drawing/2014/main" id="{1A75EA4D-B4CD-3FE5-507F-DB2BE28D55FD}"/>
              </a:ext>
            </a:extLst>
          </p:cNvPr>
          <p:cNvCxnSpPr>
            <a:cxnSpLocks/>
          </p:cNvCxnSpPr>
          <p:nvPr/>
        </p:nvCxnSpPr>
        <p:spPr>
          <a:xfrm>
            <a:off x="9144000" y="2324100"/>
            <a:ext cx="0" cy="5867400"/>
          </a:xfrm>
          <a:prstGeom prst="line">
            <a:avLst/>
          </a:prstGeom>
          <a:ln>
            <a:headEnd type="oval"/>
            <a:tailEnd type="ova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5FDACB56-AC2D-305E-DB9A-46354EADD0AB}"/>
              </a:ext>
            </a:extLst>
          </p:cNvPr>
          <p:cNvSpPr/>
          <p:nvPr/>
        </p:nvSpPr>
        <p:spPr>
          <a:xfrm>
            <a:off x="0" y="517640"/>
            <a:ext cx="18288000" cy="730736"/>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6" name="TextBox 15">
            <a:extLst>
              <a:ext uri="{FF2B5EF4-FFF2-40B4-BE49-F238E27FC236}">
                <a16:creationId xmlns:a16="http://schemas.microsoft.com/office/drawing/2014/main" id="{3ADF1027-C553-9F65-8968-ACC86EB3F2CA}"/>
              </a:ext>
            </a:extLst>
          </p:cNvPr>
          <p:cNvSpPr txBox="1"/>
          <p:nvPr/>
        </p:nvSpPr>
        <p:spPr>
          <a:xfrm>
            <a:off x="2117124" y="568599"/>
            <a:ext cx="5867400" cy="584775"/>
          </a:xfrm>
          <a:prstGeom prst="rect">
            <a:avLst/>
          </a:prstGeom>
          <a:noFill/>
        </p:spPr>
        <p:txBody>
          <a:bodyPr wrap="square" rtlCol="0">
            <a:spAutoFit/>
          </a:bodyPr>
          <a:lstStyle/>
          <a:p>
            <a:r>
              <a:rPr lang="en-GB" sz="3200" b="1" dirty="0">
                <a:solidFill>
                  <a:schemeClr val="bg1"/>
                </a:solidFill>
              </a:rPr>
              <a:t>POWER QUERY IN EXCEL</a:t>
            </a:r>
            <a:endParaRPr lang="en-NL" sz="3200" b="1" dirty="0">
              <a:solidFill>
                <a:schemeClr val="bg1"/>
              </a:solidFill>
            </a:endParaRPr>
          </a:p>
        </p:txBody>
      </p:sp>
      <p:sp>
        <p:nvSpPr>
          <p:cNvPr id="17" name="TextBox 16">
            <a:extLst>
              <a:ext uri="{FF2B5EF4-FFF2-40B4-BE49-F238E27FC236}">
                <a16:creationId xmlns:a16="http://schemas.microsoft.com/office/drawing/2014/main" id="{5D8011EB-6F28-1AF5-CAAF-C2C49656BADC}"/>
              </a:ext>
            </a:extLst>
          </p:cNvPr>
          <p:cNvSpPr txBox="1"/>
          <p:nvPr/>
        </p:nvSpPr>
        <p:spPr>
          <a:xfrm>
            <a:off x="11201400" y="590620"/>
            <a:ext cx="5867400" cy="584775"/>
          </a:xfrm>
          <a:prstGeom prst="rect">
            <a:avLst/>
          </a:prstGeom>
          <a:noFill/>
        </p:spPr>
        <p:txBody>
          <a:bodyPr wrap="square" rtlCol="0">
            <a:spAutoFit/>
          </a:bodyPr>
          <a:lstStyle/>
          <a:p>
            <a:r>
              <a:rPr lang="en-GB" sz="3200" b="1" dirty="0">
                <a:solidFill>
                  <a:schemeClr val="bg1"/>
                </a:solidFill>
              </a:rPr>
              <a:t>TYPES OF CONNECTIONS</a:t>
            </a:r>
            <a:endParaRPr lang="en-NL" sz="3200" b="1" dirty="0">
              <a:solidFill>
                <a:schemeClr val="bg1"/>
              </a:solidFill>
            </a:endParaRPr>
          </a:p>
        </p:txBody>
      </p:sp>
    </p:spTree>
    <p:extLst>
      <p:ext uri="{BB962C8B-B14F-4D97-AF65-F5344CB8AC3E}">
        <p14:creationId xmlns:p14="http://schemas.microsoft.com/office/powerpoint/2010/main" val="986485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3333">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12423DAD-62DE-29E0-60C5-1CD98E7D8DAD}"/>
              </a:ext>
            </a:extLst>
          </p:cNvPr>
          <p:cNvGrpSpPr/>
          <p:nvPr/>
        </p:nvGrpSpPr>
        <p:grpSpPr>
          <a:xfrm>
            <a:off x="1791452" y="1507155"/>
            <a:ext cx="14425102" cy="7432643"/>
            <a:chOff x="468527" y="1333500"/>
            <a:chExt cx="14209657" cy="7988301"/>
          </a:xfrm>
        </p:grpSpPr>
        <p:pic>
          <p:nvPicPr>
            <p:cNvPr id="4" name="Picture 3" descr="Graphical user interface, application, table, Excel&#10;&#10;Description automatically generated">
              <a:extLst>
                <a:ext uri="{FF2B5EF4-FFF2-40B4-BE49-F238E27FC236}">
                  <a16:creationId xmlns:a16="http://schemas.microsoft.com/office/drawing/2014/main" id="{BA306250-0D2D-DDE5-F5D1-D1C61B74A3BE}"/>
                </a:ext>
              </a:extLst>
            </p:cNvPr>
            <p:cNvPicPr>
              <a:picLocks noChangeAspect="1"/>
            </p:cNvPicPr>
            <p:nvPr/>
          </p:nvPicPr>
          <p:blipFill>
            <a:blip r:embed="rId3"/>
            <a:stretch>
              <a:fillRect/>
            </a:stretch>
          </p:blipFill>
          <p:spPr>
            <a:xfrm>
              <a:off x="476765" y="1333500"/>
              <a:ext cx="14201419" cy="7988301"/>
            </a:xfrm>
            <a:prstGeom prst="rect">
              <a:avLst/>
            </a:prstGeom>
            <a:ln>
              <a:solidFill>
                <a:schemeClr val="tx1"/>
              </a:solidFill>
            </a:ln>
            <a:effectLst/>
          </p:spPr>
        </p:pic>
        <p:sp>
          <p:nvSpPr>
            <p:cNvPr id="16" name="Rectangle 15">
              <a:extLst>
                <a:ext uri="{FF2B5EF4-FFF2-40B4-BE49-F238E27FC236}">
                  <a16:creationId xmlns:a16="http://schemas.microsoft.com/office/drawing/2014/main" id="{51D89E69-7CEA-E4A6-FBE4-ACDC35D9DE74}"/>
                </a:ext>
              </a:extLst>
            </p:cNvPr>
            <p:cNvSpPr/>
            <p:nvPr/>
          </p:nvSpPr>
          <p:spPr>
            <a:xfrm>
              <a:off x="468527" y="1652521"/>
              <a:ext cx="14201419" cy="12815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35" name="Rectangle 34">
              <a:extLst>
                <a:ext uri="{FF2B5EF4-FFF2-40B4-BE49-F238E27FC236}">
                  <a16:creationId xmlns:a16="http://schemas.microsoft.com/office/drawing/2014/main" id="{7CB56012-9637-D012-5384-B7FDBB82B25A}"/>
                </a:ext>
              </a:extLst>
            </p:cNvPr>
            <p:cNvSpPr/>
            <p:nvPr/>
          </p:nvSpPr>
          <p:spPr>
            <a:xfrm>
              <a:off x="11917314" y="5022966"/>
              <a:ext cx="2460441" cy="381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37" name="Rectangle 36">
              <a:extLst>
                <a:ext uri="{FF2B5EF4-FFF2-40B4-BE49-F238E27FC236}">
                  <a16:creationId xmlns:a16="http://schemas.microsoft.com/office/drawing/2014/main" id="{E52CF552-FC6E-A442-21FF-F6DC926EDE62}"/>
                </a:ext>
              </a:extLst>
            </p:cNvPr>
            <p:cNvSpPr/>
            <p:nvPr/>
          </p:nvSpPr>
          <p:spPr>
            <a:xfrm>
              <a:off x="3819771" y="3370600"/>
              <a:ext cx="7797115" cy="56953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grpSp>
      <p:sp>
        <p:nvSpPr>
          <p:cNvPr id="46" name="TextBox 45">
            <a:extLst>
              <a:ext uri="{FF2B5EF4-FFF2-40B4-BE49-F238E27FC236}">
                <a16:creationId xmlns:a16="http://schemas.microsoft.com/office/drawing/2014/main" id="{245739F9-31D5-6E8A-313C-9A3421C318FF}"/>
              </a:ext>
            </a:extLst>
          </p:cNvPr>
          <p:cNvSpPr txBox="1"/>
          <p:nvPr/>
        </p:nvSpPr>
        <p:spPr>
          <a:xfrm>
            <a:off x="298850" y="2977856"/>
            <a:ext cx="1828800" cy="707886"/>
          </a:xfrm>
          <a:prstGeom prst="rect">
            <a:avLst/>
          </a:prstGeom>
          <a:noFill/>
        </p:spPr>
        <p:txBody>
          <a:bodyPr wrap="square" rtlCol="0">
            <a:spAutoFit/>
          </a:bodyPr>
          <a:lstStyle/>
          <a:p>
            <a:r>
              <a:rPr lang="en-GB" sz="2000" dirty="0">
                <a:solidFill>
                  <a:schemeClr val="accent1"/>
                </a:solidFill>
              </a:rPr>
              <a:t>Formula</a:t>
            </a:r>
            <a:r>
              <a:rPr lang="en-GB" sz="2000" dirty="0"/>
              <a:t> </a:t>
            </a:r>
          </a:p>
          <a:p>
            <a:r>
              <a:rPr lang="en-GB" sz="2000" dirty="0">
                <a:solidFill>
                  <a:schemeClr val="accent1"/>
                </a:solidFill>
              </a:rPr>
              <a:t>Bar</a:t>
            </a:r>
            <a:endParaRPr lang="en-NL" sz="2000" dirty="0">
              <a:solidFill>
                <a:schemeClr val="accent1"/>
              </a:solidFill>
            </a:endParaRPr>
          </a:p>
        </p:txBody>
      </p:sp>
      <p:sp>
        <p:nvSpPr>
          <p:cNvPr id="49" name="TextBox 48">
            <a:extLst>
              <a:ext uri="{FF2B5EF4-FFF2-40B4-BE49-F238E27FC236}">
                <a16:creationId xmlns:a16="http://schemas.microsoft.com/office/drawing/2014/main" id="{B51ABA74-3BBB-9288-1B7A-C064EF289FDF}"/>
              </a:ext>
            </a:extLst>
          </p:cNvPr>
          <p:cNvSpPr txBox="1"/>
          <p:nvPr/>
        </p:nvSpPr>
        <p:spPr>
          <a:xfrm>
            <a:off x="16404551" y="3509392"/>
            <a:ext cx="1828800" cy="707886"/>
          </a:xfrm>
          <a:prstGeom prst="rect">
            <a:avLst/>
          </a:prstGeom>
          <a:noFill/>
        </p:spPr>
        <p:txBody>
          <a:bodyPr wrap="square" rtlCol="0">
            <a:spAutoFit/>
          </a:bodyPr>
          <a:lstStyle/>
          <a:p>
            <a:r>
              <a:rPr lang="en-GB" sz="2000" dirty="0">
                <a:solidFill>
                  <a:schemeClr val="accent1"/>
                </a:solidFill>
              </a:rPr>
              <a:t>Table </a:t>
            </a:r>
          </a:p>
          <a:p>
            <a:r>
              <a:rPr lang="en-GB" sz="2000" dirty="0">
                <a:solidFill>
                  <a:schemeClr val="accent1"/>
                </a:solidFill>
              </a:rPr>
              <a:t>name</a:t>
            </a:r>
            <a:endParaRPr lang="en-NL" sz="2000" dirty="0">
              <a:solidFill>
                <a:schemeClr val="accent1"/>
              </a:solidFill>
            </a:endParaRPr>
          </a:p>
        </p:txBody>
      </p:sp>
      <p:sp>
        <p:nvSpPr>
          <p:cNvPr id="50" name="TextBox 49">
            <a:extLst>
              <a:ext uri="{FF2B5EF4-FFF2-40B4-BE49-F238E27FC236}">
                <a16:creationId xmlns:a16="http://schemas.microsoft.com/office/drawing/2014/main" id="{163C7F88-BAB6-99E0-4658-12AEFD6500BE}"/>
              </a:ext>
            </a:extLst>
          </p:cNvPr>
          <p:cNvSpPr txBox="1"/>
          <p:nvPr/>
        </p:nvSpPr>
        <p:spPr>
          <a:xfrm>
            <a:off x="16404551" y="5625244"/>
            <a:ext cx="2065870" cy="707886"/>
          </a:xfrm>
          <a:prstGeom prst="rect">
            <a:avLst/>
          </a:prstGeom>
          <a:noFill/>
        </p:spPr>
        <p:txBody>
          <a:bodyPr wrap="square" rtlCol="0">
            <a:spAutoFit/>
          </a:bodyPr>
          <a:lstStyle/>
          <a:p>
            <a:r>
              <a:rPr lang="en-GB" sz="2000" dirty="0">
                <a:solidFill>
                  <a:schemeClr val="accent1"/>
                </a:solidFill>
              </a:rPr>
              <a:t>Applied </a:t>
            </a:r>
          </a:p>
          <a:p>
            <a:r>
              <a:rPr lang="en-GB" sz="2000" dirty="0">
                <a:solidFill>
                  <a:schemeClr val="accent1"/>
                </a:solidFill>
              </a:rPr>
              <a:t>steps</a:t>
            </a:r>
            <a:endParaRPr lang="en-NL" sz="2000" dirty="0">
              <a:solidFill>
                <a:schemeClr val="accent1"/>
              </a:solidFill>
            </a:endParaRPr>
          </a:p>
        </p:txBody>
      </p:sp>
      <p:sp>
        <p:nvSpPr>
          <p:cNvPr id="56" name="TextBox 55">
            <a:extLst>
              <a:ext uri="{FF2B5EF4-FFF2-40B4-BE49-F238E27FC236}">
                <a16:creationId xmlns:a16="http://schemas.microsoft.com/office/drawing/2014/main" id="{66CC7CD0-AFCB-1F68-6FB6-439A8A86D58D}"/>
              </a:ext>
            </a:extLst>
          </p:cNvPr>
          <p:cNvSpPr txBox="1"/>
          <p:nvPr/>
        </p:nvSpPr>
        <p:spPr>
          <a:xfrm>
            <a:off x="228600" y="5256922"/>
            <a:ext cx="2037645" cy="707886"/>
          </a:xfrm>
          <a:prstGeom prst="rect">
            <a:avLst/>
          </a:prstGeom>
          <a:noFill/>
        </p:spPr>
        <p:txBody>
          <a:bodyPr wrap="square" rtlCol="0">
            <a:spAutoFit/>
          </a:bodyPr>
          <a:lstStyle/>
          <a:p>
            <a:r>
              <a:rPr lang="en-GB" sz="2000" dirty="0">
                <a:solidFill>
                  <a:schemeClr val="accent1"/>
                </a:solidFill>
              </a:rPr>
              <a:t>Data </a:t>
            </a:r>
          </a:p>
          <a:p>
            <a:r>
              <a:rPr lang="en-GB" sz="2000" dirty="0">
                <a:solidFill>
                  <a:schemeClr val="accent1"/>
                </a:solidFill>
              </a:rPr>
              <a:t>Preview</a:t>
            </a:r>
            <a:endParaRPr lang="en-NL" sz="2000" dirty="0">
              <a:solidFill>
                <a:schemeClr val="accent1"/>
              </a:solidFill>
            </a:endParaRPr>
          </a:p>
        </p:txBody>
      </p:sp>
      <p:sp>
        <p:nvSpPr>
          <p:cNvPr id="65" name="Rectangle 64">
            <a:extLst>
              <a:ext uri="{FF2B5EF4-FFF2-40B4-BE49-F238E27FC236}">
                <a16:creationId xmlns:a16="http://schemas.microsoft.com/office/drawing/2014/main" id="{EB9299B9-9B66-9626-8030-96F616D5D88C}"/>
              </a:ext>
            </a:extLst>
          </p:cNvPr>
          <p:cNvSpPr/>
          <p:nvPr/>
        </p:nvSpPr>
        <p:spPr>
          <a:xfrm>
            <a:off x="0" y="311418"/>
            <a:ext cx="18288000" cy="730736"/>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66" name="TextBox 65">
            <a:extLst>
              <a:ext uri="{FF2B5EF4-FFF2-40B4-BE49-F238E27FC236}">
                <a16:creationId xmlns:a16="http://schemas.microsoft.com/office/drawing/2014/main" id="{1D472DC7-1FA1-29A7-E5F0-A5B9238B5AC2}"/>
              </a:ext>
            </a:extLst>
          </p:cNvPr>
          <p:cNvSpPr txBox="1"/>
          <p:nvPr/>
        </p:nvSpPr>
        <p:spPr>
          <a:xfrm>
            <a:off x="6781800" y="368658"/>
            <a:ext cx="5867400" cy="584775"/>
          </a:xfrm>
          <a:prstGeom prst="rect">
            <a:avLst/>
          </a:prstGeom>
          <a:noFill/>
        </p:spPr>
        <p:txBody>
          <a:bodyPr wrap="square" rtlCol="0">
            <a:spAutoFit/>
          </a:bodyPr>
          <a:lstStyle/>
          <a:p>
            <a:r>
              <a:rPr lang="en-GB" sz="3200" b="1" dirty="0">
                <a:solidFill>
                  <a:schemeClr val="bg1"/>
                </a:solidFill>
              </a:rPr>
              <a:t>THE QUERY EDITOR</a:t>
            </a:r>
            <a:endParaRPr lang="en-NL" sz="3200" b="1" dirty="0">
              <a:solidFill>
                <a:schemeClr val="bg1"/>
              </a:solidFill>
            </a:endParaRPr>
          </a:p>
        </p:txBody>
      </p:sp>
      <p:grpSp>
        <p:nvGrpSpPr>
          <p:cNvPr id="70" name="Graphic 12">
            <a:extLst>
              <a:ext uri="{FF2B5EF4-FFF2-40B4-BE49-F238E27FC236}">
                <a16:creationId xmlns:a16="http://schemas.microsoft.com/office/drawing/2014/main" id="{299433A9-0B10-2FDD-C186-9BB01AA651E6}"/>
              </a:ext>
            </a:extLst>
          </p:cNvPr>
          <p:cNvGrpSpPr/>
          <p:nvPr/>
        </p:nvGrpSpPr>
        <p:grpSpPr>
          <a:xfrm>
            <a:off x="7405930" y="2053177"/>
            <a:ext cx="1652246" cy="1618730"/>
            <a:chOff x="5243899" y="3607714"/>
            <a:chExt cx="1900141" cy="1861598"/>
          </a:xfrm>
          <a:solidFill>
            <a:schemeClr val="bg1"/>
          </a:solidFill>
        </p:grpSpPr>
        <p:sp>
          <p:nvSpPr>
            <p:cNvPr id="71" name="Freeform: Shape 70">
              <a:extLst>
                <a:ext uri="{FF2B5EF4-FFF2-40B4-BE49-F238E27FC236}">
                  <a16:creationId xmlns:a16="http://schemas.microsoft.com/office/drawing/2014/main" id="{6C618C70-7DC8-DD7D-7330-BED76A0A2E2A}"/>
                </a:ext>
              </a:extLst>
            </p:cNvPr>
            <p:cNvSpPr/>
            <p:nvPr/>
          </p:nvSpPr>
          <p:spPr>
            <a:xfrm>
              <a:off x="6449710" y="5025306"/>
              <a:ext cx="83637" cy="83777"/>
            </a:xfrm>
            <a:custGeom>
              <a:avLst/>
              <a:gdLst>
                <a:gd name="connsiteX0" fmla="*/ 83637 w 83637"/>
                <a:gd name="connsiteY0" fmla="*/ 30116 h 83777"/>
                <a:gd name="connsiteX1" fmla="*/ 29094 w 83637"/>
                <a:gd name="connsiteY1" fmla="*/ 0 h 83777"/>
                <a:gd name="connsiteX2" fmla="*/ 0 w 83637"/>
                <a:gd name="connsiteY2" fmla="*/ 60839 h 83777"/>
                <a:gd name="connsiteX3" fmla="*/ 57920 w 83637"/>
                <a:gd name="connsiteY3" fmla="*/ 83778 h 83777"/>
                <a:gd name="connsiteX4" fmla="*/ 83637 w 83637"/>
                <a:gd name="connsiteY4" fmla="*/ 30116 h 8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37" h="83777">
                  <a:moveTo>
                    <a:pt x="83637" y="30116"/>
                  </a:moveTo>
                  <a:lnTo>
                    <a:pt x="29094" y="0"/>
                  </a:lnTo>
                  <a:cubicBezTo>
                    <a:pt x="18107" y="19637"/>
                    <a:pt x="8392" y="39959"/>
                    <a:pt x="0" y="60839"/>
                  </a:cubicBezTo>
                  <a:lnTo>
                    <a:pt x="57920" y="83778"/>
                  </a:lnTo>
                  <a:cubicBezTo>
                    <a:pt x="65340" y="65359"/>
                    <a:pt x="73931" y="47435"/>
                    <a:pt x="83637" y="30116"/>
                  </a:cubicBezTo>
                  <a:close/>
                </a:path>
              </a:pathLst>
            </a:custGeom>
            <a:grpFill/>
            <a:ln w="31105"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C34BC08F-4C32-2DA3-D790-4CC3A051FA2E}"/>
                </a:ext>
              </a:extLst>
            </p:cNvPr>
            <p:cNvSpPr/>
            <p:nvPr/>
          </p:nvSpPr>
          <p:spPr>
            <a:xfrm>
              <a:off x="6512739" y="4915581"/>
              <a:ext cx="87275" cy="87366"/>
            </a:xfrm>
            <a:custGeom>
              <a:avLst/>
              <a:gdLst>
                <a:gd name="connsiteX0" fmla="*/ 87276 w 87275"/>
                <a:gd name="connsiteY0" fmla="*/ 35592 h 87366"/>
                <a:gd name="connsiteX1" fmla="*/ 36140 w 87275"/>
                <a:gd name="connsiteY1" fmla="*/ 0 h 87366"/>
                <a:gd name="connsiteX2" fmla="*/ 0 w 87275"/>
                <a:gd name="connsiteY2" fmla="*/ 53540 h 87366"/>
                <a:gd name="connsiteX3" fmla="*/ 52291 w 87275"/>
                <a:gd name="connsiteY3" fmla="*/ 87366 h 87366"/>
                <a:gd name="connsiteX4" fmla="*/ 87276 w 87275"/>
                <a:gd name="connsiteY4" fmla="*/ 35592 h 8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75" h="87366">
                  <a:moveTo>
                    <a:pt x="87276" y="35592"/>
                  </a:moveTo>
                  <a:lnTo>
                    <a:pt x="36140" y="0"/>
                  </a:lnTo>
                  <a:cubicBezTo>
                    <a:pt x="23895" y="17584"/>
                    <a:pt x="11681" y="35470"/>
                    <a:pt x="0" y="53540"/>
                  </a:cubicBezTo>
                  <a:lnTo>
                    <a:pt x="52291" y="87366"/>
                  </a:lnTo>
                  <a:cubicBezTo>
                    <a:pt x="63608" y="69907"/>
                    <a:pt x="75426" y="52628"/>
                    <a:pt x="87276" y="35592"/>
                  </a:cubicBezTo>
                  <a:close/>
                </a:path>
              </a:pathLst>
            </a:custGeom>
            <a:grpFill/>
            <a:ln w="31105"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4A790938-27A1-B3C9-7716-14A1BA3C16D7}"/>
                </a:ext>
              </a:extLst>
            </p:cNvPr>
            <p:cNvSpPr/>
            <p:nvPr/>
          </p:nvSpPr>
          <p:spPr>
            <a:xfrm>
              <a:off x="6585243" y="4811942"/>
              <a:ext cx="87213" cy="87151"/>
            </a:xfrm>
            <a:custGeom>
              <a:avLst/>
              <a:gdLst>
                <a:gd name="connsiteX0" fmla="*/ 87213 w 87213"/>
                <a:gd name="connsiteY0" fmla="*/ 33156 h 87151"/>
                <a:gd name="connsiteX1" fmla="*/ 34498 w 87213"/>
                <a:gd name="connsiteY1" fmla="*/ 0 h 87151"/>
                <a:gd name="connsiteX2" fmla="*/ 0 w 87213"/>
                <a:gd name="connsiteY2" fmla="*/ 51622 h 87151"/>
                <a:gd name="connsiteX3" fmla="*/ 51167 w 87213"/>
                <a:gd name="connsiteY3" fmla="*/ 87151 h 87151"/>
                <a:gd name="connsiteX4" fmla="*/ 87213 w 87213"/>
                <a:gd name="connsiteY4" fmla="*/ 33156 h 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3" h="87151">
                  <a:moveTo>
                    <a:pt x="87213" y="33156"/>
                  </a:moveTo>
                  <a:lnTo>
                    <a:pt x="34498" y="0"/>
                  </a:lnTo>
                  <a:cubicBezTo>
                    <a:pt x="23988" y="16668"/>
                    <a:pt x="12276" y="33919"/>
                    <a:pt x="0" y="51622"/>
                  </a:cubicBezTo>
                  <a:lnTo>
                    <a:pt x="51167" y="87151"/>
                  </a:lnTo>
                  <a:cubicBezTo>
                    <a:pt x="64019" y="68657"/>
                    <a:pt x="76249" y="50619"/>
                    <a:pt x="87213" y="33156"/>
                  </a:cubicBezTo>
                  <a:close/>
                </a:path>
              </a:pathLst>
            </a:custGeom>
            <a:grpFill/>
            <a:ln w="31105"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294F3EA7-C197-E745-9C43-F3D7BBC77E4A}"/>
                </a:ext>
              </a:extLst>
            </p:cNvPr>
            <p:cNvSpPr/>
            <p:nvPr/>
          </p:nvSpPr>
          <p:spPr>
            <a:xfrm>
              <a:off x="6650191" y="4703372"/>
              <a:ext cx="84216" cy="84780"/>
            </a:xfrm>
            <a:custGeom>
              <a:avLst/>
              <a:gdLst>
                <a:gd name="connsiteX0" fmla="*/ 84217 w 84216"/>
                <a:gd name="connsiteY0" fmla="*/ 26833 h 84780"/>
                <a:gd name="connsiteX1" fmla="*/ 28001 w 84216"/>
                <a:gd name="connsiteY1" fmla="*/ 0 h 84780"/>
                <a:gd name="connsiteX2" fmla="*/ 0 w 84216"/>
                <a:gd name="connsiteY2" fmla="*/ 55394 h 84780"/>
                <a:gd name="connsiteX3" fmla="*/ 54939 w 84216"/>
                <a:gd name="connsiteY3" fmla="*/ 84781 h 84780"/>
                <a:gd name="connsiteX4" fmla="*/ 84217 w 84216"/>
                <a:gd name="connsiteY4" fmla="*/ 26833 h 8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6" h="84780">
                  <a:moveTo>
                    <a:pt x="84217" y="26833"/>
                  </a:moveTo>
                  <a:lnTo>
                    <a:pt x="28001" y="0"/>
                  </a:lnTo>
                  <a:cubicBezTo>
                    <a:pt x="19073" y="18678"/>
                    <a:pt x="9741" y="37143"/>
                    <a:pt x="0" y="55394"/>
                  </a:cubicBezTo>
                  <a:lnTo>
                    <a:pt x="54939" y="84781"/>
                  </a:lnTo>
                  <a:cubicBezTo>
                    <a:pt x="65128" y="65708"/>
                    <a:pt x="74887" y="46391"/>
                    <a:pt x="84217" y="26833"/>
                  </a:cubicBezTo>
                  <a:close/>
                </a:path>
              </a:pathLst>
            </a:custGeom>
            <a:grpFill/>
            <a:ln w="31105"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5C77F0BA-6485-C0B3-301E-9519F62E7A33}"/>
                </a:ext>
              </a:extLst>
            </p:cNvPr>
            <p:cNvSpPr/>
            <p:nvPr/>
          </p:nvSpPr>
          <p:spPr>
            <a:xfrm>
              <a:off x="6703744" y="4589055"/>
              <a:ext cx="81419" cy="82073"/>
            </a:xfrm>
            <a:custGeom>
              <a:avLst/>
              <a:gdLst>
                <a:gd name="connsiteX0" fmla="*/ 81420 w 81419"/>
                <a:gd name="connsiteY0" fmla="*/ 21902 h 82073"/>
                <a:gd name="connsiteX1" fmla="*/ 23104 w 81419"/>
                <a:gd name="connsiteY1" fmla="*/ 0 h 82073"/>
                <a:gd name="connsiteX2" fmla="*/ 0 w 81419"/>
                <a:gd name="connsiteY2" fmla="*/ 57677 h 82073"/>
                <a:gd name="connsiteX3" fmla="*/ 57344 w 81419"/>
                <a:gd name="connsiteY3" fmla="*/ 82074 h 82073"/>
                <a:gd name="connsiteX4" fmla="*/ 81420 w 81419"/>
                <a:gd name="connsiteY4" fmla="*/ 21902 h 8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19" h="82073">
                  <a:moveTo>
                    <a:pt x="81420" y="21902"/>
                  </a:moveTo>
                  <a:lnTo>
                    <a:pt x="23104" y="0"/>
                  </a:lnTo>
                  <a:cubicBezTo>
                    <a:pt x="15865" y="19257"/>
                    <a:pt x="8152" y="38542"/>
                    <a:pt x="0" y="57677"/>
                  </a:cubicBezTo>
                  <a:lnTo>
                    <a:pt x="57344" y="82074"/>
                  </a:lnTo>
                  <a:cubicBezTo>
                    <a:pt x="65829" y="62088"/>
                    <a:pt x="73856" y="42031"/>
                    <a:pt x="81420" y="21902"/>
                  </a:cubicBezTo>
                  <a:close/>
                </a:path>
              </a:pathLst>
            </a:custGeom>
            <a:grpFill/>
            <a:ln w="31105"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75877136-8F7E-DB19-AC81-FEDB24CD8233}"/>
                </a:ext>
              </a:extLst>
            </p:cNvPr>
            <p:cNvSpPr/>
            <p:nvPr/>
          </p:nvSpPr>
          <p:spPr>
            <a:xfrm>
              <a:off x="6798975" y="4228580"/>
              <a:ext cx="64716" cy="66255"/>
            </a:xfrm>
            <a:custGeom>
              <a:avLst/>
              <a:gdLst>
                <a:gd name="connsiteX0" fmla="*/ 62085 w 64716"/>
                <a:gd name="connsiteY0" fmla="*/ 66256 h 66255"/>
                <a:gd name="connsiteX1" fmla="*/ 64717 w 64716"/>
                <a:gd name="connsiteY1" fmla="*/ 6208 h 66255"/>
                <a:gd name="connsiteX2" fmla="*/ 64686 w 64716"/>
                <a:gd name="connsiteY2" fmla="*/ 0 h 66255"/>
                <a:gd name="connsiteX3" fmla="*/ 2386 w 64716"/>
                <a:gd name="connsiteY3" fmla="*/ 489 h 66255"/>
                <a:gd name="connsiteX4" fmla="*/ 2417 w 64716"/>
                <a:gd name="connsiteY4" fmla="*/ 6208 h 66255"/>
                <a:gd name="connsiteX5" fmla="*/ 0 w 64716"/>
                <a:gd name="connsiteY5" fmla="*/ 61023 h 6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6" h="66255">
                  <a:moveTo>
                    <a:pt x="62085" y="66256"/>
                  </a:moveTo>
                  <a:cubicBezTo>
                    <a:pt x="63835" y="45541"/>
                    <a:pt x="64717" y="25340"/>
                    <a:pt x="64717" y="6208"/>
                  </a:cubicBezTo>
                  <a:lnTo>
                    <a:pt x="64686" y="0"/>
                  </a:lnTo>
                  <a:lnTo>
                    <a:pt x="2386" y="489"/>
                  </a:lnTo>
                  <a:lnTo>
                    <a:pt x="2417" y="6208"/>
                  </a:lnTo>
                  <a:cubicBezTo>
                    <a:pt x="2417" y="23577"/>
                    <a:pt x="1610" y="42043"/>
                    <a:pt x="0" y="61023"/>
                  </a:cubicBezTo>
                  <a:close/>
                </a:path>
              </a:pathLst>
            </a:custGeom>
            <a:grpFill/>
            <a:ln w="31105"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6F90751D-4144-0CCE-1026-4522519E542F}"/>
                </a:ext>
              </a:extLst>
            </p:cNvPr>
            <p:cNvSpPr/>
            <p:nvPr/>
          </p:nvSpPr>
          <p:spPr>
            <a:xfrm>
              <a:off x="6787141" y="4095981"/>
              <a:ext cx="72245" cy="73220"/>
            </a:xfrm>
            <a:custGeom>
              <a:avLst/>
              <a:gdLst>
                <a:gd name="connsiteX0" fmla="*/ 0 w 72245"/>
                <a:gd name="connsiteY0" fmla="*/ 14176 h 73220"/>
                <a:gd name="connsiteX1" fmla="*/ 10373 w 72245"/>
                <a:gd name="connsiteY1" fmla="*/ 73221 h 73220"/>
                <a:gd name="connsiteX2" fmla="*/ 72246 w 72245"/>
                <a:gd name="connsiteY2" fmla="*/ 65860 h 73220"/>
                <a:gd name="connsiteX3" fmla="*/ 60655 w 72245"/>
                <a:gd name="connsiteY3" fmla="*/ 0 h 73220"/>
              </a:gdLst>
              <a:ahLst/>
              <a:cxnLst>
                <a:cxn ang="0">
                  <a:pos x="connsiteX0" y="connsiteY0"/>
                </a:cxn>
                <a:cxn ang="0">
                  <a:pos x="connsiteX1" y="connsiteY1"/>
                </a:cxn>
                <a:cxn ang="0">
                  <a:pos x="connsiteX2" y="connsiteY2"/>
                </a:cxn>
                <a:cxn ang="0">
                  <a:pos x="connsiteX3" y="connsiteY3"/>
                </a:cxn>
              </a:cxnLst>
              <a:rect l="l" t="t" r="r" b="b"/>
              <a:pathLst>
                <a:path w="72245" h="73220">
                  <a:moveTo>
                    <a:pt x="0" y="14176"/>
                  </a:moveTo>
                  <a:cubicBezTo>
                    <a:pt x="4551" y="33651"/>
                    <a:pt x="8015" y="53363"/>
                    <a:pt x="10373" y="73221"/>
                  </a:cubicBezTo>
                  <a:lnTo>
                    <a:pt x="72246" y="65860"/>
                  </a:lnTo>
                  <a:cubicBezTo>
                    <a:pt x="69601" y="43709"/>
                    <a:pt x="65732" y="21721"/>
                    <a:pt x="60655" y="0"/>
                  </a:cubicBezTo>
                  <a:close/>
                </a:path>
              </a:pathLst>
            </a:custGeom>
            <a:grpFill/>
            <a:ln w="31105"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65C0E53D-7B83-030A-91B9-4EE620B979C7}"/>
                </a:ext>
              </a:extLst>
            </p:cNvPr>
            <p:cNvSpPr/>
            <p:nvPr/>
          </p:nvSpPr>
          <p:spPr>
            <a:xfrm>
              <a:off x="6747017" y="3970104"/>
              <a:ext cx="81921" cy="82559"/>
            </a:xfrm>
            <a:custGeom>
              <a:avLst/>
              <a:gdLst>
                <a:gd name="connsiteX0" fmla="*/ 0 w 81921"/>
                <a:gd name="connsiteY0" fmla="*/ 27256 h 82559"/>
                <a:gd name="connsiteX1" fmla="*/ 23241 w 81921"/>
                <a:gd name="connsiteY1" fmla="*/ 82560 h 82559"/>
                <a:gd name="connsiteX2" fmla="*/ 81921 w 81921"/>
                <a:gd name="connsiteY2" fmla="*/ 61692 h 82559"/>
                <a:gd name="connsiteX3" fmla="*/ 56004 w 81921"/>
                <a:gd name="connsiteY3" fmla="*/ 0 h 82559"/>
              </a:gdLst>
              <a:ahLst/>
              <a:cxnLst>
                <a:cxn ang="0">
                  <a:pos x="connsiteX0" y="connsiteY0"/>
                </a:cxn>
                <a:cxn ang="0">
                  <a:pos x="connsiteX1" y="connsiteY1"/>
                </a:cxn>
                <a:cxn ang="0">
                  <a:pos x="connsiteX2" y="connsiteY2"/>
                </a:cxn>
                <a:cxn ang="0">
                  <a:pos x="connsiteX3" y="connsiteY3"/>
                </a:cxn>
              </a:cxnLst>
              <a:rect l="l" t="t" r="r" b="b"/>
              <a:pathLst>
                <a:path w="81921" h="82559">
                  <a:moveTo>
                    <a:pt x="0" y="27256"/>
                  </a:moveTo>
                  <a:cubicBezTo>
                    <a:pt x="8756" y="45248"/>
                    <a:pt x="16516" y="63711"/>
                    <a:pt x="23241" y="82560"/>
                  </a:cubicBezTo>
                  <a:lnTo>
                    <a:pt x="81921" y="61692"/>
                  </a:lnTo>
                  <a:cubicBezTo>
                    <a:pt x="74436" y="40660"/>
                    <a:pt x="65782" y="20067"/>
                    <a:pt x="56004" y="0"/>
                  </a:cubicBezTo>
                  <a:close/>
                </a:path>
              </a:pathLst>
            </a:custGeom>
            <a:grpFill/>
            <a:ln w="31105"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804E308-EECB-F249-2EA7-9D1F04D9F2E5}"/>
                </a:ext>
              </a:extLst>
            </p:cNvPr>
            <p:cNvSpPr/>
            <p:nvPr/>
          </p:nvSpPr>
          <p:spPr>
            <a:xfrm>
              <a:off x="6682967" y="3857308"/>
              <a:ext cx="87487" cy="87730"/>
            </a:xfrm>
            <a:custGeom>
              <a:avLst/>
              <a:gdLst>
                <a:gd name="connsiteX0" fmla="*/ 0 w 87487"/>
                <a:gd name="connsiteY0" fmla="*/ 38754 h 87730"/>
                <a:gd name="connsiteX1" fmla="*/ 34832 w 87487"/>
                <a:gd name="connsiteY1" fmla="*/ 87730 h 87730"/>
                <a:gd name="connsiteX2" fmla="*/ 87488 w 87487"/>
                <a:gd name="connsiteY2" fmla="*/ 54450 h 87730"/>
                <a:gd name="connsiteX3" fmla="*/ 48793 w 87487"/>
                <a:gd name="connsiteY3" fmla="*/ 0 h 87730"/>
              </a:gdLst>
              <a:ahLst/>
              <a:cxnLst>
                <a:cxn ang="0">
                  <a:pos x="connsiteX0" y="connsiteY0"/>
                </a:cxn>
                <a:cxn ang="0">
                  <a:pos x="connsiteX1" y="connsiteY1"/>
                </a:cxn>
                <a:cxn ang="0">
                  <a:pos x="connsiteX2" y="connsiteY2"/>
                </a:cxn>
                <a:cxn ang="0">
                  <a:pos x="connsiteX3" y="connsiteY3"/>
                </a:cxn>
              </a:cxnLst>
              <a:rect l="l" t="t" r="r" b="b"/>
              <a:pathLst>
                <a:path w="87487" h="87730">
                  <a:moveTo>
                    <a:pt x="0" y="38754"/>
                  </a:moveTo>
                  <a:cubicBezTo>
                    <a:pt x="12469" y="54453"/>
                    <a:pt x="24094" y="70801"/>
                    <a:pt x="34832" y="87730"/>
                  </a:cubicBezTo>
                  <a:lnTo>
                    <a:pt x="87488" y="54450"/>
                  </a:lnTo>
                  <a:cubicBezTo>
                    <a:pt x="75563" y="35626"/>
                    <a:pt x="62649" y="17453"/>
                    <a:pt x="48793" y="0"/>
                  </a:cubicBezTo>
                  <a:close/>
                </a:path>
              </a:pathLst>
            </a:custGeom>
            <a:grpFill/>
            <a:ln w="31105"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03D0BCE3-D139-6ED6-A07B-ABA8BC79FB4D}"/>
                </a:ext>
              </a:extLst>
            </p:cNvPr>
            <p:cNvSpPr/>
            <p:nvPr/>
          </p:nvSpPr>
          <p:spPr>
            <a:xfrm>
              <a:off x="6598706" y="3762246"/>
              <a:ext cx="88808" cy="88735"/>
            </a:xfrm>
            <a:custGeom>
              <a:avLst/>
              <a:gdLst>
                <a:gd name="connsiteX0" fmla="*/ 0 w 88808"/>
                <a:gd name="connsiteY0" fmla="*/ 48003 h 88735"/>
                <a:gd name="connsiteX1" fmla="*/ 44398 w 88808"/>
                <a:gd name="connsiteY1" fmla="*/ 88735 h 88735"/>
                <a:gd name="connsiteX2" fmla="*/ 88808 w 88808"/>
                <a:gd name="connsiteY2" fmla="*/ 45052 h 88735"/>
                <a:gd name="connsiteX3" fmla="*/ 39697 w 88808"/>
                <a:gd name="connsiteY3" fmla="*/ 0 h 88735"/>
              </a:gdLst>
              <a:ahLst/>
              <a:cxnLst>
                <a:cxn ang="0">
                  <a:pos x="connsiteX0" y="connsiteY0"/>
                </a:cxn>
                <a:cxn ang="0">
                  <a:pos x="connsiteX1" y="connsiteY1"/>
                </a:cxn>
                <a:cxn ang="0">
                  <a:pos x="connsiteX2" y="connsiteY2"/>
                </a:cxn>
                <a:cxn ang="0">
                  <a:pos x="connsiteX3" y="connsiteY3"/>
                </a:cxn>
              </a:cxnLst>
              <a:rect l="l" t="t" r="r" b="b"/>
              <a:pathLst>
                <a:path w="88808" h="88735">
                  <a:moveTo>
                    <a:pt x="0" y="48003"/>
                  </a:moveTo>
                  <a:cubicBezTo>
                    <a:pt x="15485" y="60813"/>
                    <a:pt x="30303" y="74409"/>
                    <a:pt x="44398" y="88735"/>
                  </a:cubicBezTo>
                  <a:lnTo>
                    <a:pt x="88808" y="45052"/>
                  </a:lnTo>
                  <a:cubicBezTo>
                    <a:pt x="73218" y="29208"/>
                    <a:pt x="56824" y="14171"/>
                    <a:pt x="39697" y="0"/>
                  </a:cubicBezTo>
                  <a:close/>
                </a:path>
              </a:pathLst>
            </a:custGeom>
            <a:grpFill/>
            <a:ln w="31105"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F4C2902E-3796-1923-40EA-7B87F2C90BD3}"/>
                </a:ext>
              </a:extLst>
            </p:cNvPr>
            <p:cNvSpPr/>
            <p:nvPr/>
          </p:nvSpPr>
          <p:spPr>
            <a:xfrm>
              <a:off x="6498563" y="3687992"/>
              <a:ext cx="86528" cy="86087"/>
            </a:xfrm>
            <a:custGeom>
              <a:avLst/>
              <a:gdLst>
                <a:gd name="connsiteX0" fmla="*/ 86528 w 86528"/>
                <a:gd name="connsiteY0" fmla="*/ 34375 h 86087"/>
                <a:gd name="connsiteX1" fmla="*/ 29630 w 86528"/>
                <a:gd name="connsiteY1" fmla="*/ 0 h 86087"/>
                <a:gd name="connsiteX2" fmla="*/ 0 w 86528"/>
                <a:gd name="connsiteY2" fmla="*/ 54817 h 86087"/>
                <a:gd name="connsiteX3" fmla="*/ 51759 w 86528"/>
                <a:gd name="connsiteY3" fmla="*/ 86088 h 86087"/>
              </a:gdLst>
              <a:ahLst/>
              <a:cxnLst>
                <a:cxn ang="0">
                  <a:pos x="connsiteX0" y="connsiteY0"/>
                </a:cxn>
                <a:cxn ang="0">
                  <a:pos x="connsiteX1" y="connsiteY1"/>
                </a:cxn>
                <a:cxn ang="0">
                  <a:pos x="connsiteX2" y="connsiteY2"/>
                </a:cxn>
                <a:cxn ang="0">
                  <a:pos x="connsiteX3" y="connsiteY3"/>
                </a:cxn>
              </a:cxnLst>
              <a:rect l="l" t="t" r="r" b="b"/>
              <a:pathLst>
                <a:path w="86528" h="86087">
                  <a:moveTo>
                    <a:pt x="86528" y="34375"/>
                  </a:moveTo>
                  <a:cubicBezTo>
                    <a:pt x="68324" y="22146"/>
                    <a:pt x="49189" y="10586"/>
                    <a:pt x="29630" y="0"/>
                  </a:cubicBezTo>
                  <a:lnTo>
                    <a:pt x="0" y="54817"/>
                  </a:lnTo>
                  <a:cubicBezTo>
                    <a:pt x="17796" y="64429"/>
                    <a:pt x="35212" y="74954"/>
                    <a:pt x="51759" y="86088"/>
                  </a:cubicBezTo>
                  <a:close/>
                </a:path>
              </a:pathLst>
            </a:custGeom>
            <a:grpFill/>
            <a:ln w="31105"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B2C33492-7007-DF6D-8E4A-F378C0405D15}"/>
                </a:ext>
              </a:extLst>
            </p:cNvPr>
            <p:cNvSpPr/>
            <p:nvPr/>
          </p:nvSpPr>
          <p:spPr>
            <a:xfrm>
              <a:off x="6387227" y="3636308"/>
              <a:ext cx="81129" cy="80338"/>
            </a:xfrm>
            <a:custGeom>
              <a:avLst/>
              <a:gdLst>
                <a:gd name="connsiteX0" fmla="*/ 81130 w 81129"/>
                <a:gd name="connsiteY0" fmla="*/ 23028 h 80338"/>
                <a:gd name="connsiteX1" fmla="*/ 18861 w 81129"/>
                <a:gd name="connsiteY1" fmla="*/ 0 h 80338"/>
                <a:gd name="connsiteX2" fmla="*/ 0 w 81129"/>
                <a:gd name="connsiteY2" fmla="*/ 59379 h 80338"/>
                <a:gd name="connsiteX3" fmla="*/ 56764 w 81129"/>
                <a:gd name="connsiteY3" fmla="*/ 80339 h 80338"/>
              </a:gdLst>
              <a:ahLst/>
              <a:cxnLst>
                <a:cxn ang="0">
                  <a:pos x="connsiteX0" y="connsiteY0"/>
                </a:cxn>
                <a:cxn ang="0">
                  <a:pos x="connsiteX1" y="connsiteY1"/>
                </a:cxn>
                <a:cxn ang="0">
                  <a:pos x="connsiteX2" y="connsiteY2"/>
                </a:cxn>
                <a:cxn ang="0">
                  <a:pos x="connsiteX3" y="connsiteY3"/>
                </a:cxn>
              </a:cxnLst>
              <a:rect l="l" t="t" r="r" b="b"/>
              <a:pathLst>
                <a:path w="81129" h="80338">
                  <a:moveTo>
                    <a:pt x="81130" y="23028"/>
                  </a:moveTo>
                  <a:cubicBezTo>
                    <a:pt x="61069" y="14480"/>
                    <a:pt x="40108" y="6753"/>
                    <a:pt x="18861" y="0"/>
                  </a:cubicBezTo>
                  <a:lnTo>
                    <a:pt x="0" y="59379"/>
                  </a:lnTo>
                  <a:cubicBezTo>
                    <a:pt x="19406" y="65524"/>
                    <a:pt x="38495" y="72582"/>
                    <a:pt x="56764" y="80339"/>
                  </a:cubicBezTo>
                  <a:close/>
                </a:path>
              </a:pathLst>
            </a:custGeom>
            <a:grpFill/>
            <a:ln w="31105"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4DFBCCB0-D891-08CF-6583-AB17C955EC75}"/>
                </a:ext>
              </a:extLst>
            </p:cNvPr>
            <p:cNvSpPr/>
            <p:nvPr/>
          </p:nvSpPr>
          <p:spPr>
            <a:xfrm>
              <a:off x="6268879" y="3607714"/>
              <a:ext cx="73236" cy="72247"/>
            </a:xfrm>
            <a:custGeom>
              <a:avLst/>
              <a:gdLst>
                <a:gd name="connsiteX0" fmla="*/ 0 w 73236"/>
                <a:gd name="connsiteY0" fmla="*/ 61812 h 72247"/>
                <a:gd name="connsiteX1" fmla="*/ 59758 w 73236"/>
                <a:gd name="connsiteY1" fmla="*/ 72247 h 72247"/>
                <a:gd name="connsiteX2" fmla="*/ 73236 w 73236"/>
                <a:gd name="connsiteY2" fmla="*/ 11408 h 72247"/>
                <a:gd name="connsiteX3" fmla="*/ 7968 w 73236"/>
                <a:gd name="connsiteY3" fmla="*/ 0 h 72247"/>
              </a:gdLst>
              <a:ahLst/>
              <a:cxnLst>
                <a:cxn ang="0">
                  <a:pos x="connsiteX0" y="connsiteY0"/>
                </a:cxn>
                <a:cxn ang="0">
                  <a:pos x="connsiteX1" y="connsiteY1"/>
                </a:cxn>
                <a:cxn ang="0">
                  <a:pos x="connsiteX2" y="connsiteY2"/>
                </a:cxn>
                <a:cxn ang="0">
                  <a:pos x="connsiteX3" y="connsiteY3"/>
                </a:cxn>
              </a:cxnLst>
              <a:rect l="l" t="t" r="r" b="b"/>
              <a:pathLst>
                <a:path w="73236" h="72247">
                  <a:moveTo>
                    <a:pt x="0" y="61812"/>
                  </a:moveTo>
                  <a:cubicBezTo>
                    <a:pt x="20092" y="64397"/>
                    <a:pt x="40199" y="67896"/>
                    <a:pt x="59758" y="72247"/>
                  </a:cubicBezTo>
                  <a:lnTo>
                    <a:pt x="73236" y="11408"/>
                  </a:lnTo>
                  <a:cubicBezTo>
                    <a:pt x="51868" y="6693"/>
                    <a:pt x="29901" y="2860"/>
                    <a:pt x="7968" y="0"/>
                  </a:cubicBezTo>
                  <a:close/>
                </a:path>
              </a:pathLst>
            </a:custGeom>
            <a:grpFill/>
            <a:ln w="31105"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C99BB18A-3612-D606-0A7E-045397003A61}"/>
                </a:ext>
              </a:extLst>
            </p:cNvPr>
            <p:cNvSpPr/>
            <p:nvPr/>
          </p:nvSpPr>
          <p:spPr>
            <a:xfrm>
              <a:off x="5306199" y="5282414"/>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2B02BE82-350B-AB68-0FD7-C0FAF505394F}"/>
                </a:ext>
              </a:extLst>
            </p:cNvPr>
            <p:cNvSpPr/>
            <p:nvPr/>
          </p:nvSpPr>
          <p:spPr>
            <a:xfrm>
              <a:off x="5306199" y="5407013"/>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81E00B06-B9E0-4D62-B267-5D557157C0B1}"/>
                </a:ext>
              </a:extLst>
            </p:cNvPr>
            <p:cNvSpPr/>
            <p:nvPr/>
          </p:nvSpPr>
          <p:spPr>
            <a:xfrm>
              <a:off x="5243899" y="5344714"/>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BED58963-20E9-4850-696F-FA1C1FF37E68}"/>
                </a:ext>
              </a:extLst>
            </p:cNvPr>
            <p:cNvSpPr/>
            <p:nvPr/>
          </p:nvSpPr>
          <p:spPr>
            <a:xfrm>
              <a:off x="7019441" y="37249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EEF10954-6A12-5B30-52E4-C03F73743D1B}"/>
                </a:ext>
              </a:extLst>
            </p:cNvPr>
            <p:cNvSpPr/>
            <p:nvPr/>
          </p:nvSpPr>
          <p:spPr>
            <a:xfrm>
              <a:off x="7081741" y="36626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8BEDB24B-4792-389C-5927-A7A3E5BF895B}"/>
                </a:ext>
              </a:extLst>
            </p:cNvPr>
            <p:cNvSpPr/>
            <p:nvPr/>
          </p:nvSpPr>
          <p:spPr>
            <a:xfrm>
              <a:off x="6957141" y="36626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grpSp>
      <p:sp>
        <p:nvSpPr>
          <p:cNvPr id="99" name="TextBox 98">
            <a:extLst>
              <a:ext uri="{FF2B5EF4-FFF2-40B4-BE49-F238E27FC236}">
                <a16:creationId xmlns:a16="http://schemas.microsoft.com/office/drawing/2014/main" id="{CC88F9A1-0DC4-4ACD-A85E-C7434FA9B47E}"/>
              </a:ext>
            </a:extLst>
          </p:cNvPr>
          <p:cNvSpPr txBox="1"/>
          <p:nvPr/>
        </p:nvSpPr>
        <p:spPr>
          <a:xfrm>
            <a:off x="1731216" y="9084322"/>
            <a:ext cx="14485338" cy="523220"/>
          </a:xfrm>
          <a:prstGeom prst="rect">
            <a:avLst/>
          </a:prstGeom>
          <a:noFill/>
        </p:spPr>
        <p:txBody>
          <a:bodyPr wrap="square" rtlCol="0">
            <a:spAutoFit/>
          </a:bodyPr>
          <a:lstStyle/>
          <a:p>
            <a:r>
              <a:rPr lang="en-GB" sz="1400" dirty="0"/>
              <a:t>Access the Query Editor by creating a new query (Get Data-&gt;From Other Sources-&gt;Blank Query), or by launching the Queries pane ( Data &gt; Queries &amp; Connections) and right clicking an existing query to edit</a:t>
            </a:r>
            <a:endParaRPr lang="en-NL" sz="1400" dirty="0"/>
          </a:p>
        </p:txBody>
      </p:sp>
      <p:sp>
        <p:nvSpPr>
          <p:cNvPr id="28" name="TextBox 27">
            <a:extLst>
              <a:ext uri="{FF2B5EF4-FFF2-40B4-BE49-F238E27FC236}">
                <a16:creationId xmlns:a16="http://schemas.microsoft.com/office/drawing/2014/main" id="{74C261AC-E9F6-C4BA-5B96-1B00D4141A7B}"/>
              </a:ext>
            </a:extLst>
          </p:cNvPr>
          <p:cNvSpPr txBox="1"/>
          <p:nvPr/>
        </p:nvSpPr>
        <p:spPr>
          <a:xfrm>
            <a:off x="16289822" y="2122982"/>
            <a:ext cx="2065869" cy="707886"/>
          </a:xfrm>
          <a:prstGeom prst="rect">
            <a:avLst/>
          </a:prstGeom>
          <a:noFill/>
        </p:spPr>
        <p:txBody>
          <a:bodyPr wrap="square" rtlCol="0">
            <a:spAutoFit/>
          </a:bodyPr>
          <a:lstStyle/>
          <a:p>
            <a:r>
              <a:rPr lang="en-GB" sz="2000" dirty="0">
                <a:solidFill>
                  <a:schemeClr val="accent1"/>
                </a:solidFill>
              </a:rPr>
              <a:t>Query editing Tools</a:t>
            </a:r>
            <a:endParaRPr lang="en-NL" sz="2000" dirty="0">
              <a:solidFill>
                <a:schemeClr val="accent1"/>
              </a:solidFill>
            </a:endParaRPr>
          </a:p>
        </p:txBody>
      </p:sp>
    </p:spTree>
    <p:extLst>
      <p:ext uri="{BB962C8B-B14F-4D97-AF65-F5344CB8AC3E}">
        <p14:creationId xmlns:p14="http://schemas.microsoft.com/office/powerpoint/2010/main" val="566081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73333">
                                          <p:cBhvr additive="base">
                                            <p:cTn id="7" dur="1500" fill="hold"/>
                                            <p:tgtEl>
                                              <p:spTgt spid="65"/>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500" fill="hold"/>
                                            <p:tgtEl>
                                              <p:spTgt spid="65"/>
                                            </p:tgtEl>
                                            <p:attrNameLst>
                                              <p:attrName>ppt_x</p:attrName>
                                            </p:attrNameLst>
                                          </p:cBhvr>
                                          <p:tavLst>
                                            <p:tav tm="0">
                                              <p:val>
                                                <p:strVal val="#ppt_x"/>
                                              </p:val>
                                            </p:tav>
                                            <p:tav tm="100000">
                                              <p:val>
                                                <p:strVal val="#ppt_x"/>
                                              </p:val>
                                            </p:tav>
                                          </p:tavLst>
                                        </p:anim>
                                        <p:anim calcmode="lin" valueType="num">
                                          <p:cBhvr additive="base">
                                            <p:cTn id="8" dur="1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EB9299B9-9B66-9626-8030-96F616D5D88C}"/>
              </a:ext>
            </a:extLst>
          </p:cNvPr>
          <p:cNvSpPr/>
          <p:nvPr/>
        </p:nvSpPr>
        <p:spPr>
          <a:xfrm>
            <a:off x="0" y="311418"/>
            <a:ext cx="18288000" cy="730736"/>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66" name="TextBox 65">
            <a:extLst>
              <a:ext uri="{FF2B5EF4-FFF2-40B4-BE49-F238E27FC236}">
                <a16:creationId xmlns:a16="http://schemas.microsoft.com/office/drawing/2014/main" id="{1D472DC7-1FA1-29A7-E5F0-A5B9238B5AC2}"/>
              </a:ext>
            </a:extLst>
          </p:cNvPr>
          <p:cNvSpPr txBox="1"/>
          <p:nvPr/>
        </p:nvSpPr>
        <p:spPr>
          <a:xfrm>
            <a:off x="6781800" y="394906"/>
            <a:ext cx="5867400" cy="584775"/>
          </a:xfrm>
          <a:prstGeom prst="rect">
            <a:avLst/>
          </a:prstGeom>
          <a:noFill/>
        </p:spPr>
        <p:txBody>
          <a:bodyPr wrap="square" rtlCol="0">
            <a:spAutoFit/>
          </a:bodyPr>
          <a:lstStyle/>
          <a:p>
            <a:r>
              <a:rPr lang="en-GB" sz="3200" b="1" dirty="0">
                <a:solidFill>
                  <a:schemeClr val="bg1"/>
                </a:solidFill>
              </a:rPr>
              <a:t>QUERY EDITOR TOOLS</a:t>
            </a:r>
            <a:endParaRPr lang="en-NL" sz="3200" b="1" dirty="0">
              <a:solidFill>
                <a:schemeClr val="bg1"/>
              </a:solidFill>
            </a:endParaRPr>
          </a:p>
        </p:txBody>
      </p:sp>
      <p:grpSp>
        <p:nvGrpSpPr>
          <p:cNvPr id="70" name="Graphic 12">
            <a:extLst>
              <a:ext uri="{FF2B5EF4-FFF2-40B4-BE49-F238E27FC236}">
                <a16:creationId xmlns:a16="http://schemas.microsoft.com/office/drawing/2014/main" id="{299433A9-0B10-2FDD-C186-9BB01AA651E6}"/>
              </a:ext>
            </a:extLst>
          </p:cNvPr>
          <p:cNvGrpSpPr/>
          <p:nvPr/>
        </p:nvGrpSpPr>
        <p:grpSpPr>
          <a:xfrm>
            <a:off x="7405930" y="2053177"/>
            <a:ext cx="1652246" cy="1618730"/>
            <a:chOff x="5243899" y="3607714"/>
            <a:chExt cx="1900141" cy="1861598"/>
          </a:xfrm>
          <a:solidFill>
            <a:schemeClr val="bg1"/>
          </a:solidFill>
        </p:grpSpPr>
        <p:sp>
          <p:nvSpPr>
            <p:cNvPr id="71" name="Freeform: Shape 70">
              <a:extLst>
                <a:ext uri="{FF2B5EF4-FFF2-40B4-BE49-F238E27FC236}">
                  <a16:creationId xmlns:a16="http://schemas.microsoft.com/office/drawing/2014/main" id="{6C618C70-7DC8-DD7D-7330-BED76A0A2E2A}"/>
                </a:ext>
              </a:extLst>
            </p:cNvPr>
            <p:cNvSpPr/>
            <p:nvPr/>
          </p:nvSpPr>
          <p:spPr>
            <a:xfrm>
              <a:off x="6449710" y="5025306"/>
              <a:ext cx="83637" cy="83777"/>
            </a:xfrm>
            <a:custGeom>
              <a:avLst/>
              <a:gdLst>
                <a:gd name="connsiteX0" fmla="*/ 83637 w 83637"/>
                <a:gd name="connsiteY0" fmla="*/ 30116 h 83777"/>
                <a:gd name="connsiteX1" fmla="*/ 29094 w 83637"/>
                <a:gd name="connsiteY1" fmla="*/ 0 h 83777"/>
                <a:gd name="connsiteX2" fmla="*/ 0 w 83637"/>
                <a:gd name="connsiteY2" fmla="*/ 60839 h 83777"/>
                <a:gd name="connsiteX3" fmla="*/ 57920 w 83637"/>
                <a:gd name="connsiteY3" fmla="*/ 83778 h 83777"/>
                <a:gd name="connsiteX4" fmla="*/ 83637 w 83637"/>
                <a:gd name="connsiteY4" fmla="*/ 30116 h 8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37" h="83777">
                  <a:moveTo>
                    <a:pt x="83637" y="30116"/>
                  </a:moveTo>
                  <a:lnTo>
                    <a:pt x="29094" y="0"/>
                  </a:lnTo>
                  <a:cubicBezTo>
                    <a:pt x="18107" y="19637"/>
                    <a:pt x="8392" y="39959"/>
                    <a:pt x="0" y="60839"/>
                  </a:cubicBezTo>
                  <a:lnTo>
                    <a:pt x="57920" y="83778"/>
                  </a:lnTo>
                  <a:cubicBezTo>
                    <a:pt x="65340" y="65359"/>
                    <a:pt x="73931" y="47435"/>
                    <a:pt x="83637" y="30116"/>
                  </a:cubicBezTo>
                  <a:close/>
                </a:path>
              </a:pathLst>
            </a:custGeom>
            <a:grpFill/>
            <a:ln w="31105"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C34BC08F-4C32-2DA3-D790-4CC3A051FA2E}"/>
                </a:ext>
              </a:extLst>
            </p:cNvPr>
            <p:cNvSpPr/>
            <p:nvPr/>
          </p:nvSpPr>
          <p:spPr>
            <a:xfrm>
              <a:off x="6512739" y="4915581"/>
              <a:ext cx="87275" cy="87366"/>
            </a:xfrm>
            <a:custGeom>
              <a:avLst/>
              <a:gdLst>
                <a:gd name="connsiteX0" fmla="*/ 87276 w 87275"/>
                <a:gd name="connsiteY0" fmla="*/ 35592 h 87366"/>
                <a:gd name="connsiteX1" fmla="*/ 36140 w 87275"/>
                <a:gd name="connsiteY1" fmla="*/ 0 h 87366"/>
                <a:gd name="connsiteX2" fmla="*/ 0 w 87275"/>
                <a:gd name="connsiteY2" fmla="*/ 53540 h 87366"/>
                <a:gd name="connsiteX3" fmla="*/ 52291 w 87275"/>
                <a:gd name="connsiteY3" fmla="*/ 87366 h 87366"/>
                <a:gd name="connsiteX4" fmla="*/ 87276 w 87275"/>
                <a:gd name="connsiteY4" fmla="*/ 35592 h 8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75" h="87366">
                  <a:moveTo>
                    <a:pt x="87276" y="35592"/>
                  </a:moveTo>
                  <a:lnTo>
                    <a:pt x="36140" y="0"/>
                  </a:lnTo>
                  <a:cubicBezTo>
                    <a:pt x="23895" y="17584"/>
                    <a:pt x="11681" y="35470"/>
                    <a:pt x="0" y="53540"/>
                  </a:cubicBezTo>
                  <a:lnTo>
                    <a:pt x="52291" y="87366"/>
                  </a:lnTo>
                  <a:cubicBezTo>
                    <a:pt x="63608" y="69907"/>
                    <a:pt x="75426" y="52628"/>
                    <a:pt x="87276" y="35592"/>
                  </a:cubicBezTo>
                  <a:close/>
                </a:path>
              </a:pathLst>
            </a:custGeom>
            <a:grpFill/>
            <a:ln w="31105"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4A790938-27A1-B3C9-7716-14A1BA3C16D7}"/>
                </a:ext>
              </a:extLst>
            </p:cNvPr>
            <p:cNvSpPr/>
            <p:nvPr/>
          </p:nvSpPr>
          <p:spPr>
            <a:xfrm>
              <a:off x="6585243" y="4811942"/>
              <a:ext cx="87213" cy="87151"/>
            </a:xfrm>
            <a:custGeom>
              <a:avLst/>
              <a:gdLst>
                <a:gd name="connsiteX0" fmla="*/ 87213 w 87213"/>
                <a:gd name="connsiteY0" fmla="*/ 33156 h 87151"/>
                <a:gd name="connsiteX1" fmla="*/ 34498 w 87213"/>
                <a:gd name="connsiteY1" fmla="*/ 0 h 87151"/>
                <a:gd name="connsiteX2" fmla="*/ 0 w 87213"/>
                <a:gd name="connsiteY2" fmla="*/ 51622 h 87151"/>
                <a:gd name="connsiteX3" fmla="*/ 51167 w 87213"/>
                <a:gd name="connsiteY3" fmla="*/ 87151 h 87151"/>
                <a:gd name="connsiteX4" fmla="*/ 87213 w 87213"/>
                <a:gd name="connsiteY4" fmla="*/ 33156 h 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3" h="87151">
                  <a:moveTo>
                    <a:pt x="87213" y="33156"/>
                  </a:moveTo>
                  <a:lnTo>
                    <a:pt x="34498" y="0"/>
                  </a:lnTo>
                  <a:cubicBezTo>
                    <a:pt x="23988" y="16668"/>
                    <a:pt x="12276" y="33919"/>
                    <a:pt x="0" y="51622"/>
                  </a:cubicBezTo>
                  <a:lnTo>
                    <a:pt x="51167" y="87151"/>
                  </a:lnTo>
                  <a:cubicBezTo>
                    <a:pt x="64019" y="68657"/>
                    <a:pt x="76249" y="50619"/>
                    <a:pt x="87213" y="33156"/>
                  </a:cubicBezTo>
                  <a:close/>
                </a:path>
              </a:pathLst>
            </a:custGeom>
            <a:grpFill/>
            <a:ln w="31105"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294F3EA7-C197-E745-9C43-F3D7BBC77E4A}"/>
                </a:ext>
              </a:extLst>
            </p:cNvPr>
            <p:cNvSpPr/>
            <p:nvPr/>
          </p:nvSpPr>
          <p:spPr>
            <a:xfrm>
              <a:off x="6650191" y="4703372"/>
              <a:ext cx="84216" cy="84780"/>
            </a:xfrm>
            <a:custGeom>
              <a:avLst/>
              <a:gdLst>
                <a:gd name="connsiteX0" fmla="*/ 84217 w 84216"/>
                <a:gd name="connsiteY0" fmla="*/ 26833 h 84780"/>
                <a:gd name="connsiteX1" fmla="*/ 28001 w 84216"/>
                <a:gd name="connsiteY1" fmla="*/ 0 h 84780"/>
                <a:gd name="connsiteX2" fmla="*/ 0 w 84216"/>
                <a:gd name="connsiteY2" fmla="*/ 55394 h 84780"/>
                <a:gd name="connsiteX3" fmla="*/ 54939 w 84216"/>
                <a:gd name="connsiteY3" fmla="*/ 84781 h 84780"/>
                <a:gd name="connsiteX4" fmla="*/ 84217 w 84216"/>
                <a:gd name="connsiteY4" fmla="*/ 26833 h 8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6" h="84780">
                  <a:moveTo>
                    <a:pt x="84217" y="26833"/>
                  </a:moveTo>
                  <a:lnTo>
                    <a:pt x="28001" y="0"/>
                  </a:lnTo>
                  <a:cubicBezTo>
                    <a:pt x="19073" y="18678"/>
                    <a:pt x="9741" y="37143"/>
                    <a:pt x="0" y="55394"/>
                  </a:cubicBezTo>
                  <a:lnTo>
                    <a:pt x="54939" y="84781"/>
                  </a:lnTo>
                  <a:cubicBezTo>
                    <a:pt x="65128" y="65708"/>
                    <a:pt x="74887" y="46391"/>
                    <a:pt x="84217" y="26833"/>
                  </a:cubicBezTo>
                  <a:close/>
                </a:path>
              </a:pathLst>
            </a:custGeom>
            <a:grpFill/>
            <a:ln w="31105"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5C77F0BA-6485-C0B3-301E-9519F62E7A33}"/>
                </a:ext>
              </a:extLst>
            </p:cNvPr>
            <p:cNvSpPr/>
            <p:nvPr/>
          </p:nvSpPr>
          <p:spPr>
            <a:xfrm>
              <a:off x="6703744" y="4589055"/>
              <a:ext cx="81419" cy="82073"/>
            </a:xfrm>
            <a:custGeom>
              <a:avLst/>
              <a:gdLst>
                <a:gd name="connsiteX0" fmla="*/ 81420 w 81419"/>
                <a:gd name="connsiteY0" fmla="*/ 21902 h 82073"/>
                <a:gd name="connsiteX1" fmla="*/ 23104 w 81419"/>
                <a:gd name="connsiteY1" fmla="*/ 0 h 82073"/>
                <a:gd name="connsiteX2" fmla="*/ 0 w 81419"/>
                <a:gd name="connsiteY2" fmla="*/ 57677 h 82073"/>
                <a:gd name="connsiteX3" fmla="*/ 57344 w 81419"/>
                <a:gd name="connsiteY3" fmla="*/ 82074 h 82073"/>
                <a:gd name="connsiteX4" fmla="*/ 81420 w 81419"/>
                <a:gd name="connsiteY4" fmla="*/ 21902 h 8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19" h="82073">
                  <a:moveTo>
                    <a:pt x="81420" y="21902"/>
                  </a:moveTo>
                  <a:lnTo>
                    <a:pt x="23104" y="0"/>
                  </a:lnTo>
                  <a:cubicBezTo>
                    <a:pt x="15865" y="19257"/>
                    <a:pt x="8152" y="38542"/>
                    <a:pt x="0" y="57677"/>
                  </a:cubicBezTo>
                  <a:lnTo>
                    <a:pt x="57344" y="82074"/>
                  </a:lnTo>
                  <a:cubicBezTo>
                    <a:pt x="65829" y="62088"/>
                    <a:pt x="73856" y="42031"/>
                    <a:pt x="81420" y="21902"/>
                  </a:cubicBezTo>
                  <a:close/>
                </a:path>
              </a:pathLst>
            </a:custGeom>
            <a:grpFill/>
            <a:ln w="31105"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75877136-8F7E-DB19-AC81-FEDB24CD8233}"/>
                </a:ext>
              </a:extLst>
            </p:cNvPr>
            <p:cNvSpPr/>
            <p:nvPr/>
          </p:nvSpPr>
          <p:spPr>
            <a:xfrm>
              <a:off x="6798975" y="4228580"/>
              <a:ext cx="64716" cy="66255"/>
            </a:xfrm>
            <a:custGeom>
              <a:avLst/>
              <a:gdLst>
                <a:gd name="connsiteX0" fmla="*/ 62085 w 64716"/>
                <a:gd name="connsiteY0" fmla="*/ 66256 h 66255"/>
                <a:gd name="connsiteX1" fmla="*/ 64717 w 64716"/>
                <a:gd name="connsiteY1" fmla="*/ 6208 h 66255"/>
                <a:gd name="connsiteX2" fmla="*/ 64686 w 64716"/>
                <a:gd name="connsiteY2" fmla="*/ 0 h 66255"/>
                <a:gd name="connsiteX3" fmla="*/ 2386 w 64716"/>
                <a:gd name="connsiteY3" fmla="*/ 489 h 66255"/>
                <a:gd name="connsiteX4" fmla="*/ 2417 w 64716"/>
                <a:gd name="connsiteY4" fmla="*/ 6208 h 66255"/>
                <a:gd name="connsiteX5" fmla="*/ 0 w 64716"/>
                <a:gd name="connsiteY5" fmla="*/ 61023 h 6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6" h="66255">
                  <a:moveTo>
                    <a:pt x="62085" y="66256"/>
                  </a:moveTo>
                  <a:cubicBezTo>
                    <a:pt x="63835" y="45541"/>
                    <a:pt x="64717" y="25340"/>
                    <a:pt x="64717" y="6208"/>
                  </a:cubicBezTo>
                  <a:lnTo>
                    <a:pt x="64686" y="0"/>
                  </a:lnTo>
                  <a:lnTo>
                    <a:pt x="2386" y="489"/>
                  </a:lnTo>
                  <a:lnTo>
                    <a:pt x="2417" y="6208"/>
                  </a:lnTo>
                  <a:cubicBezTo>
                    <a:pt x="2417" y="23577"/>
                    <a:pt x="1610" y="42043"/>
                    <a:pt x="0" y="61023"/>
                  </a:cubicBezTo>
                  <a:close/>
                </a:path>
              </a:pathLst>
            </a:custGeom>
            <a:grpFill/>
            <a:ln w="31105"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6F90751D-4144-0CCE-1026-4522519E542F}"/>
                </a:ext>
              </a:extLst>
            </p:cNvPr>
            <p:cNvSpPr/>
            <p:nvPr/>
          </p:nvSpPr>
          <p:spPr>
            <a:xfrm>
              <a:off x="6787141" y="4095981"/>
              <a:ext cx="72245" cy="73220"/>
            </a:xfrm>
            <a:custGeom>
              <a:avLst/>
              <a:gdLst>
                <a:gd name="connsiteX0" fmla="*/ 0 w 72245"/>
                <a:gd name="connsiteY0" fmla="*/ 14176 h 73220"/>
                <a:gd name="connsiteX1" fmla="*/ 10373 w 72245"/>
                <a:gd name="connsiteY1" fmla="*/ 73221 h 73220"/>
                <a:gd name="connsiteX2" fmla="*/ 72246 w 72245"/>
                <a:gd name="connsiteY2" fmla="*/ 65860 h 73220"/>
                <a:gd name="connsiteX3" fmla="*/ 60655 w 72245"/>
                <a:gd name="connsiteY3" fmla="*/ 0 h 73220"/>
              </a:gdLst>
              <a:ahLst/>
              <a:cxnLst>
                <a:cxn ang="0">
                  <a:pos x="connsiteX0" y="connsiteY0"/>
                </a:cxn>
                <a:cxn ang="0">
                  <a:pos x="connsiteX1" y="connsiteY1"/>
                </a:cxn>
                <a:cxn ang="0">
                  <a:pos x="connsiteX2" y="connsiteY2"/>
                </a:cxn>
                <a:cxn ang="0">
                  <a:pos x="connsiteX3" y="connsiteY3"/>
                </a:cxn>
              </a:cxnLst>
              <a:rect l="l" t="t" r="r" b="b"/>
              <a:pathLst>
                <a:path w="72245" h="73220">
                  <a:moveTo>
                    <a:pt x="0" y="14176"/>
                  </a:moveTo>
                  <a:cubicBezTo>
                    <a:pt x="4551" y="33651"/>
                    <a:pt x="8015" y="53363"/>
                    <a:pt x="10373" y="73221"/>
                  </a:cubicBezTo>
                  <a:lnTo>
                    <a:pt x="72246" y="65860"/>
                  </a:lnTo>
                  <a:cubicBezTo>
                    <a:pt x="69601" y="43709"/>
                    <a:pt x="65732" y="21721"/>
                    <a:pt x="60655" y="0"/>
                  </a:cubicBezTo>
                  <a:close/>
                </a:path>
              </a:pathLst>
            </a:custGeom>
            <a:grpFill/>
            <a:ln w="31105"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65C0E53D-7B83-030A-91B9-4EE620B979C7}"/>
                </a:ext>
              </a:extLst>
            </p:cNvPr>
            <p:cNvSpPr/>
            <p:nvPr/>
          </p:nvSpPr>
          <p:spPr>
            <a:xfrm>
              <a:off x="6747017" y="3970104"/>
              <a:ext cx="81921" cy="82559"/>
            </a:xfrm>
            <a:custGeom>
              <a:avLst/>
              <a:gdLst>
                <a:gd name="connsiteX0" fmla="*/ 0 w 81921"/>
                <a:gd name="connsiteY0" fmla="*/ 27256 h 82559"/>
                <a:gd name="connsiteX1" fmla="*/ 23241 w 81921"/>
                <a:gd name="connsiteY1" fmla="*/ 82560 h 82559"/>
                <a:gd name="connsiteX2" fmla="*/ 81921 w 81921"/>
                <a:gd name="connsiteY2" fmla="*/ 61692 h 82559"/>
                <a:gd name="connsiteX3" fmla="*/ 56004 w 81921"/>
                <a:gd name="connsiteY3" fmla="*/ 0 h 82559"/>
              </a:gdLst>
              <a:ahLst/>
              <a:cxnLst>
                <a:cxn ang="0">
                  <a:pos x="connsiteX0" y="connsiteY0"/>
                </a:cxn>
                <a:cxn ang="0">
                  <a:pos x="connsiteX1" y="connsiteY1"/>
                </a:cxn>
                <a:cxn ang="0">
                  <a:pos x="connsiteX2" y="connsiteY2"/>
                </a:cxn>
                <a:cxn ang="0">
                  <a:pos x="connsiteX3" y="connsiteY3"/>
                </a:cxn>
              </a:cxnLst>
              <a:rect l="l" t="t" r="r" b="b"/>
              <a:pathLst>
                <a:path w="81921" h="82559">
                  <a:moveTo>
                    <a:pt x="0" y="27256"/>
                  </a:moveTo>
                  <a:cubicBezTo>
                    <a:pt x="8756" y="45248"/>
                    <a:pt x="16516" y="63711"/>
                    <a:pt x="23241" y="82560"/>
                  </a:cubicBezTo>
                  <a:lnTo>
                    <a:pt x="81921" y="61692"/>
                  </a:lnTo>
                  <a:cubicBezTo>
                    <a:pt x="74436" y="40660"/>
                    <a:pt x="65782" y="20067"/>
                    <a:pt x="56004" y="0"/>
                  </a:cubicBezTo>
                  <a:close/>
                </a:path>
              </a:pathLst>
            </a:custGeom>
            <a:grpFill/>
            <a:ln w="31105"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804E308-EECB-F249-2EA7-9D1F04D9F2E5}"/>
                </a:ext>
              </a:extLst>
            </p:cNvPr>
            <p:cNvSpPr/>
            <p:nvPr/>
          </p:nvSpPr>
          <p:spPr>
            <a:xfrm>
              <a:off x="6682967" y="3857308"/>
              <a:ext cx="87487" cy="87730"/>
            </a:xfrm>
            <a:custGeom>
              <a:avLst/>
              <a:gdLst>
                <a:gd name="connsiteX0" fmla="*/ 0 w 87487"/>
                <a:gd name="connsiteY0" fmla="*/ 38754 h 87730"/>
                <a:gd name="connsiteX1" fmla="*/ 34832 w 87487"/>
                <a:gd name="connsiteY1" fmla="*/ 87730 h 87730"/>
                <a:gd name="connsiteX2" fmla="*/ 87488 w 87487"/>
                <a:gd name="connsiteY2" fmla="*/ 54450 h 87730"/>
                <a:gd name="connsiteX3" fmla="*/ 48793 w 87487"/>
                <a:gd name="connsiteY3" fmla="*/ 0 h 87730"/>
              </a:gdLst>
              <a:ahLst/>
              <a:cxnLst>
                <a:cxn ang="0">
                  <a:pos x="connsiteX0" y="connsiteY0"/>
                </a:cxn>
                <a:cxn ang="0">
                  <a:pos x="connsiteX1" y="connsiteY1"/>
                </a:cxn>
                <a:cxn ang="0">
                  <a:pos x="connsiteX2" y="connsiteY2"/>
                </a:cxn>
                <a:cxn ang="0">
                  <a:pos x="connsiteX3" y="connsiteY3"/>
                </a:cxn>
              </a:cxnLst>
              <a:rect l="l" t="t" r="r" b="b"/>
              <a:pathLst>
                <a:path w="87487" h="87730">
                  <a:moveTo>
                    <a:pt x="0" y="38754"/>
                  </a:moveTo>
                  <a:cubicBezTo>
                    <a:pt x="12469" y="54453"/>
                    <a:pt x="24094" y="70801"/>
                    <a:pt x="34832" y="87730"/>
                  </a:cubicBezTo>
                  <a:lnTo>
                    <a:pt x="87488" y="54450"/>
                  </a:lnTo>
                  <a:cubicBezTo>
                    <a:pt x="75563" y="35626"/>
                    <a:pt x="62649" y="17453"/>
                    <a:pt x="48793" y="0"/>
                  </a:cubicBezTo>
                  <a:close/>
                </a:path>
              </a:pathLst>
            </a:custGeom>
            <a:grpFill/>
            <a:ln w="31105"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03D0BCE3-D139-6ED6-A07B-ABA8BC79FB4D}"/>
                </a:ext>
              </a:extLst>
            </p:cNvPr>
            <p:cNvSpPr/>
            <p:nvPr/>
          </p:nvSpPr>
          <p:spPr>
            <a:xfrm>
              <a:off x="6598706" y="3762246"/>
              <a:ext cx="88808" cy="88735"/>
            </a:xfrm>
            <a:custGeom>
              <a:avLst/>
              <a:gdLst>
                <a:gd name="connsiteX0" fmla="*/ 0 w 88808"/>
                <a:gd name="connsiteY0" fmla="*/ 48003 h 88735"/>
                <a:gd name="connsiteX1" fmla="*/ 44398 w 88808"/>
                <a:gd name="connsiteY1" fmla="*/ 88735 h 88735"/>
                <a:gd name="connsiteX2" fmla="*/ 88808 w 88808"/>
                <a:gd name="connsiteY2" fmla="*/ 45052 h 88735"/>
                <a:gd name="connsiteX3" fmla="*/ 39697 w 88808"/>
                <a:gd name="connsiteY3" fmla="*/ 0 h 88735"/>
              </a:gdLst>
              <a:ahLst/>
              <a:cxnLst>
                <a:cxn ang="0">
                  <a:pos x="connsiteX0" y="connsiteY0"/>
                </a:cxn>
                <a:cxn ang="0">
                  <a:pos x="connsiteX1" y="connsiteY1"/>
                </a:cxn>
                <a:cxn ang="0">
                  <a:pos x="connsiteX2" y="connsiteY2"/>
                </a:cxn>
                <a:cxn ang="0">
                  <a:pos x="connsiteX3" y="connsiteY3"/>
                </a:cxn>
              </a:cxnLst>
              <a:rect l="l" t="t" r="r" b="b"/>
              <a:pathLst>
                <a:path w="88808" h="88735">
                  <a:moveTo>
                    <a:pt x="0" y="48003"/>
                  </a:moveTo>
                  <a:cubicBezTo>
                    <a:pt x="15485" y="60813"/>
                    <a:pt x="30303" y="74409"/>
                    <a:pt x="44398" y="88735"/>
                  </a:cubicBezTo>
                  <a:lnTo>
                    <a:pt x="88808" y="45052"/>
                  </a:lnTo>
                  <a:cubicBezTo>
                    <a:pt x="73218" y="29208"/>
                    <a:pt x="56824" y="14171"/>
                    <a:pt x="39697" y="0"/>
                  </a:cubicBezTo>
                  <a:close/>
                </a:path>
              </a:pathLst>
            </a:custGeom>
            <a:grpFill/>
            <a:ln w="31105"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F4C2902E-3796-1923-40EA-7B87F2C90BD3}"/>
                </a:ext>
              </a:extLst>
            </p:cNvPr>
            <p:cNvSpPr/>
            <p:nvPr/>
          </p:nvSpPr>
          <p:spPr>
            <a:xfrm>
              <a:off x="6498563" y="3687992"/>
              <a:ext cx="86528" cy="86087"/>
            </a:xfrm>
            <a:custGeom>
              <a:avLst/>
              <a:gdLst>
                <a:gd name="connsiteX0" fmla="*/ 86528 w 86528"/>
                <a:gd name="connsiteY0" fmla="*/ 34375 h 86087"/>
                <a:gd name="connsiteX1" fmla="*/ 29630 w 86528"/>
                <a:gd name="connsiteY1" fmla="*/ 0 h 86087"/>
                <a:gd name="connsiteX2" fmla="*/ 0 w 86528"/>
                <a:gd name="connsiteY2" fmla="*/ 54817 h 86087"/>
                <a:gd name="connsiteX3" fmla="*/ 51759 w 86528"/>
                <a:gd name="connsiteY3" fmla="*/ 86088 h 86087"/>
              </a:gdLst>
              <a:ahLst/>
              <a:cxnLst>
                <a:cxn ang="0">
                  <a:pos x="connsiteX0" y="connsiteY0"/>
                </a:cxn>
                <a:cxn ang="0">
                  <a:pos x="connsiteX1" y="connsiteY1"/>
                </a:cxn>
                <a:cxn ang="0">
                  <a:pos x="connsiteX2" y="connsiteY2"/>
                </a:cxn>
                <a:cxn ang="0">
                  <a:pos x="connsiteX3" y="connsiteY3"/>
                </a:cxn>
              </a:cxnLst>
              <a:rect l="l" t="t" r="r" b="b"/>
              <a:pathLst>
                <a:path w="86528" h="86087">
                  <a:moveTo>
                    <a:pt x="86528" y="34375"/>
                  </a:moveTo>
                  <a:cubicBezTo>
                    <a:pt x="68324" y="22146"/>
                    <a:pt x="49189" y="10586"/>
                    <a:pt x="29630" y="0"/>
                  </a:cubicBezTo>
                  <a:lnTo>
                    <a:pt x="0" y="54817"/>
                  </a:lnTo>
                  <a:cubicBezTo>
                    <a:pt x="17796" y="64429"/>
                    <a:pt x="35212" y="74954"/>
                    <a:pt x="51759" y="86088"/>
                  </a:cubicBezTo>
                  <a:close/>
                </a:path>
              </a:pathLst>
            </a:custGeom>
            <a:grpFill/>
            <a:ln w="31105"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B2C33492-7007-DF6D-8E4A-F378C0405D15}"/>
                </a:ext>
              </a:extLst>
            </p:cNvPr>
            <p:cNvSpPr/>
            <p:nvPr/>
          </p:nvSpPr>
          <p:spPr>
            <a:xfrm>
              <a:off x="6387227" y="3636308"/>
              <a:ext cx="81129" cy="80338"/>
            </a:xfrm>
            <a:custGeom>
              <a:avLst/>
              <a:gdLst>
                <a:gd name="connsiteX0" fmla="*/ 81130 w 81129"/>
                <a:gd name="connsiteY0" fmla="*/ 23028 h 80338"/>
                <a:gd name="connsiteX1" fmla="*/ 18861 w 81129"/>
                <a:gd name="connsiteY1" fmla="*/ 0 h 80338"/>
                <a:gd name="connsiteX2" fmla="*/ 0 w 81129"/>
                <a:gd name="connsiteY2" fmla="*/ 59379 h 80338"/>
                <a:gd name="connsiteX3" fmla="*/ 56764 w 81129"/>
                <a:gd name="connsiteY3" fmla="*/ 80339 h 80338"/>
              </a:gdLst>
              <a:ahLst/>
              <a:cxnLst>
                <a:cxn ang="0">
                  <a:pos x="connsiteX0" y="connsiteY0"/>
                </a:cxn>
                <a:cxn ang="0">
                  <a:pos x="connsiteX1" y="connsiteY1"/>
                </a:cxn>
                <a:cxn ang="0">
                  <a:pos x="connsiteX2" y="connsiteY2"/>
                </a:cxn>
                <a:cxn ang="0">
                  <a:pos x="connsiteX3" y="connsiteY3"/>
                </a:cxn>
              </a:cxnLst>
              <a:rect l="l" t="t" r="r" b="b"/>
              <a:pathLst>
                <a:path w="81129" h="80338">
                  <a:moveTo>
                    <a:pt x="81130" y="23028"/>
                  </a:moveTo>
                  <a:cubicBezTo>
                    <a:pt x="61069" y="14480"/>
                    <a:pt x="40108" y="6753"/>
                    <a:pt x="18861" y="0"/>
                  </a:cubicBezTo>
                  <a:lnTo>
                    <a:pt x="0" y="59379"/>
                  </a:lnTo>
                  <a:cubicBezTo>
                    <a:pt x="19406" y="65524"/>
                    <a:pt x="38495" y="72582"/>
                    <a:pt x="56764" y="80339"/>
                  </a:cubicBezTo>
                  <a:close/>
                </a:path>
              </a:pathLst>
            </a:custGeom>
            <a:grpFill/>
            <a:ln w="31105"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4DFBCCB0-D891-08CF-6583-AB17C955EC75}"/>
                </a:ext>
              </a:extLst>
            </p:cNvPr>
            <p:cNvSpPr/>
            <p:nvPr/>
          </p:nvSpPr>
          <p:spPr>
            <a:xfrm>
              <a:off x="6268879" y="3607714"/>
              <a:ext cx="73236" cy="72247"/>
            </a:xfrm>
            <a:custGeom>
              <a:avLst/>
              <a:gdLst>
                <a:gd name="connsiteX0" fmla="*/ 0 w 73236"/>
                <a:gd name="connsiteY0" fmla="*/ 61812 h 72247"/>
                <a:gd name="connsiteX1" fmla="*/ 59758 w 73236"/>
                <a:gd name="connsiteY1" fmla="*/ 72247 h 72247"/>
                <a:gd name="connsiteX2" fmla="*/ 73236 w 73236"/>
                <a:gd name="connsiteY2" fmla="*/ 11408 h 72247"/>
                <a:gd name="connsiteX3" fmla="*/ 7968 w 73236"/>
                <a:gd name="connsiteY3" fmla="*/ 0 h 72247"/>
              </a:gdLst>
              <a:ahLst/>
              <a:cxnLst>
                <a:cxn ang="0">
                  <a:pos x="connsiteX0" y="connsiteY0"/>
                </a:cxn>
                <a:cxn ang="0">
                  <a:pos x="connsiteX1" y="connsiteY1"/>
                </a:cxn>
                <a:cxn ang="0">
                  <a:pos x="connsiteX2" y="connsiteY2"/>
                </a:cxn>
                <a:cxn ang="0">
                  <a:pos x="connsiteX3" y="connsiteY3"/>
                </a:cxn>
              </a:cxnLst>
              <a:rect l="l" t="t" r="r" b="b"/>
              <a:pathLst>
                <a:path w="73236" h="72247">
                  <a:moveTo>
                    <a:pt x="0" y="61812"/>
                  </a:moveTo>
                  <a:cubicBezTo>
                    <a:pt x="20092" y="64397"/>
                    <a:pt x="40199" y="67896"/>
                    <a:pt x="59758" y="72247"/>
                  </a:cubicBezTo>
                  <a:lnTo>
                    <a:pt x="73236" y="11408"/>
                  </a:lnTo>
                  <a:cubicBezTo>
                    <a:pt x="51868" y="6693"/>
                    <a:pt x="29901" y="2860"/>
                    <a:pt x="7968" y="0"/>
                  </a:cubicBezTo>
                  <a:close/>
                </a:path>
              </a:pathLst>
            </a:custGeom>
            <a:grpFill/>
            <a:ln w="31105"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C99BB18A-3612-D606-0A7E-045397003A61}"/>
                </a:ext>
              </a:extLst>
            </p:cNvPr>
            <p:cNvSpPr/>
            <p:nvPr/>
          </p:nvSpPr>
          <p:spPr>
            <a:xfrm>
              <a:off x="5306199" y="5282414"/>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2B02BE82-350B-AB68-0FD7-C0FAF505394F}"/>
                </a:ext>
              </a:extLst>
            </p:cNvPr>
            <p:cNvSpPr/>
            <p:nvPr/>
          </p:nvSpPr>
          <p:spPr>
            <a:xfrm>
              <a:off x="5306199" y="5407013"/>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81E00B06-B9E0-4D62-B267-5D557157C0B1}"/>
                </a:ext>
              </a:extLst>
            </p:cNvPr>
            <p:cNvSpPr/>
            <p:nvPr/>
          </p:nvSpPr>
          <p:spPr>
            <a:xfrm>
              <a:off x="5243899" y="5344714"/>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BED58963-20E9-4850-696F-FA1C1FF37E68}"/>
                </a:ext>
              </a:extLst>
            </p:cNvPr>
            <p:cNvSpPr/>
            <p:nvPr/>
          </p:nvSpPr>
          <p:spPr>
            <a:xfrm>
              <a:off x="7019441" y="37249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EEF10954-6A12-5B30-52E4-C03F73743D1B}"/>
                </a:ext>
              </a:extLst>
            </p:cNvPr>
            <p:cNvSpPr/>
            <p:nvPr/>
          </p:nvSpPr>
          <p:spPr>
            <a:xfrm>
              <a:off x="7081741" y="36626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8BEDB24B-4792-389C-5927-A7A3E5BF895B}"/>
                </a:ext>
              </a:extLst>
            </p:cNvPr>
            <p:cNvSpPr/>
            <p:nvPr/>
          </p:nvSpPr>
          <p:spPr>
            <a:xfrm>
              <a:off x="6957141" y="36626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grpSp>
      <p:pic>
        <p:nvPicPr>
          <p:cNvPr id="3" name="Picture 2">
            <a:extLst>
              <a:ext uri="{FF2B5EF4-FFF2-40B4-BE49-F238E27FC236}">
                <a16:creationId xmlns:a16="http://schemas.microsoft.com/office/drawing/2014/main" id="{3EBCC667-CCCE-E37D-4D1A-D79A66A12C28}"/>
              </a:ext>
            </a:extLst>
          </p:cNvPr>
          <p:cNvPicPr>
            <a:picLocks noChangeAspect="1"/>
          </p:cNvPicPr>
          <p:nvPr/>
        </p:nvPicPr>
        <p:blipFill>
          <a:blip r:embed="rId3"/>
          <a:stretch>
            <a:fillRect/>
          </a:stretch>
        </p:blipFill>
        <p:spPr>
          <a:xfrm>
            <a:off x="985147" y="2376399"/>
            <a:ext cx="15849600" cy="1447800"/>
          </a:xfrm>
          <a:prstGeom prst="rect">
            <a:avLst/>
          </a:prstGeom>
        </p:spPr>
      </p:pic>
      <p:pic>
        <p:nvPicPr>
          <p:cNvPr id="6" name="Picture 5">
            <a:extLst>
              <a:ext uri="{FF2B5EF4-FFF2-40B4-BE49-F238E27FC236}">
                <a16:creationId xmlns:a16="http://schemas.microsoft.com/office/drawing/2014/main" id="{5BC912C8-A1DD-CB45-1C45-0061DE963A27}"/>
              </a:ext>
            </a:extLst>
          </p:cNvPr>
          <p:cNvPicPr>
            <a:picLocks noChangeAspect="1"/>
          </p:cNvPicPr>
          <p:nvPr/>
        </p:nvPicPr>
        <p:blipFill>
          <a:blip r:embed="rId4"/>
          <a:stretch>
            <a:fillRect/>
          </a:stretch>
        </p:blipFill>
        <p:spPr>
          <a:xfrm>
            <a:off x="985147" y="4697742"/>
            <a:ext cx="15878175" cy="1390650"/>
          </a:xfrm>
          <a:prstGeom prst="rect">
            <a:avLst/>
          </a:prstGeom>
        </p:spPr>
      </p:pic>
      <p:pic>
        <p:nvPicPr>
          <p:cNvPr id="8" name="Picture 7">
            <a:extLst>
              <a:ext uri="{FF2B5EF4-FFF2-40B4-BE49-F238E27FC236}">
                <a16:creationId xmlns:a16="http://schemas.microsoft.com/office/drawing/2014/main" id="{50BC3D9C-EEA8-353A-3499-4A4A3B683962}"/>
              </a:ext>
            </a:extLst>
          </p:cNvPr>
          <p:cNvPicPr>
            <a:picLocks noChangeAspect="1"/>
          </p:cNvPicPr>
          <p:nvPr/>
        </p:nvPicPr>
        <p:blipFill>
          <a:blip r:embed="rId5"/>
          <a:stretch>
            <a:fillRect/>
          </a:stretch>
        </p:blipFill>
        <p:spPr>
          <a:xfrm>
            <a:off x="1009693" y="6946944"/>
            <a:ext cx="15868650" cy="1409700"/>
          </a:xfrm>
          <a:prstGeom prst="rect">
            <a:avLst/>
          </a:prstGeom>
        </p:spPr>
      </p:pic>
      <p:sp>
        <p:nvSpPr>
          <p:cNvPr id="9" name="Rectangle 8">
            <a:extLst>
              <a:ext uri="{FF2B5EF4-FFF2-40B4-BE49-F238E27FC236}">
                <a16:creationId xmlns:a16="http://schemas.microsoft.com/office/drawing/2014/main" id="{F9D8576D-19D0-4EA5-B2F9-16531FF97AAC}"/>
              </a:ext>
            </a:extLst>
          </p:cNvPr>
          <p:cNvSpPr/>
          <p:nvPr/>
        </p:nvSpPr>
        <p:spPr>
          <a:xfrm>
            <a:off x="1009693" y="2426339"/>
            <a:ext cx="15825054" cy="137717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10" name="Rectangle 9">
            <a:extLst>
              <a:ext uri="{FF2B5EF4-FFF2-40B4-BE49-F238E27FC236}">
                <a16:creationId xmlns:a16="http://schemas.microsoft.com/office/drawing/2014/main" id="{920BB524-0D76-A7C1-50DD-4563E75CCCDF}"/>
              </a:ext>
            </a:extLst>
          </p:cNvPr>
          <p:cNvSpPr/>
          <p:nvPr/>
        </p:nvSpPr>
        <p:spPr>
          <a:xfrm>
            <a:off x="1009693" y="4697742"/>
            <a:ext cx="15825054" cy="137717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11" name="Rectangle 10">
            <a:extLst>
              <a:ext uri="{FF2B5EF4-FFF2-40B4-BE49-F238E27FC236}">
                <a16:creationId xmlns:a16="http://schemas.microsoft.com/office/drawing/2014/main" id="{83BAE5B9-9390-955A-EA4E-B8A7F969DF1D}"/>
              </a:ext>
            </a:extLst>
          </p:cNvPr>
          <p:cNvSpPr/>
          <p:nvPr/>
        </p:nvSpPr>
        <p:spPr>
          <a:xfrm>
            <a:off x="1038268" y="6990136"/>
            <a:ext cx="15825054" cy="137717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13" name="TextBox 12">
            <a:extLst>
              <a:ext uri="{FF2B5EF4-FFF2-40B4-BE49-F238E27FC236}">
                <a16:creationId xmlns:a16="http://schemas.microsoft.com/office/drawing/2014/main" id="{9674FEE5-1D62-3FDB-32F3-5EE833C3DC85}"/>
              </a:ext>
            </a:extLst>
          </p:cNvPr>
          <p:cNvSpPr txBox="1"/>
          <p:nvPr/>
        </p:nvSpPr>
        <p:spPr>
          <a:xfrm>
            <a:off x="1212886" y="4196703"/>
            <a:ext cx="16065421" cy="954107"/>
          </a:xfrm>
          <a:prstGeom prst="rect">
            <a:avLst/>
          </a:prstGeom>
          <a:noFill/>
        </p:spPr>
        <p:txBody>
          <a:bodyPr wrap="square">
            <a:spAutoFit/>
          </a:bodyPr>
          <a:lstStyle/>
          <a:p>
            <a:r>
              <a:rPr lang="en-GB" sz="2000" b="0" i="1" u="none" strike="noStrike" baseline="0" dirty="0">
                <a:solidFill>
                  <a:srgbClr val="000000"/>
                </a:solidFill>
                <a:latin typeface="Calibri" panose="020F0502020204030204" pitchFamily="34" charset="0"/>
              </a:rPr>
              <a:t>The</a:t>
            </a:r>
            <a:r>
              <a:rPr lang="en-GB" sz="2800" b="0" i="1" u="none" strike="noStrike" baseline="0" dirty="0">
                <a:solidFill>
                  <a:srgbClr val="000000"/>
                </a:solidFill>
                <a:latin typeface="Calibri" panose="020F0502020204030204" pitchFamily="34" charset="0"/>
              </a:rPr>
              <a:t> </a:t>
            </a:r>
            <a:r>
              <a:rPr lang="en-GB" sz="2800" b="1" i="1" u="none" strike="noStrike" baseline="0" dirty="0">
                <a:solidFill>
                  <a:schemeClr val="accent1"/>
                </a:solidFill>
                <a:latin typeface="Calibri" panose="020F0502020204030204" pitchFamily="34" charset="0"/>
              </a:rPr>
              <a:t>TRANSFORM</a:t>
            </a:r>
            <a:r>
              <a:rPr lang="en-GB" sz="2800" b="1" i="1" u="none" strike="noStrike" baseline="0" dirty="0">
                <a:solidFill>
                  <a:srgbClr val="C00000"/>
                </a:solidFill>
                <a:latin typeface="Calibri" panose="020F0502020204030204" pitchFamily="34" charset="0"/>
              </a:rPr>
              <a:t> </a:t>
            </a:r>
            <a:r>
              <a:rPr lang="en-GB" sz="2000" b="0" i="1" u="none" strike="noStrike" baseline="0" dirty="0">
                <a:solidFill>
                  <a:srgbClr val="000000"/>
                </a:solidFill>
                <a:latin typeface="Calibri" panose="020F0502020204030204" pitchFamily="34" charset="0"/>
              </a:rPr>
              <a:t>tab includes tools to </a:t>
            </a:r>
            <a:r>
              <a:rPr lang="en-GB" sz="2000" b="1" i="1" u="none" strike="noStrike" baseline="0" dirty="0">
                <a:solidFill>
                  <a:srgbClr val="000000"/>
                </a:solidFill>
                <a:latin typeface="Calibri" panose="020F0502020204030204" pitchFamily="34" charset="0"/>
              </a:rPr>
              <a:t>modify existing columns</a:t>
            </a:r>
            <a:r>
              <a:rPr lang="en-GB" sz="2000" b="0" i="1" u="none" strike="noStrike" baseline="0" dirty="0">
                <a:solidFill>
                  <a:srgbClr val="000000"/>
                </a:solidFill>
                <a:latin typeface="Calibri" panose="020F0502020204030204" pitchFamily="34" charset="0"/>
              </a:rPr>
              <a:t>(splitting/grouping, transposing, extracting text, etc.</a:t>
            </a:r>
            <a:endParaRPr lang="en-GB" sz="2000" b="0" i="0" u="none" strike="noStrike" baseline="0" dirty="0">
              <a:solidFill>
                <a:srgbClr val="000000"/>
              </a:solidFill>
              <a:latin typeface="Calibri" panose="020F0502020204030204" pitchFamily="34" charset="0"/>
            </a:endParaRPr>
          </a:p>
          <a:p>
            <a:r>
              <a:rPr lang="en-GB" sz="2800" b="0" i="1" u="none" strike="noStrike" baseline="0" dirty="0">
                <a:solidFill>
                  <a:srgbClr val="000000"/>
                </a:solidFill>
                <a:latin typeface="Calibri" panose="020F0502020204030204" pitchFamily="34" charset="0"/>
              </a:rPr>
              <a:t> </a:t>
            </a:r>
            <a:endParaRPr lang="en-NL" dirty="0"/>
          </a:p>
        </p:txBody>
      </p:sp>
      <p:sp>
        <p:nvSpPr>
          <p:cNvPr id="15" name="TextBox 14">
            <a:extLst>
              <a:ext uri="{FF2B5EF4-FFF2-40B4-BE49-F238E27FC236}">
                <a16:creationId xmlns:a16="http://schemas.microsoft.com/office/drawing/2014/main" id="{3491EFCE-76EA-E5F8-E9D0-1812973BEF6D}"/>
              </a:ext>
            </a:extLst>
          </p:cNvPr>
          <p:cNvSpPr txBox="1"/>
          <p:nvPr/>
        </p:nvSpPr>
        <p:spPr>
          <a:xfrm>
            <a:off x="1219200" y="6459093"/>
            <a:ext cx="12954000" cy="523220"/>
          </a:xfrm>
          <a:prstGeom prst="rect">
            <a:avLst/>
          </a:prstGeom>
          <a:noFill/>
        </p:spPr>
        <p:txBody>
          <a:bodyPr wrap="square">
            <a:spAutoFit/>
          </a:bodyPr>
          <a:lstStyle/>
          <a:p>
            <a:r>
              <a:rPr lang="en-GB" sz="2000" b="0" i="1" u="none" strike="noStrike" baseline="0" dirty="0">
                <a:solidFill>
                  <a:srgbClr val="000000"/>
                </a:solidFill>
                <a:latin typeface="Calibri" panose="020F0502020204030204" pitchFamily="34" charset="0"/>
              </a:rPr>
              <a:t>The</a:t>
            </a:r>
            <a:r>
              <a:rPr lang="en-GB" sz="2800" b="0" i="1" u="none" strike="noStrike" baseline="0" dirty="0">
                <a:solidFill>
                  <a:srgbClr val="000000"/>
                </a:solidFill>
                <a:latin typeface="Calibri" panose="020F0502020204030204" pitchFamily="34" charset="0"/>
              </a:rPr>
              <a:t> </a:t>
            </a:r>
            <a:r>
              <a:rPr lang="en-GB" sz="2800" b="1" i="1" u="none" strike="noStrike" baseline="0" dirty="0">
                <a:solidFill>
                  <a:schemeClr val="accent1"/>
                </a:solidFill>
                <a:latin typeface="Calibri" panose="020F0502020204030204" pitchFamily="34" charset="0"/>
              </a:rPr>
              <a:t>ADD COLUMN </a:t>
            </a:r>
            <a:r>
              <a:rPr lang="en-GB" sz="2000" b="0" i="1" u="none" strike="noStrike" baseline="0" dirty="0">
                <a:solidFill>
                  <a:srgbClr val="000000"/>
                </a:solidFill>
                <a:latin typeface="Calibri" panose="020F0502020204030204" pitchFamily="34" charset="0"/>
              </a:rPr>
              <a:t>tools </a:t>
            </a:r>
            <a:r>
              <a:rPr lang="en-GB" sz="2000" b="1" i="1" u="none" strike="noStrike" baseline="0" dirty="0">
                <a:solidFill>
                  <a:srgbClr val="000000"/>
                </a:solidFill>
                <a:latin typeface="Calibri" panose="020F0502020204030204" pitchFamily="34" charset="0"/>
              </a:rPr>
              <a:t>create new columns </a:t>
            </a:r>
            <a:r>
              <a:rPr lang="en-GB" sz="2000" b="0" i="1" u="none" strike="noStrike" baseline="0" dirty="0">
                <a:solidFill>
                  <a:srgbClr val="000000"/>
                </a:solidFill>
                <a:latin typeface="Calibri" panose="020F0502020204030204" pitchFamily="34" charset="0"/>
              </a:rPr>
              <a:t>based on conditional rules, text operations, calculations, dates, etc</a:t>
            </a:r>
            <a:endParaRPr lang="en-NL" sz="2000" dirty="0"/>
          </a:p>
        </p:txBody>
      </p:sp>
      <p:sp>
        <p:nvSpPr>
          <p:cNvPr id="18" name="TextBox 17">
            <a:extLst>
              <a:ext uri="{FF2B5EF4-FFF2-40B4-BE49-F238E27FC236}">
                <a16:creationId xmlns:a16="http://schemas.microsoft.com/office/drawing/2014/main" id="{3BE75B4E-F70A-65A5-76F3-83808E82F1A4}"/>
              </a:ext>
            </a:extLst>
          </p:cNvPr>
          <p:cNvSpPr txBox="1"/>
          <p:nvPr/>
        </p:nvSpPr>
        <p:spPr>
          <a:xfrm>
            <a:off x="1453253" y="1870712"/>
            <a:ext cx="9144000" cy="523220"/>
          </a:xfrm>
          <a:prstGeom prst="rect">
            <a:avLst/>
          </a:prstGeom>
          <a:noFill/>
        </p:spPr>
        <p:txBody>
          <a:bodyPr wrap="square">
            <a:spAutoFit/>
          </a:bodyPr>
          <a:lstStyle/>
          <a:p>
            <a:r>
              <a:rPr lang="en-GB" sz="2000" b="0" i="1" u="none" strike="noStrike" baseline="0" dirty="0">
                <a:solidFill>
                  <a:srgbClr val="0D0D0D"/>
                </a:solidFill>
                <a:latin typeface="Calibri" panose="020F0502020204030204" pitchFamily="34" charset="0"/>
              </a:rPr>
              <a:t>The</a:t>
            </a:r>
            <a:r>
              <a:rPr lang="en-GB" sz="2800" b="0" i="1" u="none" strike="noStrike" baseline="0" dirty="0">
                <a:solidFill>
                  <a:srgbClr val="0D0D0D"/>
                </a:solidFill>
                <a:latin typeface="Calibri" panose="020F0502020204030204" pitchFamily="34" charset="0"/>
              </a:rPr>
              <a:t> </a:t>
            </a:r>
            <a:r>
              <a:rPr lang="en-GB" sz="2800" b="1" i="1" u="none" strike="noStrike" baseline="0" dirty="0">
                <a:solidFill>
                  <a:schemeClr val="accent1"/>
                </a:solidFill>
                <a:latin typeface="Calibri" panose="020F0502020204030204" pitchFamily="34" charset="0"/>
              </a:rPr>
              <a:t>HOME</a:t>
            </a:r>
            <a:r>
              <a:rPr lang="en-GB" sz="2800" b="1" i="1" u="none" strike="noStrike" baseline="0" dirty="0">
                <a:solidFill>
                  <a:srgbClr val="C00000"/>
                </a:solidFill>
                <a:latin typeface="Calibri" panose="020F0502020204030204" pitchFamily="34" charset="0"/>
              </a:rPr>
              <a:t> </a:t>
            </a:r>
            <a:r>
              <a:rPr lang="en-GB" sz="2000" b="0" i="1" u="none" strike="noStrike" baseline="0" dirty="0">
                <a:solidFill>
                  <a:srgbClr val="000000"/>
                </a:solidFill>
                <a:latin typeface="Calibri" panose="020F0502020204030204" pitchFamily="34" charset="0"/>
              </a:rPr>
              <a:t>tab includes </a:t>
            </a:r>
            <a:r>
              <a:rPr lang="en-GB" sz="2000" b="1" i="1" u="none" strike="noStrike" baseline="0" dirty="0">
                <a:solidFill>
                  <a:srgbClr val="000000"/>
                </a:solidFill>
                <a:latin typeface="Calibri" panose="020F0502020204030204" pitchFamily="34" charset="0"/>
              </a:rPr>
              <a:t>general settings </a:t>
            </a:r>
            <a:r>
              <a:rPr lang="en-GB" sz="2000" b="0" i="1" u="none" strike="noStrike" baseline="0" dirty="0">
                <a:solidFill>
                  <a:srgbClr val="000000"/>
                </a:solidFill>
                <a:latin typeface="Calibri" panose="020F0502020204030204" pitchFamily="34" charset="0"/>
              </a:rPr>
              <a:t>and </a:t>
            </a:r>
            <a:r>
              <a:rPr lang="en-GB" sz="2000" b="1" i="1" u="none" strike="noStrike" baseline="0" dirty="0">
                <a:solidFill>
                  <a:srgbClr val="000000"/>
                </a:solidFill>
                <a:latin typeface="Calibri" panose="020F0502020204030204" pitchFamily="34" charset="0"/>
              </a:rPr>
              <a:t>common table transformation tools </a:t>
            </a:r>
            <a:endParaRPr lang="en-NL" sz="2000" dirty="0"/>
          </a:p>
        </p:txBody>
      </p:sp>
    </p:spTree>
    <p:extLst>
      <p:ext uri="{BB962C8B-B14F-4D97-AF65-F5344CB8AC3E}">
        <p14:creationId xmlns:p14="http://schemas.microsoft.com/office/powerpoint/2010/main" val="890195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73333">
                                          <p:cBhvr additive="base">
                                            <p:cTn id="7" dur="1500" fill="hold"/>
                                            <p:tgtEl>
                                              <p:spTgt spid="65"/>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500" fill="hold"/>
                                            <p:tgtEl>
                                              <p:spTgt spid="65"/>
                                            </p:tgtEl>
                                            <p:attrNameLst>
                                              <p:attrName>ppt_x</p:attrName>
                                            </p:attrNameLst>
                                          </p:cBhvr>
                                          <p:tavLst>
                                            <p:tav tm="0">
                                              <p:val>
                                                <p:strVal val="#ppt_x"/>
                                              </p:val>
                                            </p:tav>
                                            <p:tav tm="100000">
                                              <p:val>
                                                <p:strVal val="#ppt_x"/>
                                              </p:val>
                                            </p:tav>
                                          </p:tavLst>
                                        </p:anim>
                                        <p:anim calcmode="lin" valueType="num">
                                          <p:cBhvr additive="base">
                                            <p:cTn id="8" dur="1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00800" y="3721100"/>
            <a:ext cx="10439401" cy="3353867"/>
          </a:xfrm>
          <a:prstGeom prst="rect">
            <a:avLst/>
          </a:prstGeom>
          <a:noFill/>
        </p:spPr>
        <p:txBody>
          <a:bodyPr wrap="square" rtlCol="0">
            <a:spAutoFit/>
          </a:bodyPr>
          <a:lstStyle>
            <a:defPPr>
              <a:defRPr lang="uk-UA"/>
            </a:defPPr>
            <a:lvl1pPr>
              <a:defRPr sz="3600">
                <a:latin typeface="+mj-lt"/>
              </a:defRPr>
            </a:lvl1pPr>
          </a:lstStyle>
          <a:p>
            <a:pPr algn="just">
              <a:lnSpc>
                <a:spcPct val="150000"/>
              </a:lnSpc>
            </a:pPr>
            <a:r>
              <a:rPr lang="en-US" sz="2400" i="1">
                <a:solidFill>
                  <a:schemeClr val="tx2"/>
                </a:solidFill>
                <a:latin typeface="+mn-lt"/>
              </a:rPr>
              <a:t>At Automation Boutique, we're all about making life easier for </a:t>
            </a:r>
            <a:r>
              <a:rPr lang="en-US" sz="2400" i="1">
                <a:solidFill>
                  <a:schemeClr val="accent1"/>
                </a:solidFill>
                <a:latin typeface="+mn-lt"/>
              </a:rPr>
              <a:t>treasury</a:t>
            </a:r>
            <a:r>
              <a:rPr lang="en-US" sz="2400" i="1">
                <a:solidFill>
                  <a:schemeClr val="tx2"/>
                </a:solidFill>
                <a:latin typeface="+mn-lt"/>
              </a:rPr>
              <a:t> departments. We </a:t>
            </a:r>
            <a:r>
              <a:rPr lang="en-US" sz="2400" i="1">
                <a:solidFill>
                  <a:schemeClr val="accent1"/>
                </a:solidFill>
                <a:latin typeface="+mn-lt"/>
              </a:rPr>
              <a:t>tailor simple and elegant solutions </a:t>
            </a:r>
            <a:r>
              <a:rPr lang="en-US" sz="2400" i="1">
                <a:solidFill>
                  <a:schemeClr val="tx2"/>
                </a:solidFill>
                <a:latin typeface="+mn-lt"/>
              </a:rPr>
              <a:t>that boost efficiency and make things run smoother. And most importantly, we're here to </a:t>
            </a:r>
            <a:r>
              <a:rPr lang="en-US" sz="2400" i="1">
                <a:solidFill>
                  <a:schemeClr val="accent1"/>
                </a:solidFill>
                <a:latin typeface="+mn-lt"/>
              </a:rPr>
              <a:t>help people</a:t>
            </a:r>
            <a:r>
              <a:rPr lang="en-US" sz="2400" i="1">
                <a:solidFill>
                  <a:schemeClr val="tx2"/>
                </a:solidFill>
                <a:latin typeface="+mn-lt"/>
              </a:rPr>
              <a:t>, not replace them. We love going the extra mile to make our clients say </a:t>
            </a:r>
            <a:r>
              <a:rPr lang="en-US" sz="2400" i="1">
                <a:solidFill>
                  <a:schemeClr val="accent1"/>
                </a:solidFill>
                <a:latin typeface="+mn-lt"/>
              </a:rPr>
              <a:t>'wow'</a:t>
            </a:r>
            <a:r>
              <a:rPr lang="en-US" sz="2400" i="1">
                <a:solidFill>
                  <a:schemeClr val="tx2"/>
                </a:solidFill>
                <a:latin typeface="+mn-lt"/>
              </a:rPr>
              <a:t>!"</a:t>
            </a:r>
          </a:p>
          <a:p>
            <a:pPr algn="just">
              <a:lnSpc>
                <a:spcPct val="150000"/>
              </a:lnSpc>
            </a:pPr>
            <a:endParaRPr lang="en-US" sz="2400">
              <a:solidFill>
                <a:schemeClr val="tx2"/>
              </a:solidFill>
              <a:latin typeface="+mn-lt"/>
            </a:endParaRPr>
          </a:p>
        </p:txBody>
      </p:sp>
      <p:sp>
        <p:nvSpPr>
          <p:cNvPr id="14" name="TextBox 13"/>
          <p:cNvSpPr txBox="1"/>
          <p:nvPr/>
        </p:nvSpPr>
        <p:spPr>
          <a:xfrm>
            <a:off x="6400800" y="2111858"/>
            <a:ext cx="9982200" cy="954107"/>
          </a:xfrm>
          <a:prstGeom prst="rect">
            <a:avLst/>
          </a:prstGeom>
          <a:noFill/>
        </p:spPr>
        <p:txBody>
          <a:bodyPr wrap="square" rtlCol="0">
            <a:spAutoFit/>
          </a:bodyPr>
          <a:lstStyle>
            <a:defPPr>
              <a:defRPr lang="uk-UA"/>
            </a:defPPr>
            <a:lvl1pPr>
              <a:defRPr sz="3600">
                <a:solidFill>
                  <a:schemeClr val="accent1"/>
                </a:solidFill>
                <a:latin typeface="+mj-lt"/>
              </a:defRPr>
            </a:lvl1pPr>
          </a:lstStyle>
          <a:p>
            <a:r>
              <a:rPr lang="en-US" sz="3200" b="1"/>
              <a:t>Automation Boutique</a:t>
            </a:r>
            <a:r>
              <a:rPr lang="en-US" sz="2400" b="1" spc="500">
                <a:solidFill>
                  <a:schemeClr val="tx1"/>
                </a:solidFill>
                <a:latin typeface="+mn-lt"/>
              </a:rPr>
              <a:t>  </a:t>
            </a:r>
          </a:p>
          <a:p>
            <a:r>
              <a:rPr lang="en-US" sz="2400" b="1" spc="500">
                <a:solidFill>
                  <a:schemeClr val="tx1"/>
                </a:solidFill>
                <a:latin typeface="+mn-lt"/>
              </a:rPr>
              <a:t>Automation for Treasury Risk and Finance</a:t>
            </a:r>
            <a:endParaRPr lang="en-US" b="1" spc="500">
              <a:solidFill>
                <a:schemeClr val="tx1"/>
              </a:solidFill>
              <a:latin typeface="+mn-lt"/>
            </a:endParaRPr>
          </a:p>
        </p:txBody>
      </p:sp>
      <p:pic>
        <p:nvPicPr>
          <p:cNvPr id="4" name="Picture Placeholder 3">
            <a:extLst>
              <a:ext uri="{FF2B5EF4-FFF2-40B4-BE49-F238E27FC236}">
                <a16:creationId xmlns:a16="http://schemas.microsoft.com/office/drawing/2014/main" id="{C3668625-6036-EF4F-9DC6-0269EF0E311B}"/>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9000" contrast="9000"/>
                    </a14:imgEffect>
                  </a14:imgLayer>
                </a14:imgProps>
              </a:ext>
              <a:ext uri="{28A0092B-C50C-407E-A947-70E740481C1C}">
                <a14:useLocalDpi xmlns:a14="http://schemas.microsoft.com/office/drawing/2010/main" val="0"/>
              </a:ext>
            </a:extLst>
          </a:blip>
          <a:srcRect l="8475" t="847" r="5084" b="12712"/>
          <a:stretch/>
        </p:blipFill>
        <p:spPr>
          <a:xfrm>
            <a:off x="685800" y="2438400"/>
            <a:ext cx="2743200" cy="2743200"/>
          </a:xfrm>
          <a:ln>
            <a:solidFill>
              <a:schemeClr val="accent1"/>
            </a:solidFill>
          </a:ln>
        </p:spPr>
      </p:pic>
      <p:pic>
        <p:nvPicPr>
          <p:cNvPr id="3" name="Picture Placeholder 3">
            <a:extLst>
              <a:ext uri="{FF2B5EF4-FFF2-40B4-BE49-F238E27FC236}">
                <a16:creationId xmlns:a16="http://schemas.microsoft.com/office/drawing/2014/main" id="{FDF8A0E2-8D01-369A-BA05-A700102BEAB8}"/>
              </a:ext>
            </a:extLst>
          </p:cNvPr>
          <p:cNvPicPr>
            <a:picLocks noChangeAspect="1"/>
          </p:cNvPicPr>
          <p:nvPr/>
        </p:nvPicPr>
        <p:blipFill rotWithShape="1">
          <a:blip r:embed="rId5">
            <a:extLst>
              <a:ext uri="{28A0092B-C50C-407E-A947-70E740481C1C}">
                <a14:useLocalDpi xmlns:a14="http://schemas.microsoft.com/office/drawing/2010/main" val="0"/>
              </a:ext>
            </a:extLst>
          </a:blip>
          <a:srcRect l="2754" t="6163" r="5720" b="2311"/>
          <a:stretch/>
        </p:blipFill>
        <p:spPr>
          <a:xfrm>
            <a:off x="1219200" y="4686300"/>
            <a:ext cx="2743200" cy="2743200"/>
          </a:xfrm>
          <a:prstGeom prst="ellipse">
            <a:avLst/>
          </a:prstGeom>
          <a:solidFill>
            <a:srgbClr val="F5F5F5"/>
          </a:solidFill>
          <a:ln w="63500">
            <a:solidFill>
              <a:schemeClr val="accent1"/>
            </a:solidFill>
          </a:ln>
          <a:effectLst/>
        </p:spPr>
      </p:pic>
      <p:pic>
        <p:nvPicPr>
          <p:cNvPr id="5" name="Picture Placeholder 3">
            <a:extLst>
              <a:ext uri="{FF2B5EF4-FFF2-40B4-BE49-F238E27FC236}">
                <a16:creationId xmlns:a16="http://schemas.microsoft.com/office/drawing/2014/main" id="{78BC8A6F-6D92-F502-27BA-624BD0992E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67" t="3255" r="-4167" b="30079"/>
          <a:stretch/>
        </p:blipFill>
        <p:spPr>
          <a:xfrm>
            <a:off x="3124200" y="3467100"/>
            <a:ext cx="2743200" cy="2743200"/>
          </a:xfrm>
          <a:prstGeom prst="ellipse">
            <a:avLst/>
          </a:prstGeom>
          <a:solidFill>
            <a:srgbClr val="F5F5F5"/>
          </a:solidFill>
          <a:ln w="63500">
            <a:solidFill>
              <a:schemeClr val="accent1"/>
            </a:solidFill>
          </a:ln>
          <a:effectLst/>
        </p:spPr>
      </p:pic>
    </p:spTree>
    <p:extLst>
      <p:ext uri="{BB962C8B-B14F-4D97-AF65-F5344CB8AC3E}">
        <p14:creationId xmlns:p14="http://schemas.microsoft.com/office/powerpoint/2010/main" val="29651203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3333">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73333">
                                      <p:stCondLst>
                                        <p:cond delay="100"/>
                                      </p:stCondLst>
                                      <p:childTnLst>
                                        <p:set>
                                          <p:cBhvr>
                                            <p:cTn id="10" dur="1" fill="hold">
                                              <p:stCondLst>
                                                <p:cond delay="0"/>
                                              </p:stCondLst>
                                            </p:cTn>
                                            <p:tgtEl>
                                              <p:spTgt spid="14"/>
                                            </p:tgtEl>
                                            <p:attrNameLst>
                                              <p:attrName>style.visibility</p:attrName>
                                            </p:attrNameLst>
                                          </p:cBhvr>
                                          <p:to>
                                            <p:strVal val="visible"/>
                                          </p:to>
                                        </p:set>
                                        <p:anim calcmode="lin" valueType="num" p14:bounceEnd="73333">
                                          <p:cBhvr additive="base">
                                            <p:cTn id="11" dur="1500" fill="hold"/>
                                            <p:tgtEl>
                                              <p:spTgt spid="14"/>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73333">
                                          <p:cBhvr additive="base">
                                            <p:cTn id="15" dur="1500" fill="hold"/>
                                            <p:tgtEl>
                                              <p:spTgt spid="11"/>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14:presetBounceEnd="73333">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73333">
                                          <p:cBhvr additive="base">
                                            <p:cTn id="19" dur="150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20" dur="1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3333">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73333">
                                          <p:cBhvr additive="base">
                                            <p:cTn id="23" dur="150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1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1+#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1+#ppt_w/2"/>
                                              </p:val>
                                            </p:tav>
                                            <p:tav tm="100000">
                                              <p:val>
                                                <p:strVal val="#ppt_x"/>
                                              </p:val>
                                            </p:tav>
                                          </p:tavLst>
                                        </p:anim>
                                        <p:anim calcmode="lin" valueType="num">
                                          <p:cBhvr additive="base">
                                            <p:cTn id="16" dur="1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500" fill="hold"/>
                                            <p:tgtEl>
                                              <p:spTgt spid="3"/>
                                            </p:tgtEl>
                                            <p:attrNameLst>
                                              <p:attrName>ppt_x</p:attrName>
                                            </p:attrNameLst>
                                          </p:cBhvr>
                                          <p:tavLst>
                                            <p:tav tm="0">
                                              <p:val>
                                                <p:strVal val="#ppt_x"/>
                                              </p:val>
                                            </p:tav>
                                            <p:tav tm="100000">
                                              <p:val>
                                                <p:strVal val="#ppt_x"/>
                                              </p:val>
                                            </p:tav>
                                          </p:tavLst>
                                        </p:anim>
                                        <p:anim calcmode="lin" valueType="num">
                                          <p:cBhvr additive="base">
                                            <p:cTn id="20" dur="1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500" fill="hold"/>
                                            <p:tgtEl>
                                              <p:spTgt spid="5"/>
                                            </p:tgtEl>
                                            <p:attrNameLst>
                                              <p:attrName>ppt_x</p:attrName>
                                            </p:attrNameLst>
                                          </p:cBhvr>
                                          <p:tavLst>
                                            <p:tav tm="0">
                                              <p:val>
                                                <p:strVal val="#ppt_x"/>
                                              </p:val>
                                            </p:tav>
                                            <p:tav tm="100000">
                                              <p:val>
                                                <p:strVal val="#ppt_x"/>
                                              </p:val>
                                            </p:tav>
                                          </p:tavLst>
                                        </p:anim>
                                        <p:anim calcmode="lin" valueType="num">
                                          <p:cBhvr additive="base">
                                            <p:cTn id="24"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D316390-3E3D-4390-AF7F-A24AAEB587DF}"/>
              </a:ext>
            </a:extLst>
          </p:cNvPr>
          <p:cNvSpPr/>
          <p:nvPr/>
        </p:nvSpPr>
        <p:spPr>
          <a:xfrm>
            <a:off x="9144000" y="941832"/>
            <a:ext cx="8229600" cy="8412480"/>
          </a:xfrm>
          <a:prstGeom prst="roundRect">
            <a:avLst>
              <a:gd name="adj" fmla="val 254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D93DAB-C5BD-47EC-9466-23C820E0A272}"/>
              </a:ext>
            </a:extLst>
          </p:cNvPr>
          <p:cNvSpPr txBox="1"/>
          <p:nvPr/>
        </p:nvSpPr>
        <p:spPr>
          <a:xfrm>
            <a:off x="9677400" y="1446212"/>
            <a:ext cx="6858000" cy="1107996"/>
          </a:xfrm>
          <a:prstGeom prst="rect">
            <a:avLst/>
          </a:prstGeom>
          <a:noFill/>
        </p:spPr>
        <p:txBody>
          <a:bodyPr wrap="square" rtlCol="0">
            <a:spAutoFit/>
          </a:bodyPr>
          <a:lstStyle>
            <a:defPPr>
              <a:defRPr lang="uk-UA"/>
            </a:defPPr>
            <a:lvl1pPr algn="ctr">
              <a:defRPr sz="6600">
                <a:gradFill>
                  <a:gsLst>
                    <a:gs pos="100000">
                      <a:schemeClr val="accent5"/>
                    </a:gs>
                    <a:gs pos="1000">
                      <a:schemeClr val="accent4"/>
                    </a:gs>
                  </a:gsLst>
                  <a:lin ang="18600000" scaled="0"/>
                </a:gradFill>
                <a:latin typeface="+mj-lt"/>
              </a:defRPr>
            </a:lvl1pPr>
          </a:lstStyle>
          <a:p>
            <a:r>
              <a:rPr lang="en-US">
                <a:solidFill>
                  <a:schemeClr val="tx1"/>
                </a:solidFill>
              </a:rPr>
              <a:t>Power Pivot</a:t>
            </a:r>
          </a:p>
        </p:txBody>
      </p:sp>
      <p:sp>
        <p:nvSpPr>
          <p:cNvPr id="14" name="Freeform 29">
            <a:extLst>
              <a:ext uri="{FF2B5EF4-FFF2-40B4-BE49-F238E27FC236}">
                <a16:creationId xmlns:a16="http://schemas.microsoft.com/office/drawing/2014/main" id="{83AC9470-0627-4C46-8BF4-ABF894D4BFDE}"/>
              </a:ext>
            </a:extLst>
          </p:cNvPr>
          <p:cNvSpPr>
            <a:spLocks noEditPoints="1"/>
          </p:cNvSpPr>
          <p:nvPr/>
        </p:nvSpPr>
        <p:spPr bwMode="auto">
          <a:xfrm>
            <a:off x="6905194" y="3213640"/>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Rectangle 14">
            <a:extLst>
              <a:ext uri="{FF2B5EF4-FFF2-40B4-BE49-F238E27FC236}">
                <a16:creationId xmlns:a16="http://schemas.microsoft.com/office/drawing/2014/main" id="{13C745A4-A366-445F-ACCD-19357D10AFEA}"/>
              </a:ext>
            </a:extLst>
          </p:cNvPr>
          <p:cNvSpPr/>
          <p:nvPr/>
        </p:nvSpPr>
        <p:spPr>
          <a:xfrm>
            <a:off x="1447800" y="3293300"/>
            <a:ext cx="5031461" cy="400110"/>
          </a:xfrm>
          <a:prstGeom prst="rect">
            <a:avLst/>
          </a:prstGeom>
        </p:spPr>
        <p:txBody>
          <a:bodyPr wrap="square">
            <a:spAutoFit/>
          </a:bodyPr>
          <a:lstStyle/>
          <a:p>
            <a:pPr algn="r"/>
            <a:r>
              <a:rPr lang="en-US" sz="2000">
                <a:solidFill>
                  <a:schemeClr val="tx2"/>
                </a:solidFill>
                <a:latin typeface="Montserrat" panose="00000500000000000000" pitchFamily="2" charset="0"/>
                <a:ea typeface="Source Sans Pro" panose="020B0503030403020204" pitchFamily="34" charset="0"/>
              </a:rPr>
              <a:t>No size constraints</a:t>
            </a:r>
          </a:p>
        </p:txBody>
      </p:sp>
      <p:sp>
        <p:nvSpPr>
          <p:cNvPr id="16" name="Freeform 29">
            <a:extLst>
              <a:ext uri="{FF2B5EF4-FFF2-40B4-BE49-F238E27FC236}">
                <a16:creationId xmlns:a16="http://schemas.microsoft.com/office/drawing/2014/main" id="{2D48BFA9-F1F1-48E0-84F4-4B29C2167A03}"/>
              </a:ext>
            </a:extLst>
          </p:cNvPr>
          <p:cNvSpPr>
            <a:spLocks noEditPoints="1"/>
          </p:cNvSpPr>
          <p:nvPr/>
        </p:nvSpPr>
        <p:spPr bwMode="auto">
          <a:xfrm>
            <a:off x="6905194" y="4712780"/>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Rectangle 16">
            <a:extLst>
              <a:ext uri="{FF2B5EF4-FFF2-40B4-BE49-F238E27FC236}">
                <a16:creationId xmlns:a16="http://schemas.microsoft.com/office/drawing/2014/main" id="{28AD944D-FD2C-4B69-88B7-18F0A65F95F0}"/>
              </a:ext>
            </a:extLst>
          </p:cNvPr>
          <p:cNvSpPr/>
          <p:nvPr/>
        </p:nvSpPr>
        <p:spPr>
          <a:xfrm>
            <a:off x="1447800" y="4792440"/>
            <a:ext cx="5031461" cy="707886"/>
          </a:xfrm>
          <a:prstGeom prst="rect">
            <a:avLst/>
          </a:prstGeom>
        </p:spPr>
        <p:txBody>
          <a:bodyPr wrap="square">
            <a:spAutoFit/>
          </a:bodyPr>
          <a:lstStyle/>
          <a:p>
            <a:pPr algn="r"/>
            <a:r>
              <a:rPr lang="en-US" sz="2000">
                <a:solidFill>
                  <a:schemeClr val="tx2"/>
                </a:solidFill>
              </a:rPr>
              <a:t>Smart Data processing engine. Better use of system resources</a:t>
            </a:r>
            <a:endParaRPr lang="en-US" sz="2000">
              <a:solidFill>
                <a:schemeClr val="tx2"/>
              </a:solidFill>
              <a:latin typeface="Montserrat" panose="00000500000000000000" pitchFamily="2" charset="0"/>
              <a:ea typeface="Source Sans Pro" panose="020B0503030403020204" pitchFamily="34" charset="0"/>
            </a:endParaRPr>
          </a:p>
        </p:txBody>
      </p:sp>
      <p:sp>
        <p:nvSpPr>
          <p:cNvPr id="18" name="Freeform 29">
            <a:extLst>
              <a:ext uri="{FF2B5EF4-FFF2-40B4-BE49-F238E27FC236}">
                <a16:creationId xmlns:a16="http://schemas.microsoft.com/office/drawing/2014/main" id="{70FEAE10-6E71-458F-9E43-34AD95833C2B}"/>
              </a:ext>
            </a:extLst>
          </p:cNvPr>
          <p:cNvSpPr>
            <a:spLocks noEditPoints="1"/>
          </p:cNvSpPr>
          <p:nvPr/>
        </p:nvSpPr>
        <p:spPr bwMode="auto">
          <a:xfrm>
            <a:off x="6905194" y="6211920"/>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Rectangle 18">
            <a:extLst>
              <a:ext uri="{FF2B5EF4-FFF2-40B4-BE49-F238E27FC236}">
                <a16:creationId xmlns:a16="http://schemas.microsoft.com/office/drawing/2014/main" id="{ECDC0D8E-F4FA-4D5D-A01F-A8D58DC57A64}"/>
              </a:ext>
            </a:extLst>
          </p:cNvPr>
          <p:cNvSpPr/>
          <p:nvPr/>
        </p:nvSpPr>
        <p:spPr>
          <a:xfrm>
            <a:off x="1447800" y="6291580"/>
            <a:ext cx="5031461" cy="400110"/>
          </a:xfrm>
          <a:prstGeom prst="rect">
            <a:avLst/>
          </a:prstGeom>
        </p:spPr>
        <p:txBody>
          <a:bodyPr wrap="square">
            <a:spAutoFit/>
          </a:bodyPr>
          <a:lstStyle/>
          <a:p>
            <a:pPr algn="r"/>
            <a:r>
              <a:rPr lang="en-US" sz="2000">
                <a:solidFill>
                  <a:schemeClr val="tx2"/>
                </a:solidFill>
              </a:rPr>
              <a:t>Excel ‘look and feel’</a:t>
            </a:r>
            <a:endParaRPr lang="en-US" sz="2000">
              <a:solidFill>
                <a:schemeClr val="tx2"/>
              </a:solidFill>
              <a:latin typeface="Montserrat" panose="00000500000000000000" pitchFamily="2" charset="0"/>
              <a:ea typeface="Source Sans Pro" panose="020B0503030403020204" pitchFamily="34" charset="0"/>
            </a:endParaRPr>
          </a:p>
        </p:txBody>
      </p:sp>
      <p:sp>
        <p:nvSpPr>
          <p:cNvPr id="20" name="Freeform 29">
            <a:extLst>
              <a:ext uri="{FF2B5EF4-FFF2-40B4-BE49-F238E27FC236}">
                <a16:creationId xmlns:a16="http://schemas.microsoft.com/office/drawing/2014/main" id="{7A39775D-EBF8-4D65-A885-289C759A2CDC}"/>
              </a:ext>
            </a:extLst>
          </p:cNvPr>
          <p:cNvSpPr>
            <a:spLocks noEditPoints="1"/>
          </p:cNvSpPr>
          <p:nvPr/>
        </p:nvSpPr>
        <p:spPr bwMode="auto">
          <a:xfrm>
            <a:off x="6905194" y="7711061"/>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Rectangle 20">
            <a:extLst>
              <a:ext uri="{FF2B5EF4-FFF2-40B4-BE49-F238E27FC236}">
                <a16:creationId xmlns:a16="http://schemas.microsoft.com/office/drawing/2014/main" id="{51AA0A41-4514-46DF-8985-18C0B3FB66EF}"/>
              </a:ext>
            </a:extLst>
          </p:cNvPr>
          <p:cNvSpPr/>
          <p:nvPr/>
        </p:nvSpPr>
        <p:spPr>
          <a:xfrm>
            <a:off x="1447800" y="7790721"/>
            <a:ext cx="5031461" cy="400110"/>
          </a:xfrm>
          <a:prstGeom prst="rect">
            <a:avLst/>
          </a:prstGeom>
        </p:spPr>
        <p:txBody>
          <a:bodyPr wrap="square">
            <a:spAutoFit/>
          </a:bodyPr>
          <a:lstStyle/>
          <a:p>
            <a:pPr algn="r"/>
            <a:r>
              <a:rPr lang="en-US" sz="2000">
                <a:solidFill>
                  <a:schemeClr val="tx2"/>
                </a:solidFill>
              </a:rPr>
              <a:t>Free</a:t>
            </a:r>
            <a:endParaRPr lang="en-US" sz="2000">
              <a:solidFill>
                <a:schemeClr val="tx2"/>
              </a:solidFill>
              <a:latin typeface="Montserrat" panose="00000500000000000000" pitchFamily="2" charset="0"/>
              <a:ea typeface="Source Sans Pro" panose="020B0503030403020204" pitchFamily="34" charset="0"/>
            </a:endParaRPr>
          </a:p>
        </p:txBody>
      </p:sp>
      <p:sp>
        <p:nvSpPr>
          <p:cNvPr id="22" name="Freeform 29">
            <a:extLst>
              <a:ext uri="{FF2B5EF4-FFF2-40B4-BE49-F238E27FC236}">
                <a16:creationId xmlns:a16="http://schemas.microsoft.com/office/drawing/2014/main" id="{D55FC7C8-6AC0-4818-BF32-F72892C6F258}"/>
              </a:ext>
            </a:extLst>
          </p:cNvPr>
          <p:cNvSpPr>
            <a:spLocks noEditPoints="1"/>
          </p:cNvSpPr>
          <p:nvPr/>
        </p:nvSpPr>
        <p:spPr bwMode="auto">
          <a:xfrm>
            <a:off x="6905194" y="1714500"/>
            <a:ext cx="867206" cy="867206"/>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Rectangle 22">
            <a:extLst>
              <a:ext uri="{FF2B5EF4-FFF2-40B4-BE49-F238E27FC236}">
                <a16:creationId xmlns:a16="http://schemas.microsoft.com/office/drawing/2014/main" id="{B02E50A4-95FA-40CA-9010-7F2A9BFA2E92}"/>
              </a:ext>
            </a:extLst>
          </p:cNvPr>
          <p:cNvSpPr/>
          <p:nvPr/>
        </p:nvSpPr>
        <p:spPr>
          <a:xfrm>
            <a:off x="1447800" y="1794160"/>
            <a:ext cx="5031461" cy="400110"/>
          </a:xfrm>
          <a:prstGeom prst="rect">
            <a:avLst/>
          </a:prstGeom>
        </p:spPr>
        <p:txBody>
          <a:bodyPr wrap="square">
            <a:spAutoFit/>
          </a:bodyPr>
          <a:lstStyle/>
          <a:p>
            <a:pPr algn="r"/>
            <a:r>
              <a:rPr lang="en-US" sz="2000">
                <a:solidFill>
                  <a:schemeClr val="tx2"/>
                </a:solidFill>
                <a:latin typeface="Montserrat" panose="00000500000000000000" pitchFamily="2" charset="0"/>
                <a:ea typeface="Source Sans Pro" panose="020B0503030403020204" pitchFamily="34" charset="0"/>
              </a:rPr>
              <a:t>Create a robust data model in Excel</a:t>
            </a:r>
          </a:p>
        </p:txBody>
      </p:sp>
      <p:pic>
        <p:nvPicPr>
          <p:cNvPr id="3" name="Picture 2">
            <a:extLst>
              <a:ext uri="{FF2B5EF4-FFF2-40B4-BE49-F238E27FC236}">
                <a16:creationId xmlns:a16="http://schemas.microsoft.com/office/drawing/2014/main" id="{6A243B0F-C15B-48F1-9E6E-C624A2B69FB2}"/>
              </a:ext>
            </a:extLst>
          </p:cNvPr>
          <p:cNvPicPr>
            <a:picLocks noChangeAspect="1"/>
          </p:cNvPicPr>
          <p:nvPr/>
        </p:nvPicPr>
        <p:blipFill>
          <a:blip r:embed="rId2"/>
          <a:stretch>
            <a:fillRect/>
          </a:stretch>
        </p:blipFill>
        <p:spPr>
          <a:xfrm>
            <a:off x="10512284" y="2902292"/>
            <a:ext cx="5493032" cy="5969307"/>
          </a:xfrm>
          <a:prstGeom prst="rect">
            <a:avLst/>
          </a:prstGeom>
        </p:spPr>
      </p:pic>
    </p:spTree>
    <p:extLst>
      <p:ext uri="{BB962C8B-B14F-4D97-AF65-F5344CB8AC3E}">
        <p14:creationId xmlns:p14="http://schemas.microsoft.com/office/powerpoint/2010/main" val="164717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100"/>
                                      </p:stCondLst>
                                      <p:childTnLst>
                                        <p:set>
                                          <p:cBhvr>
                                            <p:cTn id="6" dur="1" fill="hold">
                                              <p:stCondLst>
                                                <p:cond delay="0"/>
                                              </p:stCondLst>
                                            </p:cTn>
                                            <p:tgtEl>
                                              <p:spTgt spid="13"/>
                                            </p:tgtEl>
                                            <p:attrNameLst>
                                              <p:attrName>style.visibility</p:attrName>
                                            </p:attrNameLst>
                                          </p:cBhvr>
                                          <p:to>
                                            <p:strVal val="visible"/>
                                          </p:to>
                                        </p:set>
                                        <p:anim calcmode="lin" valueType="num" p14:bounceEnd="73333">
                                          <p:cBhvr additive="base">
                                            <p:cTn id="7" dur="1500" fill="hold"/>
                                            <p:tgtEl>
                                              <p:spTgt spid="13"/>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73333">
                                          <p:cBhvr additive="base">
                                            <p:cTn id="11" dur="1500" fill="hold"/>
                                            <p:tgtEl>
                                              <p:spTgt spid="12"/>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73333">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3333">
                                          <p:cBhvr additive="base">
                                            <p:cTn id="15" dur="1500" fill="hold"/>
                                            <p:tgtEl>
                                              <p:spTgt spid="22"/>
                                            </p:tgtEl>
                                            <p:attrNameLst>
                                              <p:attrName>ppt_x</p:attrName>
                                            </p:attrNameLst>
                                          </p:cBhvr>
                                          <p:tavLst>
                                            <p:tav tm="0">
                                              <p:val>
                                                <p:strVal val="0-#ppt_w/2"/>
                                              </p:val>
                                            </p:tav>
                                            <p:tav tm="100000">
                                              <p:val>
                                                <p:strVal val="#ppt_x"/>
                                              </p:val>
                                            </p:tav>
                                          </p:tavLst>
                                        </p:anim>
                                        <p:anim calcmode="lin" valueType="num" p14:bounceEnd="73333">
                                          <p:cBhvr additive="base">
                                            <p:cTn id="16" dur="1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73333">
                                      <p:stCondLst>
                                        <p:cond delay="100"/>
                                      </p:stCondLst>
                                      <p:childTnLst>
                                        <p:set>
                                          <p:cBhvr>
                                            <p:cTn id="18" dur="1" fill="hold">
                                              <p:stCondLst>
                                                <p:cond delay="0"/>
                                              </p:stCondLst>
                                            </p:cTn>
                                            <p:tgtEl>
                                              <p:spTgt spid="23"/>
                                            </p:tgtEl>
                                            <p:attrNameLst>
                                              <p:attrName>style.visibility</p:attrName>
                                            </p:attrNameLst>
                                          </p:cBhvr>
                                          <p:to>
                                            <p:strVal val="visible"/>
                                          </p:to>
                                        </p:set>
                                        <p:anim calcmode="lin" valueType="num" p14:bounceEnd="73333">
                                          <p:cBhvr additive="base">
                                            <p:cTn id="19" dur="1500" fill="hold"/>
                                            <p:tgtEl>
                                              <p:spTgt spid="23"/>
                                            </p:tgtEl>
                                            <p:attrNameLst>
                                              <p:attrName>ppt_x</p:attrName>
                                            </p:attrNameLst>
                                          </p:cBhvr>
                                          <p:tavLst>
                                            <p:tav tm="0">
                                              <p:val>
                                                <p:strVal val="0-#ppt_w/2"/>
                                              </p:val>
                                            </p:tav>
                                            <p:tav tm="100000">
                                              <p:val>
                                                <p:strVal val="#ppt_x"/>
                                              </p:val>
                                            </p:tav>
                                          </p:tavLst>
                                        </p:anim>
                                        <p:anim calcmode="lin" valueType="num" p14:bounceEnd="73333">
                                          <p:cBhvr additive="base">
                                            <p:cTn id="20" dur="1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73333">
                                      <p:stCondLst>
                                        <p:cond delay="100"/>
                                      </p:stCondLst>
                                      <p:childTnLst>
                                        <p:set>
                                          <p:cBhvr>
                                            <p:cTn id="22" dur="1" fill="hold">
                                              <p:stCondLst>
                                                <p:cond delay="0"/>
                                              </p:stCondLst>
                                            </p:cTn>
                                            <p:tgtEl>
                                              <p:spTgt spid="14"/>
                                            </p:tgtEl>
                                            <p:attrNameLst>
                                              <p:attrName>style.visibility</p:attrName>
                                            </p:attrNameLst>
                                          </p:cBhvr>
                                          <p:to>
                                            <p:strVal val="visible"/>
                                          </p:to>
                                        </p:set>
                                        <p:anim calcmode="lin" valueType="num" p14:bounceEnd="73333">
                                          <p:cBhvr additive="base">
                                            <p:cTn id="23" dur="1500" fill="hold"/>
                                            <p:tgtEl>
                                              <p:spTgt spid="14"/>
                                            </p:tgtEl>
                                            <p:attrNameLst>
                                              <p:attrName>ppt_x</p:attrName>
                                            </p:attrNameLst>
                                          </p:cBhvr>
                                          <p:tavLst>
                                            <p:tav tm="0">
                                              <p:val>
                                                <p:strVal val="0-#ppt_w/2"/>
                                              </p:val>
                                            </p:tav>
                                            <p:tav tm="100000">
                                              <p:val>
                                                <p:strVal val="#ppt_x"/>
                                              </p:val>
                                            </p:tav>
                                          </p:tavLst>
                                        </p:anim>
                                        <p:anim calcmode="lin" valueType="num" p14:bounceEnd="73333">
                                          <p:cBhvr additive="base">
                                            <p:cTn id="24" dur="1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73333">
                                      <p:stCondLst>
                                        <p:cond delay="200"/>
                                      </p:stCondLst>
                                      <p:childTnLst>
                                        <p:set>
                                          <p:cBhvr>
                                            <p:cTn id="26" dur="1" fill="hold">
                                              <p:stCondLst>
                                                <p:cond delay="0"/>
                                              </p:stCondLst>
                                            </p:cTn>
                                            <p:tgtEl>
                                              <p:spTgt spid="15"/>
                                            </p:tgtEl>
                                            <p:attrNameLst>
                                              <p:attrName>style.visibility</p:attrName>
                                            </p:attrNameLst>
                                          </p:cBhvr>
                                          <p:to>
                                            <p:strVal val="visible"/>
                                          </p:to>
                                        </p:set>
                                        <p:anim calcmode="lin" valueType="num" p14:bounceEnd="73333">
                                          <p:cBhvr additive="base">
                                            <p:cTn id="27" dur="1500" fill="hold"/>
                                            <p:tgtEl>
                                              <p:spTgt spid="15"/>
                                            </p:tgtEl>
                                            <p:attrNameLst>
                                              <p:attrName>ppt_x</p:attrName>
                                            </p:attrNameLst>
                                          </p:cBhvr>
                                          <p:tavLst>
                                            <p:tav tm="0">
                                              <p:val>
                                                <p:strVal val="0-#ppt_w/2"/>
                                              </p:val>
                                            </p:tav>
                                            <p:tav tm="100000">
                                              <p:val>
                                                <p:strVal val="#ppt_x"/>
                                              </p:val>
                                            </p:tav>
                                          </p:tavLst>
                                        </p:anim>
                                        <p:anim calcmode="lin" valueType="num" p14:bounceEnd="73333">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14:presetBounceEnd="73333">
                                      <p:stCondLst>
                                        <p:cond delay="200"/>
                                      </p:stCondLst>
                                      <p:childTnLst>
                                        <p:set>
                                          <p:cBhvr>
                                            <p:cTn id="30" dur="1" fill="hold">
                                              <p:stCondLst>
                                                <p:cond delay="0"/>
                                              </p:stCondLst>
                                            </p:cTn>
                                            <p:tgtEl>
                                              <p:spTgt spid="16"/>
                                            </p:tgtEl>
                                            <p:attrNameLst>
                                              <p:attrName>style.visibility</p:attrName>
                                            </p:attrNameLst>
                                          </p:cBhvr>
                                          <p:to>
                                            <p:strVal val="visible"/>
                                          </p:to>
                                        </p:set>
                                        <p:anim calcmode="lin" valueType="num" p14:bounceEnd="73333">
                                          <p:cBhvr additive="base">
                                            <p:cTn id="31" dur="1500" fill="hold"/>
                                            <p:tgtEl>
                                              <p:spTgt spid="16"/>
                                            </p:tgtEl>
                                            <p:attrNameLst>
                                              <p:attrName>ppt_x</p:attrName>
                                            </p:attrNameLst>
                                          </p:cBhvr>
                                          <p:tavLst>
                                            <p:tav tm="0">
                                              <p:val>
                                                <p:strVal val="0-#ppt_w/2"/>
                                              </p:val>
                                            </p:tav>
                                            <p:tav tm="100000">
                                              <p:val>
                                                <p:strVal val="#ppt_x"/>
                                              </p:val>
                                            </p:tav>
                                          </p:tavLst>
                                        </p:anim>
                                        <p:anim calcmode="lin" valueType="num" p14:bounceEnd="73333">
                                          <p:cBhvr additive="base">
                                            <p:cTn id="32" dur="1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3333">
                                      <p:stCondLst>
                                        <p:cond delay="300"/>
                                      </p:stCondLst>
                                      <p:childTnLst>
                                        <p:set>
                                          <p:cBhvr>
                                            <p:cTn id="34" dur="1" fill="hold">
                                              <p:stCondLst>
                                                <p:cond delay="0"/>
                                              </p:stCondLst>
                                            </p:cTn>
                                            <p:tgtEl>
                                              <p:spTgt spid="17"/>
                                            </p:tgtEl>
                                            <p:attrNameLst>
                                              <p:attrName>style.visibility</p:attrName>
                                            </p:attrNameLst>
                                          </p:cBhvr>
                                          <p:to>
                                            <p:strVal val="visible"/>
                                          </p:to>
                                        </p:set>
                                        <p:anim calcmode="lin" valueType="num" p14:bounceEnd="73333">
                                          <p:cBhvr additive="base">
                                            <p:cTn id="35" dur="1500" fill="hold"/>
                                            <p:tgtEl>
                                              <p:spTgt spid="17"/>
                                            </p:tgtEl>
                                            <p:attrNameLst>
                                              <p:attrName>ppt_x</p:attrName>
                                            </p:attrNameLst>
                                          </p:cBhvr>
                                          <p:tavLst>
                                            <p:tav tm="0">
                                              <p:val>
                                                <p:strVal val="0-#ppt_w/2"/>
                                              </p:val>
                                            </p:tav>
                                            <p:tav tm="100000">
                                              <p:val>
                                                <p:strVal val="#ppt_x"/>
                                              </p:val>
                                            </p:tav>
                                          </p:tavLst>
                                        </p:anim>
                                        <p:anim calcmode="lin" valueType="num" p14:bounceEnd="73333">
                                          <p:cBhvr additive="base">
                                            <p:cTn id="36" dur="1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14:presetBounceEnd="73333">
                                      <p:stCondLst>
                                        <p:cond delay="300"/>
                                      </p:stCondLst>
                                      <p:childTnLst>
                                        <p:set>
                                          <p:cBhvr>
                                            <p:cTn id="38" dur="1" fill="hold">
                                              <p:stCondLst>
                                                <p:cond delay="0"/>
                                              </p:stCondLst>
                                            </p:cTn>
                                            <p:tgtEl>
                                              <p:spTgt spid="18"/>
                                            </p:tgtEl>
                                            <p:attrNameLst>
                                              <p:attrName>style.visibility</p:attrName>
                                            </p:attrNameLst>
                                          </p:cBhvr>
                                          <p:to>
                                            <p:strVal val="visible"/>
                                          </p:to>
                                        </p:set>
                                        <p:anim calcmode="lin" valueType="num" p14:bounceEnd="73333">
                                          <p:cBhvr additive="base">
                                            <p:cTn id="39" dur="1500" fill="hold"/>
                                            <p:tgtEl>
                                              <p:spTgt spid="18"/>
                                            </p:tgtEl>
                                            <p:attrNameLst>
                                              <p:attrName>ppt_x</p:attrName>
                                            </p:attrNameLst>
                                          </p:cBhvr>
                                          <p:tavLst>
                                            <p:tav tm="0">
                                              <p:val>
                                                <p:strVal val="0-#ppt_w/2"/>
                                              </p:val>
                                            </p:tav>
                                            <p:tav tm="100000">
                                              <p:val>
                                                <p:strVal val="#ppt_x"/>
                                              </p:val>
                                            </p:tav>
                                          </p:tavLst>
                                        </p:anim>
                                        <p:anim calcmode="lin" valueType="num" p14:bounceEnd="73333">
                                          <p:cBhvr additive="base">
                                            <p:cTn id="40" dur="1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14:presetBounceEnd="73333">
                                      <p:stCondLst>
                                        <p:cond delay="400"/>
                                      </p:stCondLst>
                                      <p:childTnLst>
                                        <p:set>
                                          <p:cBhvr>
                                            <p:cTn id="42" dur="1" fill="hold">
                                              <p:stCondLst>
                                                <p:cond delay="0"/>
                                              </p:stCondLst>
                                            </p:cTn>
                                            <p:tgtEl>
                                              <p:spTgt spid="19"/>
                                            </p:tgtEl>
                                            <p:attrNameLst>
                                              <p:attrName>style.visibility</p:attrName>
                                            </p:attrNameLst>
                                          </p:cBhvr>
                                          <p:to>
                                            <p:strVal val="visible"/>
                                          </p:to>
                                        </p:set>
                                        <p:anim calcmode="lin" valueType="num" p14:bounceEnd="73333">
                                          <p:cBhvr additive="base">
                                            <p:cTn id="43" dur="1500" fill="hold"/>
                                            <p:tgtEl>
                                              <p:spTgt spid="19"/>
                                            </p:tgtEl>
                                            <p:attrNameLst>
                                              <p:attrName>ppt_x</p:attrName>
                                            </p:attrNameLst>
                                          </p:cBhvr>
                                          <p:tavLst>
                                            <p:tav tm="0">
                                              <p:val>
                                                <p:strVal val="0-#ppt_w/2"/>
                                              </p:val>
                                            </p:tav>
                                            <p:tav tm="100000">
                                              <p:val>
                                                <p:strVal val="#ppt_x"/>
                                              </p:val>
                                            </p:tav>
                                          </p:tavLst>
                                        </p:anim>
                                        <p:anim calcmode="lin" valueType="num" p14:bounceEnd="73333">
                                          <p:cBhvr additive="base">
                                            <p:cTn id="44" dur="15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14:presetBounceEnd="73333">
                                      <p:stCondLst>
                                        <p:cond delay="400"/>
                                      </p:stCondLst>
                                      <p:childTnLst>
                                        <p:set>
                                          <p:cBhvr>
                                            <p:cTn id="46" dur="1" fill="hold">
                                              <p:stCondLst>
                                                <p:cond delay="0"/>
                                              </p:stCondLst>
                                            </p:cTn>
                                            <p:tgtEl>
                                              <p:spTgt spid="20"/>
                                            </p:tgtEl>
                                            <p:attrNameLst>
                                              <p:attrName>style.visibility</p:attrName>
                                            </p:attrNameLst>
                                          </p:cBhvr>
                                          <p:to>
                                            <p:strVal val="visible"/>
                                          </p:to>
                                        </p:set>
                                        <p:anim calcmode="lin" valueType="num" p14:bounceEnd="73333">
                                          <p:cBhvr additive="base">
                                            <p:cTn id="47" dur="1500" fill="hold"/>
                                            <p:tgtEl>
                                              <p:spTgt spid="20"/>
                                            </p:tgtEl>
                                            <p:attrNameLst>
                                              <p:attrName>ppt_x</p:attrName>
                                            </p:attrNameLst>
                                          </p:cBhvr>
                                          <p:tavLst>
                                            <p:tav tm="0">
                                              <p:val>
                                                <p:strVal val="0-#ppt_w/2"/>
                                              </p:val>
                                            </p:tav>
                                            <p:tav tm="100000">
                                              <p:val>
                                                <p:strVal val="#ppt_x"/>
                                              </p:val>
                                            </p:tav>
                                          </p:tavLst>
                                        </p:anim>
                                        <p:anim calcmode="lin" valueType="num" p14:bounceEnd="73333">
                                          <p:cBhvr additive="base">
                                            <p:cTn id="48" dur="1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14:presetBounceEnd="73333">
                                      <p:stCondLst>
                                        <p:cond delay="500"/>
                                      </p:stCondLst>
                                      <p:childTnLst>
                                        <p:set>
                                          <p:cBhvr>
                                            <p:cTn id="50" dur="1" fill="hold">
                                              <p:stCondLst>
                                                <p:cond delay="0"/>
                                              </p:stCondLst>
                                            </p:cTn>
                                            <p:tgtEl>
                                              <p:spTgt spid="21"/>
                                            </p:tgtEl>
                                            <p:attrNameLst>
                                              <p:attrName>style.visibility</p:attrName>
                                            </p:attrNameLst>
                                          </p:cBhvr>
                                          <p:to>
                                            <p:strVal val="visible"/>
                                          </p:to>
                                        </p:set>
                                        <p:anim calcmode="lin" valueType="num" p14:bounceEnd="73333">
                                          <p:cBhvr additive="base">
                                            <p:cTn id="51" dur="1500" fill="hold"/>
                                            <p:tgtEl>
                                              <p:spTgt spid="21"/>
                                            </p:tgtEl>
                                            <p:attrNameLst>
                                              <p:attrName>ppt_x</p:attrName>
                                            </p:attrNameLst>
                                          </p:cBhvr>
                                          <p:tavLst>
                                            <p:tav tm="0">
                                              <p:val>
                                                <p:strVal val="0-#ppt_w/2"/>
                                              </p:val>
                                            </p:tav>
                                            <p:tav tm="100000">
                                              <p:val>
                                                <p:strVal val="#ppt_x"/>
                                              </p:val>
                                            </p:tav>
                                          </p:tavLst>
                                        </p:anim>
                                        <p:anim calcmode="lin" valueType="num" p14:bounceEnd="73333">
                                          <p:cBhvr additive="base">
                                            <p:cTn id="52" dur="1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fill="hold" nodeType="withEffect" p14:presetBounceEnd="73333">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14:bounceEnd="73333">
                                          <p:cBhvr additive="base">
                                            <p:cTn id="55" dur="150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56" dur="1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ppt_x"/>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0-#ppt_w/2"/>
                                              </p:val>
                                            </p:tav>
                                            <p:tav tm="100000">
                                              <p:val>
                                                <p:strVal val="#ppt_x"/>
                                              </p:val>
                                            </p:tav>
                                          </p:tavLst>
                                        </p:anim>
                                        <p:anim calcmode="lin" valueType="num">
                                          <p:cBhvr additive="base">
                                            <p:cTn id="16" dur="1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500" fill="hold"/>
                                            <p:tgtEl>
                                              <p:spTgt spid="23"/>
                                            </p:tgtEl>
                                            <p:attrNameLst>
                                              <p:attrName>ppt_x</p:attrName>
                                            </p:attrNameLst>
                                          </p:cBhvr>
                                          <p:tavLst>
                                            <p:tav tm="0">
                                              <p:val>
                                                <p:strVal val="0-#ppt_w/2"/>
                                              </p:val>
                                            </p:tav>
                                            <p:tav tm="100000">
                                              <p:val>
                                                <p:strVal val="#ppt_x"/>
                                              </p:val>
                                            </p:tav>
                                          </p:tavLst>
                                        </p:anim>
                                        <p:anim calcmode="lin" valueType="num">
                                          <p:cBhvr additive="base">
                                            <p:cTn id="20" dur="1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500" fill="hold"/>
                                            <p:tgtEl>
                                              <p:spTgt spid="14"/>
                                            </p:tgtEl>
                                            <p:attrNameLst>
                                              <p:attrName>ppt_x</p:attrName>
                                            </p:attrNameLst>
                                          </p:cBhvr>
                                          <p:tavLst>
                                            <p:tav tm="0">
                                              <p:val>
                                                <p:strVal val="0-#ppt_w/2"/>
                                              </p:val>
                                            </p:tav>
                                            <p:tav tm="100000">
                                              <p:val>
                                                <p:strVal val="#ppt_x"/>
                                              </p:val>
                                            </p:tav>
                                          </p:tavLst>
                                        </p:anim>
                                        <p:anim calcmode="lin" valueType="num">
                                          <p:cBhvr additive="base">
                                            <p:cTn id="24" dur="1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0-#ppt_w/2"/>
                                              </p:val>
                                            </p:tav>
                                            <p:tav tm="100000">
                                              <p:val>
                                                <p:strVal val="#ppt_x"/>
                                              </p:val>
                                            </p:tav>
                                          </p:tavLst>
                                        </p:anim>
                                        <p:anim calcmode="lin" valueType="num">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2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0-#ppt_w/2"/>
                                              </p:val>
                                            </p:tav>
                                            <p:tav tm="100000">
                                              <p:val>
                                                <p:strVal val="#ppt_x"/>
                                              </p:val>
                                            </p:tav>
                                          </p:tavLst>
                                        </p:anim>
                                        <p:anim calcmode="lin" valueType="num">
                                          <p:cBhvr additive="base">
                                            <p:cTn id="32" dur="1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30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500" fill="hold"/>
                                            <p:tgtEl>
                                              <p:spTgt spid="17"/>
                                            </p:tgtEl>
                                            <p:attrNameLst>
                                              <p:attrName>ppt_x</p:attrName>
                                            </p:attrNameLst>
                                          </p:cBhvr>
                                          <p:tavLst>
                                            <p:tav tm="0">
                                              <p:val>
                                                <p:strVal val="0-#ppt_w/2"/>
                                              </p:val>
                                            </p:tav>
                                            <p:tav tm="100000">
                                              <p:val>
                                                <p:strVal val="#ppt_x"/>
                                              </p:val>
                                            </p:tav>
                                          </p:tavLst>
                                        </p:anim>
                                        <p:anim calcmode="lin" valueType="num">
                                          <p:cBhvr additive="base">
                                            <p:cTn id="36" dur="1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500" fill="hold"/>
                                            <p:tgtEl>
                                              <p:spTgt spid="18"/>
                                            </p:tgtEl>
                                            <p:attrNameLst>
                                              <p:attrName>ppt_x</p:attrName>
                                            </p:attrNameLst>
                                          </p:cBhvr>
                                          <p:tavLst>
                                            <p:tav tm="0">
                                              <p:val>
                                                <p:strVal val="0-#ppt_w/2"/>
                                              </p:val>
                                            </p:tav>
                                            <p:tav tm="100000">
                                              <p:val>
                                                <p:strVal val="#ppt_x"/>
                                              </p:val>
                                            </p:tav>
                                          </p:tavLst>
                                        </p:anim>
                                        <p:anim calcmode="lin" valueType="num">
                                          <p:cBhvr additive="base">
                                            <p:cTn id="40" dur="1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4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500" fill="hold"/>
                                            <p:tgtEl>
                                              <p:spTgt spid="19"/>
                                            </p:tgtEl>
                                            <p:attrNameLst>
                                              <p:attrName>ppt_x</p:attrName>
                                            </p:attrNameLst>
                                          </p:cBhvr>
                                          <p:tavLst>
                                            <p:tav tm="0">
                                              <p:val>
                                                <p:strVal val="0-#ppt_w/2"/>
                                              </p:val>
                                            </p:tav>
                                            <p:tav tm="100000">
                                              <p:val>
                                                <p:strVal val="#ppt_x"/>
                                              </p:val>
                                            </p:tav>
                                          </p:tavLst>
                                        </p:anim>
                                        <p:anim calcmode="lin" valueType="num">
                                          <p:cBhvr additive="base">
                                            <p:cTn id="44" dur="15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40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500" fill="hold"/>
                                            <p:tgtEl>
                                              <p:spTgt spid="20"/>
                                            </p:tgtEl>
                                            <p:attrNameLst>
                                              <p:attrName>ppt_x</p:attrName>
                                            </p:attrNameLst>
                                          </p:cBhvr>
                                          <p:tavLst>
                                            <p:tav tm="0">
                                              <p:val>
                                                <p:strVal val="0-#ppt_w/2"/>
                                              </p:val>
                                            </p:tav>
                                            <p:tav tm="100000">
                                              <p:val>
                                                <p:strVal val="#ppt_x"/>
                                              </p:val>
                                            </p:tav>
                                          </p:tavLst>
                                        </p:anim>
                                        <p:anim calcmode="lin" valueType="num">
                                          <p:cBhvr additive="base">
                                            <p:cTn id="48" dur="1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50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1500" fill="hold"/>
                                            <p:tgtEl>
                                              <p:spTgt spid="21"/>
                                            </p:tgtEl>
                                            <p:attrNameLst>
                                              <p:attrName>ppt_x</p:attrName>
                                            </p:attrNameLst>
                                          </p:cBhvr>
                                          <p:tavLst>
                                            <p:tav tm="0">
                                              <p:val>
                                                <p:strVal val="0-#ppt_w/2"/>
                                              </p:val>
                                            </p:tav>
                                            <p:tav tm="100000">
                                              <p:val>
                                                <p:strVal val="#ppt_x"/>
                                              </p:val>
                                            </p:tav>
                                          </p:tavLst>
                                        </p:anim>
                                        <p:anim calcmode="lin" valueType="num">
                                          <p:cBhvr additive="base">
                                            <p:cTn id="52" dur="1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1500" fill="hold"/>
                                            <p:tgtEl>
                                              <p:spTgt spid="3"/>
                                            </p:tgtEl>
                                            <p:attrNameLst>
                                              <p:attrName>ppt_x</p:attrName>
                                            </p:attrNameLst>
                                          </p:cBhvr>
                                          <p:tavLst>
                                            <p:tav tm="0">
                                              <p:val>
                                                <p:strVal val="#ppt_x"/>
                                              </p:val>
                                            </p:tav>
                                            <p:tav tm="100000">
                                              <p:val>
                                                <p:strVal val="#ppt_x"/>
                                              </p:val>
                                            </p:tav>
                                          </p:tavLst>
                                        </p:anim>
                                        <p:anim calcmode="lin" valueType="num">
                                          <p:cBhvr additive="base">
                                            <p:cTn id="56" dur="1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422265-0674-134E-B653-C79B4B318577}"/>
              </a:ext>
            </a:extLst>
          </p:cNvPr>
          <p:cNvSpPr/>
          <p:nvPr/>
        </p:nvSpPr>
        <p:spPr>
          <a:xfrm>
            <a:off x="6080760" y="0"/>
            <a:ext cx="12207240" cy="10287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A" sz="2800">
              <a:solidFill>
                <a:schemeClr val="tx1"/>
              </a:solidFill>
            </a:endParaRPr>
          </a:p>
        </p:txBody>
      </p:sp>
      <p:pic>
        <p:nvPicPr>
          <p:cNvPr id="28" name="Picture Placeholder 27" descr="A person standing on top of a wooden fence&#10;&#10;Description automatically generated">
            <a:extLst>
              <a:ext uri="{FF2B5EF4-FFF2-40B4-BE49-F238E27FC236}">
                <a16:creationId xmlns:a16="http://schemas.microsoft.com/office/drawing/2014/main" id="{E9FEC6C2-3D18-4A1D-85ED-9D8F6F641F84}"/>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sp>
        <p:nvSpPr>
          <p:cNvPr id="47" name="TextBox 46">
            <a:extLst>
              <a:ext uri="{FF2B5EF4-FFF2-40B4-BE49-F238E27FC236}">
                <a16:creationId xmlns:a16="http://schemas.microsoft.com/office/drawing/2014/main" id="{23E5A027-7F68-49D0-91B3-936311EC45C2}"/>
              </a:ext>
            </a:extLst>
          </p:cNvPr>
          <p:cNvSpPr txBox="1"/>
          <p:nvPr/>
        </p:nvSpPr>
        <p:spPr>
          <a:xfrm>
            <a:off x="7609206" y="4066282"/>
            <a:ext cx="8496300" cy="1200329"/>
          </a:xfrm>
          <a:prstGeom prst="rect">
            <a:avLst/>
          </a:prstGeom>
          <a:noFill/>
        </p:spPr>
        <p:txBody>
          <a:bodyPr wrap="square" rtlCol="0">
            <a:spAutoFit/>
          </a:bodyPr>
          <a:lstStyle>
            <a:defPPr>
              <a:defRPr lang="uk-UA"/>
            </a:defPPr>
            <a:lvl1pPr algn="ctr">
              <a:defRPr sz="16600">
                <a:gradFill>
                  <a:gsLst>
                    <a:gs pos="100000">
                      <a:schemeClr val="accent6"/>
                    </a:gs>
                    <a:gs pos="80000">
                      <a:schemeClr val="accent5"/>
                    </a:gs>
                    <a:gs pos="60000">
                      <a:schemeClr val="accent4"/>
                    </a:gs>
                    <a:gs pos="40000">
                      <a:schemeClr val="accent3"/>
                    </a:gs>
                    <a:gs pos="20000">
                      <a:schemeClr val="accent2"/>
                    </a:gs>
                    <a:gs pos="1000">
                      <a:schemeClr val="accent1"/>
                    </a:gs>
                  </a:gsLst>
                  <a:lin ang="9000000" scaled="0"/>
                </a:gradFill>
                <a:latin typeface="+mj-lt"/>
              </a:defRPr>
            </a:lvl1pPr>
          </a:lstStyle>
          <a:p>
            <a:pPr algn="l"/>
            <a:r>
              <a:rPr lang="en-US" sz="7200">
                <a:solidFill>
                  <a:schemeClr val="bg1"/>
                </a:solidFill>
              </a:rPr>
              <a:t>LET’S TRY IT OUT</a:t>
            </a:r>
            <a:endParaRPr lang="uk-UA" sz="7200">
              <a:solidFill>
                <a:schemeClr val="bg1"/>
              </a:solidFill>
            </a:endParaRPr>
          </a:p>
        </p:txBody>
      </p:sp>
      <p:sp>
        <p:nvSpPr>
          <p:cNvPr id="16" name="TextBox 15">
            <a:extLst>
              <a:ext uri="{FF2B5EF4-FFF2-40B4-BE49-F238E27FC236}">
                <a16:creationId xmlns:a16="http://schemas.microsoft.com/office/drawing/2014/main" id="{433D29AB-CC56-40E2-B483-B5E6EB61218E}"/>
              </a:ext>
            </a:extLst>
          </p:cNvPr>
          <p:cNvSpPr txBox="1"/>
          <p:nvPr/>
        </p:nvSpPr>
        <p:spPr>
          <a:xfrm>
            <a:off x="7609206" y="5266611"/>
            <a:ext cx="7639050" cy="523220"/>
          </a:xfrm>
          <a:prstGeom prst="rect">
            <a:avLst/>
          </a:prstGeom>
          <a:noFill/>
        </p:spPr>
        <p:txBody>
          <a:bodyPr wrap="square" rtlCol="0">
            <a:spAutoFit/>
          </a:bodyPr>
          <a:lstStyle/>
          <a:p>
            <a:r>
              <a:rPr lang="en-US" sz="2800">
                <a:solidFill>
                  <a:schemeClr val="bg1">
                    <a:lumMod val="75000"/>
                  </a:schemeClr>
                </a:solidFill>
              </a:rPr>
              <a:t>Live Demo!</a:t>
            </a:r>
          </a:p>
        </p:txBody>
      </p:sp>
    </p:spTree>
    <p:extLst>
      <p:ext uri="{BB962C8B-B14F-4D97-AF65-F5344CB8AC3E}">
        <p14:creationId xmlns:p14="http://schemas.microsoft.com/office/powerpoint/2010/main" val="2085922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583180"/>
            <a:ext cx="18288000" cy="512064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4" name="Oval 33"/>
          <p:cNvSpPr/>
          <p:nvPr/>
        </p:nvSpPr>
        <p:spPr>
          <a:xfrm>
            <a:off x="13744575" y="4931360"/>
            <a:ext cx="457200" cy="4572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35" name="TextBox 34"/>
          <p:cNvSpPr txBox="1"/>
          <p:nvPr/>
        </p:nvSpPr>
        <p:spPr>
          <a:xfrm>
            <a:off x="12058650" y="5650022"/>
            <a:ext cx="3829050" cy="584775"/>
          </a:xfrm>
          <a:prstGeom prst="rect">
            <a:avLst/>
          </a:prstGeom>
          <a:noFill/>
        </p:spPr>
        <p:txBody>
          <a:bodyPr wrap="square" rtlCol="0">
            <a:spAutoFit/>
          </a:bodyPr>
          <a:lstStyle/>
          <a:p>
            <a:pPr algn="ctr"/>
            <a:r>
              <a:rPr lang="en-GB" sz="3200" dirty="0">
                <a:solidFill>
                  <a:schemeClr val="bg1"/>
                </a:solidFill>
                <a:latin typeface="+mj-lt"/>
              </a:rPr>
              <a:t>Tips</a:t>
            </a:r>
          </a:p>
        </p:txBody>
      </p:sp>
      <p:grpSp>
        <p:nvGrpSpPr>
          <p:cNvPr id="17" name="Graphic 4">
            <a:extLst>
              <a:ext uri="{FF2B5EF4-FFF2-40B4-BE49-F238E27FC236}">
                <a16:creationId xmlns:a16="http://schemas.microsoft.com/office/drawing/2014/main" id="{760CE194-286A-4642-B98A-7914110E2638}"/>
              </a:ext>
            </a:extLst>
          </p:cNvPr>
          <p:cNvGrpSpPr/>
          <p:nvPr/>
        </p:nvGrpSpPr>
        <p:grpSpPr>
          <a:xfrm>
            <a:off x="13571544" y="3674543"/>
            <a:ext cx="720000" cy="720000"/>
            <a:chOff x="12087225" y="3714065"/>
            <a:chExt cx="552450" cy="552450"/>
          </a:xfrm>
          <a:solidFill>
            <a:schemeClr val="bg1"/>
          </a:solidFill>
        </p:grpSpPr>
        <p:sp>
          <p:nvSpPr>
            <p:cNvPr id="18" name="Freeform: Shape 17">
              <a:extLst>
                <a:ext uri="{FF2B5EF4-FFF2-40B4-BE49-F238E27FC236}">
                  <a16:creationId xmlns:a16="http://schemas.microsoft.com/office/drawing/2014/main" id="{7C2CF1B6-4D81-4C0E-93F2-610518592AF3}"/>
                </a:ext>
              </a:extLst>
            </p:cNvPr>
            <p:cNvSpPr/>
            <p:nvPr/>
          </p:nvSpPr>
          <p:spPr>
            <a:xfrm>
              <a:off x="12495095" y="3904603"/>
              <a:ext cx="14006" cy="25012"/>
            </a:xfrm>
            <a:custGeom>
              <a:avLst/>
              <a:gdLst>
                <a:gd name="connsiteX0" fmla="*/ 0 w 14006"/>
                <a:gd name="connsiteY0" fmla="*/ 0 h 25012"/>
                <a:gd name="connsiteX1" fmla="*/ 8249 w 14006"/>
                <a:gd name="connsiteY1" fmla="*/ 25013 h 25012"/>
                <a:gd name="connsiteX2" fmla="*/ 13049 w 14006"/>
                <a:gd name="connsiteY2" fmla="*/ 15345 h 25012"/>
                <a:gd name="connsiteX3" fmla="*/ 13297 w 14006"/>
                <a:gd name="connsiteY3" fmla="*/ 7725 h 25012"/>
                <a:gd name="connsiteX4" fmla="*/ 7687 w 14006"/>
                <a:gd name="connsiteY4" fmla="*/ 2534 h 25012"/>
                <a:gd name="connsiteX5" fmla="*/ 0 w 14006"/>
                <a:gd name="connsiteY5" fmla="*/ 0 h 2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6" h="25012">
                  <a:moveTo>
                    <a:pt x="0" y="0"/>
                  </a:moveTo>
                  <a:cubicBezTo>
                    <a:pt x="3562" y="7953"/>
                    <a:pt x="6363" y="16307"/>
                    <a:pt x="8249" y="25013"/>
                  </a:cubicBezTo>
                  <a:lnTo>
                    <a:pt x="13049" y="15345"/>
                  </a:lnTo>
                  <a:cubicBezTo>
                    <a:pt x="14230" y="12964"/>
                    <a:pt x="14326" y="10182"/>
                    <a:pt x="13297" y="7725"/>
                  </a:cubicBezTo>
                  <a:cubicBezTo>
                    <a:pt x="12278" y="5258"/>
                    <a:pt x="10230" y="3362"/>
                    <a:pt x="7687" y="2534"/>
                  </a:cubicBezTo>
                  <a:lnTo>
                    <a:pt x="0" y="0"/>
                  </a:lnTo>
                  <a:close/>
                </a:path>
              </a:pathLst>
            </a:custGeom>
            <a:solidFill>
              <a:schemeClr val="bg1"/>
            </a:solidFill>
            <a:ln w="9525" cap="flat">
              <a:noFill/>
              <a:prstDash val="solid"/>
              <a:miter/>
            </a:ln>
          </p:spPr>
          <p:txBody>
            <a:bodyPr rtlCol="0" anchor="ctr"/>
            <a:lstStyle/>
            <a:p>
              <a:endParaRPr lang="en-NL"/>
            </a:p>
          </p:txBody>
        </p:sp>
        <p:sp>
          <p:nvSpPr>
            <p:cNvPr id="19" name="Freeform: Shape 18">
              <a:extLst>
                <a:ext uri="{FF2B5EF4-FFF2-40B4-BE49-F238E27FC236}">
                  <a16:creationId xmlns:a16="http://schemas.microsoft.com/office/drawing/2014/main" id="{B53A9B11-5CA0-4067-83E2-6840443A2261}"/>
                </a:ext>
              </a:extLst>
            </p:cNvPr>
            <p:cNvSpPr/>
            <p:nvPr/>
          </p:nvSpPr>
          <p:spPr>
            <a:xfrm>
              <a:off x="12258675" y="3847415"/>
              <a:ext cx="228600" cy="219827"/>
            </a:xfrm>
            <a:custGeom>
              <a:avLst/>
              <a:gdLst>
                <a:gd name="connsiteX0" fmla="*/ 228600 w 228600"/>
                <a:gd name="connsiteY0" fmla="*/ 109480 h 219827"/>
                <a:gd name="connsiteX1" fmla="*/ 119110 w 228600"/>
                <a:gd name="connsiteY1" fmla="*/ 0 h 219827"/>
                <a:gd name="connsiteX2" fmla="*/ 38100 w 228600"/>
                <a:gd name="connsiteY2" fmla="*/ 0 h 219827"/>
                <a:gd name="connsiteX3" fmla="*/ 0 w 228600"/>
                <a:gd name="connsiteY3" fmla="*/ 38100 h 219827"/>
                <a:gd name="connsiteX4" fmla="*/ 38100 w 228600"/>
                <a:gd name="connsiteY4" fmla="*/ 76200 h 219827"/>
                <a:gd name="connsiteX5" fmla="*/ 85725 w 228600"/>
                <a:gd name="connsiteY5" fmla="*/ 76200 h 219827"/>
                <a:gd name="connsiteX6" fmla="*/ 95250 w 228600"/>
                <a:gd name="connsiteY6" fmla="*/ 66675 h 219827"/>
                <a:gd name="connsiteX7" fmla="*/ 85725 w 228600"/>
                <a:gd name="connsiteY7" fmla="*/ 57150 h 219827"/>
                <a:gd name="connsiteX8" fmla="*/ 76200 w 228600"/>
                <a:gd name="connsiteY8" fmla="*/ 57150 h 219827"/>
                <a:gd name="connsiteX9" fmla="*/ 76200 w 228600"/>
                <a:gd name="connsiteY9" fmla="*/ 38100 h 219827"/>
                <a:gd name="connsiteX10" fmla="*/ 85725 w 228600"/>
                <a:gd name="connsiteY10" fmla="*/ 38100 h 219827"/>
                <a:gd name="connsiteX11" fmla="*/ 112795 w 228600"/>
                <a:gd name="connsiteY11" fmla="*/ 57960 h 219827"/>
                <a:gd name="connsiteX12" fmla="*/ 152400 w 228600"/>
                <a:gd name="connsiteY12" fmla="*/ 104775 h 219827"/>
                <a:gd name="connsiteX13" fmla="*/ 152400 w 228600"/>
                <a:gd name="connsiteY13" fmla="*/ 114310 h 219827"/>
                <a:gd name="connsiteX14" fmla="*/ 190500 w 228600"/>
                <a:gd name="connsiteY14" fmla="*/ 153257 h 219827"/>
                <a:gd name="connsiteX15" fmla="*/ 168964 w 228600"/>
                <a:gd name="connsiteY15" fmla="*/ 188109 h 219827"/>
                <a:gd name="connsiteX16" fmla="*/ 152400 w 228600"/>
                <a:gd name="connsiteY16" fmla="*/ 196386 h 219827"/>
                <a:gd name="connsiteX17" fmla="*/ 152400 w 228600"/>
                <a:gd name="connsiteY17" fmla="*/ 219827 h 219827"/>
                <a:gd name="connsiteX18" fmla="*/ 181899 w 228600"/>
                <a:gd name="connsiteY18" fmla="*/ 199177 h 219827"/>
                <a:gd name="connsiteX19" fmla="*/ 228600 w 228600"/>
                <a:gd name="connsiteY19" fmla="*/ 109480 h 2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219827">
                  <a:moveTo>
                    <a:pt x="228600" y="109480"/>
                  </a:moveTo>
                  <a:cubicBezTo>
                    <a:pt x="228600" y="49111"/>
                    <a:pt x="179489" y="0"/>
                    <a:pt x="119110" y="0"/>
                  </a:cubicBezTo>
                  <a:lnTo>
                    <a:pt x="38100" y="0"/>
                  </a:lnTo>
                  <a:cubicBezTo>
                    <a:pt x="17088" y="0"/>
                    <a:pt x="0" y="17088"/>
                    <a:pt x="0" y="38100"/>
                  </a:cubicBezTo>
                  <a:cubicBezTo>
                    <a:pt x="0" y="59112"/>
                    <a:pt x="17088" y="76200"/>
                    <a:pt x="38100" y="76200"/>
                  </a:cubicBezTo>
                  <a:lnTo>
                    <a:pt x="85725" y="76200"/>
                  </a:lnTo>
                  <a:cubicBezTo>
                    <a:pt x="90973" y="76200"/>
                    <a:pt x="95250" y="71933"/>
                    <a:pt x="95250" y="66675"/>
                  </a:cubicBezTo>
                  <a:cubicBezTo>
                    <a:pt x="95250" y="61417"/>
                    <a:pt x="90973" y="57150"/>
                    <a:pt x="85725" y="57150"/>
                  </a:cubicBezTo>
                  <a:lnTo>
                    <a:pt x="76200" y="57150"/>
                  </a:lnTo>
                  <a:lnTo>
                    <a:pt x="76200" y="38100"/>
                  </a:lnTo>
                  <a:lnTo>
                    <a:pt x="85725" y="38100"/>
                  </a:lnTo>
                  <a:cubicBezTo>
                    <a:pt x="98422" y="38100"/>
                    <a:pt x="109090" y="46482"/>
                    <a:pt x="112795" y="57960"/>
                  </a:cubicBezTo>
                  <a:cubicBezTo>
                    <a:pt x="135236" y="61798"/>
                    <a:pt x="152400" y="81267"/>
                    <a:pt x="152400" y="104775"/>
                  </a:cubicBezTo>
                  <a:lnTo>
                    <a:pt x="152400" y="114310"/>
                  </a:lnTo>
                  <a:cubicBezTo>
                    <a:pt x="173488" y="114767"/>
                    <a:pt x="190500" y="132064"/>
                    <a:pt x="190500" y="153257"/>
                  </a:cubicBezTo>
                  <a:cubicBezTo>
                    <a:pt x="190500" y="168116"/>
                    <a:pt x="182251" y="181470"/>
                    <a:pt x="168964" y="188109"/>
                  </a:cubicBezTo>
                  <a:lnTo>
                    <a:pt x="152400" y="196386"/>
                  </a:lnTo>
                  <a:lnTo>
                    <a:pt x="152400" y="219827"/>
                  </a:lnTo>
                  <a:lnTo>
                    <a:pt x="181899" y="199177"/>
                  </a:lnTo>
                  <a:cubicBezTo>
                    <a:pt x="211141" y="178718"/>
                    <a:pt x="228600" y="145180"/>
                    <a:pt x="228600" y="109480"/>
                  </a:cubicBezTo>
                  <a:close/>
                </a:path>
              </a:pathLst>
            </a:custGeom>
            <a:solidFill>
              <a:schemeClr val="bg1"/>
            </a:solidFill>
            <a:ln w="9525" cap="flat">
              <a:noFill/>
              <a:prstDash val="solid"/>
              <a:miter/>
            </a:ln>
          </p:spPr>
          <p:txBody>
            <a:bodyPr rtlCol="0" anchor="ctr"/>
            <a:lstStyle/>
            <a:p>
              <a:endParaRPr lang="en-NL"/>
            </a:p>
          </p:txBody>
        </p:sp>
        <p:sp>
          <p:nvSpPr>
            <p:cNvPr id="46" name="Freeform: Shape 45">
              <a:extLst>
                <a:ext uri="{FF2B5EF4-FFF2-40B4-BE49-F238E27FC236}">
                  <a16:creationId xmlns:a16="http://schemas.microsoft.com/office/drawing/2014/main" id="{8BDC3468-82E5-47FF-9C12-E8D056577CE8}"/>
                </a:ext>
              </a:extLst>
            </p:cNvPr>
            <p:cNvSpPr/>
            <p:nvPr/>
          </p:nvSpPr>
          <p:spPr>
            <a:xfrm>
              <a:off x="12287259" y="3736896"/>
              <a:ext cx="157514" cy="110518"/>
            </a:xfrm>
            <a:custGeom>
              <a:avLst/>
              <a:gdLst>
                <a:gd name="connsiteX0" fmla="*/ 0 w 157514"/>
                <a:gd name="connsiteY0" fmla="*/ 92326 h 110518"/>
                <a:gd name="connsiteX1" fmla="*/ 9515 w 157514"/>
                <a:gd name="connsiteY1" fmla="*/ 91469 h 110518"/>
                <a:gd name="connsiteX2" fmla="*/ 90526 w 157514"/>
                <a:gd name="connsiteY2" fmla="*/ 91469 h 110518"/>
                <a:gd name="connsiteX3" fmla="*/ 157515 w 157514"/>
                <a:gd name="connsiteY3" fmla="*/ 110519 h 110518"/>
                <a:gd name="connsiteX4" fmla="*/ 76181 w 157514"/>
                <a:gd name="connsiteY4" fmla="*/ 0 h 110518"/>
                <a:gd name="connsiteX5" fmla="*/ 0 w 157514"/>
                <a:gd name="connsiteY5" fmla="*/ 92326 h 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514" h="110518">
                  <a:moveTo>
                    <a:pt x="0" y="92326"/>
                  </a:moveTo>
                  <a:cubicBezTo>
                    <a:pt x="3105" y="91802"/>
                    <a:pt x="6267" y="91469"/>
                    <a:pt x="9515" y="91469"/>
                  </a:cubicBezTo>
                  <a:lnTo>
                    <a:pt x="90526" y="91469"/>
                  </a:lnTo>
                  <a:cubicBezTo>
                    <a:pt x="115091" y="91469"/>
                    <a:pt x="137979" y="98517"/>
                    <a:pt x="157515" y="110519"/>
                  </a:cubicBezTo>
                  <a:cubicBezTo>
                    <a:pt x="146828" y="62789"/>
                    <a:pt x="116815" y="23308"/>
                    <a:pt x="76181" y="0"/>
                  </a:cubicBezTo>
                  <a:cubicBezTo>
                    <a:pt x="41100" y="20155"/>
                    <a:pt x="13726" y="52511"/>
                    <a:pt x="0" y="92326"/>
                  </a:cubicBezTo>
                  <a:close/>
                </a:path>
              </a:pathLst>
            </a:custGeom>
            <a:solidFill>
              <a:schemeClr val="bg1"/>
            </a:solidFill>
            <a:ln w="9525" cap="flat">
              <a:noFill/>
              <a:prstDash val="solid"/>
              <a:miter/>
            </a:ln>
          </p:spPr>
          <p:txBody>
            <a:bodyPr rtlCol="0" anchor="ctr"/>
            <a:lstStyle/>
            <a:p>
              <a:endParaRPr lang="en-NL"/>
            </a:p>
          </p:txBody>
        </p:sp>
        <p:sp>
          <p:nvSpPr>
            <p:cNvPr id="47" name="Freeform: Shape 46">
              <a:extLst>
                <a:ext uri="{FF2B5EF4-FFF2-40B4-BE49-F238E27FC236}">
                  <a16:creationId xmlns:a16="http://schemas.microsoft.com/office/drawing/2014/main" id="{F5A6C855-D4E5-454E-A06B-0964E3DB94CC}"/>
                </a:ext>
              </a:extLst>
            </p:cNvPr>
            <p:cNvSpPr/>
            <p:nvPr/>
          </p:nvSpPr>
          <p:spPr>
            <a:xfrm>
              <a:off x="12317206" y="4158653"/>
              <a:ext cx="41271" cy="36452"/>
            </a:xfrm>
            <a:custGeom>
              <a:avLst/>
              <a:gdLst>
                <a:gd name="connsiteX0" fmla="*/ 5105 w 41271"/>
                <a:gd name="connsiteY0" fmla="*/ 11563 h 36452"/>
                <a:gd name="connsiteX1" fmla="*/ 0 w 41271"/>
                <a:gd name="connsiteY1" fmla="*/ 13383 h 36452"/>
                <a:gd name="connsiteX2" fmla="*/ 18459 w 41271"/>
                <a:gd name="connsiteY2" fmla="*/ 36452 h 36452"/>
                <a:gd name="connsiteX3" fmla="*/ 41272 w 41271"/>
                <a:gd name="connsiteY3" fmla="*/ 13640 h 36452"/>
                <a:gd name="connsiteX4" fmla="*/ 23089 w 41271"/>
                <a:gd name="connsiteY4" fmla="*/ 0 h 36452"/>
                <a:gd name="connsiteX5" fmla="*/ 5105 w 41271"/>
                <a:gd name="connsiteY5" fmla="*/ 11563 h 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1" h="36452">
                  <a:moveTo>
                    <a:pt x="5105" y="11563"/>
                  </a:moveTo>
                  <a:lnTo>
                    <a:pt x="0" y="13383"/>
                  </a:lnTo>
                  <a:lnTo>
                    <a:pt x="18459" y="36452"/>
                  </a:lnTo>
                  <a:lnTo>
                    <a:pt x="41272" y="13640"/>
                  </a:lnTo>
                  <a:lnTo>
                    <a:pt x="23089" y="0"/>
                  </a:lnTo>
                  <a:cubicBezTo>
                    <a:pt x="18136" y="5067"/>
                    <a:pt x="12049" y="9087"/>
                    <a:pt x="5105" y="11563"/>
                  </a:cubicBezTo>
                  <a:close/>
                </a:path>
              </a:pathLst>
            </a:custGeom>
            <a:solidFill>
              <a:schemeClr val="bg1"/>
            </a:solidFill>
            <a:ln w="9525" cap="flat">
              <a:noFill/>
              <a:prstDash val="solid"/>
              <a:miter/>
            </a:ln>
          </p:spPr>
          <p:txBody>
            <a:bodyPr rtlCol="0" anchor="ctr"/>
            <a:lstStyle/>
            <a:p>
              <a:endParaRPr lang="en-NL"/>
            </a:p>
          </p:txBody>
        </p:sp>
        <p:sp>
          <p:nvSpPr>
            <p:cNvPr id="48" name="Freeform: Shape 47">
              <a:extLst>
                <a:ext uri="{FF2B5EF4-FFF2-40B4-BE49-F238E27FC236}">
                  <a16:creationId xmlns:a16="http://schemas.microsoft.com/office/drawing/2014/main" id="{DBCCB65A-D743-46D1-9037-ECE5377C2564}"/>
                </a:ext>
              </a:extLst>
            </p:cNvPr>
            <p:cNvSpPr/>
            <p:nvPr/>
          </p:nvSpPr>
          <p:spPr>
            <a:xfrm>
              <a:off x="12387481" y="4158644"/>
              <a:ext cx="41262" cy="36452"/>
            </a:xfrm>
            <a:custGeom>
              <a:avLst/>
              <a:gdLst>
                <a:gd name="connsiteX0" fmla="*/ 41262 w 41262"/>
                <a:gd name="connsiteY0" fmla="*/ 13392 h 36452"/>
                <a:gd name="connsiteX1" fmla="*/ 36157 w 41262"/>
                <a:gd name="connsiteY1" fmla="*/ 11563 h 36452"/>
                <a:gd name="connsiteX2" fmla="*/ 18183 w 41262"/>
                <a:gd name="connsiteY2" fmla="*/ 0 h 36452"/>
                <a:gd name="connsiteX3" fmla="*/ 0 w 41262"/>
                <a:gd name="connsiteY3" fmla="*/ 13640 h 36452"/>
                <a:gd name="connsiteX4" fmla="*/ 22812 w 41262"/>
                <a:gd name="connsiteY4" fmla="*/ 36452 h 36452"/>
                <a:gd name="connsiteX5" fmla="*/ 41262 w 41262"/>
                <a:gd name="connsiteY5" fmla="*/ 13392 h 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62" h="36452">
                  <a:moveTo>
                    <a:pt x="41262" y="13392"/>
                  </a:moveTo>
                  <a:lnTo>
                    <a:pt x="36157" y="11563"/>
                  </a:lnTo>
                  <a:cubicBezTo>
                    <a:pt x="29213" y="9087"/>
                    <a:pt x="23127" y="5067"/>
                    <a:pt x="18183" y="0"/>
                  </a:cubicBezTo>
                  <a:lnTo>
                    <a:pt x="0" y="13640"/>
                  </a:lnTo>
                  <a:lnTo>
                    <a:pt x="22812" y="36452"/>
                  </a:lnTo>
                  <a:lnTo>
                    <a:pt x="41262" y="13392"/>
                  </a:lnTo>
                  <a:close/>
                </a:path>
              </a:pathLst>
            </a:custGeom>
            <a:solidFill>
              <a:schemeClr val="bg1"/>
            </a:solidFill>
            <a:ln w="9525" cap="flat">
              <a:noFill/>
              <a:prstDash val="solid"/>
              <a:miter/>
            </a:ln>
          </p:spPr>
          <p:txBody>
            <a:bodyPr rtlCol="0" anchor="ctr"/>
            <a:lstStyle/>
            <a:p>
              <a:endParaRPr lang="en-NL"/>
            </a:p>
          </p:txBody>
        </p:sp>
        <p:sp>
          <p:nvSpPr>
            <p:cNvPr id="49" name="Freeform: Shape 48">
              <a:extLst>
                <a:ext uri="{FF2B5EF4-FFF2-40B4-BE49-F238E27FC236}">
                  <a16:creationId xmlns:a16="http://schemas.microsoft.com/office/drawing/2014/main" id="{C9CA349E-141C-4A0F-8D88-C08F4A995989}"/>
                </a:ext>
              </a:extLst>
            </p:cNvPr>
            <p:cNvSpPr/>
            <p:nvPr/>
          </p:nvSpPr>
          <p:spPr>
            <a:xfrm>
              <a:off x="12087225" y="3809315"/>
              <a:ext cx="95250" cy="114300"/>
            </a:xfrm>
            <a:custGeom>
              <a:avLst/>
              <a:gdLst>
                <a:gd name="connsiteX0" fmla="*/ 38100 w 95250"/>
                <a:gd name="connsiteY0" fmla="*/ 64037 h 114300"/>
                <a:gd name="connsiteX1" fmla="*/ 28575 w 95250"/>
                <a:gd name="connsiteY1" fmla="*/ 47625 h 114300"/>
                <a:gd name="connsiteX2" fmla="*/ 47625 w 95250"/>
                <a:gd name="connsiteY2" fmla="*/ 28575 h 114300"/>
                <a:gd name="connsiteX3" fmla="*/ 66675 w 95250"/>
                <a:gd name="connsiteY3" fmla="*/ 47625 h 114300"/>
                <a:gd name="connsiteX4" fmla="*/ 57150 w 95250"/>
                <a:gd name="connsiteY4" fmla="*/ 64037 h 114300"/>
                <a:gd name="connsiteX5" fmla="*/ 57150 w 95250"/>
                <a:gd name="connsiteY5" fmla="*/ 114300 h 114300"/>
                <a:gd name="connsiteX6" fmla="*/ 67637 w 95250"/>
                <a:gd name="connsiteY6" fmla="*/ 114300 h 114300"/>
                <a:gd name="connsiteX7" fmla="*/ 81048 w 95250"/>
                <a:gd name="connsiteY7" fmla="*/ 86277 h 114300"/>
                <a:gd name="connsiteX8" fmla="*/ 95250 w 95250"/>
                <a:gd name="connsiteY8" fmla="*/ 47625 h 114300"/>
                <a:gd name="connsiteX9" fmla="*/ 47625 w 95250"/>
                <a:gd name="connsiteY9" fmla="*/ 0 h 114300"/>
                <a:gd name="connsiteX10" fmla="*/ 0 w 95250"/>
                <a:gd name="connsiteY10" fmla="*/ 47625 h 114300"/>
                <a:gd name="connsiteX11" fmla="*/ 14202 w 95250"/>
                <a:gd name="connsiteY11" fmla="*/ 86277 h 114300"/>
                <a:gd name="connsiteX12" fmla="*/ 27613 w 95250"/>
                <a:gd name="connsiteY12" fmla="*/ 114300 h 114300"/>
                <a:gd name="connsiteX13" fmla="*/ 38100 w 95250"/>
                <a:gd name="connsiteY13" fmla="*/ 114300 h 114300"/>
                <a:gd name="connsiteX14" fmla="*/ 38100 w 95250"/>
                <a:gd name="connsiteY14" fmla="*/ 6403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250" h="114300">
                  <a:moveTo>
                    <a:pt x="38100" y="64037"/>
                  </a:moveTo>
                  <a:cubicBezTo>
                    <a:pt x="32433" y="60731"/>
                    <a:pt x="28575" y="54654"/>
                    <a:pt x="28575" y="47625"/>
                  </a:cubicBezTo>
                  <a:cubicBezTo>
                    <a:pt x="28575" y="37100"/>
                    <a:pt x="37100" y="28575"/>
                    <a:pt x="47625" y="28575"/>
                  </a:cubicBezTo>
                  <a:cubicBezTo>
                    <a:pt x="58150" y="28575"/>
                    <a:pt x="66675" y="37100"/>
                    <a:pt x="66675" y="47625"/>
                  </a:cubicBezTo>
                  <a:cubicBezTo>
                    <a:pt x="66675" y="54654"/>
                    <a:pt x="62817" y="60731"/>
                    <a:pt x="57150" y="64037"/>
                  </a:cubicBezTo>
                  <a:lnTo>
                    <a:pt x="57150" y="114300"/>
                  </a:lnTo>
                  <a:lnTo>
                    <a:pt x="67637" y="114300"/>
                  </a:lnTo>
                  <a:cubicBezTo>
                    <a:pt x="69809" y="103127"/>
                    <a:pt x="75467" y="94564"/>
                    <a:pt x="81048" y="86277"/>
                  </a:cubicBezTo>
                  <a:cubicBezTo>
                    <a:pt x="88354" y="75409"/>
                    <a:pt x="95250" y="65141"/>
                    <a:pt x="95250" y="47625"/>
                  </a:cubicBezTo>
                  <a:cubicBezTo>
                    <a:pt x="95250" y="21365"/>
                    <a:pt x="73885" y="0"/>
                    <a:pt x="47625" y="0"/>
                  </a:cubicBezTo>
                  <a:cubicBezTo>
                    <a:pt x="21365" y="0"/>
                    <a:pt x="0" y="21365"/>
                    <a:pt x="0" y="47625"/>
                  </a:cubicBezTo>
                  <a:cubicBezTo>
                    <a:pt x="0" y="65141"/>
                    <a:pt x="6896" y="75409"/>
                    <a:pt x="14202" y="86277"/>
                  </a:cubicBezTo>
                  <a:cubicBezTo>
                    <a:pt x="19774" y="94574"/>
                    <a:pt x="25441" y="103137"/>
                    <a:pt x="27613" y="114300"/>
                  </a:cubicBezTo>
                  <a:lnTo>
                    <a:pt x="38100" y="114300"/>
                  </a:lnTo>
                  <a:lnTo>
                    <a:pt x="38100" y="64037"/>
                  </a:lnTo>
                  <a:close/>
                </a:path>
              </a:pathLst>
            </a:custGeom>
            <a:solidFill>
              <a:schemeClr val="bg1"/>
            </a:solidFill>
            <a:ln w="9525" cap="flat">
              <a:noFill/>
              <a:prstDash val="solid"/>
              <a:miter/>
            </a:ln>
          </p:spPr>
          <p:txBody>
            <a:bodyPr rtlCol="0" anchor="ctr"/>
            <a:lstStyle/>
            <a:p>
              <a:endParaRPr lang="en-NL"/>
            </a:p>
          </p:txBody>
        </p:sp>
        <p:sp>
          <p:nvSpPr>
            <p:cNvPr id="50" name="Freeform: Shape 49">
              <a:extLst>
                <a:ext uri="{FF2B5EF4-FFF2-40B4-BE49-F238E27FC236}">
                  <a16:creationId xmlns:a16="http://schemas.microsoft.com/office/drawing/2014/main" id="{C0BC64E9-CC81-40EC-B677-D8C9BA1EA62A}"/>
                </a:ext>
              </a:extLst>
            </p:cNvPr>
            <p:cNvSpPr/>
            <p:nvPr/>
          </p:nvSpPr>
          <p:spPr>
            <a:xfrm>
              <a:off x="12277725" y="3924719"/>
              <a:ext cx="152400" cy="234638"/>
            </a:xfrm>
            <a:custGeom>
              <a:avLst/>
              <a:gdLst>
                <a:gd name="connsiteX0" fmla="*/ 132493 w 152400"/>
                <a:gd name="connsiteY0" fmla="*/ 56045 h 234638"/>
                <a:gd name="connsiteX1" fmla="*/ 114300 w 152400"/>
                <a:gd name="connsiteY1" fmla="*/ 56045 h 234638"/>
                <a:gd name="connsiteX2" fmla="*/ 114300 w 152400"/>
                <a:gd name="connsiteY2" fmla="*/ 27470 h 234638"/>
                <a:gd name="connsiteX3" fmla="*/ 93154 w 152400"/>
                <a:gd name="connsiteY3" fmla="*/ 0 h 234638"/>
                <a:gd name="connsiteX4" fmla="*/ 66675 w 152400"/>
                <a:gd name="connsiteY4" fmla="*/ 17945 h 234638"/>
                <a:gd name="connsiteX5" fmla="*/ 19050 w 152400"/>
                <a:gd name="connsiteY5" fmla="*/ 17945 h 234638"/>
                <a:gd name="connsiteX6" fmla="*/ 15097 w 152400"/>
                <a:gd name="connsiteY6" fmla="*/ 17745 h 234638"/>
                <a:gd name="connsiteX7" fmla="*/ 181 w 152400"/>
                <a:gd name="connsiteY7" fmla="*/ 84839 h 234638"/>
                <a:gd name="connsiteX8" fmla="*/ 0 w 152400"/>
                <a:gd name="connsiteY8" fmla="*/ 86506 h 234638"/>
                <a:gd name="connsiteX9" fmla="*/ 7639 w 152400"/>
                <a:gd name="connsiteY9" fmla="*/ 94145 h 234638"/>
                <a:gd name="connsiteX10" fmla="*/ 19050 w 152400"/>
                <a:gd name="connsiteY10" fmla="*/ 94145 h 234638"/>
                <a:gd name="connsiteX11" fmla="*/ 19050 w 152400"/>
                <a:gd name="connsiteY11" fmla="*/ 132245 h 234638"/>
                <a:gd name="connsiteX12" fmla="*/ 38100 w 152400"/>
                <a:gd name="connsiteY12" fmla="*/ 132245 h 234638"/>
                <a:gd name="connsiteX13" fmla="*/ 57150 w 152400"/>
                <a:gd name="connsiteY13" fmla="*/ 113195 h 234638"/>
                <a:gd name="connsiteX14" fmla="*/ 76200 w 152400"/>
                <a:gd name="connsiteY14" fmla="*/ 113195 h 234638"/>
                <a:gd name="connsiteX15" fmla="*/ 38100 w 152400"/>
                <a:gd name="connsiteY15" fmla="*/ 151295 h 234638"/>
                <a:gd name="connsiteX16" fmla="*/ 19050 w 152400"/>
                <a:gd name="connsiteY16" fmla="*/ 151295 h 234638"/>
                <a:gd name="connsiteX17" fmla="*/ 19050 w 152400"/>
                <a:gd name="connsiteY17" fmla="*/ 153476 h 234638"/>
                <a:gd name="connsiteX18" fmla="*/ 38671 w 152400"/>
                <a:gd name="connsiteY18" fmla="*/ 170107 h 234638"/>
                <a:gd name="connsiteX19" fmla="*/ 76200 w 152400"/>
                <a:gd name="connsiteY19" fmla="*/ 163859 h 234638"/>
                <a:gd name="connsiteX20" fmla="*/ 76200 w 152400"/>
                <a:gd name="connsiteY20" fmla="*/ 200635 h 234638"/>
                <a:gd name="connsiteX21" fmla="*/ 72838 w 152400"/>
                <a:gd name="connsiteY21" fmla="*/ 217818 h 234638"/>
                <a:gd name="connsiteX22" fmla="*/ 95250 w 152400"/>
                <a:gd name="connsiteY22" fmla="*/ 234639 h 234638"/>
                <a:gd name="connsiteX23" fmla="*/ 117662 w 152400"/>
                <a:gd name="connsiteY23" fmla="*/ 217827 h 234638"/>
                <a:gd name="connsiteX24" fmla="*/ 114300 w 152400"/>
                <a:gd name="connsiteY24" fmla="*/ 200644 h 234638"/>
                <a:gd name="connsiteX25" fmla="*/ 114300 w 152400"/>
                <a:gd name="connsiteY25" fmla="*/ 107309 h 234638"/>
                <a:gd name="connsiteX26" fmla="*/ 141399 w 152400"/>
                <a:gd name="connsiteY26" fmla="*/ 93764 h 234638"/>
                <a:gd name="connsiteX27" fmla="*/ 152400 w 152400"/>
                <a:gd name="connsiteY27" fmla="*/ 75952 h 234638"/>
                <a:gd name="connsiteX28" fmla="*/ 132493 w 152400"/>
                <a:gd name="connsiteY28" fmla="*/ 56045 h 234638"/>
                <a:gd name="connsiteX29" fmla="*/ 47625 w 152400"/>
                <a:gd name="connsiteY29" fmla="*/ 75095 h 234638"/>
                <a:gd name="connsiteX30" fmla="*/ 19050 w 152400"/>
                <a:gd name="connsiteY30" fmla="*/ 46520 h 234638"/>
                <a:gd name="connsiteX31" fmla="*/ 19050 w 152400"/>
                <a:gd name="connsiteY31" fmla="*/ 36995 h 234638"/>
                <a:gd name="connsiteX32" fmla="*/ 38100 w 152400"/>
                <a:gd name="connsiteY32" fmla="*/ 36995 h 234638"/>
                <a:gd name="connsiteX33" fmla="*/ 38100 w 152400"/>
                <a:gd name="connsiteY33" fmla="*/ 46520 h 234638"/>
                <a:gd name="connsiteX34" fmla="*/ 47625 w 152400"/>
                <a:gd name="connsiteY34" fmla="*/ 56045 h 234638"/>
                <a:gd name="connsiteX35" fmla="*/ 57150 w 152400"/>
                <a:gd name="connsiteY35" fmla="*/ 46520 h 234638"/>
                <a:gd name="connsiteX36" fmla="*/ 57150 w 152400"/>
                <a:gd name="connsiteY36" fmla="*/ 36995 h 234638"/>
                <a:gd name="connsiteX37" fmla="*/ 76200 w 152400"/>
                <a:gd name="connsiteY37" fmla="*/ 36995 h 234638"/>
                <a:gd name="connsiteX38" fmla="*/ 76200 w 152400"/>
                <a:gd name="connsiteY38" fmla="*/ 46520 h 234638"/>
                <a:gd name="connsiteX39" fmla="*/ 47625 w 152400"/>
                <a:gd name="connsiteY39" fmla="*/ 75095 h 23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2400" h="234638">
                  <a:moveTo>
                    <a:pt x="132493" y="56045"/>
                  </a:moveTo>
                  <a:lnTo>
                    <a:pt x="114300" y="56045"/>
                  </a:lnTo>
                  <a:lnTo>
                    <a:pt x="114300" y="27470"/>
                  </a:lnTo>
                  <a:cubicBezTo>
                    <a:pt x="114300" y="14297"/>
                    <a:pt x="105299" y="3286"/>
                    <a:pt x="93154" y="0"/>
                  </a:cubicBezTo>
                  <a:cubicBezTo>
                    <a:pt x="88925" y="10497"/>
                    <a:pt x="78667" y="17945"/>
                    <a:pt x="66675" y="17945"/>
                  </a:cubicBezTo>
                  <a:lnTo>
                    <a:pt x="19050" y="17945"/>
                  </a:lnTo>
                  <a:cubicBezTo>
                    <a:pt x="17717" y="17945"/>
                    <a:pt x="16402" y="17840"/>
                    <a:pt x="15097" y="17745"/>
                  </a:cubicBezTo>
                  <a:lnTo>
                    <a:pt x="181" y="84839"/>
                  </a:lnTo>
                  <a:cubicBezTo>
                    <a:pt x="57" y="85392"/>
                    <a:pt x="0" y="85954"/>
                    <a:pt x="0" y="86506"/>
                  </a:cubicBezTo>
                  <a:cubicBezTo>
                    <a:pt x="0" y="90726"/>
                    <a:pt x="3429" y="94145"/>
                    <a:pt x="7639" y="94145"/>
                  </a:cubicBezTo>
                  <a:lnTo>
                    <a:pt x="19050" y="94145"/>
                  </a:lnTo>
                  <a:lnTo>
                    <a:pt x="19050" y="132245"/>
                  </a:lnTo>
                  <a:lnTo>
                    <a:pt x="38100" y="132245"/>
                  </a:lnTo>
                  <a:cubicBezTo>
                    <a:pt x="48606" y="132245"/>
                    <a:pt x="57150" y="123701"/>
                    <a:pt x="57150" y="113195"/>
                  </a:cubicBezTo>
                  <a:lnTo>
                    <a:pt x="76200" y="113195"/>
                  </a:lnTo>
                  <a:cubicBezTo>
                    <a:pt x="76200" y="134207"/>
                    <a:pt x="59112" y="151295"/>
                    <a:pt x="38100" y="151295"/>
                  </a:cubicBezTo>
                  <a:lnTo>
                    <a:pt x="19050" y="151295"/>
                  </a:lnTo>
                  <a:lnTo>
                    <a:pt x="19050" y="153476"/>
                  </a:lnTo>
                  <a:cubicBezTo>
                    <a:pt x="19050" y="163706"/>
                    <a:pt x="28632" y="171850"/>
                    <a:pt x="38671" y="170107"/>
                  </a:cubicBezTo>
                  <a:lnTo>
                    <a:pt x="76200" y="163859"/>
                  </a:lnTo>
                  <a:lnTo>
                    <a:pt x="76200" y="200635"/>
                  </a:lnTo>
                  <a:cubicBezTo>
                    <a:pt x="76200" y="206645"/>
                    <a:pt x="74943" y="212427"/>
                    <a:pt x="72838" y="217818"/>
                  </a:cubicBezTo>
                  <a:lnTo>
                    <a:pt x="95250" y="234639"/>
                  </a:lnTo>
                  <a:lnTo>
                    <a:pt x="117662" y="217827"/>
                  </a:lnTo>
                  <a:cubicBezTo>
                    <a:pt x="115557" y="212427"/>
                    <a:pt x="114300" y="206654"/>
                    <a:pt x="114300" y="200644"/>
                  </a:cubicBezTo>
                  <a:lnTo>
                    <a:pt x="114300" y="107309"/>
                  </a:lnTo>
                  <a:lnTo>
                    <a:pt x="141399" y="93764"/>
                  </a:lnTo>
                  <a:cubicBezTo>
                    <a:pt x="148180" y="90373"/>
                    <a:pt x="152400" y="83544"/>
                    <a:pt x="152400" y="75952"/>
                  </a:cubicBezTo>
                  <a:cubicBezTo>
                    <a:pt x="152400" y="64980"/>
                    <a:pt x="143466" y="56045"/>
                    <a:pt x="132493" y="56045"/>
                  </a:cubicBezTo>
                  <a:close/>
                  <a:moveTo>
                    <a:pt x="47625" y="75095"/>
                  </a:moveTo>
                  <a:cubicBezTo>
                    <a:pt x="31871" y="75095"/>
                    <a:pt x="19050" y="62274"/>
                    <a:pt x="19050" y="46520"/>
                  </a:cubicBezTo>
                  <a:lnTo>
                    <a:pt x="19050" y="36995"/>
                  </a:lnTo>
                  <a:lnTo>
                    <a:pt x="38100" y="36995"/>
                  </a:lnTo>
                  <a:lnTo>
                    <a:pt x="38100" y="46520"/>
                  </a:lnTo>
                  <a:cubicBezTo>
                    <a:pt x="38100" y="51778"/>
                    <a:pt x="42377" y="56045"/>
                    <a:pt x="47625" y="56045"/>
                  </a:cubicBezTo>
                  <a:cubicBezTo>
                    <a:pt x="52873" y="56045"/>
                    <a:pt x="57150" y="51778"/>
                    <a:pt x="57150" y="46520"/>
                  </a:cubicBezTo>
                  <a:lnTo>
                    <a:pt x="57150" y="36995"/>
                  </a:lnTo>
                  <a:lnTo>
                    <a:pt x="76200" y="36995"/>
                  </a:lnTo>
                  <a:lnTo>
                    <a:pt x="76200" y="46520"/>
                  </a:lnTo>
                  <a:cubicBezTo>
                    <a:pt x="76200" y="62274"/>
                    <a:pt x="63379" y="75095"/>
                    <a:pt x="47625" y="75095"/>
                  </a:cubicBezTo>
                  <a:close/>
                </a:path>
              </a:pathLst>
            </a:custGeom>
            <a:solidFill>
              <a:schemeClr val="bg1"/>
            </a:solidFill>
            <a:ln w="9525" cap="flat">
              <a:noFill/>
              <a:prstDash val="solid"/>
              <a:miter/>
            </a:ln>
          </p:spPr>
          <p:txBody>
            <a:bodyPr rtlCol="0" anchor="ctr"/>
            <a:lstStyle/>
            <a:p>
              <a:endParaRPr lang="en-NL"/>
            </a:p>
          </p:txBody>
        </p:sp>
        <p:sp>
          <p:nvSpPr>
            <p:cNvPr id="51" name="Freeform: Shape 50">
              <a:extLst>
                <a:ext uri="{FF2B5EF4-FFF2-40B4-BE49-F238E27FC236}">
                  <a16:creationId xmlns:a16="http://schemas.microsoft.com/office/drawing/2014/main" id="{F95ECE30-20A6-420F-8FC2-3D7794FFADC8}"/>
                </a:ext>
              </a:extLst>
            </p:cNvPr>
            <p:cNvSpPr/>
            <p:nvPr/>
          </p:nvSpPr>
          <p:spPr>
            <a:xfrm>
              <a:off x="12360468" y="4184733"/>
              <a:ext cx="25012" cy="24631"/>
            </a:xfrm>
            <a:custGeom>
              <a:avLst/>
              <a:gdLst>
                <a:gd name="connsiteX0" fmla="*/ 0 w 25012"/>
                <a:gd name="connsiteY0" fmla="*/ 12506 h 24631"/>
                <a:gd name="connsiteX1" fmla="*/ 8077 w 25012"/>
                <a:gd name="connsiteY1" fmla="*/ 24632 h 24631"/>
                <a:gd name="connsiteX2" fmla="*/ 16935 w 25012"/>
                <a:gd name="connsiteY2" fmla="*/ 24632 h 24631"/>
                <a:gd name="connsiteX3" fmla="*/ 25013 w 25012"/>
                <a:gd name="connsiteY3" fmla="*/ 12506 h 24631"/>
                <a:gd name="connsiteX4" fmla="*/ 12506 w 25012"/>
                <a:gd name="connsiteY4" fmla="*/ 0 h 2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24631">
                  <a:moveTo>
                    <a:pt x="0" y="12506"/>
                  </a:moveTo>
                  <a:lnTo>
                    <a:pt x="8077" y="24632"/>
                  </a:lnTo>
                  <a:lnTo>
                    <a:pt x="16935" y="24632"/>
                  </a:lnTo>
                  <a:lnTo>
                    <a:pt x="25013" y="12506"/>
                  </a:lnTo>
                  <a:lnTo>
                    <a:pt x="12506" y="0"/>
                  </a:lnTo>
                  <a:close/>
                </a:path>
              </a:pathLst>
            </a:custGeom>
            <a:solidFill>
              <a:schemeClr val="bg1"/>
            </a:solidFill>
            <a:ln w="9525" cap="flat">
              <a:noFill/>
              <a:prstDash val="solid"/>
              <a:miter/>
            </a:ln>
          </p:spPr>
          <p:txBody>
            <a:bodyPr rtlCol="0" anchor="ctr"/>
            <a:lstStyle/>
            <a:p>
              <a:endParaRPr lang="en-NL"/>
            </a:p>
          </p:txBody>
        </p:sp>
        <p:sp>
          <p:nvSpPr>
            <p:cNvPr id="52" name="Freeform: Shape 51">
              <a:extLst>
                <a:ext uri="{FF2B5EF4-FFF2-40B4-BE49-F238E27FC236}">
                  <a16:creationId xmlns:a16="http://schemas.microsoft.com/office/drawing/2014/main" id="{36F42874-8532-4B5F-B8E9-1C681C67F5AC}"/>
                </a:ext>
              </a:extLst>
            </p:cNvPr>
            <p:cNvSpPr/>
            <p:nvPr/>
          </p:nvSpPr>
          <p:spPr>
            <a:xfrm>
              <a:off x="12221032" y="4178818"/>
              <a:ext cx="131902" cy="87696"/>
            </a:xfrm>
            <a:custGeom>
              <a:avLst/>
              <a:gdLst>
                <a:gd name="connsiteX0" fmla="*/ 113052 w 131902"/>
                <a:gd name="connsiteY0" fmla="*/ 44806 h 87696"/>
                <a:gd name="connsiteX1" fmla="*/ 77200 w 131902"/>
                <a:gd name="connsiteY1" fmla="*/ 0 h 87696"/>
                <a:gd name="connsiteX2" fmla="*/ 64980 w 131902"/>
                <a:gd name="connsiteY2" fmla="*/ 4362 h 87696"/>
                <a:gd name="connsiteX3" fmla="*/ 0 w 131902"/>
                <a:gd name="connsiteY3" fmla="*/ 87697 h 87696"/>
                <a:gd name="connsiteX4" fmla="*/ 116500 w 131902"/>
                <a:gd name="connsiteY4" fmla="*/ 87697 h 87696"/>
                <a:gd name="connsiteX5" fmla="*/ 131902 w 131902"/>
                <a:gd name="connsiteY5" fmla="*/ 41481 h 87696"/>
                <a:gd name="connsiteX6" fmla="*/ 125692 w 131902"/>
                <a:gd name="connsiteY6" fmla="*/ 32166 h 87696"/>
                <a:gd name="connsiteX7" fmla="*/ 113052 w 131902"/>
                <a:gd name="connsiteY7" fmla="*/ 44806 h 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02" h="87696">
                  <a:moveTo>
                    <a:pt x="113052" y="44806"/>
                  </a:moveTo>
                  <a:lnTo>
                    <a:pt x="77200" y="0"/>
                  </a:lnTo>
                  <a:lnTo>
                    <a:pt x="64980" y="4362"/>
                  </a:lnTo>
                  <a:cubicBezTo>
                    <a:pt x="28861" y="17259"/>
                    <a:pt x="3667" y="50044"/>
                    <a:pt x="0" y="87697"/>
                  </a:cubicBezTo>
                  <a:lnTo>
                    <a:pt x="116500" y="87697"/>
                  </a:lnTo>
                  <a:lnTo>
                    <a:pt x="131902" y="41481"/>
                  </a:lnTo>
                  <a:lnTo>
                    <a:pt x="125692" y="32166"/>
                  </a:lnTo>
                  <a:lnTo>
                    <a:pt x="113052" y="44806"/>
                  </a:lnTo>
                  <a:close/>
                </a:path>
              </a:pathLst>
            </a:custGeom>
            <a:solidFill>
              <a:schemeClr val="bg1"/>
            </a:solidFill>
            <a:ln w="9525" cap="flat">
              <a:noFill/>
              <a:prstDash val="solid"/>
              <a:miter/>
            </a:ln>
          </p:spPr>
          <p:txBody>
            <a:bodyPr rtlCol="0" anchor="ctr"/>
            <a:lstStyle/>
            <a:p>
              <a:endParaRPr lang="en-NL"/>
            </a:p>
          </p:txBody>
        </p:sp>
        <p:sp>
          <p:nvSpPr>
            <p:cNvPr id="53" name="Freeform: Shape 52">
              <a:extLst>
                <a:ext uri="{FF2B5EF4-FFF2-40B4-BE49-F238E27FC236}">
                  <a16:creationId xmlns:a16="http://schemas.microsoft.com/office/drawing/2014/main" id="{389BDED4-93FF-474B-9A5B-AF823B87FCB0}"/>
                </a:ext>
              </a:extLst>
            </p:cNvPr>
            <p:cNvSpPr/>
            <p:nvPr/>
          </p:nvSpPr>
          <p:spPr>
            <a:xfrm>
              <a:off x="12393006" y="4178818"/>
              <a:ext cx="131911" cy="87696"/>
            </a:xfrm>
            <a:custGeom>
              <a:avLst/>
              <a:gdLst>
                <a:gd name="connsiteX0" fmla="*/ 66932 w 131911"/>
                <a:gd name="connsiteY0" fmla="*/ 4362 h 87696"/>
                <a:gd name="connsiteX1" fmla="*/ 54712 w 131911"/>
                <a:gd name="connsiteY1" fmla="*/ 0 h 87696"/>
                <a:gd name="connsiteX2" fmla="*/ 18859 w 131911"/>
                <a:gd name="connsiteY2" fmla="*/ 44806 h 87696"/>
                <a:gd name="connsiteX3" fmla="*/ 6210 w 131911"/>
                <a:gd name="connsiteY3" fmla="*/ 32156 h 87696"/>
                <a:gd name="connsiteX4" fmla="*/ 0 w 131911"/>
                <a:gd name="connsiteY4" fmla="*/ 41472 h 87696"/>
                <a:gd name="connsiteX5" fmla="*/ 15411 w 131911"/>
                <a:gd name="connsiteY5" fmla="*/ 87697 h 87696"/>
                <a:gd name="connsiteX6" fmla="*/ 131912 w 131911"/>
                <a:gd name="connsiteY6" fmla="*/ 87697 h 87696"/>
                <a:gd name="connsiteX7" fmla="*/ 66932 w 131911"/>
                <a:gd name="connsiteY7" fmla="*/ 4362 h 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11" h="87696">
                  <a:moveTo>
                    <a:pt x="66932" y="4362"/>
                  </a:moveTo>
                  <a:lnTo>
                    <a:pt x="54712" y="0"/>
                  </a:lnTo>
                  <a:lnTo>
                    <a:pt x="18859" y="44806"/>
                  </a:lnTo>
                  <a:lnTo>
                    <a:pt x="6210" y="32156"/>
                  </a:lnTo>
                  <a:lnTo>
                    <a:pt x="0" y="41472"/>
                  </a:lnTo>
                  <a:lnTo>
                    <a:pt x="15411" y="87697"/>
                  </a:lnTo>
                  <a:lnTo>
                    <a:pt x="131912" y="87697"/>
                  </a:lnTo>
                  <a:cubicBezTo>
                    <a:pt x="128235" y="50044"/>
                    <a:pt x="103051" y="17259"/>
                    <a:pt x="66932" y="4362"/>
                  </a:cubicBezTo>
                  <a:close/>
                </a:path>
              </a:pathLst>
            </a:custGeom>
            <a:solidFill>
              <a:schemeClr val="bg1"/>
            </a:solidFill>
            <a:ln w="9525" cap="flat">
              <a:noFill/>
              <a:prstDash val="solid"/>
              <a:miter/>
            </a:ln>
          </p:spPr>
          <p:txBody>
            <a:bodyPr rtlCol="0" anchor="ctr"/>
            <a:lstStyle/>
            <a:p>
              <a:endParaRPr lang="en-NL"/>
            </a:p>
          </p:txBody>
        </p:sp>
        <p:sp>
          <p:nvSpPr>
            <p:cNvPr id="54" name="Freeform: Shape 53">
              <a:extLst>
                <a:ext uri="{FF2B5EF4-FFF2-40B4-BE49-F238E27FC236}">
                  <a16:creationId xmlns:a16="http://schemas.microsoft.com/office/drawing/2014/main" id="{385238A1-121C-4234-87F1-EF6427F2A342}"/>
                </a:ext>
              </a:extLst>
            </p:cNvPr>
            <p:cNvSpPr/>
            <p:nvPr/>
          </p:nvSpPr>
          <p:spPr>
            <a:xfrm>
              <a:off x="12458547" y="3938607"/>
              <a:ext cx="149171" cy="117986"/>
            </a:xfrm>
            <a:custGeom>
              <a:avLst/>
              <a:gdLst>
                <a:gd name="connsiteX0" fmla="*/ 141237 w 149171"/>
                <a:gd name="connsiteY0" fmla="*/ 11554 h 117986"/>
                <a:gd name="connsiteX1" fmla="*/ 136046 w 149171"/>
                <a:gd name="connsiteY1" fmla="*/ 17155 h 117986"/>
                <a:gd name="connsiteX2" fmla="*/ 132578 w 149171"/>
                <a:gd name="connsiteY2" fmla="*/ 27356 h 117986"/>
                <a:gd name="connsiteX3" fmla="*/ 114452 w 149171"/>
                <a:gd name="connsiteY3" fmla="*/ 32633 h 117986"/>
                <a:gd name="connsiteX4" fmla="*/ 96336 w 149171"/>
                <a:gd name="connsiteY4" fmla="*/ 27356 h 117986"/>
                <a:gd name="connsiteX5" fmla="*/ 95812 w 149171"/>
                <a:gd name="connsiteY5" fmla="*/ 26070 h 117986"/>
                <a:gd name="connsiteX6" fmla="*/ 92878 w 149171"/>
                <a:gd name="connsiteY6" fmla="*/ 17145 h 117986"/>
                <a:gd name="connsiteX7" fmla="*/ 87697 w 149171"/>
                <a:gd name="connsiteY7" fmla="*/ 11554 h 117986"/>
                <a:gd name="connsiteX8" fmla="*/ 80058 w 149171"/>
                <a:gd name="connsiteY8" fmla="*/ 11782 h 117986"/>
                <a:gd name="connsiteX9" fmla="*/ 65399 w 149171"/>
                <a:gd name="connsiteY9" fmla="*/ 19079 h 117986"/>
                <a:gd name="connsiteX10" fmla="*/ 46330 w 149171"/>
                <a:gd name="connsiteY10" fmla="*/ 0 h 117986"/>
                <a:gd name="connsiteX11" fmla="*/ 47777 w 149171"/>
                <a:gd name="connsiteY11" fmla="*/ 18288 h 117986"/>
                <a:gd name="connsiteX12" fmla="*/ 0 w 149171"/>
                <a:gd name="connsiteY12" fmla="*/ 117986 h 117986"/>
                <a:gd name="connsiteX13" fmla="*/ 149171 w 149171"/>
                <a:gd name="connsiteY13" fmla="*/ 11963 h 117986"/>
                <a:gd name="connsiteX14" fmla="*/ 148838 w 149171"/>
                <a:gd name="connsiteY14" fmla="*/ 11801 h 117986"/>
                <a:gd name="connsiteX15" fmla="*/ 141237 w 149171"/>
                <a:gd name="connsiteY15" fmla="*/ 11554 h 11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171" h="117986">
                  <a:moveTo>
                    <a:pt x="141237" y="11554"/>
                  </a:moveTo>
                  <a:cubicBezTo>
                    <a:pt x="138760" y="12573"/>
                    <a:pt x="136874" y="14621"/>
                    <a:pt x="136046" y="17155"/>
                  </a:cubicBezTo>
                  <a:lnTo>
                    <a:pt x="132578" y="27356"/>
                  </a:lnTo>
                  <a:cubicBezTo>
                    <a:pt x="129931" y="32633"/>
                    <a:pt x="128168" y="32633"/>
                    <a:pt x="114452" y="32633"/>
                  </a:cubicBezTo>
                  <a:cubicBezTo>
                    <a:pt x="100736" y="32633"/>
                    <a:pt x="98974" y="32633"/>
                    <a:pt x="96336" y="27356"/>
                  </a:cubicBezTo>
                  <a:lnTo>
                    <a:pt x="95812" y="26070"/>
                  </a:lnTo>
                  <a:lnTo>
                    <a:pt x="92878" y="17145"/>
                  </a:lnTo>
                  <a:cubicBezTo>
                    <a:pt x="92040" y="14611"/>
                    <a:pt x="90154" y="12573"/>
                    <a:pt x="87697" y="11554"/>
                  </a:cubicBezTo>
                  <a:cubicBezTo>
                    <a:pt x="85230" y="10525"/>
                    <a:pt x="82458" y="10611"/>
                    <a:pt x="80058" y="11782"/>
                  </a:cubicBezTo>
                  <a:lnTo>
                    <a:pt x="65399" y="19079"/>
                  </a:lnTo>
                  <a:lnTo>
                    <a:pt x="46330" y="0"/>
                  </a:lnTo>
                  <a:cubicBezTo>
                    <a:pt x="47177" y="6001"/>
                    <a:pt x="47777" y="12068"/>
                    <a:pt x="47777" y="18288"/>
                  </a:cubicBezTo>
                  <a:cubicBezTo>
                    <a:pt x="47777" y="57179"/>
                    <a:pt x="29975" y="93697"/>
                    <a:pt x="0" y="117986"/>
                  </a:cubicBezTo>
                  <a:cubicBezTo>
                    <a:pt x="65875" y="114367"/>
                    <a:pt x="124111" y="73009"/>
                    <a:pt x="149171" y="11963"/>
                  </a:cubicBezTo>
                  <a:lnTo>
                    <a:pt x="148838" y="11801"/>
                  </a:lnTo>
                  <a:cubicBezTo>
                    <a:pt x="146456" y="10611"/>
                    <a:pt x="143685" y="10535"/>
                    <a:pt x="141237" y="11554"/>
                  </a:cubicBezTo>
                  <a:close/>
                </a:path>
              </a:pathLst>
            </a:custGeom>
            <a:solidFill>
              <a:schemeClr val="bg1"/>
            </a:solidFill>
            <a:ln w="9525" cap="flat">
              <a:noFill/>
              <a:prstDash val="solid"/>
              <a:miter/>
            </a:ln>
          </p:spPr>
          <p:txBody>
            <a:bodyPr rtlCol="0" anchor="ctr"/>
            <a:lstStyle/>
            <a:p>
              <a:endParaRPr lang="en-NL"/>
            </a:p>
          </p:txBody>
        </p:sp>
        <p:sp>
          <p:nvSpPr>
            <p:cNvPr id="55" name="Freeform: Shape 54">
              <a:extLst>
                <a:ext uri="{FF2B5EF4-FFF2-40B4-BE49-F238E27FC236}">
                  <a16:creationId xmlns:a16="http://schemas.microsoft.com/office/drawing/2014/main" id="{ACC4AF13-29FD-42E8-AEC7-15C58797EC67}"/>
                </a:ext>
              </a:extLst>
            </p:cNvPr>
            <p:cNvSpPr/>
            <p:nvPr/>
          </p:nvSpPr>
          <p:spPr>
            <a:xfrm>
              <a:off x="12506325" y="3818868"/>
              <a:ext cx="133350" cy="133321"/>
            </a:xfrm>
            <a:custGeom>
              <a:avLst/>
              <a:gdLst>
                <a:gd name="connsiteX0" fmla="*/ 130940 w 133350"/>
                <a:gd name="connsiteY0" fmla="*/ 63198 h 133321"/>
                <a:gd name="connsiteX1" fmla="*/ 113700 w 133350"/>
                <a:gd name="connsiteY1" fmla="*/ 47244 h 133321"/>
                <a:gd name="connsiteX2" fmla="*/ 114471 w 133350"/>
                <a:gd name="connsiteY2" fmla="*/ 23822 h 133321"/>
                <a:gd name="connsiteX3" fmla="*/ 115662 w 133350"/>
                <a:gd name="connsiteY3" fmla="*/ 21422 h 133321"/>
                <a:gd name="connsiteX4" fmla="*/ 111938 w 133350"/>
                <a:gd name="connsiteY4" fmla="*/ 17688 h 133321"/>
                <a:gd name="connsiteX5" fmla="*/ 109538 w 133350"/>
                <a:gd name="connsiteY5" fmla="*/ 18879 h 133321"/>
                <a:gd name="connsiteX6" fmla="*/ 86106 w 133350"/>
                <a:gd name="connsiteY6" fmla="*/ 19650 h 133321"/>
                <a:gd name="connsiteX7" fmla="*/ 70161 w 133350"/>
                <a:gd name="connsiteY7" fmla="*/ 2410 h 133321"/>
                <a:gd name="connsiteX8" fmla="*/ 69371 w 133350"/>
                <a:gd name="connsiteY8" fmla="*/ 0 h 133321"/>
                <a:gd name="connsiteX9" fmla="*/ 63989 w 133350"/>
                <a:gd name="connsiteY9" fmla="*/ 0 h 133321"/>
                <a:gd name="connsiteX10" fmla="*/ 63198 w 133350"/>
                <a:gd name="connsiteY10" fmla="*/ 2410 h 133321"/>
                <a:gd name="connsiteX11" fmla="*/ 47254 w 133350"/>
                <a:gd name="connsiteY11" fmla="*/ 19650 h 133321"/>
                <a:gd name="connsiteX12" fmla="*/ 23832 w 133350"/>
                <a:gd name="connsiteY12" fmla="*/ 18879 h 133321"/>
                <a:gd name="connsiteX13" fmla="*/ 21431 w 133350"/>
                <a:gd name="connsiteY13" fmla="*/ 17688 h 133321"/>
                <a:gd name="connsiteX14" fmla="*/ 17707 w 133350"/>
                <a:gd name="connsiteY14" fmla="*/ 21422 h 133321"/>
                <a:gd name="connsiteX15" fmla="*/ 18898 w 133350"/>
                <a:gd name="connsiteY15" fmla="*/ 23813 h 133321"/>
                <a:gd name="connsiteX16" fmla="*/ 19669 w 133350"/>
                <a:gd name="connsiteY16" fmla="*/ 47244 h 133321"/>
                <a:gd name="connsiteX17" fmla="*/ 2429 w 133350"/>
                <a:gd name="connsiteY17" fmla="*/ 63198 h 133321"/>
                <a:gd name="connsiteX18" fmla="*/ 0 w 133350"/>
                <a:gd name="connsiteY18" fmla="*/ 63989 h 133321"/>
                <a:gd name="connsiteX19" fmla="*/ 0 w 133350"/>
                <a:gd name="connsiteY19" fmla="*/ 69371 h 133321"/>
                <a:gd name="connsiteX20" fmla="*/ 2410 w 133350"/>
                <a:gd name="connsiteY20" fmla="*/ 70161 h 133321"/>
                <a:gd name="connsiteX21" fmla="*/ 19650 w 133350"/>
                <a:gd name="connsiteY21" fmla="*/ 86125 h 133321"/>
                <a:gd name="connsiteX22" fmla="*/ 18879 w 133350"/>
                <a:gd name="connsiteY22" fmla="*/ 109547 h 133321"/>
                <a:gd name="connsiteX23" fmla="*/ 17688 w 133350"/>
                <a:gd name="connsiteY23" fmla="*/ 111947 h 133321"/>
                <a:gd name="connsiteX24" fmla="*/ 21403 w 133350"/>
                <a:gd name="connsiteY24" fmla="*/ 115672 h 133321"/>
                <a:gd name="connsiteX25" fmla="*/ 23803 w 133350"/>
                <a:gd name="connsiteY25" fmla="*/ 114481 h 133321"/>
                <a:gd name="connsiteX26" fmla="*/ 47234 w 133350"/>
                <a:gd name="connsiteY26" fmla="*/ 113719 h 133321"/>
                <a:gd name="connsiteX27" fmla="*/ 63179 w 133350"/>
                <a:gd name="connsiteY27" fmla="*/ 130950 h 133321"/>
                <a:gd name="connsiteX28" fmla="*/ 63970 w 133350"/>
                <a:gd name="connsiteY28" fmla="*/ 133321 h 133321"/>
                <a:gd name="connsiteX29" fmla="*/ 69371 w 133350"/>
                <a:gd name="connsiteY29" fmla="*/ 133321 h 133321"/>
                <a:gd name="connsiteX30" fmla="*/ 70161 w 133350"/>
                <a:gd name="connsiteY30" fmla="*/ 130940 h 133321"/>
                <a:gd name="connsiteX31" fmla="*/ 86125 w 133350"/>
                <a:gd name="connsiteY31" fmla="*/ 113700 h 133321"/>
                <a:gd name="connsiteX32" fmla="*/ 109538 w 133350"/>
                <a:gd name="connsiteY32" fmla="*/ 114471 h 133321"/>
                <a:gd name="connsiteX33" fmla="*/ 111947 w 133350"/>
                <a:gd name="connsiteY33" fmla="*/ 115662 h 133321"/>
                <a:gd name="connsiteX34" fmla="*/ 115662 w 133350"/>
                <a:gd name="connsiteY34" fmla="*/ 111938 h 133321"/>
                <a:gd name="connsiteX35" fmla="*/ 114471 w 133350"/>
                <a:gd name="connsiteY35" fmla="*/ 109547 h 133321"/>
                <a:gd name="connsiteX36" fmla="*/ 113690 w 133350"/>
                <a:gd name="connsiteY36" fmla="*/ 86116 h 133321"/>
                <a:gd name="connsiteX37" fmla="*/ 130931 w 133350"/>
                <a:gd name="connsiteY37" fmla="*/ 70161 h 133321"/>
                <a:gd name="connsiteX38" fmla="*/ 133350 w 133350"/>
                <a:gd name="connsiteY38" fmla="*/ 69371 h 133321"/>
                <a:gd name="connsiteX39" fmla="*/ 133350 w 133350"/>
                <a:gd name="connsiteY39" fmla="*/ 63989 h 133321"/>
                <a:gd name="connsiteX40" fmla="*/ 130940 w 133350"/>
                <a:gd name="connsiteY40" fmla="*/ 63198 h 133321"/>
                <a:gd name="connsiteX41" fmla="*/ 66675 w 133350"/>
                <a:gd name="connsiteY41" fmla="*/ 85735 h 133321"/>
                <a:gd name="connsiteX42" fmla="*/ 47625 w 133350"/>
                <a:gd name="connsiteY42" fmla="*/ 66685 h 133321"/>
                <a:gd name="connsiteX43" fmla="*/ 66675 w 133350"/>
                <a:gd name="connsiteY43" fmla="*/ 47635 h 133321"/>
                <a:gd name="connsiteX44" fmla="*/ 85725 w 133350"/>
                <a:gd name="connsiteY44" fmla="*/ 66685 h 133321"/>
                <a:gd name="connsiteX45" fmla="*/ 66675 w 133350"/>
                <a:gd name="connsiteY45" fmla="*/ 85735 h 13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3350" h="133321">
                  <a:moveTo>
                    <a:pt x="130940" y="63198"/>
                  </a:moveTo>
                  <a:cubicBezTo>
                    <a:pt x="123149" y="60636"/>
                    <a:pt x="116862" y="54826"/>
                    <a:pt x="113700" y="47244"/>
                  </a:cubicBezTo>
                  <a:cubicBezTo>
                    <a:pt x="110547" y="39691"/>
                    <a:pt x="110833" y="31156"/>
                    <a:pt x="114471" y="23822"/>
                  </a:cubicBezTo>
                  <a:lnTo>
                    <a:pt x="115662" y="21422"/>
                  </a:lnTo>
                  <a:lnTo>
                    <a:pt x="111938" y="17688"/>
                  </a:lnTo>
                  <a:lnTo>
                    <a:pt x="109538" y="18879"/>
                  </a:lnTo>
                  <a:cubicBezTo>
                    <a:pt x="102194" y="22517"/>
                    <a:pt x="93650" y="22793"/>
                    <a:pt x="86106" y="19650"/>
                  </a:cubicBezTo>
                  <a:cubicBezTo>
                    <a:pt x="78534" y="16488"/>
                    <a:pt x="72723" y="10211"/>
                    <a:pt x="70161" y="2410"/>
                  </a:cubicBezTo>
                  <a:lnTo>
                    <a:pt x="69371" y="0"/>
                  </a:lnTo>
                  <a:lnTo>
                    <a:pt x="63989" y="0"/>
                  </a:lnTo>
                  <a:lnTo>
                    <a:pt x="63198" y="2410"/>
                  </a:lnTo>
                  <a:cubicBezTo>
                    <a:pt x="60636" y="10201"/>
                    <a:pt x="54826" y="16488"/>
                    <a:pt x="47254" y="19650"/>
                  </a:cubicBezTo>
                  <a:cubicBezTo>
                    <a:pt x="39710" y="22793"/>
                    <a:pt x="31175" y="22527"/>
                    <a:pt x="23832" y="18879"/>
                  </a:cubicBezTo>
                  <a:lnTo>
                    <a:pt x="21431" y="17688"/>
                  </a:lnTo>
                  <a:lnTo>
                    <a:pt x="17707" y="21422"/>
                  </a:lnTo>
                  <a:lnTo>
                    <a:pt x="18898" y="23813"/>
                  </a:lnTo>
                  <a:cubicBezTo>
                    <a:pt x="22536" y="31156"/>
                    <a:pt x="22822" y="39691"/>
                    <a:pt x="19669" y="47244"/>
                  </a:cubicBezTo>
                  <a:cubicBezTo>
                    <a:pt x="16516" y="54826"/>
                    <a:pt x="10230" y="60636"/>
                    <a:pt x="2429" y="63198"/>
                  </a:cubicBezTo>
                  <a:lnTo>
                    <a:pt x="0" y="63989"/>
                  </a:lnTo>
                  <a:lnTo>
                    <a:pt x="0" y="69371"/>
                  </a:lnTo>
                  <a:lnTo>
                    <a:pt x="2410" y="70161"/>
                  </a:lnTo>
                  <a:cubicBezTo>
                    <a:pt x="10201" y="72742"/>
                    <a:pt x="16488" y="78553"/>
                    <a:pt x="19650" y="86125"/>
                  </a:cubicBezTo>
                  <a:cubicBezTo>
                    <a:pt x="22803" y="93688"/>
                    <a:pt x="22517" y="102213"/>
                    <a:pt x="18879" y="109547"/>
                  </a:cubicBezTo>
                  <a:lnTo>
                    <a:pt x="17688" y="111947"/>
                  </a:lnTo>
                  <a:lnTo>
                    <a:pt x="21403" y="115672"/>
                  </a:lnTo>
                  <a:lnTo>
                    <a:pt x="23803" y="114481"/>
                  </a:lnTo>
                  <a:cubicBezTo>
                    <a:pt x="31137" y="110833"/>
                    <a:pt x="39681" y="110547"/>
                    <a:pt x="47234" y="113719"/>
                  </a:cubicBezTo>
                  <a:cubicBezTo>
                    <a:pt x="54797" y="116862"/>
                    <a:pt x="60617" y="123139"/>
                    <a:pt x="63179" y="130950"/>
                  </a:cubicBezTo>
                  <a:lnTo>
                    <a:pt x="63970" y="133321"/>
                  </a:lnTo>
                  <a:cubicBezTo>
                    <a:pt x="65732" y="133321"/>
                    <a:pt x="67618" y="133321"/>
                    <a:pt x="69371" y="133321"/>
                  </a:cubicBezTo>
                  <a:lnTo>
                    <a:pt x="70161" y="130940"/>
                  </a:lnTo>
                  <a:cubicBezTo>
                    <a:pt x="72723" y="123139"/>
                    <a:pt x="78543" y="116853"/>
                    <a:pt x="86125" y="113700"/>
                  </a:cubicBezTo>
                  <a:cubicBezTo>
                    <a:pt x="93650" y="110547"/>
                    <a:pt x="102194" y="110814"/>
                    <a:pt x="109538" y="114471"/>
                  </a:cubicBezTo>
                  <a:lnTo>
                    <a:pt x="111947" y="115662"/>
                  </a:lnTo>
                  <a:lnTo>
                    <a:pt x="115662" y="111938"/>
                  </a:lnTo>
                  <a:lnTo>
                    <a:pt x="114471" y="109547"/>
                  </a:lnTo>
                  <a:cubicBezTo>
                    <a:pt x="110833" y="102203"/>
                    <a:pt x="110547" y="93678"/>
                    <a:pt x="113690" y="86116"/>
                  </a:cubicBezTo>
                  <a:cubicBezTo>
                    <a:pt x="116853" y="78543"/>
                    <a:pt x="123139" y="72733"/>
                    <a:pt x="130931" y="70161"/>
                  </a:cubicBezTo>
                  <a:lnTo>
                    <a:pt x="133350" y="69371"/>
                  </a:lnTo>
                  <a:lnTo>
                    <a:pt x="133350" y="63989"/>
                  </a:lnTo>
                  <a:lnTo>
                    <a:pt x="130940" y="63198"/>
                  </a:lnTo>
                  <a:close/>
                  <a:moveTo>
                    <a:pt x="66675" y="85735"/>
                  </a:moveTo>
                  <a:cubicBezTo>
                    <a:pt x="56198" y="85735"/>
                    <a:pt x="47625" y="77162"/>
                    <a:pt x="47625" y="66685"/>
                  </a:cubicBezTo>
                  <a:cubicBezTo>
                    <a:pt x="47625" y="56207"/>
                    <a:pt x="56198" y="47635"/>
                    <a:pt x="66675" y="47635"/>
                  </a:cubicBezTo>
                  <a:cubicBezTo>
                    <a:pt x="77152" y="47635"/>
                    <a:pt x="85725" y="56207"/>
                    <a:pt x="85725" y="66685"/>
                  </a:cubicBezTo>
                  <a:cubicBezTo>
                    <a:pt x="85725" y="77162"/>
                    <a:pt x="77152" y="85735"/>
                    <a:pt x="66675" y="85735"/>
                  </a:cubicBezTo>
                  <a:close/>
                </a:path>
              </a:pathLst>
            </a:custGeom>
            <a:solidFill>
              <a:schemeClr val="bg1"/>
            </a:solidFill>
            <a:ln w="9525" cap="flat">
              <a:noFill/>
              <a:prstDash val="solid"/>
              <a:miter/>
            </a:ln>
          </p:spPr>
          <p:txBody>
            <a:bodyPr rtlCol="0" anchor="ctr"/>
            <a:lstStyle/>
            <a:p>
              <a:endParaRPr lang="en-NL"/>
            </a:p>
          </p:txBody>
        </p:sp>
        <p:sp>
          <p:nvSpPr>
            <p:cNvPr id="56" name="Freeform: Shape 55">
              <a:extLst>
                <a:ext uri="{FF2B5EF4-FFF2-40B4-BE49-F238E27FC236}">
                  <a16:creationId xmlns:a16="http://schemas.microsoft.com/office/drawing/2014/main" id="{DF199BCB-46E4-4D30-9D91-59DFBC6CD88E}"/>
                </a:ext>
              </a:extLst>
            </p:cNvPr>
            <p:cNvSpPr/>
            <p:nvPr/>
          </p:nvSpPr>
          <p:spPr>
            <a:xfrm>
              <a:off x="12357620" y="4228415"/>
              <a:ext cx="30708" cy="38100"/>
            </a:xfrm>
            <a:custGeom>
              <a:avLst/>
              <a:gdLst>
                <a:gd name="connsiteX0" fmla="*/ 12697 w 30708"/>
                <a:gd name="connsiteY0" fmla="*/ 0 h 38100"/>
                <a:gd name="connsiteX1" fmla="*/ 0 w 30708"/>
                <a:gd name="connsiteY1" fmla="*/ 38100 h 38100"/>
                <a:gd name="connsiteX2" fmla="*/ 30709 w 30708"/>
                <a:gd name="connsiteY2" fmla="*/ 38100 h 38100"/>
                <a:gd name="connsiteX3" fmla="*/ 18012 w 30708"/>
                <a:gd name="connsiteY3" fmla="*/ 0 h 38100"/>
              </a:gdLst>
              <a:ahLst/>
              <a:cxnLst>
                <a:cxn ang="0">
                  <a:pos x="connsiteX0" y="connsiteY0"/>
                </a:cxn>
                <a:cxn ang="0">
                  <a:pos x="connsiteX1" y="connsiteY1"/>
                </a:cxn>
                <a:cxn ang="0">
                  <a:pos x="connsiteX2" y="connsiteY2"/>
                </a:cxn>
                <a:cxn ang="0">
                  <a:pos x="connsiteX3" y="connsiteY3"/>
                </a:cxn>
              </a:cxnLst>
              <a:rect l="l" t="t" r="r" b="b"/>
              <a:pathLst>
                <a:path w="30708" h="38100">
                  <a:moveTo>
                    <a:pt x="12697" y="0"/>
                  </a:moveTo>
                  <a:lnTo>
                    <a:pt x="0" y="38100"/>
                  </a:lnTo>
                  <a:lnTo>
                    <a:pt x="30709" y="38100"/>
                  </a:lnTo>
                  <a:lnTo>
                    <a:pt x="18012" y="0"/>
                  </a:lnTo>
                  <a:close/>
                </a:path>
              </a:pathLst>
            </a:custGeom>
            <a:solidFill>
              <a:schemeClr val="bg1"/>
            </a:solidFill>
            <a:ln w="9525" cap="flat">
              <a:noFill/>
              <a:prstDash val="solid"/>
              <a:miter/>
            </a:ln>
          </p:spPr>
          <p:txBody>
            <a:bodyPr rtlCol="0" anchor="ctr"/>
            <a:lstStyle/>
            <a:p>
              <a:endParaRPr lang="en-NL"/>
            </a:p>
          </p:txBody>
        </p:sp>
        <p:sp>
          <p:nvSpPr>
            <p:cNvPr id="57" name="Freeform: Shape 56">
              <a:extLst>
                <a:ext uri="{FF2B5EF4-FFF2-40B4-BE49-F238E27FC236}">
                  <a16:creationId xmlns:a16="http://schemas.microsoft.com/office/drawing/2014/main" id="{D9133FED-C7D1-4548-924B-961CEB89D12F}"/>
                </a:ext>
              </a:extLst>
            </p:cNvPr>
            <p:cNvSpPr/>
            <p:nvPr/>
          </p:nvSpPr>
          <p:spPr>
            <a:xfrm>
              <a:off x="12135202" y="3714065"/>
              <a:ext cx="207978" cy="342900"/>
            </a:xfrm>
            <a:custGeom>
              <a:avLst/>
              <a:gdLst>
                <a:gd name="connsiteX0" fmla="*/ 142523 w 207978"/>
                <a:gd name="connsiteY0" fmla="*/ 322736 h 342900"/>
                <a:gd name="connsiteX1" fmla="*/ 123473 w 207978"/>
                <a:gd name="connsiteY1" fmla="*/ 297161 h 342900"/>
                <a:gd name="connsiteX2" fmla="*/ 124111 w 207978"/>
                <a:gd name="connsiteY2" fmla="*/ 291360 h 342900"/>
                <a:gd name="connsiteX3" fmla="*/ 139084 w 207978"/>
                <a:gd name="connsiteY3" fmla="*/ 223980 h 342900"/>
                <a:gd name="connsiteX4" fmla="*/ 104423 w 207978"/>
                <a:gd name="connsiteY4" fmla="*/ 171450 h 342900"/>
                <a:gd name="connsiteX5" fmla="*/ 129521 w 207978"/>
                <a:gd name="connsiteY5" fmla="*/ 124158 h 342900"/>
                <a:gd name="connsiteX6" fmla="*/ 207978 w 207978"/>
                <a:gd name="connsiteY6" fmla="*/ 12849 h 342900"/>
                <a:gd name="connsiteX7" fmla="*/ 142523 w 207978"/>
                <a:gd name="connsiteY7" fmla="*/ 0 h 342900"/>
                <a:gd name="connsiteX8" fmla="*/ 19 w 207978"/>
                <a:gd name="connsiteY8" fmla="*/ 76219 h 342900"/>
                <a:gd name="connsiteX9" fmla="*/ 66323 w 207978"/>
                <a:gd name="connsiteY9" fmla="*/ 142875 h 342900"/>
                <a:gd name="connsiteX10" fmla="*/ 48882 w 207978"/>
                <a:gd name="connsiteY10" fmla="*/ 192157 h 342900"/>
                <a:gd name="connsiteX11" fmla="*/ 37748 w 207978"/>
                <a:gd name="connsiteY11" fmla="*/ 219075 h 342900"/>
                <a:gd name="connsiteX12" fmla="*/ 37748 w 207978"/>
                <a:gd name="connsiteY12" fmla="*/ 228600 h 342900"/>
                <a:gd name="connsiteX13" fmla="*/ 0 w 207978"/>
                <a:gd name="connsiteY13" fmla="*/ 266662 h 342900"/>
                <a:gd name="connsiteX14" fmla="*/ 142523 w 207978"/>
                <a:gd name="connsiteY14" fmla="*/ 342900 h 342900"/>
                <a:gd name="connsiteX15" fmla="*/ 142523 w 207978"/>
                <a:gd name="connsiteY15" fmla="*/ 32273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978" h="342900">
                  <a:moveTo>
                    <a:pt x="142523" y="322736"/>
                  </a:moveTo>
                  <a:cubicBezTo>
                    <a:pt x="131521" y="319440"/>
                    <a:pt x="123473" y="309229"/>
                    <a:pt x="123473" y="297161"/>
                  </a:cubicBezTo>
                  <a:cubicBezTo>
                    <a:pt x="123473" y="295208"/>
                    <a:pt x="123682" y="293246"/>
                    <a:pt x="124111" y="291360"/>
                  </a:cubicBezTo>
                  <a:lnTo>
                    <a:pt x="139084" y="223980"/>
                  </a:lnTo>
                  <a:cubicBezTo>
                    <a:pt x="118720" y="215227"/>
                    <a:pt x="104423" y="194986"/>
                    <a:pt x="104423" y="171450"/>
                  </a:cubicBezTo>
                  <a:cubicBezTo>
                    <a:pt x="104423" y="151809"/>
                    <a:pt x="114386" y="134455"/>
                    <a:pt x="129521" y="124158"/>
                  </a:cubicBezTo>
                  <a:cubicBezTo>
                    <a:pt x="141494" y="77229"/>
                    <a:pt x="169936" y="38214"/>
                    <a:pt x="207978" y="12849"/>
                  </a:cubicBezTo>
                  <a:cubicBezTo>
                    <a:pt x="187795" y="4601"/>
                    <a:pt x="165716" y="0"/>
                    <a:pt x="142523" y="0"/>
                  </a:cubicBezTo>
                  <a:cubicBezTo>
                    <a:pt x="84601" y="0"/>
                    <a:pt x="31642" y="28804"/>
                    <a:pt x="19" y="76219"/>
                  </a:cubicBezTo>
                  <a:cubicBezTo>
                    <a:pt x="36614" y="76419"/>
                    <a:pt x="66323" y="106242"/>
                    <a:pt x="66323" y="142875"/>
                  </a:cubicBezTo>
                  <a:cubicBezTo>
                    <a:pt x="66323" y="166192"/>
                    <a:pt x="56645" y="180584"/>
                    <a:pt x="48882" y="192157"/>
                  </a:cubicBezTo>
                  <a:cubicBezTo>
                    <a:pt x="42662" y="201416"/>
                    <a:pt x="37748" y="208712"/>
                    <a:pt x="37748" y="219075"/>
                  </a:cubicBezTo>
                  <a:lnTo>
                    <a:pt x="37748" y="228600"/>
                  </a:lnTo>
                  <a:cubicBezTo>
                    <a:pt x="37748" y="249498"/>
                    <a:pt x="20841" y="266471"/>
                    <a:pt x="0" y="266662"/>
                  </a:cubicBezTo>
                  <a:cubicBezTo>
                    <a:pt x="31499" y="313649"/>
                    <a:pt x="84963" y="342900"/>
                    <a:pt x="142523" y="342900"/>
                  </a:cubicBezTo>
                  <a:lnTo>
                    <a:pt x="142523" y="322736"/>
                  </a:lnTo>
                  <a:close/>
                </a:path>
              </a:pathLst>
            </a:custGeom>
            <a:solidFill>
              <a:schemeClr val="bg1"/>
            </a:solidFill>
            <a:ln w="9525" cap="flat">
              <a:noFill/>
              <a:prstDash val="solid"/>
              <a:miter/>
            </a:ln>
          </p:spPr>
          <p:txBody>
            <a:bodyPr rtlCol="0" anchor="ctr"/>
            <a:lstStyle/>
            <a:p>
              <a:endParaRPr lang="en-NL"/>
            </a:p>
          </p:txBody>
        </p:sp>
        <p:sp>
          <p:nvSpPr>
            <p:cNvPr id="58" name="Freeform: Shape 57">
              <a:extLst>
                <a:ext uri="{FF2B5EF4-FFF2-40B4-BE49-F238E27FC236}">
                  <a16:creationId xmlns:a16="http://schemas.microsoft.com/office/drawing/2014/main" id="{9AA35F3D-776C-4B61-B7ED-F9B9F705C6B5}"/>
                </a:ext>
              </a:extLst>
            </p:cNvPr>
            <p:cNvSpPr/>
            <p:nvPr/>
          </p:nvSpPr>
          <p:spPr>
            <a:xfrm>
              <a:off x="12383719" y="3714065"/>
              <a:ext cx="224018" cy="175841"/>
            </a:xfrm>
            <a:custGeom>
              <a:avLst/>
              <a:gdLst>
                <a:gd name="connsiteX0" fmla="*/ 83229 w 224018"/>
                <a:gd name="connsiteY0" fmla="*/ 150457 h 175841"/>
                <a:gd name="connsiteX1" fmla="*/ 103556 w 224018"/>
                <a:gd name="connsiteY1" fmla="*/ 175841 h 175841"/>
                <a:gd name="connsiteX2" fmla="*/ 103556 w 224018"/>
                <a:gd name="connsiteY2" fmla="*/ 155000 h 175841"/>
                <a:gd name="connsiteX3" fmla="*/ 119063 w 224018"/>
                <a:gd name="connsiteY3" fmla="*/ 149895 h 175841"/>
                <a:gd name="connsiteX4" fmla="*/ 124663 w 224018"/>
                <a:gd name="connsiteY4" fmla="*/ 144713 h 175841"/>
                <a:gd name="connsiteX5" fmla="*/ 124416 w 224018"/>
                <a:gd name="connsiteY5" fmla="*/ 137084 h 175841"/>
                <a:gd name="connsiteX6" fmla="*/ 117138 w 224018"/>
                <a:gd name="connsiteY6" fmla="*/ 122425 h 175841"/>
                <a:gd name="connsiteX7" fmla="*/ 140218 w 224018"/>
                <a:gd name="connsiteY7" fmla="*/ 99346 h 175841"/>
                <a:gd name="connsiteX8" fmla="*/ 154886 w 224018"/>
                <a:gd name="connsiteY8" fmla="*/ 106623 h 175841"/>
                <a:gd name="connsiteX9" fmla="*/ 162506 w 224018"/>
                <a:gd name="connsiteY9" fmla="*/ 106871 h 175841"/>
                <a:gd name="connsiteX10" fmla="*/ 167697 w 224018"/>
                <a:gd name="connsiteY10" fmla="*/ 101260 h 175841"/>
                <a:gd name="connsiteX11" fmla="*/ 172803 w 224018"/>
                <a:gd name="connsiteY11" fmla="*/ 85754 h 175841"/>
                <a:gd name="connsiteX12" fmla="*/ 205759 w 224018"/>
                <a:gd name="connsiteY12" fmla="*/ 85754 h 175841"/>
                <a:gd name="connsiteX13" fmla="*/ 210864 w 224018"/>
                <a:gd name="connsiteY13" fmla="*/ 101260 h 175841"/>
                <a:gd name="connsiteX14" fmla="*/ 216056 w 224018"/>
                <a:gd name="connsiteY14" fmla="*/ 106871 h 175841"/>
                <a:gd name="connsiteX15" fmla="*/ 223676 w 224018"/>
                <a:gd name="connsiteY15" fmla="*/ 106623 h 175841"/>
                <a:gd name="connsiteX16" fmla="*/ 224018 w 224018"/>
                <a:gd name="connsiteY16" fmla="*/ 106451 h 175841"/>
                <a:gd name="connsiteX17" fmla="*/ 65456 w 224018"/>
                <a:gd name="connsiteY17" fmla="*/ 0 h 175841"/>
                <a:gd name="connsiteX18" fmla="*/ 0 w 224018"/>
                <a:gd name="connsiteY18" fmla="*/ 12954 h 175841"/>
                <a:gd name="connsiteX19" fmla="*/ 83229 w 224018"/>
                <a:gd name="connsiteY19" fmla="*/ 150457 h 17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018" h="175841">
                  <a:moveTo>
                    <a:pt x="83229" y="150457"/>
                  </a:moveTo>
                  <a:cubicBezTo>
                    <a:pt x="91040" y="158001"/>
                    <a:pt x="97841" y="166545"/>
                    <a:pt x="103556" y="175841"/>
                  </a:cubicBezTo>
                  <a:lnTo>
                    <a:pt x="103556" y="155000"/>
                  </a:lnTo>
                  <a:lnTo>
                    <a:pt x="119063" y="149895"/>
                  </a:lnTo>
                  <a:cubicBezTo>
                    <a:pt x="121606" y="149066"/>
                    <a:pt x="123635" y="147180"/>
                    <a:pt x="124663" y="144713"/>
                  </a:cubicBezTo>
                  <a:cubicBezTo>
                    <a:pt x="125692" y="142246"/>
                    <a:pt x="125606" y="139475"/>
                    <a:pt x="124416" y="137084"/>
                  </a:cubicBezTo>
                  <a:lnTo>
                    <a:pt x="117138" y="122425"/>
                  </a:lnTo>
                  <a:lnTo>
                    <a:pt x="140218" y="99346"/>
                  </a:lnTo>
                  <a:lnTo>
                    <a:pt x="154886" y="106623"/>
                  </a:lnTo>
                  <a:cubicBezTo>
                    <a:pt x="157286" y="107813"/>
                    <a:pt x="160049" y="107909"/>
                    <a:pt x="162506" y="106871"/>
                  </a:cubicBezTo>
                  <a:cubicBezTo>
                    <a:pt x="164973" y="105842"/>
                    <a:pt x="166868" y="103803"/>
                    <a:pt x="167697" y="101260"/>
                  </a:cubicBezTo>
                  <a:lnTo>
                    <a:pt x="172803" y="85754"/>
                  </a:lnTo>
                  <a:lnTo>
                    <a:pt x="205759" y="85754"/>
                  </a:lnTo>
                  <a:lnTo>
                    <a:pt x="210864" y="101260"/>
                  </a:lnTo>
                  <a:cubicBezTo>
                    <a:pt x="211703" y="103803"/>
                    <a:pt x="213598" y="105832"/>
                    <a:pt x="216056" y="106871"/>
                  </a:cubicBezTo>
                  <a:cubicBezTo>
                    <a:pt x="218513" y="107909"/>
                    <a:pt x="221285" y="107813"/>
                    <a:pt x="223676" y="106623"/>
                  </a:cubicBezTo>
                  <a:lnTo>
                    <a:pt x="224018" y="106451"/>
                  </a:lnTo>
                  <a:cubicBezTo>
                    <a:pt x="197796" y="42482"/>
                    <a:pt x="135169" y="0"/>
                    <a:pt x="65456" y="0"/>
                  </a:cubicBezTo>
                  <a:cubicBezTo>
                    <a:pt x="42348" y="0"/>
                    <a:pt x="20260" y="4648"/>
                    <a:pt x="0" y="12954"/>
                  </a:cubicBezTo>
                  <a:cubicBezTo>
                    <a:pt x="45358" y="43177"/>
                    <a:pt x="76876" y="92412"/>
                    <a:pt x="83229" y="150457"/>
                  </a:cubicBezTo>
                  <a:close/>
                </a:path>
              </a:pathLst>
            </a:custGeom>
            <a:solidFill>
              <a:schemeClr val="bg1"/>
            </a:solidFill>
            <a:ln w="9525" cap="flat">
              <a:noFill/>
              <a:prstDash val="solid"/>
              <a:miter/>
            </a:ln>
          </p:spPr>
          <p:txBody>
            <a:bodyPr rtlCol="0" anchor="ctr"/>
            <a:lstStyle/>
            <a:p>
              <a:endParaRPr lang="en-NL"/>
            </a:p>
          </p:txBody>
        </p:sp>
        <p:sp>
          <p:nvSpPr>
            <p:cNvPr id="59" name="Freeform: Shape 58">
              <a:extLst>
                <a:ext uri="{FF2B5EF4-FFF2-40B4-BE49-F238E27FC236}">
                  <a16:creationId xmlns:a16="http://schemas.microsoft.com/office/drawing/2014/main" id="{8646AC8C-C9A8-46EE-8CF5-C704DFBCA7E7}"/>
                </a:ext>
              </a:extLst>
            </p:cNvPr>
            <p:cNvSpPr/>
            <p:nvPr/>
          </p:nvSpPr>
          <p:spPr>
            <a:xfrm>
              <a:off x="12115800" y="3942665"/>
              <a:ext cx="38100" cy="19050"/>
            </a:xfrm>
            <a:custGeom>
              <a:avLst/>
              <a:gdLst>
                <a:gd name="connsiteX0" fmla="*/ 38100 w 38100"/>
                <a:gd name="connsiteY0" fmla="*/ 0 h 19050"/>
                <a:gd name="connsiteX1" fmla="*/ 0 w 38100"/>
                <a:gd name="connsiteY1" fmla="*/ 0 h 19050"/>
                <a:gd name="connsiteX2" fmla="*/ 19050 w 38100"/>
                <a:gd name="connsiteY2" fmla="*/ 19050 h 19050"/>
                <a:gd name="connsiteX3" fmla="*/ 38100 w 38100"/>
                <a:gd name="connsiteY3" fmla="*/ 0 h 19050"/>
              </a:gdLst>
              <a:ahLst/>
              <a:cxnLst>
                <a:cxn ang="0">
                  <a:pos x="connsiteX0" y="connsiteY0"/>
                </a:cxn>
                <a:cxn ang="0">
                  <a:pos x="connsiteX1" y="connsiteY1"/>
                </a:cxn>
                <a:cxn ang="0">
                  <a:pos x="connsiteX2" y="connsiteY2"/>
                </a:cxn>
                <a:cxn ang="0">
                  <a:pos x="connsiteX3" y="connsiteY3"/>
                </a:cxn>
              </a:cxnLst>
              <a:rect l="l" t="t" r="r" b="b"/>
              <a:pathLst>
                <a:path w="38100" h="19050">
                  <a:moveTo>
                    <a:pt x="38100" y="0"/>
                  </a:moveTo>
                  <a:lnTo>
                    <a:pt x="0" y="0"/>
                  </a:lnTo>
                  <a:cubicBezTo>
                    <a:pt x="0" y="10506"/>
                    <a:pt x="8544" y="19050"/>
                    <a:pt x="19050" y="19050"/>
                  </a:cubicBezTo>
                  <a:cubicBezTo>
                    <a:pt x="29556" y="19050"/>
                    <a:pt x="38100" y="10506"/>
                    <a:pt x="38100" y="0"/>
                  </a:cubicBezTo>
                  <a:close/>
                </a:path>
              </a:pathLst>
            </a:custGeom>
            <a:solidFill>
              <a:schemeClr val="bg1"/>
            </a:solidFill>
            <a:ln w="9525" cap="flat">
              <a:noFill/>
              <a:prstDash val="solid"/>
              <a:miter/>
            </a:ln>
          </p:spPr>
          <p:txBody>
            <a:bodyPr rtlCol="0" anchor="ctr"/>
            <a:lstStyle/>
            <a:p>
              <a:endParaRPr lang="en-NL"/>
            </a:p>
          </p:txBody>
        </p:sp>
      </p:grpSp>
      <p:sp>
        <p:nvSpPr>
          <p:cNvPr id="114" name="Title 113">
            <a:extLst>
              <a:ext uri="{FF2B5EF4-FFF2-40B4-BE49-F238E27FC236}">
                <a16:creationId xmlns:a16="http://schemas.microsoft.com/office/drawing/2014/main" id="{C0963B4E-A879-40F9-A003-FF12E4FE7210}"/>
              </a:ext>
            </a:extLst>
          </p:cNvPr>
          <p:cNvSpPr>
            <a:spLocks noGrp="1"/>
          </p:cNvSpPr>
          <p:nvPr>
            <p:ph type="title"/>
          </p:nvPr>
        </p:nvSpPr>
        <p:spPr/>
        <p:txBody>
          <a:bodyPr/>
          <a:lstStyle/>
          <a:p>
            <a:r>
              <a:rPr lang="en-GB"/>
              <a:t>AGENDA</a:t>
            </a:r>
            <a:endParaRPr lang="en-NL"/>
          </a:p>
        </p:txBody>
      </p:sp>
      <p:sp>
        <p:nvSpPr>
          <p:cNvPr id="115" name="Oval 114">
            <a:extLst>
              <a:ext uri="{FF2B5EF4-FFF2-40B4-BE49-F238E27FC236}">
                <a16:creationId xmlns:a16="http://schemas.microsoft.com/office/drawing/2014/main" id="{0C819601-22CD-4DD0-ABBD-4367733A27C0}"/>
              </a:ext>
            </a:extLst>
          </p:cNvPr>
          <p:cNvSpPr/>
          <p:nvPr/>
        </p:nvSpPr>
        <p:spPr>
          <a:xfrm>
            <a:off x="8915400" y="4931360"/>
            <a:ext cx="457200" cy="457200"/>
          </a:xfrm>
          <a:prstGeom prst="ellipse">
            <a:avLst/>
          </a:prstGeom>
          <a:noFill/>
          <a:ln w="38100">
            <a:solidFill>
              <a:srgbClr val="C0C0C8">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116" name="TextBox 115">
            <a:extLst>
              <a:ext uri="{FF2B5EF4-FFF2-40B4-BE49-F238E27FC236}">
                <a16:creationId xmlns:a16="http://schemas.microsoft.com/office/drawing/2014/main" id="{A271842B-4645-4DFF-87B2-1704E5E106F4}"/>
              </a:ext>
            </a:extLst>
          </p:cNvPr>
          <p:cNvSpPr txBox="1"/>
          <p:nvPr/>
        </p:nvSpPr>
        <p:spPr>
          <a:xfrm>
            <a:off x="7229475" y="5650022"/>
            <a:ext cx="3829050" cy="1077218"/>
          </a:xfrm>
          <a:prstGeom prst="rect">
            <a:avLst/>
          </a:prstGeom>
          <a:noFill/>
        </p:spPr>
        <p:txBody>
          <a:bodyPr wrap="square" rtlCol="0">
            <a:spAutoFit/>
          </a:bodyPr>
          <a:lstStyle/>
          <a:p>
            <a:pPr algn="ctr"/>
            <a:r>
              <a:rPr lang="en-US" sz="3200">
                <a:solidFill>
                  <a:srgbClr val="383C4E"/>
                </a:solidFill>
                <a:latin typeface="+mj-lt"/>
              </a:rPr>
              <a:t>Beyond Buzzwords</a:t>
            </a:r>
          </a:p>
        </p:txBody>
      </p:sp>
      <p:cxnSp>
        <p:nvCxnSpPr>
          <p:cNvPr id="117" name="Straight Connector 116">
            <a:extLst>
              <a:ext uri="{FF2B5EF4-FFF2-40B4-BE49-F238E27FC236}">
                <a16:creationId xmlns:a16="http://schemas.microsoft.com/office/drawing/2014/main" id="{76861A82-4859-457C-9E86-05C02F38F8BF}"/>
              </a:ext>
            </a:extLst>
          </p:cNvPr>
          <p:cNvCxnSpPr>
            <a:cxnSpLocks/>
            <a:endCxn id="115" idx="2"/>
          </p:cNvCxnSpPr>
          <p:nvPr/>
        </p:nvCxnSpPr>
        <p:spPr>
          <a:xfrm>
            <a:off x="4543425" y="5159960"/>
            <a:ext cx="4371975" cy="0"/>
          </a:xfrm>
          <a:prstGeom prst="line">
            <a:avLst/>
          </a:prstGeom>
          <a:ln w="38100" cap="sq">
            <a:solidFill>
              <a:srgbClr val="C0C0C8">
                <a:alpha val="20000"/>
              </a:srgbClr>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43A8A77-98A7-41E5-921B-4BDA55A2EEA1}"/>
              </a:ext>
            </a:extLst>
          </p:cNvPr>
          <p:cNvCxnSpPr>
            <a:stCxn id="115" idx="6"/>
          </p:cNvCxnSpPr>
          <p:nvPr/>
        </p:nvCxnSpPr>
        <p:spPr>
          <a:xfrm>
            <a:off x="9372600" y="5159960"/>
            <a:ext cx="4371975" cy="0"/>
          </a:xfrm>
          <a:prstGeom prst="line">
            <a:avLst/>
          </a:prstGeom>
          <a:ln w="38100" cap="sq">
            <a:solidFill>
              <a:srgbClr val="C0C0C8">
                <a:alpha val="20000"/>
              </a:srgbClr>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119" name="Graphic 95">
            <a:extLst>
              <a:ext uri="{FF2B5EF4-FFF2-40B4-BE49-F238E27FC236}">
                <a16:creationId xmlns:a16="http://schemas.microsoft.com/office/drawing/2014/main" id="{D2F0B044-7BDE-4C52-9427-2B4A321C6D59}"/>
              </a:ext>
            </a:extLst>
          </p:cNvPr>
          <p:cNvGrpSpPr/>
          <p:nvPr/>
        </p:nvGrpSpPr>
        <p:grpSpPr>
          <a:xfrm>
            <a:off x="8801895" y="3704374"/>
            <a:ext cx="720000" cy="720000"/>
            <a:chOff x="6257925" y="4992797"/>
            <a:chExt cx="590550" cy="552450"/>
          </a:xfrm>
          <a:solidFill>
            <a:srgbClr val="FFFFFF">
              <a:alpha val="20000"/>
            </a:srgbClr>
          </a:solidFill>
        </p:grpSpPr>
        <p:sp>
          <p:nvSpPr>
            <p:cNvPr id="120" name="Freeform: Shape 119">
              <a:extLst>
                <a:ext uri="{FF2B5EF4-FFF2-40B4-BE49-F238E27FC236}">
                  <a16:creationId xmlns:a16="http://schemas.microsoft.com/office/drawing/2014/main" id="{1DE629B0-4124-496B-B266-8FC266CC3DBC}"/>
                </a:ext>
              </a:extLst>
            </p:cNvPr>
            <p:cNvSpPr/>
            <p:nvPr/>
          </p:nvSpPr>
          <p:spPr>
            <a:xfrm>
              <a:off x="6381750" y="5246133"/>
              <a:ext cx="147561" cy="241877"/>
            </a:xfrm>
            <a:custGeom>
              <a:avLst/>
              <a:gdLst>
                <a:gd name="connsiteX0" fmla="*/ 64941 w 147561"/>
                <a:gd name="connsiteY0" fmla="*/ 226619 h 241877"/>
                <a:gd name="connsiteX1" fmla="*/ 66037 w 147561"/>
                <a:gd name="connsiteY1" fmla="*/ 227714 h 241877"/>
                <a:gd name="connsiteX2" fmla="*/ 94364 w 147561"/>
                <a:gd name="connsiteY2" fmla="*/ 241878 h 241877"/>
                <a:gd name="connsiteX3" fmla="*/ 102889 w 147561"/>
                <a:gd name="connsiteY3" fmla="*/ 224838 h 241877"/>
                <a:gd name="connsiteX4" fmla="*/ 77429 w 147561"/>
                <a:gd name="connsiteY4" fmla="*/ 212112 h 241877"/>
                <a:gd name="connsiteX5" fmla="*/ 78419 w 147561"/>
                <a:gd name="connsiteY5" fmla="*/ 172736 h 241877"/>
                <a:gd name="connsiteX6" fmla="*/ 117796 w 147561"/>
                <a:gd name="connsiteY6" fmla="*/ 171745 h 241877"/>
                <a:gd name="connsiteX7" fmla="*/ 130521 w 147561"/>
                <a:gd name="connsiteY7" fmla="*/ 197206 h 241877"/>
                <a:gd name="connsiteX8" fmla="*/ 147561 w 147561"/>
                <a:gd name="connsiteY8" fmla="*/ 188681 h 241877"/>
                <a:gd name="connsiteX9" fmla="*/ 133398 w 147561"/>
                <a:gd name="connsiteY9" fmla="*/ 160353 h 241877"/>
                <a:gd name="connsiteX10" fmla="*/ 132302 w 147561"/>
                <a:gd name="connsiteY10" fmla="*/ 159258 h 241877"/>
                <a:gd name="connsiteX11" fmla="*/ 69332 w 147561"/>
                <a:gd name="connsiteY11" fmla="*/ 155686 h 241877"/>
                <a:gd name="connsiteX12" fmla="*/ 19050 w 147561"/>
                <a:gd name="connsiteY12" fmla="*/ 51464 h 241877"/>
                <a:gd name="connsiteX13" fmla="*/ 30375 w 147561"/>
                <a:gd name="connsiteY13" fmla="*/ 14611 h 241877"/>
                <a:gd name="connsiteX14" fmla="*/ 16650 w 147561"/>
                <a:gd name="connsiteY14" fmla="*/ 0 h 241877"/>
                <a:gd name="connsiteX15" fmla="*/ 0 w 147561"/>
                <a:gd name="connsiteY15" fmla="*/ 51464 h 241877"/>
                <a:gd name="connsiteX16" fmla="*/ 57512 w 147561"/>
                <a:gd name="connsiteY16" fmla="*/ 169269 h 241877"/>
                <a:gd name="connsiteX17" fmla="*/ 64941 w 147561"/>
                <a:gd name="connsiteY17" fmla="*/ 226619 h 24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561" h="241877">
                  <a:moveTo>
                    <a:pt x="64941" y="226619"/>
                  </a:moveTo>
                  <a:lnTo>
                    <a:pt x="66037" y="227714"/>
                  </a:lnTo>
                  <a:lnTo>
                    <a:pt x="94364" y="241878"/>
                  </a:lnTo>
                  <a:lnTo>
                    <a:pt x="102889" y="224838"/>
                  </a:lnTo>
                  <a:lnTo>
                    <a:pt x="77429" y="212112"/>
                  </a:lnTo>
                  <a:cubicBezTo>
                    <a:pt x="67294" y="200911"/>
                    <a:pt x="67618" y="183537"/>
                    <a:pt x="78419" y="172736"/>
                  </a:cubicBezTo>
                  <a:cubicBezTo>
                    <a:pt x="89221" y="161935"/>
                    <a:pt x="106594" y="161620"/>
                    <a:pt x="117796" y="171745"/>
                  </a:cubicBezTo>
                  <a:lnTo>
                    <a:pt x="130521" y="197206"/>
                  </a:lnTo>
                  <a:lnTo>
                    <a:pt x="147561" y="188681"/>
                  </a:lnTo>
                  <a:lnTo>
                    <a:pt x="133398" y="160353"/>
                  </a:lnTo>
                  <a:lnTo>
                    <a:pt x="132302" y="159258"/>
                  </a:lnTo>
                  <a:cubicBezTo>
                    <a:pt x="115100" y="142056"/>
                    <a:pt x="88001" y="141008"/>
                    <a:pt x="69332" y="155686"/>
                  </a:cubicBezTo>
                  <a:cubicBezTo>
                    <a:pt x="50540" y="139255"/>
                    <a:pt x="19050" y="74933"/>
                    <a:pt x="19050" y="51464"/>
                  </a:cubicBezTo>
                  <a:cubicBezTo>
                    <a:pt x="19050" y="40310"/>
                    <a:pt x="22984" y="27908"/>
                    <a:pt x="30375" y="14611"/>
                  </a:cubicBezTo>
                  <a:cubicBezTo>
                    <a:pt x="24794" y="10801"/>
                    <a:pt x="20183" y="5772"/>
                    <a:pt x="16650" y="0"/>
                  </a:cubicBezTo>
                  <a:cubicBezTo>
                    <a:pt x="7725" y="14745"/>
                    <a:pt x="0" y="32814"/>
                    <a:pt x="0" y="51464"/>
                  </a:cubicBezTo>
                  <a:cubicBezTo>
                    <a:pt x="0" y="88992"/>
                    <a:pt x="42462" y="151105"/>
                    <a:pt x="57512" y="169269"/>
                  </a:cubicBezTo>
                  <a:cubicBezTo>
                    <a:pt x="47054" y="187471"/>
                    <a:pt x="49406" y="211084"/>
                    <a:pt x="64941" y="226619"/>
                  </a:cubicBezTo>
                  <a:close/>
                </a:path>
              </a:pathLst>
            </a:custGeom>
            <a:grpFill/>
            <a:ln w="9525" cap="flat">
              <a:noFill/>
              <a:prstDash val="solid"/>
              <a:miter/>
            </a:ln>
          </p:spPr>
          <p:txBody>
            <a:bodyPr rtlCol="0" anchor="ctr"/>
            <a:lstStyle/>
            <a:p>
              <a:endParaRPr lang="en-NL"/>
            </a:p>
          </p:txBody>
        </p:sp>
        <p:sp>
          <p:nvSpPr>
            <p:cNvPr id="121" name="Freeform: Shape 120">
              <a:extLst>
                <a:ext uri="{FF2B5EF4-FFF2-40B4-BE49-F238E27FC236}">
                  <a16:creationId xmlns:a16="http://schemas.microsoft.com/office/drawing/2014/main" id="{46BAF8EA-4666-4675-AC97-F52256147D68}"/>
                </a:ext>
              </a:extLst>
            </p:cNvPr>
            <p:cNvSpPr/>
            <p:nvPr/>
          </p:nvSpPr>
          <p:spPr>
            <a:xfrm>
              <a:off x="6257925" y="5354747"/>
              <a:ext cx="130844" cy="19050"/>
            </a:xfrm>
            <a:custGeom>
              <a:avLst/>
              <a:gdLst>
                <a:gd name="connsiteX0" fmla="*/ 120958 w 130844"/>
                <a:gd name="connsiteY0" fmla="*/ 0 h 19050"/>
                <a:gd name="connsiteX1" fmla="*/ 0 w 130844"/>
                <a:gd name="connsiteY1" fmla="*/ 0 h 19050"/>
                <a:gd name="connsiteX2" fmla="*/ 0 w 130844"/>
                <a:gd name="connsiteY2" fmla="*/ 19050 h 19050"/>
                <a:gd name="connsiteX3" fmla="*/ 130845 w 130844"/>
                <a:gd name="connsiteY3" fmla="*/ 19050 h 19050"/>
                <a:gd name="connsiteX4" fmla="*/ 120958 w 130844"/>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4" h="19050">
                  <a:moveTo>
                    <a:pt x="120958" y="0"/>
                  </a:moveTo>
                  <a:lnTo>
                    <a:pt x="0" y="0"/>
                  </a:lnTo>
                  <a:lnTo>
                    <a:pt x="0" y="19050"/>
                  </a:lnTo>
                  <a:lnTo>
                    <a:pt x="130845" y="19050"/>
                  </a:lnTo>
                  <a:cubicBezTo>
                    <a:pt x="127378" y="12878"/>
                    <a:pt x="124054" y="6496"/>
                    <a:pt x="120958" y="0"/>
                  </a:cubicBezTo>
                  <a:close/>
                </a:path>
              </a:pathLst>
            </a:custGeom>
            <a:grpFill/>
            <a:ln w="9525" cap="flat">
              <a:noFill/>
              <a:prstDash val="solid"/>
              <a:miter/>
            </a:ln>
          </p:spPr>
          <p:txBody>
            <a:bodyPr rtlCol="0" anchor="ctr"/>
            <a:lstStyle/>
            <a:p>
              <a:endParaRPr lang="en-NL"/>
            </a:p>
          </p:txBody>
        </p:sp>
        <p:sp>
          <p:nvSpPr>
            <p:cNvPr id="122" name="Freeform: Shape 121">
              <a:extLst>
                <a:ext uri="{FF2B5EF4-FFF2-40B4-BE49-F238E27FC236}">
                  <a16:creationId xmlns:a16="http://schemas.microsoft.com/office/drawing/2014/main" id="{91C2FAC7-116B-4955-A8BF-124712BAA728}"/>
                </a:ext>
              </a:extLst>
            </p:cNvPr>
            <p:cNvSpPr/>
            <p:nvPr/>
          </p:nvSpPr>
          <p:spPr>
            <a:xfrm>
              <a:off x="6441433" y="5183297"/>
              <a:ext cx="407041" cy="190500"/>
            </a:xfrm>
            <a:custGeom>
              <a:avLst/>
              <a:gdLst>
                <a:gd name="connsiteX0" fmla="*/ 198949 w 407041"/>
                <a:gd name="connsiteY0" fmla="*/ 171450 h 190500"/>
                <a:gd name="connsiteX1" fmla="*/ 215427 w 407041"/>
                <a:gd name="connsiteY1" fmla="*/ 72581 h 190500"/>
                <a:gd name="connsiteX2" fmla="*/ 216541 w 407041"/>
                <a:gd name="connsiteY2" fmla="*/ 59103 h 190500"/>
                <a:gd name="connsiteX3" fmla="*/ 200501 w 407041"/>
                <a:gd name="connsiteY3" fmla="*/ 10411 h 190500"/>
                <a:gd name="connsiteX4" fmla="*/ 200454 w 407041"/>
                <a:gd name="connsiteY4" fmla="*/ 10344 h 190500"/>
                <a:gd name="connsiteX5" fmla="*/ 200454 w 407041"/>
                <a:gd name="connsiteY5" fmla="*/ 10344 h 190500"/>
                <a:gd name="connsiteX6" fmla="*/ 200139 w 407041"/>
                <a:gd name="connsiteY6" fmla="*/ 9877 h 190500"/>
                <a:gd name="connsiteX7" fmla="*/ 192729 w 407041"/>
                <a:gd name="connsiteY7" fmla="*/ 0 h 190500"/>
                <a:gd name="connsiteX8" fmla="*/ 178441 w 407041"/>
                <a:gd name="connsiteY8" fmla="*/ 0 h 190500"/>
                <a:gd name="connsiteX9" fmla="*/ 45091 w 407041"/>
                <a:gd name="connsiteY9" fmla="*/ 0 h 190500"/>
                <a:gd name="connsiteX10" fmla="*/ 30804 w 407041"/>
                <a:gd name="connsiteY10" fmla="*/ 0 h 190500"/>
                <a:gd name="connsiteX11" fmla="*/ 23479 w 407041"/>
                <a:gd name="connsiteY11" fmla="*/ 9773 h 190500"/>
                <a:gd name="connsiteX12" fmla="*/ 19183 w 407041"/>
                <a:gd name="connsiteY12" fmla="*/ 16145 h 190500"/>
                <a:gd name="connsiteX13" fmla="*/ 6991 w 407041"/>
                <a:gd name="connsiteY13" fmla="*/ 59103 h 190500"/>
                <a:gd name="connsiteX14" fmla="*/ 8106 w 407041"/>
                <a:gd name="connsiteY14" fmla="*/ 72590 h 190500"/>
                <a:gd name="connsiteX15" fmla="*/ 24584 w 407041"/>
                <a:gd name="connsiteY15" fmla="*/ 171450 h 190500"/>
                <a:gd name="connsiteX16" fmla="*/ 0 w 407041"/>
                <a:gd name="connsiteY16" fmla="*/ 171450 h 190500"/>
                <a:gd name="connsiteX17" fmla="*/ 11125 w 407041"/>
                <a:gd name="connsiteY17" fmla="*/ 190500 h 190500"/>
                <a:gd name="connsiteX18" fmla="*/ 407041 w 407041"/>
                <a:gd name="connsiteY18" fmla="*/ 190500 h 190500"/>
                <a:gd name="connsiteX19" fmla="*/ 407041 w 407041"/>
                <a:gd name="connsiteY19" fmla="*/ 171450 h 190500"/>
                <a:gd name="connsiteX20" fmla="*/ 198949 w 407041"/>
                <a:gd name="connsiteY20" fmla="*/ 171450 h 190500"/>
                <a:gd name="connsiteX21" fmla="*/ 45091 w 407041"/>
                <a:gd name="connsiteY21" fmla="*/ 152400 h 190500"/>
                <a:gd name="connsiteX22" fmla="*/ 45091 w 407041"/>
                <a:gd name="connsiteY22" fmla="*/ 133350 h 190500"/>
                <a:gd name="connsiteX23" fmla="*/ 64141 w 407041"/>
                <a:gd name="connsiteY23" fmla="*/ 133350 h 190500"/>
                <a:gd name="connsiteX24" fmla="*/ 64141 w 407041"/>
                <a:gd name="connsiteY24" fmla="*/ 152400 h 190500"/>
                <a:gd name="connsiteX25" fmla="*/ 45091 w 407041"/>
                <a:gd name="connsiteY25" fmla="*/ 152400 h 190500"/>
                <a:gd name="connsiteX26" fmla="*/ 83191 w 407041"/>
                <a:gd name="connsiteY26" fmla="*/ 152400 h 190500"/>
                <a:gd name="connsiteX27" fmla="*/ 83191 w 407041"/>
                <a:gd name="connsiteY27" fmla="*/ 133350 h 190500"/>
                <a:gd name="connsiteX28" fmla="*/ 102241 w 407041"/>
                <a:gd name="connsiteY28" fmla="*/ 133350 h 190500"/>
                <a:gd name="connsiteX29" fmla="*/ 102241 w 407041"/>
                <a:gd name="connsiteY29" fmla="*/ 152400 h 190500"/>
                <a:gd name="connsiteX30" fmla="*/ 83191 w 407041"/>
                <a:gd name="connsiteY30" fmla="*/ 152400 h 190500"/>
                <a:gd name="connsiteX31" fmla="*/ 121291 w 407041"/>
                <a:gd name="connsiteY31" fmla="*/ 152400 h 190500"/>
                <a:gd name="connsiteX32" fmla="*/ 121291 w 407041"/>
                <a:gd name="connsiteY32" fmla="*/ 133350 h 190500"/>
                <a:gd name="connsiteX33" fmla="*/ 140341 w 407041"/>
                <a:gd name="connsiteY33" fmla="*/ 133350 h 190500"/>
                <a:gd name="connsiteX34" fmla="*/ 140341 w 407041"/>
                <a:gd name="connsiteY34" fmla="*/ 152400 h 190500"/>
                <a:gd name="connsiteX35" fmla="*/ 121291 w 407041"/>
                <a:gd name="connsiteY35" fmla="*/ 152400 h 190500"/>
                <a:gd name="connsiteX36" fmla="*/ 159391 w 407041"/>
                <a:gd name="connsiteY36" fmla="*/ 152400 h 190500"/>
                <a:gd name="connsiteX37" fmla="*/ 159391 w 407041"/>
                <a:gd name="connsiteY37" fmla="*/ 133350 h 190500"/>
                <a:gd name="connsiteX38" fmla="*/ 178441 w 407041"/>
                <a:gd name="connsiteY38" fmla="*/ 133350 h 190500"/>
                <a:gd name="connsiteX39" fmla="*/ 178441 w 407041"/>
                <a:gd name="connsiteY39" fmla="*/ 152400 h 190500"/>
                <a:gd name="connsiteX40" fmla="*/ 159391 w 407041"/>
                <a:gd name="connsiteY40" fmla="*/ 152400 h 190500"/>
                <a:gd name="connsiteX41" fmla="*/ 35566 w 407041"/>
                <a:gd name="connsiteY41" fmla="*/ 47625 h 190500"/>
                <a:gd name="connsiteX42" fmla="*/ 54616 w 407041"/>
                <a:gd name="connsiteY42" fmla="*/ 28575 h 190500"/>
                <a:gd name="connsiteX43" fmla="*/ 168916 w 407041"/>
                <a:gd name="connsiteY43" fmla="*/ 28575 h 190500"/>
                <a:gd name="connsiteX44" fmla="*/ 187966 w 407041"/>
                <a:gd name="connsiteY44" fmla="*/ 47625 h 190500"/>
                <a:gd name="connsiteX45" fmla="*/ 187966 w 407041"/>
                <a:gd name="connsiteY45" fmla="*/ 85725 h 190500"/>
                <a:gd name="connsiteX46" fmla="*/ 168916 w 407041"/>
                <a:gd name="connsiteY46" fmla="*/ 104775 h 190500"/>
                <a:gd name="connsiteX47" fmla="*/ 54616 w 407041"/>
                <a:gd name="connsiteY47" fmla="*/ 104775 h 190500"/>
                <a:gd name="connsiteX48" fmla="*/ 35566 w 407041"/>
                <a:gd name="connsiteY48" fmla="*/ 85725 h 190500"/>
                <a:gd name="connsiteX49" fmla="*/ 35566 w 407041"/>
                <a:gd name="connsiteY49" fmla="*/ 476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7041" h="190500">
                  <a:moveTo>
                    <a:pt x="198949" y="171450"/>
                  </a:moveTo>
                  <a:lnTo>
                    <a:pt x="215427" y="72581"/>
                  </a:lnTo>
                  <a:cubicBezTo>
                    <a:pt x="216160" y="68132"/>
                    <a:pt x="216541" y="63598"/>
                    <a:pt x="216541" y="59103"/>
                  </a:cubicBezTo>
                  <a:cubicBezTo>
                    <a:pt x="216541" y="41681"/>
                    <a:pt x="210836" y="24432"/>
                    <a:pt x="200501" y="10411"/>
                  </a:cubicBezTo>
                  <a:lnTo>
                    <a:pt x="200454" y="10344"/>
                  </a:lnTo>
                  <a:lnTo>
                    <a:pt x="200454" y="10344"/>
                  </a:lnTo>
                  <a:cubicBezTo>
                    <a:pt x="200339" y="10192"/>
                    <a:pt x="200244" y="10030"/>
                    <a:pt x="200139" y="9877"/>
                  </a:cubicBezTo>
                  <a:lnTo>
                    <a:pt x="192729" y="0"/>
                  </a:lnTo>
                  <a:lnTo>
                    <a:pt x="178441" y="0"/>
                  </a:lnTo>
                  <a:lnTo>
                    <a:pt x="45091" y="0"/>
                  </a:lnTo>
                  <a:lnTo>
                    <a:pt x="30804" y="0"/>
                  </a:lnTo>
                  <a:lnTo>
                    <a:pt x="23479" y="9773"/>
                  </a:lnTo>
                  <a:lnTo>
                    <a:pt x="19183" y="16145"/>
                  </a:lnTo>
                  <a:cubicBezTo>
                    <a:pt x="11297" y="29004"/>
                    <a:pt x="6991" y="43986"/>
                    <a:pt x="6991" y="59103"/>
                  </a:cubicBezTo>
                  <a:cubicBezTo>
                    <a:pt x="6991" y="63598"/>
                    <a:pt x="7372" y="68132"/>
                    <a:pt x="8106" y="72590"/>
                  </a:cubicBezTo>
                  <a:lnTo>
                    <a:pt x="24584" y="171450"/>
                  </a:lnTo>
                  <a:lnTo>
                    <a:pt x="0" y="171450"/>
                  </a:lnTo>
                  <a:cubicBezTo>
                    <a:pt x="3743" y="178470"/>
                    <a:pt x="7563" y="185023"/>
                    <a:pt x="11125" y="190500"/>
                  </a:cubicBezTo>
                  <a:lnTo>
                    <a:pt x="407041" y="190500"/>
                  </a:lnTo>
                  <a:lnTo>
                    <a:pt x="407041" y="171450"/>
                  </a:lnTo>
                  <a:lnTo>
                    <a:pt x="198949" y="171450"/>
                  </a:lnTo>
                  <a:close/>
                  <a:moveTo>
                    <a:pt x="45091" y="152400"/>
                  </a:moveTo>
                  <a:lnTo>
                    <a:pt x="45091" y="133350"/>
                  </a:lnTo>
                  <a:lnTo>
                    <a:pt x="64141" y="133350"/>
                  </a:lnTo>
                  <a:lnTo>
                    <a:pt x="64141" y="152400"/>
                  </a:lnTo>
                  <a:lnTo>
                    <a:pt x="45091" y="152400"/>
                  </a:lnTo>
                  <a:close/>
                  <a:moveTo>
                    <a:pt x="83191" y="152400"/>
                  </a:moveTo>
                  <a:lnTo>
                    <a:pt x="83191" y="133350"/>
                  </a:lnTo>
                  <a:lnTo>
                    <a:pt x="102241" y="133350"/>
                  </a:lnTo>
                  <a:lnTo>
                    <a:pt x="102241" y="152400"/>
                  </a:lnTo>
                  <a:lnTo>
                    <a:pt x="83191" y="152400"/>
                  </a:lnTo>
                  <a:close/>
                  <a:moveTo>
                    <a:pt x="121291" y="152400"/>
                  </a:moveTo>
                  <a:lnTo>
                    <a:pt x="121291" y="133350"/>
                  </a:lnTo>
                  <a:lnTo>
                    <a:pt x="140341" y="133350"/>
                  </a:lnTo>
                  <a:lnTo>
                    <a:pt x="140341" y="152400"/>
                  </a:lnTo>
                  <a:lnTo>
                    <a:pt x="121291" y="152400"/>
                  </a:lnTo>
                  <a:close/>
                  <a:moveTo>
                    <a:pt x="159391" y="152400"/>
                  </a:moveTo>
                  <a:lnTo>
                    <a:pt x="159391" y="133350"/>
                  </a:lnTo>
                  <a:lnTo>
                    <a:pt x="178441" y="133350"/>
                  </a:lnTo>
                  <a:lnTo>
                    <a:pt x="178441" y="152400"/>
                  </a:lnTo>
                  <a:lnTo>
                    <a:pt x="159391" y="152400"/>
                  </a:lnTo>
                  <a:close/>
                  <a:moveTo>
                    <a:pt x="35566" y="47625"/>
                  </a:moveTo>
                  <a:cubicBezTo>
                    <a:pt x="35566" y="37100"/>
                    <a:pt x="44091" y="28575"/>
                    <a:pt x="54616" y="28575"/>
                  </a:cubicBezTo>
                  <a:lnTo>
                    <a:pt x="168916" y="28575"/>
                  </a:lnTo>
                  <a:cubicBezTo>
                    <a:pt x="179441" y="28575"/>
                    <a:pt x="187966" y="37100"/>
                    <a:pt x="187966" y="47625"/>
                  </a:cubicBezTo>
                  <a:lnTo>
                    <a:pt x="187966" y="85725"/>
                  </a:lnTo>
                  <a:cubicBezTo>
                    <a:pt x="187966" y="96250"/>
                    <a:pt x="179441" y="104775"/>
                    <a:pt x="168916" y="104775"/>
                  </a:cubicBezTo>
                  <a:lnTo>
                    <a:pt x="54616" y="104775"/>
                  </a:lnTo>
                  <a:cubicBezTo>
                    <a:pt x="44091" y="104775"/>
                    <a:pt x="35566" y="96250"/>
                    <a:pt x="35566" y="85725"/>
                  </a:cubicBezTo>
                  <a:lnTo>
                    <a:pt x="35566" y="47625"/>
                  </a:lnTo>
                  <a:close/>
                </a:path>
              </a:pathLst>
            </a:custGeom>
            <a:grpFill/>
            <a:ln w="9525" cap="flat">
              <a:noFill/>
              <a:prstDash val="solid"/>
              <a:miter/>
            </a:ln>
          </p:spPr>
          <p:txBody>
            <a:bodyPr rtlCol="0" anchor="ctr"/>
            <a:lstStyle/>
            <a:p>
              <a:endParaRPr lang="en-NL"/>
            </a:p>
          </p:txBody>
        </p:sp>
        <p:sp>
          <p:nvSpPr>
            <p:cNvPr id="123" name="Freeform: Shape 122">
              <a:extLst>
                <a:ext uri="{FF2B5EF4-FFF2-40B4-BE49-F238E27FC236}">
                  <a16:creationId xmlns:a16="http://schemas.microsoft.com/office/drawing/2014/main" id="{FAACD3A8-3F6B-4D89-8438-8584A05EC97C}"/>
                </a:ext>
              </a:extLst>
            </p:cNvPr>
            <p:cNvSpPr/>
            <p:nvPr/>
          </p:nvSpPr>
          <p:spPr>
            <a:xfrm>
              <a:off x="6410325" y="5192822"/>
              <a:ext cx="31899" cy="55473"/>
            </a:xfrm>
            <a:custGeom>
              <a:avLst/>
              <a:gdLst>
                <a:gd name="connsiteX0" fmla="*/ 19298 w 31899"/>
                <a:gd name="connsiteY0" fmla="*/ 55474 h 55473"/>
                <a:gd name="connsiteX1" fmla="*/ 19050 w 31899"/>
                <a:gd name="connsiteY1" fmla="*/ 49578 h 55473"/>
                <a:gd name="connsiteX2" fmla="*/ 31899 w 31899"/>
                <a:gd name="connsiteY2" fmla="*/ 438 h 55473"/>
                <a:gd name="connsiteX3" fmla="*/ 28575 w 31899"/>
                <a:gd name="connsiteY3" fmla="*/ 0 h 55473"/>
                <a:gd name="connsiteX4" fmla="*/ 0 w 31899"/>
                <a:gd name="connsiteY4" fmla="*/ 28575 h 55473"/>
                <a:gd name="connsiteX5" fmla="*/ 19298 w 31899"/>
                <a:gd name="connsiteY5" fmla="*/ 55474 h 5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99" h="55473">
                  <a:moveTo>
                    <a:pt x="19298" y="55474"/>
                  </a:moveTo>
                  <a:cubicBezTo>
                    <a:pt x="19183" y="53502"/>
                    <a:pt x="19050" y="51540"/>
                    <a:pt x="19050" y="49578"/>
                  </a:cubicBezTo>
                  <a:cubicBezTo>
                    <a:pt x="19050" y="32423"/>
                    <a:pt x="23593" y="15411"/>
                    <a:pt x="31899" y="438"/>
                  </a:cubicBezTo>
                  <a:cubicBezTo>
                    <a:pt x="30785" y="295"/>
                    <a:pt x="29689" y="0"/>
                    <a:pt x="28575" y="0"/>
                  </a:cubicBezTo>
                  <a:cubicBezTo>
                    <a:pt x="12821" y="0"/>
                    <a:pt x="0" y="12821"/>
                    <a:pt x="0" y="28575"/>
                  </a:cubicBezTo>
                  <a:cubicBezTo>
                    <a:pt x="0" y="41062"/>
                    <a:pt x="8106" y="51597"/>
                    <a:pt x="19298" y="55474"/>
                  </a:cubicBezTo>
                  <a:close/>
                </a:path>
              </a:pathLst>
            </a:custGeom>
            <a:grpFill/>
            <a:ln w="9525" cap="flat">
              <a:noFill/>
              <a:prstDash val="solid"/>
              <a:miter/>
            </a:ln>
          </p:spPr>
          <p:txBody>
            <a:bodyPr rtlCol="0" anchor="ctr"/>
            <a:lstStyle/>
            <a:p>
              <a:endParaRPr lang="en-NL"/>
            </a:p>
          </p:txBody>
        </p:sp>
        <p:sp>
          <p:nvSpPr>
            <p:cNvPr id="124" name="Freeform: Shape 123">
              <a:extLst>
                <a:ext uri="{FF2B5EF4-FFF2-40B4-BE49-F238E27FC236}">
                  <a16:creationId xmlns:a16="http://schemas.microsoft.com/office/drawing/2014/main" id="{A8AF38EC-F93C-4C12-9931-AEE7904629F2}"/>
                </a:ext>
              </a:extLst>
            </p:cNvPr>
            <p:cNvSpPr/>
            <p:nvPr/>
          </p:nvSpPr>
          <p:spPr>
            <a:xfrm>
              <a:off x="6419850" y="5049947"/>
              <a:ext cx="19050" cy="57150"/>
            </a:xfrm>
            <a:custGeom>
              <a:avLst/>
              <a:gdLst>
                <a:gd name="connsiteX0" fmla="*/ 9525 w 19050"/>
                <a:gd name="connsiteY0" fmla="*/ 57150 h 57150"/>
                <a:gd name="connsiteX1" fmla="*/ 19050 w 19050"/>
                <a:gd name="connsiteY1" fmla="*/ 57150 h 57150"/>
                <a:gd name="connsiteX2" fmla="*/ 19050 w 19050"/>
                <a:gd name="connsiteY2" fmla="*/ 0 h 57150"/>
                <a:gd name="connsiteX3" fmla="*/ 9525 w 19050"/>
                <a:gd name="connsiteY3" fmla="*/ 0 h 57150"/>
                <a:gd name="connsiteX4" fmla="*/ 0 w 19050"/>
                <a:gd name="connsiteY4" fmla="*/ 9525 h 57150"/>
                <a:gd name="connsiteX5" fmla="*/ 0 w 19050"/>
                <a:gd name="connsiteY5" fmla="*/ 47625 h 57150"/>
                <a:gd name="connsiteX6" fmla="*/ 9525 w 19050"/>
                <a:gd name="connsiteY6"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7150">
                  <a:moveTo>
                    <a:pt x="9525" y="57150"/>
                  </a:moveTo>
                  <a:lnTo>
                    <a:pt x="19050" y="57150"/>
                  </a:lnTo>
                  <a:lnTo>
                    <a:pt x="19050" y="0"/>
                  </a:lnTo>
                  <a:lnTo>
                    <a:pt x="9525" y="0"/>
                  </a:lnTo>
                  <a:cubicBezTo>
                    <a:pt x="4277" y="0"/>
                    <a:pt x="0" y="4277"/>
                    <a:pt x="0" y="9525"/>
                  </a:cubicBezTo>
                  <a:lnTo>
                    <a:pt x="0" y="47625"/>
                  </a:lnTo>
                  <a:cubicBezTo>
                    <a:pt x="0" y="52873"/>
                    <a:pt x="4277" y="57150"/>
                    <a:pt x="9525" y="57150"/>
                  </a:cubicBezTo>
                  <a:close/>
                </a:path>
              </a:pathLst>
            </a:custGeom>
            <a:grpFill/>
            <a:ln w="9525" cap="flat">
              <a:noFill/>
              <a:prstDash val="solid"/>
              <a:miter/>
            </a:ln>
          </p:spPr>
          <p:txBody>
            <a:bodyPr rtlCol="0" anchor="ctr"/>
            <a:lstStyle/>
            <a:p>
              <a:endParaRPr lang="en-NL"/>
            </a:p>
          </p:txBody>
        </p:sp>
        <p:sp>
          <p:nvSpPr>
            <p:cNvPr id="125" name="Freeform: Shape 124">
              <a:extLst>
                <a:ext uri="{FF2B5EF4-FFF2-40B4-BE49-F238E27FC236}">
                  <a16:creationId xmlns:a16="http://schemas.microsoft.com/office/drawing/2014/main" id="{593EF85E-7CBA-41D4-AD30-B418A4EFA53E}"/>
                </a:ext>
              </a:extLst>
            </p:cNvPr>
            <p:cNvSpPr/>
            <p:nvPr/>
          </p:nvSpPr>
          <p:spPr>
            <a:xfrm>
              <a:off x="6667500" y="5049947"/>
              <a:ext cx="19050" cy="57150"/>
            </a:xfrm>
            <a:custGeom>
              <a:avLst/>
              <a:gdLst>
                <a:gd name="connsiteX0" fmla="*/ 19050 w 19050"/>
                <a:gd name="connsiteY0" fmla="*/ 47625 h 57150"/>
                <a:gd name="connsiteX1" fmla="*/ 19050 w 19050"/>
                <a:gd name="connsiteY1" fmla="*/ 9525 h 57150"/>
                <a:gd name="connsiteX2" fmla="*/ 9525 w 19050"/>
                <a:gd name="connsiteY2" fmla="*/ 0 h 57150"/>
                <a:gd name="connsiteX3" fmla="*/ 0 w 19050"/>
                <a:gd name="connsiteY3" fmla="*/ 0 h 57150"/>
                <a:gd name="connsiteX4" fmla="*/ 0 w 19050"/>
                <a:gd name="connsiteY4" fmla="*/ 57150 h 57150"/>
                <a:gd name="connsiteX5" fmla="*/ 9525 w 19050"/>
                <a:gd name="connsiteY5" fmla="*/ 57150 h 57150"/>
                <a:gd name="connsiteX6" fmla="*/ 19050 w 19050"/>
                <a:gd name="connsiteY6" fmla="*/ 4762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7150">
                  <a:moveTo>
                    <a:pt x="19050" y="47625"/>
                  </a:moveTo>
                  <a:lnTo>
                    <a:pt x="19050" y="9525"/>
                  </a:lnTo>
                  <a:cubicBezTo>
                    <a:pt x="19050" y="4277"/>
                    <a:pt x="14773" y="0"/>
                    <a:pt x="9525" y="0"/>
                  </a:cubicBezTo>
                  <a:lnTo>
                    <a:pt x="0" y="0"/>
                  </a:lnTo>
                  <a:lnTo>
                    <a:pt x="0" y="57150"/>
                  </a:lnTo>
                  <a:lnTo>
                    <a:pt x="9525" y="57150"/>
                  </a:lnTo>
                  <a:cubicBezTo>
                    <a:pt x="14773" y="57150"/>
                    <a:pt x="19050" y="52873"/>
                    <a:pt x="19050" y="47625"/>
                  </a:cubicBezTo>
                  <a:close/>
                </a:path>
              </a:pathLst>
            </a:custGeom>
            <a:grpFill/>
            <a:ln w="9525" cap="flat">
              <a:noFill/>
              <a:prstDash val="solid"/>
              <a:miter/>
            </a:ln>
          </p:spPr>
          <p:txBody>
            <a:bodyPr rtlCol="0" anchor="ctr"/>
            <a:lstStyle/>
            <a:p>
              <a:endParaRPr lang="en-NL"/>
            </a:p>
          </p:txBody>
        </p:sp>
        <p:sp>
          <p:nvSpPr>
            <p:cNvPr id="126" name="Freeform: Shape 125">
              <a:extLst>
                <a:ext uri="{FF2B5EF4-FFF2-40B4-BE49-F238E27FC236}">
                  <a16:creationId xmlns:a16="http://schemas.microsoft.com/office/drawing/2014/main" id="{3C28A70F-6B11-491A-9900-D879EF94CA64}"/>
                </a:ext>
              </a:extLst>
            </p:cNvPr>
            <p:cNvSpPr/>
            <p:nvPr/>
          </p:nvSpPr>
          <p:spPr>
            <a:xfrm>
              <a:off x="6664185" y="5192822"/>
              <a:ext cx="31889" cy="55559"/>
            </a:xfrm>
            <a:custGeom>
              <a:avLst/>
              <a:gdLst>
                <a:gd name="connsiteX0" fmla="*/ 12592 w 31889"/>
                <a:gd name="connsiteY0" fmla="*/ 55559 h 55559"/>
                <a:gd name="connsiteX1" fmla="*/ 31890 w 31889"/>
                <a:gd name="connsiteY1" fmla="*/ 28575 h 55559"/>
                <a:gd name="connsiteX2" fmla="*/ 3315 w 31889"/>
                <a:gd name="connsiteY2" fmla="*/ 0 h 55559"/>
                <a:gd name="connsiteX3" fmla="*/ 0 w 31889"/>
                <a:gd name="connsiteY3" fmla="*/ 438 h 55559"/>
                <a:gd name="connsiteX4" fmla="*/ 12840 w 31889"/>
                <a:gd name="connsiteY4" fmla="*/ 49578 h 55559"/>
                <a:gd name="connsiteX5" fmla="*/ 12592 w 31889"/>
                <a:gd name="connsiteY5" fmla="*/ 55559 h 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9" h="55559">
                  <a:moveTo>
                    <a:pt x="12592" y="55559"/>
                  </a:moveTo>
                  <a:cubicBezTo>
                    <a:pt x="23660" y="51749"/>
                    <a:pt x="31890" y="41167"/>
                    <a:pt x="31890" y="28575"/>
                  </a:cubicBezTo>
                  <a:cubicBezTo>
                    <a:pt x="31890" y="12821"/>
                    <a:pt x="19069" y="0"/>
                    <a:pt x="3315" y="0"/>
                  </a:cubicBezTo>
                  <a:cubicBezTo>
                    <a:pt x="2200" y="0"/>
                    <a:pt x="1105" y="295"/>
                    <a:pt x="0" y="438"/>
                  </a:cubicBezTo>
                  <a:cubicBezTo>
                    <a:pt x="8296" y="15411"/>
                    <a:pt x="12840" y="32414"/>
                    <a:pt x="12840" y="49578"/>
                  </a:cubicBezTo>
                  <a:cubicBezTo>
                    <a:pt x="12840" y="51568"/>
                    <a:pt x="12706" y="53559"/>
                    <a:pt x="12592" y="55559"/>
                  </a:cubicBezTo>
                  <a:close/>
                </a:path>
              </a:pathLst>
            </a:custGeom>
            <a:grpFill/>
            <a:ln w="9525" cap="flat">
              <a:noFill/>
              <a:prstDash val="solid"/>
              <a:miter/>
            </a:ln>
          </p:spPr>
          <p:txBody>
            <a:bodyPr rtlCol="0" anchor="ctr"/>
            <a:lstStyle/>
            <a:p>
              <a:endParaRPr lang="en-NL"/>
            </a:p>
          </p:txBody>
        </p:sp>
        <p:sp>
          <p:nvSpPr>
            <p:cNvPr id="127" name="Freeform: Shape 126">
              <a:extLst>
                <a:ext uri="{FF2B5EF4-FFF2-40B4-BE49-F238E27FC236}">
                  <a16:creationId xmlns:a16="http://schemas.microsoft.com/office/drawing/2014/main" id="{F2FE7390-716E-4217-A239-D4AABF111AD2}"/>
                </a:ext>
              </a:extLst>
            </p:cNvPr>
            <p:cNvSpPr/>
            <p:nvPr/>
          </p:nvSpPr>
          <p:spPr>
            <a:xfrm>
              <a:off x="6457950" y="4992797"/>
              <a:ext cx="190500" cy="171450"/>
            </a:xfrm>
            <a:custGeom>
              <a:avLst/>
              <a:gdLst>
                <a:gd name="connsiteX0" fmla="*/ 28575 w 190500"/>
                <a:gd name="connsiteY0" fmla="*/ 171450 h 171450"/>
                <a:gd name="connsiteX1" fmla="*/ 161925 w 190500"/>
                <a:gd name="connsiteY1" fmla="*/ 171450 h 171450"/>
                <a:gd name="connsiteX2" fmla="*/ 190500 w 190500"/>
                <a:gd name="connsiteY2" fmla="*/ 142875 h 171450"/>
                <a:gd name="connsiteX3" fmla="*/ 190500 w 190500"/>
                <a:gd name="connsiteY3" fmla="*/ 28575 h 171450"/>
                <a:gd name="connsiteX4" fmla="*/ 161925 w 190500"/>
                <a:gd name="connsiteY4" fmla="*/ 0 h 171450"/>
                <a:gd name="connsiteX5" fmla="*/ 147638 w 190500"/>
                <a:gd name="connsiteY5" fmla="*/ 0 h 171450"/>
                <a:gd name="connsiteX6" fmla="*/ 119063 w 190500"/>
                <a:gd name="connsiteY6" fmla="*/ 38100 h 171450"/>
                <a:gd name="connsiteX7" fmla="*/ 71438 w 190500"/>
                <a:gd name="connsiteY7" fmla="*/ 38100 h 171450"/>
                <a:gd name="connsiteX8" fmla="*/ 42863 w 190500"/>
                <a:gd name="connsiteY8" fmla="*/ 0 h 171450"/>
                <a:gd name="connsiteX9" fmla="*/ 28575 w 190500"/>
                <a:gd name="connsiteY9" fmla="*/ 0 h 171450"/>
                <a:gd name="connsiteX10" fmla="*/ 0 w 190500"/>
                <a:gd name="connsiteY10" fmla="*/ 28575 h 171450"/>
                <a:gd name="connsiteX11" fmla="*/ 0 w 190500"/>
                <a:gd name="connsiteY11" fmla="*/ 142875 h 171450"/>
                <a:gd name="connsiteX12" fmla="*/ 28575 w 190500"/>
                <a:gd name="connsiteY12" fmla="*/ 171450 h 171450"/>
                <a:gd name="connsiteX13" fmla="*/ 142875 w 190500"/>
                <a:gd name="connsiteY13" fmla="*/ 47625 h 171450"/>
                <a:gd name="connsiteX14" fmla="*/ 161925 w 190500"/>
                <a:gd name="connsiteY14" fmla="*/ 66675 h 171450"/>
                <a:gd name="connsiteX15" fmla="*/ 142875 w 190500"/>
                <a:gd name="connsiteY15" fmla="*/ 85725 h 171450"/>
                <a:gd name="connsiteX16" fmla="*/ 123825 w 190500"/>
                <a:gd name="connsiteY16" fmla="*/ 66675 h 171450"/>
                <a:gd name="connsiteX17" fmla="*/ 142875 w 190500"/>
                <a:gd name="connsiteY17" fmla="*/ 47625 h 171450"/>
                <a:gd name="connsiteX18" fmla="*/ 133093 w 190500"/>
                <a:gd name="connsiteY18" fmla="*/ 133350 h 171450"/>
                <a:gd name="connsiteX19" fmla="*/ 133350 w 190500"/>
                <a:gd name="connsiteY19" fmla="*/ 114300 h 171450"/>
                <a:gd name="connsiteX20" fmla="*/ 152400 w 190500"/>
                <a:gd name="connsiteY20" fmla="*/ 114300 h 171450"/>
                <a:gd name="connsiteX21" fmla="*/ 152400 w 190500"/>
                <a:gd name="connsiteY21" fmla="*/ 133093 h 171450"/>
                <a:gd name="connsiteX22" fmla="*/ 133093 w 190500"/>
                <a:gd name="connsiteY22" fmla="*/ 152400 h 171450"/>
                <a:gd name="connsiteX23" fmla="*/ 57417 w 190500"/>
                <a:gd name="connsiteY23" fmla="*/ 152400 h 171450"/>
                <a:gd name="connsiteX24" fmla="*/ 38100 w 190500"/>
                <a:gd name="connsiteY24" fmla="*/ 133093 h 171450"/>
                <a:gd name="connsiteX25" fmla="*/ 38100 w 190500"/>
                <a:gd name="connsiteY25" fmla="*/ 114300 h 171450"/>
                <a:gd name="connsiteX26" fmla="*/ 57150 w 190500"/>
                <a:gd name="connsiteY26" fmla="*/ 114300 h 171450"/>
                <a:gd name="connsiteX27" fmla="*/ 57150 w 190500"/>
                <a:gd name="connsiteY27" fmla="*/ 133093 h 171450"/>
                <a:gd name="connsiteX28" fmla="*/ 133093 w 190500"/>
                <a:gd name="connsiteY28" fmla="*/ 133350 h 171450"/>
                <a:gd name="connsiteX29" fmla="*/ 47625 w 190500"/>
                <a:gd name="connsiteY29" fmla="*/ 47625 h 171450"/>
                <a:gd name="connsiteX30" fmla="*/ 66675 w 190500"/>
                <a:gd name="connsiteY30" fmla="*/ 66675 h 171450"/>
                <a:gd name="connsiteX31" fmla="*/ 47625 w 190500"/>
                <a:gd name="connsiteY31" fmla="*/ 85725 h 171450"/>
                <a:gd name="connsiteX32" fmla="*/ 28575 w 190500"/>
                <a:gd name="connsiteY32" fmla="*/ 66675 h 171450"/>
                <a:gd name="connsiteX33" fmla="*/ 47625 w 190500"/>
                <a:gd name="connsiteY33" fmla="*/ 476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 h="171450">
                  <a:moveTo>
                    <a:pt x="28575" y="171450"/>
                  </a:moveTo>
                  <a:lnTo>
                    <a:pt x="161925" y="171450"/>
                  </a:lnTo>
                  <a:cubicBezTo>
                    <a:pt x="177679" y="171450"/>
                    <a:pt x="190500" y="158629"/>
                    <a:pt x="190500" y="142875"/>
                  </a:cubicBezTo>
                  <a:lnTo>
                    <a:pt x="190500" y="28575"/>
                  </a:lnTo>
                  <a:cubicBezTo>
                    <a:pt x="190500" y="12821"/>
                    <a:pt x="177679" y="0"/>
                    <a:pt x="161925" y="0"/>
                  </a:cubicBezTo>
                  <a:lnTo>
                    <a:pt x="147638" y="0"/>
                  </a:lnTo>
                  <a:lnTo>
                    <a:pt x="119063" y="38100"/>
                  </a:lnTo>
                  <a:lnTo>
                    <a:pt x="71438" y="38100"/>
                  </a:lnTo>
                  <a:lnTo>
                    <a:pt x="42863" y="0"/>
                  </a:lnTo>
                  <a:lnTo>
                    <a:pt x="28575" y="0"/>
                  </a:lnTo>
                  <a:cubicBezTo>
                    <a:pt x="12821" y="0"/>
                    <a:pt x="0" y="12821"/>
                    <a:pt x="0" y="28575"/>
                  </a:cubicBezTo>
                  <a:lnTo>
                    <a:pt x="0" y="142875"/>
                  </a:lnTo>
                  <a:cubicBezTo>
                    <a:pt x="0" y="158629"/>
                    <a:pt x="12821" y="171450"/>
                    <a:pt x="28575" y="171450"/>
                  </a:cubicBezTo>
                  <a:close/>
                  <a:moveTo>
                    <a:pt x="142875" y="47625"/>
                  </a:moveTo>
                  <a:cubicBezTo>
                    <a:pt x="153400" y="47625"/>
                    <a:pt x="161925" y="56150"/>
                    <a:pt x="161925" y="66675"/>
                  </a:cubicBezTo>
                  <a:cubicBezTo>
                    <a:pt x="161925" y="77200"/>
                    <a:pt x="153400" y="85725"/>
                    <a:pt x="142875" y="85725"/>
                  </a:cubicBezTo>
                  <a:cubicBezTo>
                    <a:pt x="132350" y="85725"/>
                    <a:pt x="123825" y="77200"/>
                    <a:pt x="123825" y="66675"/>
                  </a:cubicBezTo>
                  <a:cubicBezTo>
                    <a:pt x="123825" y="56150"/>
                    <a:pt x="132350" y="47625"/>
                    <a:pt x="142875" y="47625"/>
                  </a:cubicBezTo>
                  <a:close/>
                  <a:moveTo>
                    <a:pt x="133093" y="133350"/>
                  </a:moveTo>
                  <a:lnTo>
                    <a:pt x="133350" y="114300"/>
                  </a:lnTo>
                  <a:lnTo>
                    <a:pt x="152400" y="114300"/>
                  </a:lnTo>
                  <a:lnTo>
                    <a:pt x="152400" y="133093"/>
                  </a:lnTo>
                  <a:cubicBezTo>
                    <a:pt x="152400" y="143732"/>
                    <a:pt x="143732" y="152400"/>
                    <a:pt x="133093" y="152400"/>
                  </a:cubicBezTo>
                  <a:lnTo>
                    <a:pt x="57417" y="152400"/>
                  </a:lnTo>
                  <a:cubicBezTo>
                    <a:pt x="46768" y="152400"/>
                    <a:pt x="38100" y="143732"/>
                    <a:pt x="38100" y="133093"/>
                  </a:cubicBezTo>
                  <a:lnTo>
                    <a:pt x="38100" y="114300"/>
                  </a:lnTo>
                  <a:lnTo>
                    <a:pt x="57150" y="114300"/>
                  </a:lnTo>
                  <a:lnTo>
                    <a:pt x="57150" y="133093"/>
                  </a:lnTo>
                  <a:lnTo>
                    <a:pt x="133093" y="133350"/>
                  </a:lnTo>
                  <a:close/>
                  <a:moveTo>
                    <a:pt x="47625" y="47625"/>
                  </a:moveTo>
                  <a:cubicBezTo>
                    <a:pt x="58150" y="47625"/>
                    <a:pt x="66675" y="56150"/>
                    <a:pt x="66675" y="66675"/>
                  </a:cubicBezTo>
                  <a:cubicBezTo>
                    <a:pt x="66675" y="77200"/>
                    <a:pt x="58150" y="85725"/>
                    <a:pt x="47625" y="85725"/>
                  </a:cubicBezTo>
                  <a:cubicBezTo>
                    <a:pt x="37100" y="85725"/>
                    <a:pt x="28575" y="77200"/>
                    <a:pt x="28575" y="66675"/>
                  </a:cubicBezTo>
                  <a:cubicBezTo>
                    <a:pt x="28575" y="56150"/>
                    <a:pt x="37100" y="47625"/>
                    <a:pt x="47625" y="47625"/>
                  </a:cubicBezTo>
                  <a:close/>
                </a:path>
              </a:pathLst>
            </a:custGeom>
            <a:grpFill/>
            <a:ln w="9525" cap="flat">
              <a:noFill/>
              <a:prstDash val="solid"/>
              <a:miter/>
            </a:ln>
          </p:spPr>
          <p:txBody>
            <a:bodyPr rtlCol="0" anchor="ctr"/>
            <a:lstStyle/>
            <a:p>
              <a:endParaRPr lang="en-NL"/>
            </a:p>
          </p:txBody>
        </p:sp>
        <p:sp>
          <p:nvSpPr>
            <p:cNvPr id="128" name="Freeform: Shape 127">
              <a:extLst>
                <a:ext uri="{FF2B5EF4-FFF2-40B4-BE49-F238E27FC236}">
                  <a16:creationId xmlns:a16="http://schemas.microsoft.com/office/drawing/2014/main" id="{E3A29D2A-65A6-4136-AB11-8EDC9CAD64DF}"/>
                </a:ext>
              </a:extLst>
            </p:cNvPr>
            <p:cNvSpPr/>
            <p:nvPr/>
          </p:nvSpPr>
          <p:spPr>
            <a:xfrm>
              <a:off x="6524625" y="4992797"/>
              <a:ext cx="57150" cy="19050"/>
            </a:xfrm>
            <a:custGeom>
              <a:avLst/>
              <a:gdLst>
                <a:gd name="connsiteX0" fmla="*/ 42863 w 57150"/>
                <a:gd name="connsiteY0" fmla="*/ 19050 h 19050"/>
                <a:gd name="connsiteX1" fmla="*/ 57150 w 57150"/>
                <a:gd name="connsiteY1" fmla="*/ 0 h 19050"/>
                <a:gd name="connsiteX2" fmla="*/ 0 w 57150"/>
                <a:gd name="connsiteY2" fmla="*/ 0 h 19050"/>
                <a:gd name="connsiteX3" fmla="*/ 14288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42863" y="19050"/>
                  </a:moveTo>
                  <a:lnTo>
                    <a:pt x="57150" y="0"/>
                  </a:lnTo>
                  <a:lnTo>
                    <a:pt x="0" y="0"/>
                  </a:lnTo>
                  <a:lnTo>
                    <a:pt x="14288" y="19050"/>
                  </a:lnTo>
                  <a:close/>
                </a:path>
              </a:pathLst>
            </a:custGeom>
            <a:grpFill/>
            <a:ln w="9525" cap="flat">
              <a:noFill/>
              <a:prstDash val="solid"/>
              <a:miter/>
            </a:ln>
          </p:spPr>
          <p:txBody>
            <a:bodyPr rtlCol="0" anchor="ctr"/>
            <a:lstStyle/>
            <a:p>
              <a:endParaRPr lang="en-NL"/>
            </a:p>
          </p:txBody>
        </p:sp>
        <p:sp>
          <p:nvSpPr>
            <p:cNvPr id="129" name="Freeform: Shape 128">
              <a:extLst>
                <a:ext uri="{FF2B5EF4-FFF2-40B4-BE49-F238E27FC236}">
                  <a16:creationId xmlns:a16="http://schemas.microsoft.com/office/drawing/2014/main" id="{964BD055-8B5A-45A4-B20D-6DC842D0BDA7}"/>
                </a:ext>
              </a:extLst>
            </p:cNvPr>
            <p:cNvSpPr/>
            <p:nvPr/>
          </p:nvSpPr>
          <p:spPr>
            <a:xfrm>
              <a:off x="6381750" y="5411897"/>
              <a:ext cx="342900" cy="133350"/>
            </a:xfrm>
            <a:custGeom>
              <a:avLst/>
              <a:gdLst>
                <a:gd name="connsiteX0" fmla="*/ 173107 w 342900"/>
                <a:gd name="connsiteY0" fmla="*/ 31442 h 133350"/>
                <a:gd name="connsiteX1" fmla="*/ 123825 w 342900"/>
                <a:gd name="connsiteY1" fmla="*/ 57150 h 133350"/>
                <a:gd name="connsiteX2" fmla="*/ 123825 w 342900"/>
                <a:gd name="connsiteY2" fmla="*/ 76200 h 133350"/>
                <a:gd name="connsiteX3" fmla="*/ 115614 w 342900"/>
                <a:gd name="connsiteY3" fmla="*/ 76200 h 133350"/>
                <a:gd name="connsiteX4" fmla="*/ 106089 w 342900"/>
                <a:gd name="connsiteY4" fmla="*/ 95250 h 133350"/>
                <a:gd name="connsiteX5" fmla="*/ 123825 w 342900"/>
                <a:gd name="connsiteY5" fmla="*/ 95250 h 133350"/>
                <a:gd name="connsiteX6" fmla="*/ 123825 w 342900"/>
                <a:gd name="connsiteY6" fmla="*/ 114300 h 133350"/>
                <a:gd name="connsiteX7" fmla="*/ 104775 w 342900"/>
                <a:gd name="connsiteY7" fmla="*/ 114300 h 133350"/>
                <a:gd name="connsiteX8" fmla="*/ 104775 w 342900"/>
                <a:gd name="connsiteY8" fmla="*/ 97869 h 133350"/>
                <a:gd name="connsiteX9" fmla="*/ 53797 w 342900"/>
                <a:gd name="connsiteY9" fmla="*/ 76200 h 133350"/>
                <a:gd name="connsiteX10" fmla="*/ 28575 w 342900"/>
                <a:gd name="connsiteY10" fmla="*/ 76200 h 133350"/>
                <a:gd name="connsiteX11" fmla="*/ 28575 w 342900"/>
                <a:gd name="connsiteY11" fmla="*/ 0 h 133350"/>
                <a:gd name="connsiteX12" fmla="*/ 0 w 342900"/>
                <a:gd name="connsiteY12" fmla="*/ 0 h 133350"/>
                <a:gd name="connsiteX13" fmla="*/ 0 w 342900"/>
                <a:gd name="connsiteY13" fmla="*/ 133350 h 133350"/>
                <a:gd name="connsiteX14" fmla="*/ 342900 w 342900"/>
                <a:gd name="connsiteY14" fmla="*/ 133350 h 133350"/>
                <a:gd name="connsiteX15" fmla="*/ 342900 w 342900"/>
                <a:gd name="connsiteY15" fmla="*/ 0 h 133350"/>
                <a:gd name="connsiteX16" fmla="*/ 157382 w 342900"/>
                <a:gd name="connsiteY16" fmla="*/ 0 h 133350"/>
                <a:gd name="connsiteX17" fmla="*/ 173107 w 342900"/>
                <a:gd name="connsiteY17" fmla="*/ 31442 h 133350"/>
                <a:gd name="connsiteX18" fmla="*/ 47625 w 342900"/>
                <a:gd name="connsiteY18" fmla="*/ 114300 h 133350"/>
                <a:gd name="connsiteX19" fmla="*/ 28575 w 342900"/>
                <a:gd name="connsiteY19" fmla="*/ 114300 h 133350"/>
                <a:gd name="connsiteX20" fmla="*/ 28575 w 342900"/>
                <a:gd name="connsiteY20" fmla="*/ 95250 h 133350"/>
                <a:gd name="connsiteX21" fmla="*/ 47625 w 342900"/>
                <a:gd name="connsiteY21" fmla="*/ 95250 h 133350"/>
                <a:gd name="connsiteX22" fmla="*/ 47625 w 342900"/>
                <a:gd name="connsiteY22" fmla="*/ 114300 h 133350"/>
                <a:gd name="connsiteX23" fmla="*/ 85725 w 342900"/>
                <a:gd name="connsiteY23" fmla="*/ 114300 h 133350"/>
                <a:gd name="connsiteX24" fmla="*/ 66675 w 342900"/>
                <a:gd name="connsiteY24" fmla="*/ 114300 h 133350"/>
                <a:gd name="connsiteX25" fmla="*/ 66675 w 342900"/>
                <a:gd name="connsiteY25" fmla="*/ 95250 h 133350"/>
                <a:gd name="connsiteX26" fmla="*/ 85725 w 342900"/>
                <a:gd name="connsiteY26" fmla="*/ 95250 h 133350"/>
                <a:gd name="connsiteX27" fmla="*/ 85725 w 342900"/>
                <a:gd name="connsiteY27" fmla="*/ 114300 h 133350"/>
                <a:gd name="connsiteX28" fmla="*/ 161925 w 342900"/>
                <a:gd name="connsiteY28" fmla="*/ 114300 h 133350"/>
                <a:gd name="connsiteX29" fmla="*/ 142875 w 342900"/>
                <a:gd name="connsiteY29" fmla="*/ 114300 h 133350"/>
                <a:gd name="connsiteX30" fmla="*/ 142875 w 342900"/>
                <a:gd name="connsiteY30" fmla="*/ 95250 h 133350"/>
                <a:gd name="connsiteX31" fmla="*/ 161925 w 342900"/>
                <a:gd name="connsiteY31" fmla="*/ 95250 h 133350"/>
                <a:gd name="connsiteX32" fmla="*/ 161925 w 342900"/>
                <a:gd name="connsiteY32" fmla="*/ 114300 h 133350"/>
                <a:gd name="connsiteX33" fmla="*/ 161925 w 342900"/>
                <a:gd name="connsiteY33" fmla="*/ 76200 h 133350"/>
                <a:gd name="connsiteX34" fmla="*/ 142875 w 342900"/>
                <a:gd name="connsiteY34" fmla="*/ 76200 h 133350"/>
                <a:gd name="connsiteX35" fmla="*/ 142875 w 342900"/>
                <a:gd name="connsiteY35" fmla="*/ 57150 h 133350"/>
                <a:gd name="connsiteX36" fmla="*/ 161925 w 342900"/>
                <a:gd name="connsiteY36" fmla="*/ 57150 h 133350"/>
                <a:gd name="connsiteX37" fmla="*/ 161925 w 342900"/>
                <a:gd name="connsiteY37" fmla="*/ 76200 h 133350"/>
                <a:gd name="connsiteX38" fmla="*/ 295275 w 342900"/>
                <a:gd name="connsiteY38" fmla="*/ 19050 h 133350"/>
                <a:gd name="connsiteX39" fmla="*/ 314325 w 342900"/>
                <a:gd name="connsiteY39" fmla="*/ 19050 h 133350"/>
                <a:gd name="connsiteX40" fmla="*/ 314325 w 342900"/>
                <a:gd name="connsiteY40" fmla="*/ 38100 h 133350"/>
                <a:gd name="connsiteX41" fmla="*/ 295275 w 342900"/>
                <a:gd name="connsiteY41" fmla="*/ 38100 h 133350"/>
                <a:gd name="connsiteX42" fmla="*/ 295275 w 342900"/>
                <a:gd name="connsiteY42" fmla="*/ 19050 h 133350"/>
                <a:gd name="connsiteX43" fmla="*/ 295275 w 342900"/>
                <a:gd name="connsiteY43" fmla="*/ 57150 h 133350"/>
                <a:gd name="connsiteX44" fmla="*/ 314325 w 342900"/>
                <a:gd name="connsiteY44" fmla="*/ 57150 h 133350"/>
                <a:gd name="connsiteX45" fmla="*/ 314325 w 342900"/>
                <a:gd name="connsiteY45" fmla="*/ 76200 h 133350"/>
                <a:gd name="connsiteX46" fmla="*/ 295275 w 342900"/>
                <a:gd name="connsiteY46" fmla="*/ 76200 h 133350"/>
                <a:gd name="connsiteX47" fmla="*/ 295275 w 342900"/>
                <a:gd name="connsiteY47" fmla="*/ 57150 h 133350"/>
                <a:gd name="connsiteX48" fmla="*/ 295275 w 342900"/>
                <a:gd name="connsiteY48" fmla="*/ 95250 h 133350"/>
                <a:gd name="connsiteX49" fmla="*/ 314325 w 342900"/>
                <a:gd name="connsiteY49" fmla="*/ 95250 h 133350"/>
                <a:gd name="connsiteX50" fmla="*/ 314325 w 342900"/>
                <a:gd name="connsiteY50" fmla="*/ 114300 h 133350"/>
                <a:gd name="connsiteX51" fmla="*/ 295275 w 342900"/>
                <a:gd name="connsiteY51" fmla="*/ 114300 h 133350"/>
                <a:gd name="connsiteX52" fmla="*/ 295275 w 342900"/>
                <a:gd name="connsiteY52" fmla="*/ 95250 h 133350"/>
                <a:gd name="connsiteX53" fmla="*/ 257175 w 342900"/>
                <a:gd name="connsiteY53" fmla="*/ 19050 h 133350"/>
                <a:gd name="connsiteX54" fmla="*/ 276225 w 342900"/>
                <a:gd name="connsiteY54" fmla="*/ 19050 h 133350"/>
                <a:gd name="connsiteX55" fmla="*/ 276225 w 342900"/>
                <a:gd name="connsiteY55" fmla="*/ 38100 h 133350"/>
                <a:gd name="connsiteX56" fmla="*/ 257175 w 342900"/>
                <a:gd name="connsiteY56" fmla="*/ 38100 h 133350"/>
                <a:gd name="connsiteX57" fmla="*/ 257175 w 342900"/>
                <a:gd name="connsiteY57" fmla="*/ 19050 h 133350"/>
                <a:gd name="connsiteX58" fmla="*/ 257175 w 342900"/>
                <a:gd name="connsiteY58" fmla="*/ 57150 h 133350"/>
                <a:gd name="connsiteX59" fmla="*/ 276225 w 342900"/>
                <a:gd name="connsiteY59" fmla="*/ 57150 h 133350"/>
                <a:gd name="connsiteX60" fmla="*/ 276225 w 342900"/>
                <a:gd name="connsiteY60" fmla="*/ 76200 h 133350"/>
                <a:gd name="connsiteX61" fmla="*/ 257175 w 342900"/>
                <a:gd name="connsiteY61" fmla="*/ 76200 h 133350"/>
                <a:gd name="connsiteX62" fmla="*/ 257175 w 342900"/>
                <a:gd name="connsiteY62" fmla="*/ 57150 h 133350"/>
                <a:gd name="connsiteX63" fmla="*/ 257175 w 342900"/>
                <a:gd name="connsiteY63" fmla="*/ 95250 h 133350"/>
                <a:gd name="connsiteX64" fmla="*/ 276225 w 342900"/>
                <a:gd name="connsiteY64" fmla="*/ 95250 h 133350"/>
                <a:gd name="connsiteX65" fmla="*/ 276225 w 342900"/>
                <a:gd name="connsiteY65" fmla="*/ 114300 h 133350"/>
                <a:gd name="connsiteX66" fmla="*/ 257175 w 342900"/>
                <a:gd name="connsiteY66" fmla="*/ 114300 h 133350"/>
                <a:gd name="connsiteX67" fmla="*/ 257175 w 342900"/>
                <a:gd name="connsiteY67" fmla="*/ 95250 h 133350"/>
                <a:gd name="connsiteX68" fmla="*/ 219075 w 342900"/>
                <a:gd name="connsiteY68" fmla="*/ 19050 h 133350"/>
                <a:gd name="connsiteX69" fmla="*/ 238125 w 342900"/>
                <a:gd name="connsiteY69" fmla="*/ 19050 h 133350"/>
                <a:gd name="connsiteX70" fmla="*/ 238125 w 342900"/>
                <a:gd name="connsiteY70" fmla="*/ 38100 h 133350"/>
                <a:gd name="connsiteX71" fmla="*/ 219075 w 342900"/>
                <a:gd name="connsiteY71" fmla="*/ 38100 h 133350"/>
                <a:gd name="connsiteX72" fmla="*/ 219075 w 342900"/>
                <a:gd name="connsiteY72" fmla="*/ 19050 h 133350"/>
                <a:gd name="connsiteX73" fmla="*/ 219075 w 342900"/>
                <a:gd name="connsiteY73" fmla="*/ 57150 h 133350"/>
                <a:gd name="connsiteX74" fmla="*/ 238125 w 342900"/>
                <a:gd name="connsiteY74" fmla="*/ 57150 h 133350"/>
                <a:gd name="connsiteX75" fmla="*/ 238125 w 342900"/>
                <a:gd name="connsiteY75" fmla="*/ 76200 h 133350"/>
                <a:gd name="connsiteX76" fmla="*/ 219075 w 342900"/>
                <a:gd name="connsiteY76" fmla="*/ 76200 h 133350"/>
                <a:gd name="connsiteX77" fmla="*/ 219075 w 342900"/>
                <a:gd name="connsiteY77" fmla="*/ 57150 h 133350"/>
                <a:gd name="connsiteX78" fmla="*/ 219075 w 342900"/>
                <a:gd name="connsiteY78" fmla="*/ 95250 h 133350"/>
                <a:gd name="connsiteX79" fmla="*/ 238125 w 342900"/>
                <a:gd name="connsiteY79" fmla="*/ 95250 h 133350"/>
                <a:gd name="connsiteX80" fmla="*/ 238125 w 342900"/>
                <a:gd name="connsiteY80" fmla="*/ 114300 h 133350"/>
                <a:gd name="connsiteX81" fmla="*/ 219075 w 342900"/>
                <a:gd name="connsiteY81" fmla="*/ 114300 h 133350"/>
                <a:gd name="connsiteX82" fmla="*/ 219075 w 342900"/>
                <a:gd name="connsiteY82" fmla="*/ 95250 h 133350"/>
                <a:gd name="connsiteX83" fmla="*/ 180975 w 342900"/>
                <a:gd name="connsiteY83" fmla="*/ 19050 h 133350"/>
                <a:gd name="connsiteX84" fmla="*/ 200025 w 342900"/>
                <a:gd name="connsiteY84" fmla="*/ 19050 h 133350"/>
                <a:gd name="connsiteX85" fmla="*/ 200025 w 342900"/>
                <a:gd name="connsiteY85" fmla="*/ 38100 h 133350"/>
                <a:gd name="connsiteX86" fmla="*/ 180975 w 342900"/>
                <a:gd name="connsiteY86" fmla="*/ 38100 h 133350"/>
                <a:gd name="connsiteX87" fmla="*/ 180975 w 342900"/>
                <a:gd name="connsiteY87" fmla="*/ 19050 h 133350"/>
                <a:gd name="connsiteX88" fmla="*/ 180975 w 342900"/>
                <a:gd name="connsiteY88" fmla="*/ 57150 h 133350"/>
                <a:gd name="connsiteX89" fmla="*/ 200025 w 342900"/>
                <a:gd name="connsiteY89" fmla="*/ 57150 h 133350"/>
                <a:gd name="connsiteX90" fmla="*/ 200025 w 342900"/>
                <a:gd name="connsiteY90" fmla="*/ 76200 h 133350"/>
                <a:gd name="connsiteX91" fmla="*/ 180975 w 342900"/>
                <a:gd name="connsiteY91" fmla="*/ 76200 h 133350"/>
                <a:gd name="connsiteX92" fmla="*/ 180975 w 342900"/>
                <a:gd name="connsiteY92" fmla="*/ 57150 h 133350"/>
                <a:gd name="connsiteX93" fmla="*/ 180975 w 342900"/>
                <a:gd name="connsiteY93" fmla="*/ 95250 h 133350"/>
                <a:gd name="connsiteX94" fmla="*/ 200025 w 342900"/>
                <a:gd name="connsiteY94" fmla="*/ 95250 h 133350"/>
                <a:gd name="connsiteX95" fmla="*/ 200025 w 342900"/>
                <a:gd name="connsiteY95" fmla="*/ 114300 h 133350"/>
                <a:gd name="connsiteX96" fmla="*/ 180975 w 342900"/>
                <a:gd name="connsiteY96" fmla="*/ 114300 h 133350"/>
                <a:gd name="connsiteX97" fmla="*/ 180975 w 342900"/>
                <a:gd name="connsiteY97" fmla="*/ 952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42900" h="133350">
                  <a:moveTo>
                    <a:pt x="173107" y="31442"/>
                  </a:moveTo>
                  <a:lnTo>
                    <a:pt x="123825" y="57150"/>
                  </a:lnTo>
                  <a:lnTo>
                    <a:pt x="123825" y="76200"/>
                  </a:lnTo>
                  <a:lnTo>
                    <a:pt x="115614" y="76200"/>
                  </a:lnTo>
                  <a:lnTo>
                    <a:pt x="106089" y="95250"/>
                  </a:lnTo>
                  <a:lnTo>
                    <a:pt x="123825" y="95250"/>
                  </a:lnTo>
                  <a:lnTo>
                    <a:pt x="123825" y="114300"/>
                  </a:lnTo>
                  <a:lnTo>
                    <a:pt x="104775" y="114300"/>
                  </a:lnTo>
                  <a:lnTo>
                    <a:pt x="104775" y="97869"/>
                  </a:lnTo>
                  <a:lnTo>
                    <a:pt x="53797" y="76200"/>
                  </a:lnTo>
                  <a:lnTo>
                    <a:pt x="28575" y="76200"/>
                  </a:lnTo>
                  <a:lnTo>
                    <a:pt x="28575" y="0"/>
                  </a:lnTo>
                  <a:lnTo>
                    <a:pt x="0" y="0"/>
                  </a:lnTo>
                  <a:lnTo>
                    <a:pt x="0" y="133350"/>
                  </a:lnTo>
                  <a:lnTo>
                    <a:pt x="342900" y="133350"/>
                  </a:lnTo>
                  <a:lnTo>
                    <a:pt x="342900" y="0"/>
                  </a:lnTo>
                  <a:lnTo>
                    <a:pt x="157382" y="0"/>
                  </a:lnTo>
                  <a:lnTo>
                    <a:pt x="173107" y="31442"/>
                  </a:lnTo>
                  <a:close/>
                  <a:moveTo>
                    <a:pt x="47625" y="114300"/>
                  </a:moveTo>
                  <a:lnTo>
                    <a:pt x="28575" y="114300"/>
                  </a:lnTo>
                  <a:lnTo>
                    <a:pt x="28575" y="95250"/>
                  </a:lnTo>
                  <a:lnTo>
                    <a:pt x="47625" y="95250"/>
                  </a:lnTo>
                  <a:lnTo>
                    <a:pt x="47625" y="114300"/>
                  </a:lnTo>
                  <a:close/>
                  <a:moveTo>
                    <a:pt x="85725" y="114300"/>
                  </a:moveTo>
                  <a:lnTo>
                    <a:pt x="66675" y="114300"/>
                  </a:lnTo>
                  <a:lnTo>
                    <a:pt x="66675" y="95250"/>
                  </a:lnTo>
                  <a:lnTo>
                    <a:pt x="85725" y="95250"/>
                  </a:lnTo>
                  <a:lnTo>
                    <a:pt x="85725" y="114300"/>
                  </a:lnTo>
                  <a:close/>
                  <a:moveTo>
                    <a:pt x="161925" y="114300"/>
                  </a:moveTo>
                  <a:lnTo>
                    <a:pt x="142875" y="114300"/>
                  </a:lnTo>
                  <a:lnTo>
                    <a:pt x="142875" y="95250"/>
                  </a:lnTo>
                  <a:lnTo>
                    <a:pt x="161925" y="95250"/>
                  </a:lnTo>
                  <a:lnTo>
                    <a:pt x="161925" y="114300"/>
                  </a:lnTo>
                  <a:close/>
                  <a:moveTo>
                    <a:pt x="161925" y="76200"/>
                  </a:moveTo>
                  <a:lnTo>
                    <a:pt x="142875" y="76200"/>
                  </a:lnTo>
                  <a:lnTo>
                    <a:pt x="142875" y="57150"/>
                  </a:lnTo>
                  <a:lnTo>
                    <a:pt x="161925" y="57150"/>
                  </a:lnTo>
                  <a:lnTo>
                    <a:pt x="161925" y="76200"/>
                  </a:lnTo>
                  <a:close/>
                  <a:moveTo>
                    <a:pt x="295275" y="19050"/>
                  </a:moveTo>
                  <a:lnTo>
                    <a:pt x="314325" y="19050"/>
                  </a:lnTo>
                  <a:lnTo>
                    <a:pt x="314325" y="38100"/>
                  </a:lnTo>
                  <a:lnTo>
                    <a:pt x="295275" y="38100"/>
                  </a:lnTo>
                  <a:lnTo>
                    <a:pt x="295275" y="19050"/>
                  </a:lnTo>
                  <a:close/>
                  <a:moveTo>
                    <a:pt x="295275" y="57150"/>
                  </a:moveTo>
                  <a:lnTo>
                    <a:pt x="314325" y="57150"/>
                  </a:lnTo>
                  <a:lnTo>
                    <a:pt x="314325" y="76200"/>
                  </a:lnTo>
                  <a:lnTo>
                    <a:pt x="295275" y="76200"/>
                  </a:lnTo>
                  <a:lnTo>
                    <a:pt x="295275" y="57150"/>
                  </a:lnTo>
                  <a:close/>
                  <a:moveTo>
                    <a:pt x="295275" y="95250"/>
                  </a:moveTo>
                  <a:lnTo>
                    <a:pt x="314325" y="95250"/>
                  </a:lnTo>
                  <a:lnTo>
                    <a:pt x="314325" y="114300"/>
                  </a:lnTo>
                  <a:lnTo>
                    <a:pt x="295275" y="114300"/>
                  </a:lnTo>
                  <a:lnTo>
                    <a:pt x="295275" y="95250"/>
                  </a:lnTo>
                  <a:close/>
                  <a:moveTo>
                    <a:pt x="257175" y="19050"/>
                  </a:moveTo>
                  <a:lnTo>
                    <a:pt x="276225" y="19050"/>
                  </a:lnTo>
                  <a:lnTo>
                    <a:pt x="276225" y="38100"/>
                  </a:lnTo>
                  <a:lnTo>
                    <a:pt x="257175" y="38100"/>
                  </a:lnTo>
                  <a:lnTo>
                    <a:pt x="257175" y="19050"/>
                  </a:lnTo>
                  <a:close/>
                  <a:moveTo>
                    <a:pt x="257175" y="57150"/>
                  </a:moveTo>
                  <a:lnTo>
                    <a:pt x="276225" y="57150"/>
                  </a:lnTo>
                  <a:lnTo>
                    <a:pt x="276225" y="76200"/>
                  </a:lnTo>
                  <a:lnTo>
                    <a:pt x="257175" y="76200"/>
                  </a:lnTo>
                  <a:lnTo>
                    <a:pt x="257175" y="57150"/>
                  </a:lnTo>
                  <a:close/>
                  <a:moveTo>
                    <a:pt x="257175" y="95250"/>
                  </a:moveTo>
                  <a:lnTo>
                    <a:pt x="276225" y="95250"/>
                  </a:lnTo>
                  <a:lnTo>
                    <a:pt x="276225" y="114300"/>
                  </a:lnTo>
                  <a:lnTo>
                    <a:pt x="257175" y="114300"/>
                  </a:lnTo>
                  <a:lnTo>
                    <a:pt x="257175" y="95250"/>
                  </a:lnTo>
                  <a:close/>
                  <a:moveTo>
                    <a:pt x="219075" y="19050"/>
                  </a:moveTo>
                  <a:lnTo>
                    <a:pt x="238125" y="19050"/>
                  </a:lnTo>
                  <a:lnTo>
                    <a:pt x="238125" y="38100"/>
                  </a:lnTo>
                  <a:lnTo>
                    <a:pt x="219075" y="38100"/>
                  </a:lnTo>
                  <a:lnTo>
                    <a:pt x="219075" y="19050"/>
                  </a:lnTo>
                  <a:close/>
                  <a:moveTo>
                    <a:pt x="219075" y="57150"/>
                  </a:moveTo>
                  <a:lnTo>
                    <a:pt x="238125" y="57150"/>
                  </a:lnTo>
                  <a:lnTo>
                    <a:pt x="238125" y="76200"/>
                  </a:lnTo>
                  <a:lnTo>
                    <a:pt x="219075" y="76200"/>
                  </a:lnTo>
                  <a:lnTo>
                    <a:pt x="219075" y="57150"/>
                  </a:lnTo>
                  <a:close/>
                  <a:moveTo>
                    <a:pt x="219075" y="95250"/>
                  </a:moveTo>
                  <a:lnTo>
                    <a:pt x="238125" y="95250"/>
                  </a:lnTo>
                  <a:lnTo>
                    <a:pt x="238125" y="114300"/>
                  </a:lnTo>
                  <a:lnTo>
                    <a:pt x="219075" y="114300"/>
                  </a:lnTo>
                  <a:lnTo>
                    <a:pt x="219075" y="95250"/>
                  </a:lnTo>
                  <a:close/>
                  <a:moveTo>
                    <a:pt x="180975" y="19050"/>
                  </a:moveTo>
                  <a:lnTo>
                    <a:pt x="200025" y="19050"/>
                  </a:lnTo>
                  <a:lnTo>
                    <a:pt x="200025" y="38100"/>
                  </a:lnTo>
                  <a:lnTo>
                    <a:pt x="180975" y="38100"/>
                  </a:lnTo>
                  <a:lnTo>
                    <a:pt x="180975" y="19050"/>
                  </a:lnTo>
                  <a:close/>
                  <a:moveTo>
                    <a:pt x="180975" y="57150"/>
                  </a:moveTo>
                  <a:lnTo>
                    <a:pt x="200025" y="57150"/>
                  </a:lnTo>
                  <a:lnTo>
                    <a:pt x="200025" y="76200"/>
                  </a:lnTo>
                  <a:lnTo>
                    <a:pt x="180975" y="76200"/>
                  </a:lnTo>
                  <a:lnTo>
                    <a:pt x="180975" y="57150"/>
                  </a:lnTo>
                  <a:close/>
                  <a:moveTo>
                    <a:pt x="180975" y="95250"/>
                  </a:moveTo>
                  <a:lnTo>
                    <a:pt x="200025" y="95250"/>
                  </a:lnTo>
                  <a:lnTo>
                    <a:pt x="200025" y="114300"/>
                  </a:lnTo>
                  <a:lnTo>
                    <a:pt x="180975" y="114300"/>
                  </a:lnTo>
                  <a:lnTo>
                    <a:pt x="180975" y="95250"/>
                  </a:lnTo>
                  <a:close/>
                </a:path>
              </a:pathLst>
            </a:custGeom>
            <a:grpFill/>
            <a:ln w="9525" cap="flat">
              <a:noFill/>
              <a:prstDash val="solid"/>
              <a:miter/>
            </a:ln>
          </p:spPr>
          <p:txBody>
            <a:bodyPr rtlCol="0" anchor="ctr"/>
            <a:lstStyle/>
            <a:p>
              <a:endParaRPr lang="en-NL"/>
            </a:p>
          </p:txBody>
        </p:sp>
        <p:sp>
          <p:nvSpPr>
            <p:cNvPr id="130" name="Freeform: Shape 129">
              <a:extLst>
                <a:ext uri="{FF2B5EF4-FFF2-40B4-BE49-F238E27FC236}">
                  <a16:creationId xmlns:a16="http://schemas.microsoft.com/office/drawing/2014/main" id="{35A1341C-ED75-4195-86B0-D32C638EF65F}"/>
                </a:ext>
              </a:extLst>
            </p:cNvPr>
            <p:cNvSpPr/>
            <p:nvPr/>
          </p:nvSpPr>
          <p:spPr>
            <a:xfrm>
              <a:off x="6714039" y="5037412"/>
              <a:ext cx="115385" cy="193071"/>
            </a:xfrm>
            <a:custGeom>
              <a:avLst/>
              <a:gdLst>
                <a:gd name="connsiteX0" fmla="*/ 0 w 115385"/>
                <a:gd name="connsiteY0" fmla="*/ 174022 h 193071"/>
                <a:gd name="connsiteX1" fmla="*/ 1086 w 115385"/>
                <a:gd name="connsiteY1" fmla="*/ 183985 h 193071"/>
                <a:gd name="connsiteX2" fmla="*/ 171 w 115385"/>
                <a:gd name="connsiteY2" fmla="*/ 193072 h 193071"/>
                <a:gd name="connsiteX3" fmla="*/ 77286 w 115385"/>
                <a:gd name="connsiteY3" fmla="*/ 107785 h 193071"/>
                <a:gd name="connsiteX4" fmla="*/ 77286 w 115385"/>
                <a:gd name="connsiteY4" fmla="*/ 78248 h 193071"/>
                <a:gd name="connsiteX5" fmla="*/ 115386 w 115385"/>
                <a:gd name="connsiteY5" fmla="*/ 31585 h 193071"/>
                <a:gd name="connsiteX6" fmla="*/ 115386 w 115385"/>
                <a:gd name="connsiteY6" fmla="*/ 30042 h 193071"/>
                <a:gd name="connsiteX7" fmla="*/ 105375 w 115385"/>
                <a:gd name="connsiteY7" fmla="*/ 0 h 193071"/>
                <a:gd name="connsiteX8" fmla="*/ 87306 w 115385"/>
                <a:gd name="connsiteY8" fmla="*/ 6029 h 193071"/>
                <a:gd name="connsiteX9" fmla="*/ 96307 w 115385"/>
                <a:gd name="connsiteY9" fmla="*/ 33023 h 193071"/>
                <a:gd name="connsiteX10" fmla="*/ 67761 w 115385"/>
                <a:gd name="connsiteY10" fmla="*/ 60160 h 193071"/>
                <a:gd name="connsiteX11" fmla="*/ 39224 w 115385"/>
                <a:gd name="connsiteY11" fmla="*/ 33023 h 193071"/>
                <a:gd name="connsiteX12" fmla="*/ 48225 w 115385"/>
                <a:gd name="connsiteY12" fmla="*/ 6029 h 193071"/>
                <a:gd name="connsiteX13" fmla="*/ 30156 w 115385"/>
                <a:gd name="connsiteY13" fmla="*/ 0 h 193071"/>
                <a:gd name="connsiteX14" fmla="*/ 20136 w 115385"/>
                <a:gd name="connsiteY14" fmla="*/ 30042 h 193071"/>
                <a:gd name="connsiteX15" fmla="*/ 20136 w 115385"/>
                <a:gd name="connsiteY15" fmla="*/ 31585 h 193071"/>
                <a:gd name="connsiteX16" fmla="*/ 58236 w 115385"/>
                <a:gd name="connsiteY16" fmla="*/ 78248 h 193071"/>
                <a:gd name="connsiteX17" fmla="*/ 58236 w 115385"/>
                <a:gd name="connsiteY17" fmla="*/ 108852 h 193071"/>
                <a:gd name="connsiteX18" fmla="*/ 0 w 115385"/>
                <a:gd name="connsiteY18" fmla="*/ 174022 h 19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385" h="193071">
                  <a:moveTo>
                    <a:pt x="0" y="174022"/>
                  </a:moveTo>
                  <a:cubicBezTo>
                    <a:pt x="686" y="177241"/>
                    <a:pt x="1086" y="180565"/>
                    <a:pt x="1086" y="183985"/>
                  </a:cubicBezTo>
                  <a:cubicBezTo>
                    <a:pt x="1086" y="187100"/>
                    <a:pt x="743" y="190129"/>
                    <a:pt x="171" y="193072"/>
                  </a:cubicBezTo>
                  <a:cubicBezTo>
                    <a:pt x="43405" y="188738"/>
                    <a:pt x="77286" y="152143"/>
                    <a:pt x="77286" y="107785"/>
                  </a:cubicBezTo>
                  <a:lnTo>
                    <a:pt x="77286" y="78248"/>
                  </a:lnTo>
                  <a:cubicBezTo>
                    <a:pt x="98993" y="73819"/>
                    <a:pt x="115386" y="54588"/>
                    <a:pt x="115386" y="31585"/>
                  </a:cubicBezTo>
                  <a:lnTo>
                    <a:pt x="115386" y="30042"/>
                  </a:lnTo>
                  <a:lnTo>
                    <a:pt x="105375" y="0"/>
                  </a:lnTo>
                  <a:lnTo>
                    <a:pt x="87306" y="6029"/>
                  </a:lnTo>
                  <a:lnTo>
                    <a:pt x="96307" y="33023"/>
                  </a:lnTo>
                  <a:cubicBezTo>
                    <a:pt x="95545" y="48111"/>
                    <a:pt x="83039" y="60160"/>
                    <a:pt x="67761" y="60160"/>
                  </a:cubicBezTo>
                  <a:cubicBezTo>
                    <a:pt x="52483" y="60160"/>
                    <a:pt x="39976" y="48111"/>
                    <a:pt x="39224" y="33023"/>
                  </a:cubicBezTo>
                  <a:lnTo>
                    <a:pt x="48225" y="6029"/>
                  </a:lnTo>
                  <a:lnTo>
                    <a:pt x="30156" y="0"/>
                  </a:lnTo>
                  <a:lnTo>
                    <a:pt x="20136" y="30042"/>
                  </a:lnTo>
                  <a:lnTo>
                    <a:pt x="20136" y="31585"/>
                  </a:lnTo>
                  <a:cubicBezTo>
                    <a:pt x="20136" y="54578"/>
                    <a:pt x="36528" y="73819"/>
                    <a:pt x="58236" y="78248"/>
                  </a:cubicBezTo>
                  <a:lnTo>
                    <a:pt x="58236" y="108852"/>
                  </a:lnTo>
                  <a:cubicBezTo>
                    <a:pt x="58236" y="142532"/>
                    <a:pt x="32718" y="170336"/>
                    <a:pt x="0" y="174022"/>
                  </a:cubicBezTo>
                  <a:close/>
                </a:path>
              </a:pathLst>
            </a:custGeom>
            <a:grpFill/>
            <a:ln w="9525" cap="flat">
              <a:noFill/>
              <a:prstDash val="solid"/>
              <a:miter/>
            </a:ln>
          </p:spPr>
          <p:txBody>
            <a:bodyPr rtlCol="0" anchor="ctr"/>
            <a:lstStyle/>
            <a:p>
              <a:endParaRPr lang="en-NL"/>
            </a:p>
          </p:txBody>
        </p:sp>
      </p:grpSp>
      <p:sp>
        <p:nvSpPr>
          <p:cNvPr id="131" name="Oval 130">
            <a:extLst>
              <a:ext uri="{FF2B5EF4-FFF2-40B4-BE49-F238E27FC236}">
                <a16:creationId xmlns:a16="http://schemas.microsoft.com/office/drawing/2014/main" id="{530D5603-9EAA-4E71-8BA2-ED5278E79C4C}"/>
              </a:ext>
            </a:extLst>
          </p:cNvPr>
          <p:cNvSpPr/>
          <p:nvPr/>
        </p:nvSpPr>
        <p:spPr>
          <a:xfrm>
            <a:off x="4086225" y="4931360"/>
            <a:ext cx="457200" cy="457200"/>
          </a:xfrm>
          <a:prstGeom prst="ellipse">
            <a:avLst/>
          </a:prstGeom>
          <a:noFill/>
          <a:ln w="38100">
            <a:solidFill>
              <a:srgbClr val="C0C0C8">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132" name="TextBox 131">
            <a:extLst>
              <a:ext uri="{FF2B5EF4-FFF2-40B4-BE49-F238E27FC236}">
                <a16:creationId xmlns:a16="http://schemas.microsoft.com/office/drawing/2014/main" id="{0288368D-4233-42B7-9E79-A4D72B3551EE}"/>
              </a:ext>
            </a:extLst>
          </p:cNvPr>
          <p:cNvSpPr txBox="1"/>
          <p:nvPr/>
        </p:nvSpPr>
        <p:spPr>
          <a:xfrm>
            <a:off x="2400300" y="5650022"/>
            <a:ext cx="3829050" cy="584775"/>
          </a:xfrm>
          <a:prstGeom prst="rect">
            <a:avLst/>
          </a:prstGeom>
          <a:noFill/>
        </p:spPr>
        <p:txBody>
          <a:bodyPr wrap="square" rtlCol="0">
            <a:spAutoFit/>
          </a:bodyPr>
          <a:lstStyle/>
          <a:p>
            <a:pPr algn="ctr"/>
            <a:r>
              <a:rPr lang="en-US" sz="3200">
                <a:solidFill>
                  <a:srgbClr val="383C4E"/>
                </a:solidFill>
                <a:latin typeface="+mj-lt"/>
              </a:rPr>
              <a:t>Introduction</a:t>
            </a:r>
            <a:endParaRPr lang="uk-UA" sz="3200">
              <a:solidFill>
                <a:srgbClr val="383C4E"/>
              </a:solidFill>
              <a:latin typeface="+mj-lt"/>
            </a:endParaRPr>
          </a:p>
        </p:txBody>
      </p:sp>
      <p:grpSp>
        <p:nvGrpSpPr>
          <p:cNvPr id="133" name="Graphic 66">
            <a:extLst>
              <a:ext uri="{FF2B5EF4-FFF2-40B4-BE49-F238E27FC236}">
                <a16:creationId xmlns:a16="http://schemas.microsoft.com/office/drawing/2014/main" id="{B1D31B92-7C2E-4DA6-A45A-045108DBB234}"/>
              </a:ext>
            </a:extLst>
          </p:cNvPr>
          <p:cNvGrpSpPr/>
          <p:nvPr/>
        </p:nvGrpSpPr>
        <p:grpSpPr>
          <a:xfrm>
            <a:off x="4056810" y="3671407"/>
            <a:ext cx="504000" cy="720000"/>
            <a:chOff x="2487643" y="3076719"/>
            <a:chExt cx="507447" cy="852954"/>
          </a:xfrm>
          <a:solidFill>
            <a:srgbClr val="FFFFFF">
              <a:alpha val="20000"/>
            </a:srgbClr>
          </a:solidFill>
        </p:grpSpPr>
        <p:sp>
          <p:nvSpPr>
            <p:cNvPr id="134" name="Freeform: Shape 133">
              <a:extLst>
                <a:ext uri="{FF2B5EF4-FFF2-40B4-BE49-F238E27FC236}">
                  <a16:creationId xmlns:a16="http://schemas.microsoft.com/office/drawing/2014/main" id="{B6DD478E-E82F-4B59-B495-E6A679BB322F}"/>
                </a:ext>
              </a:extLst>
            </p:cNvPr>
            <p:cNvSpPr/>
            <p:nvPr/>
          </p:nvSpPr>
          <p:spPr>
            <a:xfrm>
              <a:off x="2601258" y="3333304"/>
              <a:ext cx="285890" cy="111348"/>
            </a:xfrm>
            <a:custGeom>
              <a:avLst/>
              <a:gdLst>
                <a:gd name="connsiteX0" fmla="*/ 114300 w 285890"/>
                <a:gd name="connsiteY0" fmla="*/ 109298 h 111348"/>
                <a:gd name="connsiteX1" fmla="*/ 278130 w 285890"/>
                <a:gd name="connsiteY1" fmla="*/ 51195 h 111348"/>
                <a:gd name="connsiteX2" fmla="*/ 230505 w 285890"/>
                <a:gd name="connsiteY2" fmla="*/ 14048 h 111348"/>
                <a:gd name="connsiteX3" fmla="*/ 127635 w 285890"/>
                <a:gd name="connsiteY3" fmla="*/ 57863 h 111348"/>
                <a:gd name="connsiteX4" fmla="*/ 24765 w 285890"/>
                <a:gd name="connsiteY4" fmla="*/ 12143 h 111348"/>
                <a:gd name="connsiteX5" fmla="*/ 0 w 285890"/>
                <a:gd name="connsiteY5" fmla="*/ 18810 h 111348"/>
                <a:gd name="connsiteX6" fmla="*/ 114300 w 285890"/>
                <a:gd name="connsiteY6" fmla="*/ 109298 h 11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890" h="111348">
                  <a:moveTo>
                    <a:pt x="114300" y="109298"/>
                  </a:moveTo>
                  <a:cubicBezTo>
                    <a:pt x="173355" y="117870"/>
                    <a:pt x="240030" y="99773"/>
                    <a:pt x="278130" y="51195"/>
                  </a:cubicBezTo>
                  <a:cubicBezTo>
                    <a:pt x="304800" y="16905"/>
                    <a:pt x="256223" y="-21195"/>
                    <a:pt x="230505" y="14048"/>
                  </a:cubicBezTo>
                  <a:cubicBezTo>
                    <a:pt x="207645" y="46433"/>
                    <a:pt x="165735" y="57863"/>
                    <a:pt x="127635" y="57863"/>
                  </a:cubicBezTo>
                  <a:cubicBezTo>
                    <a:pt x="92393" y="57863"/>
                    <a:pt x="42863" y="45480"/>
                    <a:pt x="24765" y="12143"/>
                  </a:cubicBezTo>
                  <a:cubicBezTo>
                    <a:pt x="19050" y="-240"/>
                    <a:pt x="0" y="5475"/>
                    <a:pt x="0" y="18810"/>
                  </a:cubicBezTo>
                  <a:cubicBezTo>
                    <a:pt x="0" y="75008"/>
                    <a:pt x="66675" y="101678"/>
                    <a:pt x="114300" y="109298"/>
                  </a:cubicBezTo>
                  <a:close/>
                </a:path>
              </a:pathLst>
            </a:custGeom>
            <a:grpFill/>
            <a:ln w="9525" cap="flat">
              <a:noFill/>
              <a:prstDash val="solid"/>
              <a:miter/>
            </a:ln>
          </p:spPr>
          <p:txBody>
            <a:bodyPr rtlCol="0" anchor="ctr"/>
            <a:lstStyle/>
            <a:p>
              <a:endParaRPr lang="en-NL"/>
            </a:p>
          </p:txBody>
        </p:sp>
        <p:sp>
          <p:nvSpPr>
            <p:cNvPr id="135" name="Freeform: Shape 134">
              <a:extLst>
                <a:ext uri="{FF2B5EF4-FFF2-40B4-BE49-F238E27FC236}">
                  <a16:creationId xmlns:a16="http://schemas.microsoft.com/office/drawing/2014/main" id="{181A8978-7CAD-4E73-A3D2-268EF9378F17}"/>
                </a:ext>
              </a:extLst>
            </p:cNvPr>
            <p:cNvSpPr/>
            <p:nvPr/>
          </p:nvSpPr>
          <p:spPr>
            <a:xfrm>
              <a:off x="2628880" y="3232099"/>
              <a:ext cx="62864" cy="62865"/>
            </a:xfrm>
            <a:custGeom>
              <a:avLst/>
              <a:gdLst>
                <a:gd name="connsiteX0" fmla="*/ 31432 w 62864"/>
                <a:gd name="connsiteY0" fmla="*/ 62865 h 62865"/>
                <a:gd name="connsiteX1" fmla="*/ 53340 w 62864"/>
                <a:gd name="connsiteY1" fmla="*/ 53340 h 62865"/>
                <a:gd name="connsiteX2" fmla="*/ 62865 w 62864"/>
                <a:gd name="connsiteY2" fmla="*/ 31433 h 62865"/>
                <a:gd name="connsiteX3" fmla="*/ 53340 w 62864"/>
                <a:gd name="connsiteY3" fmla="*/ 9525 h 62865"/>
                <a:gd name="connsiteX4" fmla="*/ 31432 w 62864"/>
                <a:gd name="connsiteY4" fmla="*/ 0 h 62865"/>
                <a:gd name="connsiteX5" fmla="*/ 9525 w 62864"/>
                <a:gd name="connsiteY5" fmla="*/ 9525 h 62865"/>
                <a:gd name="connsiteX6" fmla="*/ 0 w 62864"/>
                <a:gd name="connsiteY6" fmla="*/ 31433 h 62865"/>
                <a:gd name="connsiteX7" fmla="*/ 9525 w 62864"/>
                <a:gd name="connsiteY7" fmla="*/ 53340 h 62865"/>
                <a:gd name="connsiteX8" fmla="*/ 31432 w 62864"/>
                <a:gd name="connsiteY8" fmla="*/ 6286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4" h="62865">
                  <a:moveTo>
                    <a:pt x="31432" y="62865"/>
                  </a:moveTo>
                  <a:cubicBezTo>
                    <a:pt x="39052" y="62865"/>
                    <a:pt x="47625" y="59055"/>
                    <a:pt x="53340" y="53340"/>
                  </a:cubicBezTo>
                  <a:cubicBezTo>
                    <a:pt x="59055" y="47625"/>
                    <a:pt x="62865" y="39053"/>
                    <a:pt x="62865" y="31433"/>
                  </a:cubicBezTo>
                  <a:cubicBezTo>
                    <a:pt x="62865" y="22860"/>
                    <a:pt x="60007" y="15240"/>
                    <a:pt x="53340" y="9525"/>
                  </a:cubicBezTo>
                  <a:cubicBezTo>
                    <a:pt x="47625" y="3810"/>
                    <a:pt x="40005" y="0"/>
                    <a:pt x="31432" y="0"/>
                  </a:cubicBezTo>
                  <a:cubicBezTo>
                    <a:pt x="23813" y="0"/>
                    <a:pt x="15240" y="3810"/>
                    <a:pt x="9525" y="9525"/>
                  </a:cubicBezTo>
                  <a:cubicBezTo>
                    <a:pt x="3810" y="15240"/>
                    <a:pt x="0" y="23813"/>
                    <a:pt x="0" y="31433"/>
                  </a:cubicBezTo>
                  <a:cubicBezTo>
                    <a:pt x="0" y="40005"/>
                    <a:pt x="2857" y="47625"/>
                    <a:pt x="9525" y="53340"/>
                  </a:cubicBezTo>
                  <a:cubicBezTo>
                    <a:pt x="15240" y="59055"/>
                    <a:pt x="22860" y="62865"/>
                    <a:pt x="31432" y="62865"/>
                  </a:cubicBezTo>
                  <a:close/>
                </a:path>
              </a:pathLst>
            </a:custGeom>
            <a:grpFill/>
            <a:ln w="9525" cap="flat">
              <a:noFill/>
              <a:prstDash val="solid"/>
              <a:miter/>
            </a:ln>
          </p:spPr>
          <p:txBody>
            <a:bodyPr rtlCol="0" anchor="ctr"/>
            <a:lstStyle/>
            <a:p>
              <a:endParaRPr lang="en-NL"/>
            </a:p>
          </p:txBody>
        </p:sp>
        <p:sp>
          <p:nvSpPr>
            <p:cNvPr id="136" name="Freeform: Shape 135">
              <a:extLst>
                <a:ext uri="{FF2B5EF4-FFF2-40B4-BE49-F238E27FC236}">
                  <a16:creationId xmlns:a16="http://schemas.microsoft.com/office/drawing/2014/main" id="{A6F53848-3A13-4A6B-9D86-633FBA1F36B5}"/>
                </a:ext>
              </a:extLst>
            </p:cNvPr>
            <p:cNvSpPr/>
            <p:nvPr/>
          </p:nvSpPr>
          <p:spPr>
            <a:xfrm>
              <a:off x="2783185" y="3232099"/>
              <a:ext cx="62865" cy="62865"/>
            </a:xfrm>
            <a:custGeom>
              <a:avLst/>
              <a:gdLst>
                <a:gd name="connsiteX0" fmla="*/ 31433 w 62865"/>
                <a:gd name="connsiteY0" fmla="*/ 62865 h 62865"/>
                <a:gd name="connsiteX1" fmla="*/ 53340 w 62865"/>
                <a:gd name="connsiteY1" fmla="*/ 53340 h 62865"/>
                <a:gd name="connsiteX2" fmla="*/ 62865 w 62865"/>
                <a:gd name="connsiteY2" fmla="*/ 31433 h 62865"/>
                <a:gd name="connsiteX3" fmla="*/ 53340 w 62865"/>
                <a:gd name="connsiteY3" fmla="*/ 9525 h 62865"/>
                <a:gd name="connsiteX4" fmla="*/ 31433 w 62865"/>
                <a:gd name="connsiteY4" fmla="*/ 0 h 62865"/>
                <a:gd name="connsiteX5" fmla="*/ 9525 w 62865"/>
                <a:gd name="connsiteY5" fmla="*/ 9525 h 62865"/>
                <a:gd name="connsiteX6" fmla="*/ 0 w 62865"/>
                <a:gd name="connsiteY6" fmla="*/ 31433 h 62865"/>
                <a:gd name="connsiteX7" fmla="*/ 9525 w 62865"/>
                <a:gd name="connsiteY7" fmla="*/ 53340 h 62865"/>
                <a:gd name="connsiteX8" fmla="*/ 31433 w 62865"/>
                <a:gd name="connsiteY8" fmla="*/ 6286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 h="62865">
                  <a:moveTo>
                    <a:pt x="31433" y="62865"/>
                  </a:moveTo>
                  <a:cubicBezTo>
                    <a:pt x="39053" y="62865"/>
                    <a:pt x="47625" y="59055"/>
                    <a:pt x="53340" y="53340"/>
                  </a:cubicBezTo>
                  <a:cubicBezTo>
                    <a:pt x="59055" y="47625"/>
                    <a:pt x="62865" y="39053"/>
                    <a:pt x="62865" y="31433"/>
                  </a:cubicBezTo>
                  <a:cubicBezTo>
                    <a:pt x="62865" y="22860"/>
                    <a:pt x="60008" y="15240"/>
                    <a:pt x="53340" y="9525"/>
                  </a:cubicBezTo>
                  <a:cubicBezTo>
                    <a:pt x="47625" y="3810"/>
                    <a:pt x="40005" y="0"/>
                    <a:pt x="31433" y="0"/>
                  </a:cubicBezTo>
                  <a:cubicBezTo>
                    <a:pt x="23813" y="0"/>
                    <a:pt x="15240" y="3810"/>
                    <a:pt x="9525" y="9525"/>
                  </a:cubicBezTo>
                  <a:cubicBezTo>
                    <a:pt x="3810" y="15240"/>
                    <a:pt x="0" y="23813"/>
                    <a:pt x="0" y="31433"/>
                  </a:cubicBezTo>
                  <a:cubicBezTo>
                    <a:pt x="0" y="40005"/>
                    <a:pt x="2858" y="47625"/>
                    <a:pt x="9525" y="53340"/>
                  </a:cubicBezTo>
                  <a:cubicBezTo>
                    <a:pt x="15240" y="59055"/>
                    <a:pt x="22860" y="62865"/>
                    <a:pt x="31433" y="62865"/>
                  </a:cubicBezTo>
                  <a:close/>
                </a:path>
              </a:pathLst>
            </a:custGeom>
            <a:grpFill/>
            <a:ln w="9525" cap="flat">
              <a:noFill/>
              <a:prstDash val="solid"/>
              <a:miter/>
            </a:ln>
          </p:spPr>
          <p:txBody>
            <a:bodyPr rtlCol="0" anchor="ctr"/>
            <a:lstStyle/>
            <a:p>
              <a:endParaRPr lang="en-NL"/>
            </a:p>
          </p:txBody>
        </p:sp>
        <p:sp>
          <p:nvSpPr>
            <p:cNvPr id="137" name="Freeform: Shape 136">
              <a:extLst>
                <a:ext uri="{FF2B5EF4-FFF2-40B4-BE49-F238E27FC236}">
                  <a16:creationId xmlns:a16="http://schemas.microsoft.com/office/drawing/2014/main" id="{C1C53067-931F-49BA-BBD5-46BE034BB838}"/>
                </a:ext>
              </a:extLst>
            </p:cNvPr>
            <p:cNvSpPr/>
            <p:nvPr/>
          </p:nvSpPr>
          <p:spPr>
            <a:xfrm>
              <a:off x="2487643" y="3076719"/>
              <a:ext cx="505842" cy="471269"/>
            </a:xfrm>
            <a:custGeom>
              <a:avLst/>
              <a:gdLst>
                <a:gd name="connsiteX0" fmla="*/ 349835 w 505842"/>
                <a:gd name="connsiteY0" fmla="*/ 448751 h 471269"/>
                <a:gd name="connsiteX1" fmla="*/ 505092 w 505842"/>
                <a:gd name="connsiteY1" fmla="*/ 209673 h 471269"/>
                <a:gd name="connsiteX2" fmla="*/ 305067 w 505842"/>
                <a:gd name="connsiteY2" fmla="*/ 123 h 471269"/>
                <a:gd name="connsiteX3" fmla="*/ 295542 w 505842"/>
                <a:gd name="connsiteY3" fmla="*/ 7743 h 471269"/>
                <a:gd name="connsiteX4" fmla="*/ 48845 w 505842"/>
                <a:gd name="connsiteY4" fmla="*/ 108708 h 471269"/>
                <a:gd name="connsiteX5" fmla="*/ 47892 w 505842"/>
                <a:gd name="connsiteY5" fmla="*/ 399221 h 471269"/>
                <a:gd name="connsiteX6" fmla="*/ 349835 w 505842"/>
                <a:gd name="connsiteY6" fmla="*/ 448751 h 471269"/>
                <a:gd name="connsiteX7" fmla="*/ 61227 w 505842"/>
                <a:gd name="connsiteY7" fmla="*/ 203958 h 471269"/>
                <a:gd name="connsiteX8" fmla="*/ 308877 w 505842"/>
                <a:gd name="connsiteY8" fmla="*/ 71561 h 471269"/>
                <a:gd name="connsiteX9" fmla="*/ 341262 w 505842"/>
                <a:gd name="connsiteY9" fmla="*/ 31556 h 471269"/>
                <a:gd name="connsiteX10" fmla="*/ 465087 w 505842"/>
                <a:gd name="connsiteY10" fmla="*/ 254441 h 471269"/>
                <a:gd name="connsiteX11" fmla="*/ 218390 w 505842"/>
                <a:gd name="connsiteY11" fmla="*/ 423033 h 471269"/>
                <a:gd name="connsiteX12" fmla="*/ 76467 w 505842"/>
                <a:gd name="connsiteY12" fmla="*/ 355406 h 471269"/>
                <a:gd name="connsiteX13" fmla="*/ 61227 w 505842"/>
                <a:gd name="connsiteY13" fmla="*/ 203958 h 47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842" h="471269">
                  <a:moveTo>
                    <a:pt x="349835" y="448751"/>
                  </a:moveTo>
                  <a:cubicBezTo>
                    <a:pt x="447942" y="409698"/>
                    <a:pt x="513665" y="317306"/>
                    <a:pt x="505092" y="209673"/>
                  </a:cubicBezTo>
                  <a:cubicBezTo>
                    <a:pt x="496520" y="100136"/>
                    <a:pt x="413652" y="13458"/>
                    <a:pt x="305067" y="123"/>
                  </a:cubicBezTo>
                  <a:cubicBezTo>
                    <a:pt x="299352" y="-829"/>
                    <a:pt x="296495" y="3933"/>
                    <a:pt x="295542" y="7743"/>
                  </a:cubicBezTo>
                  <a:cubicBezTo>
                    <a:pt x="200292" y="-12259"/>
                    <a:pt x="105042" y="27746"/>
                    <a:pt x="48845" y="108708"/>
                  </a:cubicBezTo>
                  <a:cubicBezTo>
                    <a:pt x="-9258" y="192528"/>
                    <a:pt x="-22593" y="318258"/>
                    <a:pt x="47892" y="399221"/>
                  </a:cubicBezTo>
                  <a:cubicBezTo>
                    <a:pt x="121235" y="482088"/>
                    <a:pt x="253632" y="485898"/>
                    <a:pt x="349835" y="448751"/>
                  </a:cubicBezTo>
                  <a:close/>
                  <a:moveTo>
                    <a:pt x="61227" y="203958"/>
                  </a:moveTo>
                  <a:cubicBezTo>
                    <a:pt x="92660" y="97278"/>
                    <a:pt x="201245" y="28698"/>
                    <a:pt x="308877" y="71561"/>
                  </a:cubicBezTo>
                  <a:cubicBezTo>
                    <a:pt x="334595" y="82038"/>
                    <a:pt x="349835" y="52511"/>
                    <a:pt x="341262" y="31556"/>
                  </a:cubicBezTo>
                  <a:cubicBezTo>
                    <a:pt x="426987" y="67751"/>
                    <a:pt x="481280" y="160143"/>
                    <a:pt x="465087" y="254441"/>
                  </a:cubicBezTo>
                  <a:cubicBezTo>
                    <a:pt x="445085" y="370646"/>
                    <a:pt x="326975" y="426843"/>
                    <a:pt x="218390" y="423033"/>
                  </a:cubicBezTo>
                  <a:cubicBezTo>
                    <a:pt x="164097" y="421128"/>
                    <a:pt x="108852" y="402078"/>
                    <a:pt x="76467" y="355406"/>
                  </a:cubicBezTo>
                  <a:cubicBezTo>
                    <a:pt x="45987" y="311591"/>
                    <a:pt x="45987" y="253488"/>
                    <a:pt x="61227" y="203958"/>
                  </a:cubicBezTo>
                  <a:close/>
                </a:path>
              </a:pathLst>
            </a:custGeom>
            <a:grpFill/>
            <a:ln w="9525" cap="flat">
              <a:noFill/>
              <a:prstDash val="solid"/>
              <a:miter/>
            </a:ln>
          </p:spPr>
          <p:txBody>
            <a:bodyPr rtlCol="0" anchor="ctr"/>
            <a:lstStyle/>
            <a:p>
              <a:endParaRPr lang="en-NL"/>
            </a:p>
          </p:txBody>
        </p:sp>
        <p:sp>
          <p:nvSpPr>
            <p:cNvPr id="138" name="Freeform: Shape 137">
              <a:extLst>
                <a:ext uri="{FF2B5EF4-FFF2-40B4-BE49-F238E27FC236}">
                  <a16:creationId xmlns:a16="http://schemas.microsoft.com/office/drawing/2014/main" id="{274790CF-EFA6-4594-A9D2-A717CAA4A960}"/>
                </a:ext>
              </a:extLst>
            </p:cNvPr>
            <p:cNvSpPr/>
            <p:nvPr/>
          </p:nvSpPr>
          <p:spPr>
            <a:xfrm>
              <a:off x="2517646" y="3558622"/>
              <a:ext cx="477444" cy="371051"/>
            </a:xfrm>
            <a:custGeom>
              <a:avLst/>
              <a:gdLst>
                <a:gd name="connsiteX0" fmla="*/ 416034 w 477444"/>
                <a:gd name="connsiteY0" fmla="*/ 344990 h 371051"/>
                <a:gd name="connsiteX1" fmla="*/ 463659 w 477444"/>
                <a:gd name="connsiteY1" fmla="*/ 351658 h 371051"/>
                <a:gd name="connsiteX2" fmla="*/ 474136 w 477444"/>
                <a:gd name="connsiteY2" fmla="*/ 202115 h 371051"/>
                <a:gd name="connsiteX3" fmla="*/ 447466 w 477444"/>
                <a:gd name="connsiteY3" fmla="*/ 79243 h 371051"/>
                <a:gd name="connsiteX4" fmla="*/ 277921 w 477444"/>
                <a:gd name="connsiteY4" fmla="*/ 1137 h 371051"/>
                <a:gd name="connsiteX5" fmla="*/ 239821 w 477444"/>
                <a:gd name="connsiteY5" fmla="*/ 4948 h 371051"/>
                <a:gd name="connsiteX6" fmla="*/ 230296 w 477444"/>
                <a:gd name="connsiteY6" fmla="*/ 5900 h 371051"/>
                <a:gd name="connsiteX7" fmla="*/ 228391 w 477444"/>
                <a:gd name="connsiteY7" fmla="*/ 5900 h 371051"/>
                <a:gd name="connsiteX8" fmla="*/ 154096 w 477444"/>
                <a:gd name="connsiteY8" fmla="*/ 19235 h 371051"/>
                <a:gd name="connsiteX9" fmla="*/ 17889 w 477444"/>
                <a:gd name="connsiteY9" fmla="*/ 159253 h 371051"/>
                <a:gd name="connsiteX10" fmla="*/ 2649 w 477444"/>
                <a:gd name="connsiteY10" fmla="*/ 294508 h 371051"/>
                <a:gd name="connsiteX11" fmla="*/ 21699 w 477444"/>
                <a:gd name="connsiteY11" fmla="*/ 366897 h 371051"/>
                <a:gd name="connsiteX12" fmla="*/ 26461 w 477444"/>
                <a:gd name="connsiteY12" fmla="*/ 370708 h 371051"/>
                <a:gd name="connsiteX13" fmla="*/ 26461 w 477444"/>
                <a:gd name="connsiteY13" fmla="*/ 370708 h 371051"/>
                <a:gd name="connsiteX14" fmla="*/ 35986 w 477444"/>
                <a:gd name="connsiteY14" fmla="*/ 366897 h 371051"/>
                <a:gd name="connsiteX15" fmla="*/ 34081 w 477444"/>
                <a:gd name="connsiteY15" fmla="*/ 299270 h 371051"/>
                <a:gd name="connsiteX16" fmla="*/ 55989 w 477444"/>
                <a:gd name="connsiteY16" fmla="*/ 166872 h 371051"/>
                <a:gd name="connsiteX17" fmla="*/ 130284 w 477444"/>
                <a:gd name="connsiteY17" fmla="*/ 75432 h 371051"/>
                <a:gd name="connsiteX18" fmla="*/ 223629 w 477444"/>
                <a:gd name="connsiteY18" fmla="*/ 54478 h 371051"/>
                <a:gd name="connsiteX19" fmla="*/ 371266 w 477444"/>
                <a:gd name="connsiteY19" fmla="*/ 62098 h 371051"/>
                <a:gd name="connsiteX20" fmla="*/ 421749 w 477444"/>
                <a:gd name="connsiteY20" fmla="*/ 178303 h 371051"/>
                <a:gd name="connsiteX21" fmla="*/ 425559 w 477444"/>
                <a:gd name="connsiteY21" fmla="*/ 261170 h 371051"/>
                <a:gd name="connsiteX22" fmla="*/ 416034 w 477444"/>
                <a:gd name="connsiteY22" fmla="*/ 344990 h 371051"/>
                <a:gd name="connsiteX23" fmla="*/ 228391 w 477444"/>
                <a:gd name="connsiteY23" fmla="*/ 6853 h 371051"/>
                <a:gd name="connsiteX24" fmla="*/ 229344 w 477444"/>
                <a:gd name="connsiteY24" fmla="*/ 6853 h 371051"/>
                <a:gd name="connsiteX25" fmla="*/ 228391 w 477444"/>
                <a:gd name="connsiteY25" fmla="*/ 6853 h 37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7444" h="371051">
                  <a:moveTo>
                    <a:pt x="416034" y="344990"/>
                  </a:moveTo>
                  <a:cubicBezTo>
                    <a:pt x="416034" y="373565"/>
                    <a:pt x="454134" y="375470"/>
                    <a:pt x="463659" y="351658"/>
                  </a:cubicBezTo>
                  <a:cubicBezTo>
                    <a:pt x="480804" y="307843"/>
                    <a:pt x="478899" y="248788"/>
                    <a:pt x="474136" y="202115"/>
                  </a:cubicBezTo>
                  <a:cubicBezTo>
                    <a:pt x="470326" y="161157"/>
                    <a:pt x="465564" y="117343"/>
                    <a:pt x="447466" y="79243"/>
                  </a:cubicBezTo>
                  <a:cubicBezTo>
                    <a:pt x="415082" y="9710"/>
                    <a:pt x="347454" y="-4577"/>
                    <a:pt x="277921" y="1137"/>
                  </a:cubicBezTo>
                  <a:cubicBezTo>
                    <a:pt x="265539" y="2090"/>
                    <a:pt x="252204" y="3995"/>
                    <a:pt x="239821" y="4948"/>
                  </a:cubicBezTo>
                  <a:cubicBezTo>
                    <a:pt x="236964" y="4948"/>
                    <a:pt x="234106" y="5900"/>
                    <a:pt x="230296" y="5900"/>
                  </a:cubicBezTo>
                  <a:cubicBezTo>
                    <a:pt x="230296" y="5900"/>
                    <a:pt x="229344" y="5900"/>
                    <a:pt x="228391" y="5900"/>
                  </a:cubicBezTo>
                  <a:cubicBezTo>
                    <a:pt x="203626" y="8757"/>
                    <a:pt x="178861" y="12567"/>
                    <a:pt x="154096" y="19235"/>
                  </a:cubicBezTo>
                  <a:cubicBezTo>
                    <a:pt x="83611" y="40190"/>
                    <a:pt x="45511" y="91625"/>
                    <a:pt x="17889" y="159253"/>
                  </a:cubicBezTo>
                  <a:cubicBezTo>
                    <a:pt x="-209" y="203068"/>
                    <a:pt x="-3066" y="247835"/>
                    <a:pt x="2649" y="294508"/>
                  </a:cubicBezTo>
                  <a:cubicBezTo>
                    <a:pt x="5506" y="318320"/>
                    <a:pt x="6459" y="346895"/>
                    <a:pt x="21699" y="366897"/>
                  </a:cubicBezTo>
                  <a:cubicBezTo>
                    <a:pt x="22651" y="368803"/>
                    <a:pt x="24556" y="370708"/>
                    <a:pt x="26461" y="370708"/>
                  </a:cubicBezTo>
                  <a:cubicBezTo>
                    <a:pt x="26461" y="370708"/>
                    <a:pt x="26461" y="370708"/>
                    <a:pt x="26461" y="370708"/>
                  </a:cubicBezTo>
                  <a:cubicBezTo>
                    <a:pt x="30271" y="371660"/>
                    <a:pt x="34081" y="370708"/>
                    <a:pt x="35986" y="366897"/>
                  </a:cubicBezTo>
                  <a:cubicBezTo>
                    <a:pt x="45511" y="346895"/>
                    <a:pt x="35034" y="320225"/>
                    <a:pt x="34081" y="299270"/>
                  </a:cubicBezTo>
                  <a:cubicBezTo>
                    <a:pt x="31224" y="253550"/>
                    <a:pt x="35986" y="207830"/>
                    <a:pt x="55989" y="166872"/>
                  </a:cubicBezTo>
                  <a:cubicBezTo>
                    <a:pt x="72181" y="132582"/>
                    <a:pt x="94089" y="91625"/>
                    <a:pt x="130284" y="75432"/>
                  </a:cubicBezTo>
                  <a:cubicBezTo>
                    <a:pt x="158859" y="62098"/>
                    <a:pt x="192196" y="58287"/>
                    <a:pt x="223629" y="54478"/>
                  </a:cubicBezTo>
                  <a:cubicBezTo>
                    <a:pt x="267444" y="48762"/>
                    <a:pt x="330309" y="35428"/>
                    <a:pt x="371266" y="62098"/>
                  </a:cubicBezTo>
                  <a:cubicBezTo>
                    <a:pt x="409366" y="86862"/>
                    <a:pt x="416034" y="136393"/>
                    <a:pt x="421749" y="178303"/>
                  </a:cubicBezTo>
                  <a:cubicBezTo>
                    <a:pt x="425559" y="205925"/>
                    <a:pt x="426511" y="233547"/>
                    <a:pt x="425559" y="261170"/>
                  </a:cubicBezTo>
                  <a:cubicBezTo>
                    <a:pt x="423654" y="288793"/>
                    <a:pt x="416986" y="316415"/>
                    <a:pt x="416034" y="344990"/>
                  </a:cubicBezTo>
                  <a:close/>
                  <a:moveTo>
                    <a:pt x="228391" y="6853"/>
                  </a:moveTo>
                  <a:cubicBezTo>
                    <a:pt x="226486" y="6853"/>
                    <a:pt x="227439" y="6853"/>
                    <a:pt x="229344" y="6853"/>
                  </a:cubicBezTo>
                  <a:cubicBezTo>
                    <a:pt x="229344" y="6853"/>
                    <a:pt x="228391" y="6853"/>
                    <a:pt x="228391" y="6853"/>
                  </a:cubicBezTo>
                  <a:close/>
                </a:path>
              </a:pathLst>
            </a:custGeom>
            <a:grpFill/>
            <a:ln w="9525" cap="flat">
              <a:noFill/>
              <a:prstDash val="solid"/>
              <a:miter/>
            </a:ln>
          </p:spPr>
          <p:txBody>
            <a:bodyPr rtlCol="0" anchor="ctr"/>
            <a:lstStyle/>
            <a:p>
              <a:endParaRPr lang="en-NL"/>
            </a:p>
          </p:txBody>
        </p:sp>
      </p:grpSp>
    </p:spTree>
    <p:extLst>
      <p:ext uri="{BB962C8B-B14F-4D97-AF65-F5344CB8AC3E}">
        <p14:creationId xmlns:p14="http://schemas.microsoft.com/office/powerpoint/2010/main" val="10881023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3333">
                                      <p:stCondLst>
                                        <p:cond delay="300"/>
                                      </p:stCondLst>
                                      <p:childTnLst>
                                        <p:set>
                                          <p:cBhvr>
                                            <p:cTn id="6" dur="1" fill="hold">
                                              <p:stCondLst>
                                                <p:cond delay="0"/>
                                              </p:stCondLst>
                                            </p:cTn>
                                            <p:tgtEl>
                                              <p:spTgt spid="35"/>
                                            </p:tgtEl>
                                            <p:attrNameLst>
                                              <p:attrName>style.visibility</p:attrName>
                                            </p:attrNameLst>
                                          </p:cBhvr>
                                          <p:to>
                                            <p:strVal val="visible"/>
                                          </p:to>
                                        </p:set>
                                        <p:anim calcmode="lin" valueType="num" p14:bounceEnd="73333">
                                          <p:cBhvr additive="base">
                                            <p:cTn id="7" dur="1500" fill="hold"/>
                                            <p:tgtEl>
                                              <p:spTgt spid="35"/>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3333">
                                      <p:stCondLst>
                                        <p:cond delay="300"/>
                                      </p:stCondLst>
                                      <p:childTnLst>
                                        <p:set>
                                          <p:cBhvr>
                                            <p:cTn id="10" dur="1" fill="hold">
                                              <p:stCondLst>
                                                <p:cond delay="0"/>
                                              </p:stCondLst>
                                            </p:cTn>
                                            <p:tgtEl>
                                              <p:spTgt spid="34"/>
                                            </p:tgtEl>
                                            <p:attrNameLst>
                                              <p:attrName>style.visibility</p:attrName>
                                            </p:attrNameLst>
                                          </p:cBhvr>
                                          <p:to>
                                            <p:strVal val="visible"/>
                                          </p:to>
                                        </p:set>
                                        <p:anim calcmode="lin" valueType="num" p14:bounceEnd="73333">
                                          <p:cBhvr additive="base">
                                            <p:cTn id="11" dur="1500" fill="hold"/>
                                            <p:tgtEl>
                                              <p:spTgt spid="34"/>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14:presetBounceEnd="73333">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3333">
                                          <p:cBhvr additive="base">
                                            <p:cTn id="15" dur="1500" fill="hold"/>
                                            <p:tgtEl>
                                              <p:spTgt spid="22"/>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73333">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73333">
                                          <p:cBhvr additive="base">
                                            <p:cTn id="19" dur="150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20" dur="1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3333">
                                      <p:stCondLst>
                                        <p:cond delay="200"/>
                                      </p:stCondLst>
                                      <p:childTnLst>
                                        <p:set>
                                          <p:cBhvr>
                                            <p:cTn id="22" dur="1" fill="hold">
                                              <p:stCondLst>
                                                <p:cond delay="0"/>
                                              </p:stCondLst>
                                            </p:cTn>
                                            <p:tgtEl>
                                              <p:spTgt spid="116"/>
                                            </p:tgtEl>
                                            <p:attrNameLst>
                                              <p:attrName>style.visibility</p:attrName>
                                            </p:attrNameLst>
                                          </p:cBhvr>
                                          <p:to>
                                            <p:strVal val="visible"/>
                                          </p:to>
                                        </p:set>
                                        <p:anim calcmode="lin" valueType="num" p14:bounceEnd="73333">
                                          <p:cBhvr additive="base">
                                            <p:cTn id="23" dur="1500" fill="hold"/>
                                            <p:tgtEl>
                                              <p:spTgt spid="116"/>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1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73333">
                                      <p:stCondLst>
                                        <p:cond delay="150"/>
                                      </p:stCondLst>
                                      <p:childTnLst>
                                        <p:set>
                                          <p:cBhvr>
                                            <p:cTn id="26" dur="1" fill="hold">
                                              <p:stCondLst>
                                                <p:cond delay="0"/>
                                              </p:stCondLst>
                                            </p:cTn>
                                            <p:tgtEl>
                                              <p:spTgt spid="117"/>
                                            </p:tgtEl>
                                            <p:attrNameLst>
                                              <p:attrName>style.visibility</p:attrName>
                                            </p:attrNameLst>
                                          </p:cBhvr>
                                          <p:to>
                                            <p:strVal val="visible"/>
                                          </p:to>
                                        </p:set>
                                        <p:anim calcmode="lin" valueType="num" p14:bounceEnd="73333">
                                          <p:cBhvr additive="base">
                                            <p:cTn id="27" dur="1500" fill="hold"/>
                                            <p:tgtEl>
                                              <p:spTgt spid="117"/>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1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73333">
                                      <p:stCondLst>
                                        <p:cond delay="200"/>
                                      </p:stCondLst>
                                      <p:childTnLst>
                                        <p:set>
                                          <p:cBhvr>
                                            <p:cTn id="30" dur="1" fill="hold">
                                              <p:stCondLst>
                                                <p:cond delay="0"/>
                                              </p:stCondLst>
                                            </p:cTn>
                                            <p:tgtEl>
                                              <p:spTgt spid="115"/>
                                            </p:tgtEl>
                                            <p:attrNameLst>
                                              <p:attrName>style.visibility</p:attrName>
                                            </p:attrNameLst>
                                          </p:cBhvr>
                                          <p:to>
                                            <p:strVal val="visible"/>
                                          </p:to>
                                        </p:set>
                                        <p:anim calcmode="lin" valueType="num" p14:bounceEnd="73333">
                                          <p:cBhvr additive="base">
                                            <p:cTn id="31" dur="1500" fill="hold"/>
                                            <p:tgtEl>
                                              <p:spTgt spid="115"/>
                                            </p:tgtEl>
                                            <p:attrNameLst>
                                              <p:attrName>ppt_x</p:attrName>
                                            </p:attrNameLst>
                                          </p:cBhvr>
                                          <p:tavLst>
                                            <p:tav tm="0">
                                              <p:val>
                                                <p:strVal val="#ppt_x"/>
                                              </p:val>
                                            </p:tav>
                                            <p:tav tm="100000">
                                              <p:val>
                                                <p:strVal val="#ppt_x"/>
                                              </p:val>
                                            </p:tav>
                                          </p:tavLst>
                                        </p:anim>
                                        <p:anim calcmode="lin" valueType="num" p14:bounceEnd="73333">
                                          <p:cBhvr additive="base">
                                            <p:cTn id="32" dur="1500" fill="hold"/>
                                            <p:tgtEl>
                                              <p:spTgt spid="1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73333">
                                      <p:stCondLst>
                                        <p:cond delay="250"/>
                                      </p:stCondLst>
                                      <p:childTnLst>
                                        <p:set>
                                          <p:cBhvr>
                                            <p:cTn id="34" dur="1" fill="hold">
                                              <p:stCondLst>
                                                <p:cond delay="0"/>
                                              </p:stCondLst>
                                            </p:cTn>
                                            <p:tgtEl>
                                              <p:spTgt spid="118"/>
                                            </p:tgtEl>
                                            <p:attrNameLst>
                                              <p:attrName>style.visibility</p:attrName>
                                            </p:attrNameLst>
                                          </p:cBhvr>
                                          <p:to>
                                            <p:strVal val="visible"/>
                                          </p:to>
                                        </p:set>
                                        <p:anim calcmode="lin" valueType="num" p14:bounceEnd="73333">
                                          <p:cBhvr additive="base">
                                            <p:cTn id="35" dur="1500" fill="hold"/>
                                            <p:tgtEl>
                                              <p:spTgt spid="118"/>
                                            </p:tgtEl>
                                            <p:attrNameLst>
                                              <p:attrName>ppt_x</p:attrName>
                                            </p:attrNameLst>
                                          </p:cBhvr>
                                          <p:tavLst>
                                            <p:tav tm="0">
                                              <p:val>
                                                <p:strVal val="#ppt_x"/>
                                              </p:val>
                                            </p:tav>
                                            <p:tav tm="100000">
                                              <p:val>
                                                <p:strVal val="#ppt_x"/>
                                              </p:val>
                                            </p:tav>
                                          </p:tavLst>
                                        </p:anim>
                                        <p:anim calcmode="lin" valueType="num" p14:bounceEnd="73333">
                                          <p:cBhvr additive="base">
                                            <p:cTn id="36" dur="1500" fill="hold"/>
                                            <p:tgtEl>
                                              <p:spTgt spid="1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73333">
                                      <p:stCondLst>
                                        <p:cond delay="0"/>
                                      </p:stCondLst>
                                      <p:childTnLst>
                                        <p:set>
                                          <p:cBhvr>
                                            <p:cTn id="38" dur="1" fill="hold">
                                              <p:stCondLst>
                                                <p:cond delay="0"/>
                                              </p:stCondLst>
                                            </p:cTn>
                                            <p:tgtEl>
                                              <p:spTgt spid="119"/>
                                            </p:tgtEl>
                                            <p:attrNameLst>
                                              <p:attrName>style.visibility</p:attrName>
                                            </p:attrNameLst>
                                          </p:cBhvr>
                                          <p:to>
                                            <p:strVal val="visible"/>
                                          </p:to>
                                        </p:set>
                                        <p:anim calcmode="lin" valueType="num" p14:bounceEnd="73333">
                                          <p:cBhvr additive="base">
                                            <p:cTn id="39" dur="1500" fill="hold"/>
                                            <p:tgtEl>
                                              <p:spTgt spid="119"/>
                                            </p:tgtEl>
                                            <p:attrNameLst>
                                              <p:attrName>ppt_x</p:attrName>
                                            </p:attrNameLst>
                                          </p:cBhvr>
                                          <p:tavLst>
                                            <p:tav tm="0">
                                              <p:val>
                                                <p:strVal val="#ppt_x"/>
                                              </p:val>
                                            </p:tav>
                                            <p:tav tm="100000">
                                              <p:val>
                                                <p:strVal val="#ppt_x"/>
                                              </p:val>
                                            </p:tav>
                                          </p:tavLst>
                                        </p:anim>
                                        <p:anim calcmode="lin" valueType="num" p14:bounceEnd="73333">
                                          <p:cBhvr additive="base">
                                            <p:cTn id="40" dur="1500" fill="hold"/>
                                            <p:tgtEl>
                                              <p:spTgt spid="1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14:presetBounceEnd="73333">
                                      <p:stCondLst>
                                        <p:cond delay="100"/>
                                      </p:stCondLst>
                                      <p:childTnLst>
                                        <p:set>
                                          <p:cBhvr>
                                            <p:cTn id="42" dur="1" fill="hold">
                                              <p:stCondLst>
                                                <p:cond delay="0"/>
                                              </p:stCondLst>
                                            </p:cTn>
                                            <p:tgtEl>
                                              <p:spTgt spid="132"/>
                                            </p:tgtEl>
                                            <p:attrNameLst>
                                              <p:attrName>style.visibility</p:attrName>
                                            </p:attrNameLst>
                                          </p:cBhvr>
                                          <p:to>
                                            <p:strVal val="visible"/>
                                          </p:to>
                                        </p:set>
                                        <p:anim calcmode="lin" valueType="num" p14:bounceEnd="73333">
                                          <p:cBhvr additive="base">
                                            <p:cTn id="43" dur="1500" fill="hold"/>
                                            <p:tgtEl>
                                              <p:spTgt spid="132"/>
                                            </p:tgtEl>
                                            <p:attrNameLst>
                                              <p:attrName>ppt_x</p:attrName>
                                            </p:attrNameLst>
                                          </p:cBhvr>
                                          <p:tavLst>
                                            <p:tav tm="0">
                                              <p:val>
                                                <p:strVal val="#ppt_x"/>
                                              </p:val>
                                            </p:tav>
                                            <p:tav tm="100000">
                                              <p:val>
                                                <p:strVal val="#ppt_x"/>
                                              </p:val>
                                            </p:tav>
                                          </p:tavLst>
                                        </p:anim>
                                        <p:anim calcmode="lin" valueType="num" p14:bounceEnd="73333">
                                          <p:cBhvr additive="base">
                                            <p:cTn id="44" dur="1500" fill="hold"/>
                                            <p:tgtEl>
                                              <p:spTgt spid="1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73333">
                                      <p:stCondLst>
                                        <p:cond delay="100"/>
                                      </p:stCondLst>
                                      <p:childTnLst>
                                        <p:set>
                                          <p:cBhvr>
                                            <p:cTn id="46" dur="1" fill="hold">
                                              <p:stCondLst>
                                                <p:cond delay="0"/>
                                              </p:stCondLst>
                                            </p:cTn>
                                            <p:tgtEl>
                                              <p:spTgt spid="131"/>
                                            </p:tgtEl>
                                            <p:attrNameLst>
                                              <p:attrName>style.visibility</p:attrName>
                                            </p:attrNameLst>
                                          </p:cBhvr>
                                          <p:to>
                                            <p:strVal val="visible"/>
                                          </p:to>
                                        </p:set>
                                        <p:anim calcmode="lin" valueType="num" p14:bounceEnd="73333">
                                          <p:cBhvr additive="base">
                                            <p:cTn id="47" dur="1500" fill="hold"/>
                                            <p:tgtEl>
                                              <p:spTgt spid="131"/>
                                            </p:tgtEl>
                                            <p:attrNameLst>
                                              <p:attrName>ppt_x</p:attrName>
                                            </p:attrNameLst>
                                          </p:cBhvr>
                                          <p:tavLst>
                                            <p:tav tm="0">
                                              <p:val>
                                                <p:strVal val="#ppt_x"/>
                                              </p:val>
                                            </p:tav>
                                            <p:tav tm="100000">
                                              <p:val>
                                                <p:strVal val="#ppt_x"/>
                                              </p:val>
                                            </p:tav>
                                          </p:tavLst>
                                        </p:anim>
                                        <p:anim calcmode="lin" valueType="num" p14:bounceEnd="73333">
                                          <p:cBhvr additive="base">
                                            <p:cTn id="48" dur="1500" fill="hold"/>
                                            <p:tgtEl>
                                              <p:spTgt spid="13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14:presetBounceEnd="73333">
                                      <p:stCondLst>
                                        <p:cond delay="0"/>
                                      </p:stCondLst>
                                      <p:childTnLst>
                                        <p:set>
                                          <p:cBhvr>
                                            <p:cTn id="50" dur="1" fill="hold">
                                              <p:stCondLst>
                                                <p:cond delay="0"/>
                                              </p:stCondLst>
                                            </p:cTn>
                                            <p:tgtEl>
                                              <p:spTgt spid="133"/>
                                            </p:tgtEl>
                                            <p:attrNameLst>
                                              <p:attrName>style.visibility</p:attrName>
                                            </p:attrNameLst>
                                          </p:cBhvr>
                                          <p:to>
                                            <p:strVal val="visible"/>
                                          </p:to>
                                        </p:set>
                                        <p:anim calcmode="lin" valueType="num" p14:bounceEnd="73333">
                                          <p:cBhvr additive="base">
                                            <p:cTn id="51" dur="1500" fill="hold"/>
                                            <p:tgtEl>
                                              <p:spTgt spid="133"/>
                                            </p:tgtEl>
                                            <p:attrNameLst>
                                              <p:attrName>ppt_x</p:attrName>
                                            </p:attrNameLst>
                                          </p:cBhvr>
                                          <p:tavLst>
                                            <p:tav tm="0">
                                              <p:val>
                                                <p:strVal val="#ppt_x"/>
                                              </p:val>
                                            </p:tav>
                                            <p:tav tm="100000">
                                              <p:val>
                                                <p:strVal val="#ppt_x"/>
                                              </p:val>
                                            </p:tav>
                                          </p:tavLst>
                                        </p:anim>
                                        <p:anim calcmode="lin" valueType="num" p14:bounceEnd="73333">
                                          <p:cBhvr additive="base">
                                            <p:cTn id="52" dur="1500" fill="hold"/>
                                            <p:tgtEl>
                                              <p:spTgt spid="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4" grpId="0" animBg="1"/>
          <p:bldP spid="35" grpId="0"/>
          <p:bldP spid="115" grpId="0" animBg="1"/>
          <p:bldP spid="116" grpId="0"/>
          <p:bldP spid="131" grpId="0" animBg="1"/>
          <p:bldP spid="1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3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500" fill="hold"/>
                                            <p:tgtEl>
                                              <p:spTgt spid="35"/>
                                            </p:tgtEl>
                                            <p:attrNameLst>
                                              <p:attrName>ppt_x</p:attrName>
                                            </p:attrNameLst>
                                          </p:cBhvr>
                                          <p:tavLst>
                                            <p:tav tm="0">
                                              <p:val>
                                                <p:strVal val="#ppt_x"/>
                                              </p:val>
                                            </p:tav>
                                            <p:tav tm="100000">
                                              <p:val>
                                                <p:strVal val="#ppt_x"/>
                                              </p:val>
                                            </p:tav>
                                          </p:tavLst>
                                        </p:anim>
                                        <p:anim calcmode="lin" valueType="num">
                                          <p:cBhvr additive="base">
                                            <p:cTn id="8" dur="1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30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500" fill="hold"/>
                                            <p:tgtEl>
                                              <p:spTgt spid="34"/>
                                            </p:tgtEl>
                                            <p:attrNameLst>
                                              <p:attrName>ppt_x</p:attrName>
                                            </p:attrNameLst>
                                          </p:cBhvr>
                                          <p:tavLst>
                                            <p:tav tm="0">
                                              <p:val>
                                                <p:strVal val="#ppt_x"/>
                                              </p:val>
                                            </p:tav>
                                            <p:tav tm="100000">
                                              <p:val>
                                                <p:strVal val="#ppt_x"/>
                                              </p:val>
                                            </p:tav>
                                          </p:tavLst>
                                        </p:anim>
                                        <p:anim calcmode="lin" valueType="num">
                                          <p:cBhvr additive="base">
                                            <p:cTn id="12" dur="1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ppt_x"/>
                                              </p:val>
                                            </p:tav>
                                            <p:tav tm="100000">
                                              <p:val>
                                                <p:strVal val="#ppt_x"/>
                                              </p:val>
                                            </p:tav>
                                          </p:tavLst>
                                        </p:anim>
                                        <p:anim calcmode="lin" valueType="num">
                                          <p:cBhvr additive="base">
                                            <p:cTn id="16" dur="1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ppt_x"/>
                                              </p:val>
                                            </p:tav>
                                            <p:tav tm="100000">
                                              <p:val>
                                                <p:strVal val="#ppt_x"/>
                                              </p:val>
                                            </p:tav>
                                          </p:tavLst>
                                        </p:anim>
                                        <p:anim calcmode="lin" valueType="num">
                                          <p:cBhvr additive="base">
                                            <p:cTn id="20" dur="1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16"/>
                                            </p:tgtEl>
                                            <p:attrNameLst>
                                              <p:attrName>style.visibility</p:attrName>
                                            </p:attrNameLst>
                                          </p:cBhvr>
                                          <p:to>
                                            <p:strVal val="visible"/>
                                          </p:to>
                                        </p:set>
                                        <p:anim calcmode="lin" valueType="num">
                                          <p:cBhvr additive="base">
                                            <p:cTn id="23" dur="1500" fill="hold"/>
                                            <p:tgtEl>
                                              <p:spTgt spid="116"/>
                                            </p:tgtEl>
                                            <p:attrNameLst>
                                              <p:attrName>ppt_x</p:attrName>
                                            </p:attrNameLst>
                                          </p:cBhvr>
                                          <p:tavLst>
                                            <p:tav tm="0">
                                              <p:val>
                                                <p:strVal val="#ppt_x"/>
                                              </p:val>
                                            </p:tav>
                                            <p:tav tm="100000">
                                              <p:val>
                                                <p:strVal val="#ppt_x"/>
                                              </p:val>
                                            </p:tav>
                                          </p:tavLst>
                                        </p:anim>
                                        <p:anim calcmode="lin" valueType="num">
                                          <p:cBhvr additive="base">
                                            <p:cTn id="24" dur="1500" fill="hold"/>
                                            <p:tgtEl>
                                              <p:spTgt spid="1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5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1500" fill="hold"/>
                                            <p:tgtEl>
                                              <p:spTgt spid="117"/>
                                            </p:tgtEl>
                                            <p:attrNameLst>
                                              <p:attrName>ppt_x</p:attrName>
                                            </p:attrNameLst>
                                          </p:cBhvr>
                                          <p:tavLst>
                                            <p:tav tm="0">
                                              <p:val>
                                                <p:strVal val="#ppt_x"/>
                                              </p:val>
                                            </p:tav>
                                            <p:tav tm="100000">
                                              <p:val>
                                                <p:strVal val="#ppt_x"/>
                                              </p:val>
                                            </p:tav>
                                          </p:tavLst>
                                        </p:anim>
                                        <p:anim calcmode="lin" valueType="num">
                                          <p:cBhvr additive="base">
                                            <p:cTn id="28" dur="1500" fill="hold"/>
                                            <p:tgtEl>
                                              <p:spTgt spid="1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200"/>
                                      </p:stCondLst>
                                      <p:childTnLst>
                                        <p:set>
                                          <p:cBhvr>
                                            <p:cTn id="30" dur="1" fill="hold">
                                              <p:stCondLst>
                                                <p:cond delay="0"/>
                                              </p:stCondLst>
                                            </p:cTn>
                                            <p:tgtEl>
                                              <p:spTgt spid="115"/>
                                            </p:tgtEl>
                                            <p:attrNameLst>
                                              <p:attrName>style.visibility</p:attrName>
                                            </p:attrNameLst>
                                          </p:cBhvr>
                                          <p:to>
                                            <p:strVal val="visible"/>
                                          </p:to>
                                        </p:set>
                                        <p:anim calcmode="lin" valueType="num">
                                          <p:cBhvr additive="base">
                                            <p:cTn id="31" dur="1500" fill="hold"/>
                                            <p:tgtEl>
                                              <p:spTgt spid="115"/>
                                            </p:tgtEl>
                                            <p:attrNameLst>
                                              <p:attrName>ppt_x</p:attrName>
                                            </p:attrNameLst>
                                          </p:cBhvr>
                                          <p:tavLst>
                                            <p:tav tm="0">
                                              <p:val>
                                                <p:strVal val="#ppt_x"/>
                                              </p:val>
                                            </p:tav>
                                            <p:tav tm="100000">
                                              <p:val>
                                                <p:strVal val="#ppt_x"/>
                                              </p:val>
                                            </p:tav>
                                          </p:tavLst>
                                        </p:anim>
                                        <p:anim calcmode="lin" valueType="num">
                                          <p:cBhvr additive="base">
                                            <p:cTn id="32" dur="1500" fill="hold"/>
                                            <p:tgtEl>
                                              <p:spTgt spid="1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50"/>
                                      </p:stCondLst>
                                      <p:childTnLst>
                                        <p:set>
                                          <p:cBhvr>
                                            <p:cTn id="34" dur="1" fill="hold">
                                              <p:stCondLst>
                                                <p:cond delay="0"/>
                                              </p:stCondLst>
                                            </p:cTn>
                                            <p:tgtEl>
                                              <p:spTgt spid="118"/>
                                            </p:tgtEl>
                                            <p:attrNameLst>
                                              <p:attrName>style.visibility</p:attrName>
                                            </p:attrNameLst>
                                          </p:cBhvr>
                                          <p:to>
                                            <p:strVal val="visible"/>
                                          </p:to>
                                        </p:set>
                                        <p:anim calcmode="lin" valueType="num">
                                          <p:cBhvr additive="base">
                                            <p:cTn id="35" dur="1500" fill="hold"/>
                                            <p:tgtEl>
                                              <p:spTgt spid="118"/>
                                            </p:tgtEl>
                                            <p:attrNameLst>
                                              <p:attrName>ppt_x</p:attrName>
                                            </p:attrNameLst>
                                          </p:cBhvr>
                                          <p:tavLst>
                                            <p:tav tm="0">
                                              <p:val>
                                                <p:strVal val="#ppt_x"/>
                                              </p:val>
                                            </p:tav>
                                            <p:tav tm="100000">
                                              <p:val>
                                                <p:strVal val="#ppt_x"/>
                                              </p:val>
                                            </p:tav>
                                          </p:tavLst>
                                        </p:anim>
                                        <p:anim calcmode="lin" valueType="num">
                                          <p:cBhvr additive="base">
                                            <p:cTn id="36" dur="1500" fill="hold"/>
                                            <p:tgtEl>
                                              <p:spTgt spid="1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anim calcmode="lin" valueType="num">
                                          <p:cBhvr additive="base">
                                            <p:cTn id="39" dur="1500" fill="hold"/>
                                            <p:tgtEl>
                                              <p:spTgt spid="119"/>
                                            </p:tgtEl>
                                            <p:attrNameLst>
                                              <p:attrName>ppt_x</p:attrName>
                                            </p:attrNameLst>
                                          </p:cBhvr>
                                          <p:tavLst>
                                            <p:tav tm="0">
                                              <p:val>
                                                <p:strVal val="#ppt_x"/>
                                              </p:val>
                                            </p:tav>
                                            <p:tav tm="100000">
                                              <p:val>
                                                <p:strVal val="#ppt_x"/>
                                              </p:val>
                                            </p:tav>
                                          </p:tavLst>
                                        </p:anim>
                                        <p:anim calcmode="lin" valueType="num">
                                          <p:cBhvr additive="base">
                                            <p:cTn id="40" dur="1500" fill="hold"/>
                                            <p:tgtEl>
                                              <p:spTgt spid="1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100"/>
                                      </p:stCondLst>
                                      <p:childTnLst>
                                        <p:set>
                                          <p:cBhvr>
                                            <p:cTn id="42" dur="1" fill="hold">
                                              <p:stCondLst>
                                                <p:cond delay="0"/>
                                              </p:stCondLst>
                                            </p:cTn>
                                            <p:tgtEl>
                                              <p:spTgt spid="132"/>
                                            </p:tgtEl>
                                            <p:attrNameLst>
                                              <p:attrName>style.visibility</p:attrName>
                                            </p:attrNameLst>
                                          </p:cBhvr>
                                          <p:to>
                                            <p:strVal val="visible"/>
                                          </p:to>
                                        </p:set>
                                        <p:anim calcmode="lin" valueType="num">
                                          <p:cBhvr additive="base">
                                            <p:cTn id="43" dur="1500" fill="hold"/>
                                            <p:tgtEl>
                                              <p:spTgt spid="132"/>
                                            </p:tgtEl>
                                            <p:attrNameLst>
                                              <p:attrName>ppt_x</p:attrName>
                                            </p:attrNameLst>
                                          </p:cBhvr>
                                          <p:tavLst>
                                            <p:tav tm="0">
                                              <p:val>
                                                <p:strVal val="#ppt_x"/>
                                              </p:val>
                                            </p:tav>
                                            <p:tav tm="100000">
                                              <p:val>
                                                <p:strVal val="#ppt_x"/>
                                              </p:val>
                                            </p:tav>
                                          </p:tavLst>
                                        </p:anim>
                                        <p:anim calcmode="lin" valueType="num">
                                          <p:cBhvr additive="base">
                                            <p:cTn id="44" dur="1500" fill="hold"/>
                                            <p:tgtEl>
                                              <p:spTgt spid="1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100"/>
                                      </p:stCondLst>
                                      <p:childTnLst>
                                        <p:set>
                                          <p:cBhvr>
                                            <p:cTn id="46" dur="1" fill="hold">
                                              <p:stCondLst>
                                                <p:cond delay="0"/>
                                              </p:stCondLst>
                                            </p:cTn>
                                            <p:tgtEl>
                                              <p:spTgt spid="131"/>
                                            </p:tgtEl>
                                            <p:attrNameLst>
                                              <p:attrName>style.visibility</p:attrName>
                                            </p:attrNameLst>
                                          </p:cBhvr>
                                          <p:to>
                                            <p:strVal val="visible"/>
                                          </p:to>
                                        </p:set>
                                        <p:anim calcmode="lin" valueType="num">
                                          <p:cBhvr additive="base">
                                            <p:cTn id="47" dur="1500" fill="hold"/>
                                            <p:tgtEl>
                                              <p:spTgt spid="131"/>
                                            </p:tgtEl>
                                            <p:attrNameLst>
                                              <p:attrName>ppt_x</p:attrName>
                                            </p:attrNameLst>
                                          </p:cBhvr>
                                          <p:tavLst>
                                            <p:tav tm="0">
                                              <p:val>
                                                <p:strVal val="#ppt_x"/>
                                              </p:val>
                                            </p:tav>
                                            <p:tav tm="100000">
                                              <p:val>
                                                <p:strVal val="#ppt_x"/>
                                              </p:val>
                                            </p:tav>
                                          </p:tavLst>
                                        </p:anim>
                                        <p:anim calcmode="lin" valueType="num">
                                          <p:cBhvr additive="base">
                                            <p:cTn id="48" dur="1500" fill="hold"/>
                                            <p:tgtEl>
                                              <p:spTgt spid="13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3"/>
                                            </p:tgtEl>
                                            <p:attrNameLst>
                                              <p:attrName>style.visibility</p:attrName>
                                            </p:attrNameLst>
                                          </p:cBhvr>
                                          <p:to>
                                            <p:strVal val="visible"/>
                                          </p:to>
                                        </p:set>
                                        <p:anim calcmode="lin" valueType="num">
                                          <p:cBhvr additive="base">
                                            <p:cTn id="51" dur="1500" fill="hold"/>
                                            <p:tgtEl>
                                              <p:spTgt spid="133"/>
                                            </p:tgtEl>
                                            <p:attrNameLst>
                                              <p:attrName>ppt_x</p:attrName>
                                            </p:attrNameLst>
                                          </p:cBhvr>
                                          <p:tavLst>
                                            <p:tav tm="0">
                                              <p:val>
                                                <p:strVal val="#ppt_x"/>
                                              </p:val>
                                            </p:tav>
                                            <p:tav tm="100000">
                                              <p:val>
                                                <p:strVal val="#ppt_x"/>
                                              </p:val>
                                            </p:tav>
                                          </p:tavLst>
                                        </p:anim>
                                        <p:anim calcmode="lin" valueType="num">
                                          <p:cBhvr additive="base">
                                            <p:cTn id="52" dur="1500" fill="hold"/>
                                            <p:tgtEl>
                                              <p:spTgt spid="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4" grpId="0" animBg="1"/>
          <p:bldP spid="35" grpId="0"/>
          <p:bldP spid="115" grpId="0" animBg="1"/>
          <p:bldP spid="116" grpId="0"/>
          <p:bldP spid="131" grpId="0" animBg="1"/>
          <p:bldP spid="132"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03-SHAPE">
            <a:extLst>
              <a:ext uri="{FF2B5EF4-FFF2-40B4-BE49-F238E27FC236}">
                <a16:creationId xmlns:a16="http://schemas.microsoft.com/office/drawing/2014/main" id="{255172C0-DE7B-C841-93D4-A4C66E366DFA}"/>
              </a:ext>
            </a:extLst>
          </p:cNvPr>
          <p:cNvSpPr/>
          <p:nvPr/>
        </p:nvSpPr>
        <p:spPr>
          <a:xfrm rot="10800000" flipH="1" flipV="1">
            <a:off x="1142998" y="1143000"/>
            <a:ext cx="16002003" cy="8001000"/>
          </a:xfrm>
          <a:prstGeom prst="roundRect">
            <a:avLst>
              <a:gd name="adj" fmla="val 10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01-SHAPE">
            <a:extLst>
              <a:ext uri="{FF2B5EF4-FFF2-40B4-BE49-F238E27FC236}">
                <a16:creationId xmlns:a16="http://schemas.microsoft.com/office/drawing/2014/main" id="{B756417C-2F3E-4D0F-9140-E72FBEF5BC2B}"/>
              </a:ext>
            </a:extLst>
          </p:cNvPr>
          <p:cNvSpPr/>
          <p:nvPr/>
        </p:nvSpPr>
        <p:spPr>
          <a:xfrm>
            <a:off x="1142998" y="1143000"/>
            <a:ext cx="5330952" cy="8001000"/>
          </a:xfrm>
          <a:prstGeom prst="roundRect">
            <a:avLst>
              <a:gd name="adj" fmla="val 20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TextBox 26">
            <a:extLst>
              <a:ext uri="{FF2B5EF4-FFF2-40B4-BE49-F238E27FC236}">
                <a16:creationId xmlns:a16="http://schemas.microsoft.com/office/drawing/2014/main" id="{210F2025-9F24-2244-95C1-85AA0B086999}"/>
              </a:ext>
            </a:extLst>
          </p:cNvPr>
          <p:cNvSpPr txBox="1"/>
          <p:nvPr/>
        </p:nvSpPr>
        <p:spPr>
          <a:xfrm>
            <a:off x="1293048" y="4806088"/>
            <a:ext cx="5040000" cy="363176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Allocate a modest budget initially</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Select repetitive, standardized, and time-consuming tasks for initial automation</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Get people on board: allow your organization time to become familiar with the new tools</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Don't cut corners: the first projects lay the foundation for future automation efforts</a:t>
            </a:r>
            <a:endParaRPr lang="uk-UA" sz="2000">
              <a:solidFill>
                <a:schemeClr val="bg1"/>
              </a:solidFill>
              <a:ea typeface="Roboto Light" panose="02000000000000000000" pitchFamily="2" charset="0"/>
            </a:endParaRPr>
          </a:p>
        </p:txBody>
      </p:sp>
      <p:sp>
        <p:nvSpPr>
          <p:cNvPr id="28" name="TextBox 27">
            <a:extLst>
              <a:ext uri="{FF2B5EF4-FFF2-40B4-BE49-F238E27FC236}">
                <a16:creationId xmlns:a16="http://schemas.microsoft.com/office/drawing/2014/main" id="{F5745B8F-C6AF-8D40-9CE7-E8FD9E682BCB}"/>
              </a:ext>
            </a:extLst>
          </p:cNvPr>
          <p:cNvSpPr txBox="1"/>
          <p:nvPr/>
        </p:nvSpPr>
        <p:spPr>
          <a:xfrm>
            <a:off x="1831930" y="3290547"/>
            <a:ext cx="3964798" cy="1077218"/>
          </a:xfrm>
          <a:prstGeom prst="rect">
            <a:avLst/>
          </a:prstGeom>
          <a:noFill/>
        </p:spPr>
        <p:txBody>
          <a:bodyPr wrap="square" rtlCol="0">
            <a:spAutoFit/>
          </a:bodyPr>
          <a:lstStyle/>
          <a:p>
            <a:pPr algn="ctr"/>
            <a:r>
              <a:rPr lang="en-US" sz="3200">
                <a:solidFill>
                  <a:schemeClr val="bg1"/>
                </a:solidFill>
                <a:latin typeface="+mj-lt"/>
              </a:rPr>
              <a:t>Start Small, But Thorough</a:t>
            </a:r>
            <a:endParaRPr lang="uk-UA" sz="3200">
              <a:solidFill>
                <a:schemeClr val="bg1"/>
              </a:solidFill>
              <a:latin typeface="+mj-lt"/>
            </a:endParaRPr>
          </a:p>
        </p:txBody>
      </p:sp>
      <p:sp>
        <p:nvSpPr>
          <p:cNvPr id="30" name="TextBox 29">
            <a:extLst>
              <a:ext uri="{FF2B5EF4-FFF2-40B4-BE49-F238E27FC236}">
                <a16:creationId xmlns:a16="http://schemas.microsoft.com/office/drawing/2014/main" id="{904D0FCF-DB25-3B4F-BB26-5C6635AE74DA}"/>
              </a:ext>
            </a:extLst>
          </p:cNvPr>
          <p:cNvSpPr txBox="1"/>
          <p:nvPr/>
        </p:nvSpPr>
        <p:spPr>
          <a:xfrm>
            <a:off x="6624000" y="4806088"/>
            <a:ext cx="5040000" cy="363176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Don’t rely only on consultants: have a plan on how to bring and scale the knowledge in house</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Assemble a team with diverse skills, project management, process expertise, and technical know-how</a:t>
            </a:r>
            <a:endParaRPr lang="en-GB" sz="2000">
              <a:solidFill>
                <a:schemeClr val="bg1"/>
              </a:solidFill>
              <a:ea typeface="Roboto Light" panose="02000000000000000000" pitchFamily="2" charset="0"/>
            </a:endParaRP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Use existing tools and software, if appropriate</a:t>
            </a:r>
          </a:p>
          <a:p>
            <a:pPr marL="342900" indent="-342900">
              <a:spcAft>
                <a:spcPts val="1200"/>
              </a:spcAft>
              <a:buFont typeface="Arial" panose="020B0604020202020204" pitchFamily="34" charset="0"/>
              <a:buChar char="•"/>
            </a:pPr>
            <a:endParaRPr lang="en-US" sz="2000">
              <a:solidFill>
                <a:schemeClr val="bg1"/>
              </a:solidFill>
              <a:ea typeface="Roboto Light" panose="02000000000000000000" pitchFamily="2" charset="0"/>
            </a:endParaRPr>
          </a:p>
        </p:txBody>
      </p:sp>
      <p:sp>
        <p:nvSpPr>
          <p:cNvPr id="31" name="TextBox 30">
            <a:extLst>
              <a:ext uri="{FF2B5EF4-FFF2-40B4-BE49-F238E27FC236}">
                <a16:creationId xmlns:a16="http://schemas.microsoft.com/office/drawing/2014/main" id="{7141B6B6-5D63-6240-B4DC-D85B46A14FE7}"/>
              </a:ext>
            </a:extLst>
          </p:cNvPr>
          <p:cNvSpPr txBox="1"/>
          <p:nvPr/>
        </p:nvSpPr>
        <p:spPr>
          <a:xfrm>
            <a:off x="7161601" y="3349181"/>
            <a:ext cx="3964798" cy="1077218"/>
          </a:xfrm>
          <a:prstGeom prst="rect">
            <a:avLst/>
          </a:prstGeom>
          <a:noFill/>
        </p:spPr>
        <p:txBody>
          <a:bodyPr wrap="square" rtlCol="0">
            <a:spAutoFit/>
          </a:bodyPr>
          <a:lstStyle/>
          <a:p>
            <a:pPr algn="ctr"/>
            <a:r>
              <a:rPr lang="en-US" sz="3200">
                <a:solidFill>
                  <a:schemeClr val="bg1"/>
                </a:solidFill>
                <a:latin typeface="+mj-lt"/>
              </a:rPr>
              <a:t>Chose the Right Mix</a:t>
            </a:r>
            <a:endParaRPr lang="uk-UA" sz="3200">
              <a:solidFill>
                <a:schemeClr val="bg1"/>
              </a:solidFill>
              <a:latin typeface="+mj-lt"/>
            </a:endParaRPr>
          </a:p>
        </p:txBody>
      </p:sp>
      <p:sp>
        <p:nvSpPr>
          <p:cNvPr id="33" name="TextBox 32">
            <a:extLst>
              <a:ext uri="{FF2B5EF4-FFF2-40B4-BE49-F238E27FC236}">
                <a16:creationId xmlns:a16="http://schemas.microsoft.com/office/drawing/2014/main" id="{9B5C3EFC-DD31-1049-96D7-662D1B014429}"/>
              </a:ext>
            </a:extLst>
          </p:cNvPr>
          <p:cNvSpPr txBox="1"/>
          <p:nvPr/>
        </p:nvSpPr>
        <p:spPr>
          <a:xfrm>
            <a:off x="12547217" y="3303270"/>
            <a:ext cx="3964798" cy="1077218"/>
          </a:xfrm>
          <a:prstGeom prst="rect">
            <a:avLst/>
          </a:prstGeom>
          <a:noFill/>
        </p:spPr>
        <p:txBody>
          <a:bodyPr wrap="square" rtlCol="0">
            <a:spAutoFit/>
          </a:bodyPr>
          <a:lstStyle/>
          <a:p>
            <a:pPr algn="ctr"/>
            <a:r>
              <a:rPr lang="en-US" sz="3200">
                <a:solidFill>
                  <a:schemeClr val="bg1"/>
                </a:solidFill>
                <a:latin typeface="+mj-lt"/>
              </a:rPr>
              <a:t>Review and Improve</a:t>
            </a:r>
          </a:p>
        </p:txBody>
      </p:sp>
      <p:sp>
        <p:nvSpPr>
          <p:cNvPr id="34" name="TextBox 33">
            <a:extLst>
              <a:ext uri="{FF2B5EF4-FFF2-40B4-BE49-F238E27FC236}">
                <a16:creationId xmlns:a16="http://schemas.microsoft.com/office/drawing/2014/main" id="{EA998898-C727-E547-B715-74B540185896}"/>
              </a:ext>
            </a:extLst>
          </p:cNvPr>
          <p:cNvSpPr txBox="1"/>
          <p:nvPr/>
        </p:nvSpPr>
        <p:spPr>
          <a:xfrm>
            <a:off x="12001140" y="4806088"/>
            <a:ext cx="5040000" cy="409342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Measure the value: automation projects should pay for themselves, in terms of time saved, errors reduced, employee satisfaction and retention</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Seek feedback from stakeholders and make necessary improvements over time</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Communicate openly about potential benefits, limitations, and challenges of the automation project</a:t>
            </a:r>
            <a:endParaRPr lang="uk-UA" sz="2000">
              <a:solidFill>
                <a:schemeClr val="bg1"/>
              </a:solidFill>
              <a:ea typeface="Roboto Light" panose="02000000000000000000" pitchFamily="2" charset="0"/>
            </a:endParaRPr>
          </a:p>
        </p:txBody>
      </p:sp>
      <p:grpSp>
        <p:nvGrpSpPr>
          <p:cNvPr id="3" name="Graphic 16" descr="Eye">
            <a:extLst>
              <a:ext uri="{FF2B5EF4-FFF2-40B4-BE49-F238E27FC236}">
                <a16:creationId xmlns:a16="http://schemas.microsoft.com/office/drawing/2014/main" id="{2E8D34BE-4977-D34F-8DF8-EDC0298A0676}"/>
              </a:ext>
            </a:extLst>
          </p:cNvPr>
          <p:cNvGrpSpPr/>
          <p:nvPr/>
        </p:nvGrpSpPr>
        <p:grpSpPr>
          <a:xfrm>
            <a:off x="13935256" y="1891292"/>
            <a:ext cx="1188720" cy="1188720"/>
            <a:chOff x="13885165" y="3226816"/>
            <a:chExt cx="1188720" cy="1188720"/>
          </a:xfrm>
        </p:grpSpPr>
        <p:sp>
          <p:nvSpPr>
            <p:cNvPr id="4" name="Freeform: Shape 3">
              <a:extLst>
                <a:ext uri="{FF2B5EF4-FFF2-40B4-BE49-F238E27FC236}">
                  <a16:creationId xmlns:a16="http://schemas.microsoft.com/office/drawing/2014/main" id="{31A1FFCD-F0FE-41B3-998D-750043EA83A5}"/>
                </a:ext>
              </a:extLst>
            </p:cNvPr>
            <p:cNvSpPr/>
            <p:nvPr/>
          </p:nvSpPr>
          <p:spPr>
            <a:xfrm>
              <a:off x="13984655" y="3523996"/>
              <a:ext cx="989875" cy="594360"/>
            </a:xfrm>
            <a:custGeom>
              <a:avLst/>
              <a:gdLst>
                <a:gd name="connsiteX0" fmla="*/ 666986 w 989875"/>
                <a:gd name="connsiteY0" fmla="*/ 475488 h 594360"/>
                <a:gd name="connsiteX1" fmla="*/ 676892 w 989875"/>
                <a:gd name="connsiteY1" fmla="*/ 130016 h 594360"/>
                <a:gd name="connsiteX2" fmla="*/ 902254 w 989875"/>
                <a:gd name="connsiteY2" fmla="*/ 310801 h 594360"/>
                <a:gd name="connsiteX3" fmla="*/ 666986 w 989875"/>
                <a:gd name="connsiteY3" fmla="*/ 475488 h 594360"/>
                <a:gd name="connsiteX4" fmla="*/ 180354 w 989875"/>
                <a:gd name="connsiteY4" fmla="*/ 220408 h 594360"/>
                <a:gd name="connsiteX5" fmla="*/ 311608 w 989875"/>
                <a:gd name="connsiteY5" fmla="*/ 131254 h 594360"/>
                <a:gd name="connsiteX6" fmla="*/ 322753 w 989875"/>
                <a:gd name="connsiteY6" fmla="*/ 475488 h 594360"/>
                <a:gd name="connsiteX7" fmla="*/ 87485 w 989875"/>
                <a:gd name="connsiteY7" fmla="*/ 310801 h 594360"/>
                <a:gd name="connsiteX8" fmla="*/ 180354 w 989875"/>
                <a:gd name="connsiteY8" fmla="*/ 220408 h 594360"/>
                <a:gd name="connsiteX9" fmla="*/ 180354 w 989875"/>
                <a:gd name="connsiteY9" fmla="*/ 220408 h 594360"/>
                <a:gd name="connsiteX10" fmla="*/ 494869 w 989875"/>
                <a:gd name="connsiteY10" fmla="*/ 495300 h 594360"/>
                <a:gd name="connsiteX11" fmla="*/ 296749 w 989875"/>
                <a:gd name="connsiteY11" fmla="*/ 297180 h 594360"/>
                <a:gd name="connsiteX12" fmla="*/ 494869 w 989875"/>
                <a:gd name="connsiteY12" fmla="*/ 99060 h 594360"/>
                <a:gd name="connsiteX13" fmla="*/ 692989 w 989875"/>
                <a:gd name="connsiteY13" fmla="*/ 297180 h 594360"/>
                <a:gd name="connsiteX14" fmla="*/ 494869 w 989875"/>
                <a:gd name="connsiteY14" fmla="*/ 495300 h 594360"/>
                <a:gd name="connsiteX15" fmla="*/ 976549 w 989875"/>
                <a:gd name="connsiteY15" fmla="*/ 276130 h 594360"/>
                <a:gd name="connsiteX16" fmla="*/ 494869 w 989875"/>
                <a:gd name="connsiteY16" fmla="*/ 0 h 594360"/>
                <a:gd name="connsiteX17" fmla="*/ 13190 w 989875"/>
                <a:gd name="connsiteY17" fmla="*/ 276130 h 594360"/>
                <a:gd name="connsiteX18" fmla="*/ 15667 w 989875"/>
                <a:gd name="connsiteY18" fmla="*/ 350425 h 594360"/>
                <a:gd name="connsiteX19" fmla="*/ 494869 w 989875"/>
                <a:gd name="connsiteY19" fmla="*/ 594360 h 594360"/>
                <a:gd name="connsiteX20" fmla="*/ 975310 w 989875"/>
                <a:gd name="connsiteY20" fmla="*/ 350425 h 594360"/>
                <a:gd name="connsiteX21" fmla="*/ 976549 w 989875"/>
                <a:gd name="connsiteY21" fmla="*/ 27613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9875" h="594360">
                  <a:moveTo>
                    <a:pt x="666986" y="475488"/>
                  </a:moveTo>
                  <a:cubicBezTo>
                    <a:pt x="763570" y="382619"/>
                    <a:pt x="768523" y="229076"/>
                    <a:pt x="676892" y="130016"/>
                  </a:cubicBezTo>
                  <a:cubicBezTo>
                    <a:pt x="774714" y="180784"/>
                    <a:pt x="855200" y="258794"/>
                    <a:pt x="902254" y="310801"/>
                  </a:cubicBezTo>
                  <a:cubicBezTo>
                    <a:pt x="852724" y="359093"/>
                    <a:pt x="768523" y="430911"/>
                    <a:pt x="666986" y="475488"/>
                  </a:cubicBezTo>
                  <a:close/>
                  <a:moveTo>
                    <a:pt x="180354" y="220408"/>
                  </a:moveTo>
                  <a:cubicBezTo>
                    <a:pt x="221216" y="185738"/>
                    <a:pt x="264555" y="156019"/>
                    <a:pt x="311608" y="131254"/>
                  </a:cubicBezTo>
                  <a:cubicBezTo>
                    <a:pt x="221216" y="230314"/>
                    <a:pt x="226169" y="382619"/>
                    <a:pt x="322753" y="475488"/>
                  </a:cubicBezTo>
                  <a:cubicBezTo>
                    <a:pt x="221216" y="430911"/>
                    <a:pt x="135777" y="359093"/>
                    <a:pt x="87485" y="310801"/>
                  </a:cubicBezTo>
                  <a:cubicBezTo>
                    <a:pt x="115965" y="278606"/>
                    <a:pt x="146921" y="248888"/>
                    <a:pt x="180354" y="220408"/>
                  </a:cubicBezTo>
                  <a:lnTo>
                    <a:pt x="180354" y="220408"/>
                  </a:lnTo>
                  <a:close/>
                  <a:moveTo>
                    <a:pt x="494869" y="495300"/>
                  </a:moveTo>
                  <a:cubicBezTo>
                    <a:pt x="385903" y="495300"/>
                    <a:pt x="296749" y="406146"/>
                    <a:pt x="296749" y="297180"/>
                  </a:cubicBezTo>
                  <a:cubicBezTo>
                    <a:pt x="296749" y="188214"/>
                    <a:pt x="385903" y="99060"/>
                    <a:pt x="494869" y="99060"/>
                  </a:cubicBezTo>
                  <a:cubicBezTo>
                    <a:pt x="603835" y="99060"/>
                    <a:pt x="692989" y="188214"/>
                    <a:pt x="692989" y="297180"/>
                  </a:cubicBezTo>
                  <a:cubicBezTo>
                    <a:pt x="692989" y="406146"/>
                    <a:pt x="603835" y="495300"/>
                    <a:pt x="494869" y="495300"/>
                  </a:cubicBezTo>
                  <a:close/>
                  <a:moveTo>
                    <a:pt x="976549" y="276130"/>
                  </a:moveTo>
                  <a:cubicBezTo>
                    <a:pt x="904730" y="191929"/>
                    <a:pt x="716516" y="0"/>
                    <a:pt x="494869" y="0"/>
                  </a:cubicBezTo>
                  <a:cubicBezTo>
                    <a:pt x="273223" y="0"/>
                    <a:pt x="85009" y="191929"/>
                    <a:pt x="13190" y="276130"/>
                  </a:cubicBezTo>
                  <a:cubicBezTo>
                    <a:pt x="-5384" y="298418"/>
                    <a:pt x="-4145" y="329374"/>
                    <a:pt x="15667" y="350425"/>
                  </a:cubicBezTo>
                  <a:cubicBezTo>
                    <a:pt x="88723" y="427196"/>
                    <a:pt x="275699" y="594360"/>
                    <a:pt x="494869" y="594360"/>
                  </a:cubicBezTo>
                  <a:cubicBezTo>
                    <a:pt x="714040" y="594360"/>
                    <a:pt x="901015" y="427196"/>
                    <a:pt x="975310" y="350425"/>
                  </a:cubicBezTo>
                  <a:cubicBezTo>
                    <a:pt x="993884" y="330613"/>
                    <a:pt x="995122" y="298418"/>
                    <a:pt x="976549" y="276130"/>
                  </a:cubicBezTo>
                  <a:close/>
                </a:path>
              </a:pathLst>
            </a:custGeom>
            <a:solidFill>
              <a:srgbClr val="FFFFFF"/>
            </a:solidFill>
            <a:ln w="1230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B4D6173-44F8-4A8F-B479-D9565CFC31BB}"/>
                </a:ext>
              </a:extLst>
            </p:cNvPr>
            <p:cNvSpPr/>
            <p:nvPr/>
          </p:nvSpPr>
          <p:spPr>
            <a:xfrm>
              <a:off x="14355700" y="3697351"/>
              <a:ext cx="247650" cy="247650"/>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FFFFF"/>
            </a:solidFill>
            <a:ln w="12303" cap="flat">
              <a:noFill/>
              <a:prstDash val="solid"/>
              <a:miter/>
            </a:ln>
          </p:spPr>
          <p:txBody>
            <a:bodyPr rtlCol="0" anchor="ctr"/>
            <a:lstStyle/>
            <a:p>
              <a:endParaRPr lang="en-US"/>
            </a:p>
          </p:txBody>
        </p:sp>
      </p:grpSp>
      <p:grpSp>
        <p:nvGrpSpPr>
          <p:cNvPr id="6" name="Graphic 17" descr="Playbook">
            <a:extLst>
              <a:ext uri="{FF2B5EF4-FFF2-40B4-BE49-F238E27FC236}">
                <a16:creationId xmlns:a16="http://schemas.microsoft.com/office/drawing/2014/main" id="{A284B937-6E55-9048-BB45-FEE760F8BB33}"/>
              </a:ext>
            </a:extLst>
          </p:cNvPr>
          <p:cNvGrpSpPr/>
          <p:nvPr/>
        </p:nvGrpSpPr>
        <p:grpSpPr>
          <a:xfrm>
            <a:off x="3219969" y="1878569"/>
            <a:ext cx="1188720" cy="1188720"/>
            <a:chOff x="3214115" y="3226816"/>
            <a:chExt cx="1188720" cy="1188720"/>
          </a:xfrm>
        </p:grpSpPr>
        <p:sp>
          <p:nvSpPr>
            <p:cNvPr id="7" name="Freeform: Shape 6">
              <a:extLst>
                <a:ext uri="{FF2B5EF4-FFF2-40B4-BE49-F238E27FC236}">
                  <a16:creationId xmlns:a16="http://schemas.microsoft.com/office/drawing/2014/main" id="{01530A21-3B1E-45CD-B729-08737E16D1B8}"/>
                </a:ext>
              </a:extLst>
            </p:cNvPr>
            <p:cNvSpPr/>
            <p:nvPr/>
          </p:nvSpPr>
          <p:spPr>
            <a:xfrm>
              <a:off x="3408520" y="3400171"/>
              <a:ext cx="820959" cy="842010"/>
            </a:xfrm>
            <a:custGeom>
              <a:avLst/>
              <a:gdLst>
                <a:gd name="connsiteX0" fmla="*/ 746665 w 820959"/>
                <a:gd name="connsiteY0" fmla="*/ 767715 h 842010"/>
                <a:gd name="connsiteX1" fmla="*/ 127540 w 820959"/>
                <a:gd name="connsiteY1" fmla="*/ 767715 h 842010"/>
                <a:gd name="connsiteX2" fmla="*/ 127540 w 820959"/>
                <a:gd name="connsiteY2" fmla="*/ 74295 h 842010"/>
                <a:gd name="connsiteX3" fmla="*/ 746665 w 820959"/>
                <a:gd name="connsiteY3" fmla="*/ 74295 h 842010"/>
                <a:gd name="connsiteX4" fmla="*/ 746665 w 820959"/>
                <a:gd name="connsiteY4" fmla="*/ 767715 h 842010"/>
                <a:gd name="connsiteX5" fmla="*/ 53245 w 820959"/>
                <a:gd name="connsiteY5" fmla="*/ 0 h 842010"/>
                <a:gd name="connsiteX6" fmla="*/ 53245 w 820959"/>
                <a:gd name="connsiteY6" fmla="*/ 74295 h 842010"/>
                <a:gd name="connsiteX7" fmla="*/ 37148 w 820959"/>
                <a:gd name="connsiteY7" fmla="*/ 74295 h 842010"/>
                <a:gd name="connsiteX8" fmla="*/ 3715 w 820959"/>
                <a:gd name="connsiteY8" fmla="*/ 111443 h 842010"/>
                <a:gd name="connsiteX9" fmla="*/ 37148 w 820959"/>
                <a:gd name="connsiteY9" fmla="*/ 148590 h 842010"/>
                <a:gd name="connsiteX10" fmla="*/ 53245 w 820959"/>
                <a:gd name="connsiteY10" fmla="*/ 148590 h 842010"/>
                <a:gd name="connsiteX11" fmla="*/ 53245 w 820959"/>
                <a:gd name="connsiteY11" fmla="*/ 198120 h 842010"/>
                <a:gd name="connsiteX12" fmla="*/ 37148 w 820959"/>
                <a:gd name="connsiteY12" fmla="*/ 198120 h 842010"/>
                <a:gd name="connsiteX13" fmla="*/ 0 w 820959"/>
                <a:gd name="connsiteY13" fmla="*/ 235268 h 842010"/>
                <a:gd name="connsiteX14" fmla="*/ 37148 w 820959"/>
                <a:gd name="connsiteY14" fmla="*/ 272415 h 842010"/>
                <a:gd name="connsiteX15" fmla="*/ 53245 w 820959"/>
                <a:gd name="connsiteY15" fmla="*/ 272415 h 842010"/>
                <a:gd name="connsiteX16" fmla="*/ 53245 w 820959"/>
                <a:gd name="connsiteY16" fmla="*/ 321945 h 842010"/>
                <a:gd name="connsiteX17" fmla="*/ 37148 w 820959"/>
                <a:gd name="connsiteY17" fmla="*/ 321945 h 842010"/>
                <a:gd name="connsiteX18" fmla="*/ 0 w 820959"/>
                <a:gd name="connsiteY18" fmla="*/ 359093 h 842010"/>
                <a:gd name="connsiteX19" fmla="*/ 37148 w 820959"/>
                <a:gd name="connsiteY19" fmla="*/ 396240 h 842010"/>
                <a:gd name="connsiteX20" fmla="*/ 53245 w 820959"/>
                <a:gd name="connsiteY20" fmla="*/ 396240 h 842010"/>
                <a:gd name="connsiteX21" fmla="*/ 53245 w 820959"/>
                <a:gd name="connsiteY21" fmla="*/ 445770 h 842010"/>
                <a:gd name="connsiteX22" fmla="*/ 37148 w 820959"/>
                <a:gd name="connsiteY22" fmla="*/ 445770 h 842010"/>
                <a:gd name="connsiteX23" fmla="*/ 0 w 820959"/>
                <a:gd name="connsiteY23" fmla="*/ 482918 h 842010"/>
                <a:gd name="connsiteX24" fmla="*/ 37148 w 820959"/>
                <a:gd name="connsiteY24" fmla="*/ 520065 h 842010"/>
                <a:gd name="connsiteX25" fmla="*/ 53245 w 820959"/>
                <a:gd name="connsiteY25" fmla="*/ 520065 h 842010"/>
                <a:gd name="connsiteX26" fmla="*/ 53245 w 820959"/>
                <a:gd name="connsiteY26" fmla="*/ 569595 h 842010"/>
                <a:gd name="connsiteX27" fmla="*/ 37148 w 820959"/>
                <a:gd name="connsiteY27" fmla="*/ 569595 h 842010"/>
                <a:gd name="connsiteX28" fmla="*/ 0 w 820959"/>
                <a:gd name="connsiteY28" fmla="*/ 606743 h 842010"/>
                <a:gd name="connsiteX29" fmla="*/ 37148 w 820959"/>
                <a:gd name="connsiteY29" fmla="*/ 643890 h 842010"/>
                <a:gd name="connsiteX30" fmla="*/ 53245 w 820959"/>
                <a:gd name="connsiteY30" fmla="*/ 643890 h 842010"/>
                <a:gd name="connsiteX31" fmla="*/ 53245 w 820959"/>
                <a:gd name="connsiteY31" fmla="*/ 693420 h 842010"/>
                <a:gd name="connsiteX32" fmla="*/ 37148 w 820959"/>
                <a:gd name="connsiteY32" fmla="*/ 693420 h 842010"/>
                <a:gd name="connsiteX33" fmla="*/ 0 w 820959"/>
                <a:gd name="connsiteY33" fmla="*/ 730568 h 842010"/>
                <a:gd name="connsiteX34" fmla="*/ 37148 w 820959"/>
                <a:gd name="connsiteY34" fmla="*/ 767715 h 842010"/>
                <a:gd name="connsiteX35" fmla="*/ 53245 w 820959"/>
                <a:gd name="connsiteY35" fmla="*/ 767715 h 842010"/>
                <a:gd name="connsiteX36" fmla="*/ 53245 w 820959"/>
                <a:gd name="connsiteY36" fmla="*/ 842010 h 842010"/>
                <a:gd name="connsiteX37" fmla="*/ 820960 w 820959"/>
                <a:gd name="connsiteY37" fmla="*/ 842010 h 842010"/>
                <a:gd name="connsiteX38" fmla="*/ 820960 w 820959"/>
                <a:gd name="connsiteY38" fmla="*/ 0 h 842010"/>
                <a:gd name="connsiteX39" fmla="*/ 53245 w 820959"/>
                <a:gd name="connsiteY39" fmla="*/ 0 h 84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0959" h="842010">
                  <a:moveTo>
                    <a:pt x="746665" y="767715"/>
                  </a:moveTo>
                  <a:lnTo>
                    <a:pt x="127540" y="767715"/>
                  </a:lnTo>
                  <a:lnTo>
                    <a:pt x="127540" y="74295"/>
                  </a:lnTo>
                  <a:lnTo>
                    <a:pt x="746665" y="74295"/>
                  </a:lnTo>
                  <a:lnTo>
                    <a:pt x="746665" y="767715"/>
                  </a:lnTo>
                  <a:close/>
                  <a:moveTo>
                    <a:pt x="53245" y="0"/>
                  </a:moveTo>
                  <a:lnTo>
                    <a:pt x="53245" y="74295"/>
                  </a:lnTo>
                  <a:lnTo>
                    <a:pt x="37148" y="74295"/>
                  </a:lnTo>
                  <a:cubicBezTo>
                    <a:pt x="17336" y="75533"/>
                    <a:pt x="3715" y="91630"/>
                    <a:pt x="3715" y="111443"/>
                  </a:cubicBezTo>
                  <a:cubicBezTo>
                    <a:pt x="2476" y="131255"/>
                    <a:pt x="17336" y="147352"/>
                    <a:pt x="37148" y="148590"/>
                  </a:cubicBezTo>
                  <a:lnTo>
                    <a:pt x="53245" y="148590"/>
                  </a:lnTo>
                  <a:lnTo>
                    <a:pt x="53245" y="198120"/>
                  </a:lnTo>
                  <a:lnTo>
                    <a:pt x="37148" y="198120"/>
                  </a:lnTo>
                  <a:cubicBezTo>
                    <a:pt x="16097" y="198120"/>
                    <a:pt x="0" y="214217"/>
                    <a:pt x="0" y="235268"/>
                  </a:cubicBezTo>
                  <a:cubicBezTo>
                    <a:pt x="0" y="256318"/>
                    <a:pt x="16097" y="272415"/>
                    <a:pt x="37148" y="272415"/>
                  </a:cubicBezTo>
                  <a:lnTo>
                    <a:pt x="53245" y="272415"/>
                  </a:lnTo>
                  <a:lnTo>
                    <a:pt x="53245" y="321945"/>
                  </a:lnTo>
                  <a:lnTo>
                    <a:pt x="37148" y="321945"/>
                  </a:lnTo>
                  <a:cubicBezTo>
                    <a:pt x="16097" y="321945"/>
                    <a:pt x="0" y="338042"/>
                    <a:pt x="0" y="359093"/>
                  </a:cubicBezTo>
                  <a:cubicBezTo>
                    <a:pt x="0" y="380143"/>
                    <a:pt x="16097" y="396240"/>
                    <a:pt x="37148" y="396240"/>
                  </a:cubicBezTo>
                  <a:lnTo>
                    <a:pt x="53245" y="396240"/>
                  </a:lnTo>
                  <a:lnTo>
                    <a:pt x="53245" y="445770"/>
                  </a:lnTo>
                  <a:lnTo>
                    <a:pt x="37148" y="445770"/>
                  </a:lnTo>
                  <a:cubicBezTo>
                    <a:pt x="16097" y="445770"/>
                    <a:pt x="0" y="461867"/>
                    <a:pt x="0" y="482918"/>
                  </a:cubicBezTo>
                  <a:cubicBezTo>
                    <a:pt x="0" y="503968"/>
                    <a:pt x="16097" y="520065"/>
                    <a:pt x="37148" y="520065"/>
                  </a:cubicBezTo>
                  <a:lnTo>
                    <a:pt x="53245" y="520065"/>
                  </a:lnTo>
                  <a:lnTo>
                    <a:pt x="53245" y="569595"/>
                  </a:lnTo>
                  <a:lnTo>
                    <a:pt x="37148" y="569595"/>
                  </a:lnTo>
                  <a:cubicBezTo>
                    <a:pt x="16097" y="569595"/>
                    <a:pt x="0" y="585692"/>
                    <a:pt x="0" y="606743"/>
                  </a:cubicBezTo>
                  <a:cubicBezTo>
                    <a:pt x="0" y="627793"/>
                    <a:pt x="16097" y="643890"/>
                    <a:pt x="37148" y="643890"/>
                  </a:cubicBezTo>
                  <a:lnTo>
                    <a:pt x="53245" y="643890"/>
                  </a:lnTo>
                  <a:lnTo>
                    <a:pt x="53245" y="693420"/>
                  </a:lnTo>
                  <a:lnTo>
                    <a:pt x="37148" y="693420"/>
                  </a:lnTo>
                  <a:cubicBezTo>
                    <a:pt x="16097" y="693420"/>
                    <a:pt x="0" y="709517"/>
                    <a:pt x="0" y="730568"/>
                  </a:cubicBezTo>
                  <a:cubicBezTo>
                    <a:pt x="0" y="751618"/>
                    <a:pt x="16097" y="767715"/>
                    <a:pt x="37148" y="767715"/>
                  </a:cubicBezTo>
                  <a:lnTo>
                    <a:pt x="53245" y="767715"/>
                  </a:lnTo>
                  <a:lnTo>
                    <a:pt x="53245" y="842010"/>
                  </a:lnTo>
                  <a:lnTo>
                    <a:pt x="820960" y="842010"/>
                  </a:lnTo>
                  <a:lnTo>
                    <a:pt x="820960" y="0"/>
                  </a:lnTo>
                  <a:lnTo>
                    <a:pt x="53245" y="0"/>
                  </a:lnTo>
                  <a:close/>
                </a:path>
              </a:pathLst>
            </a:custGeom>
            <a:solidFill>
              <a:srgbClr val="FFFFFF"/>
            </a:solidFill>
            <a:ln w="1230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29CB948-E9E3-42FD-BE86-E3BF0A64F601}"/>
                </a:ext>
              </a:extLst>
            </p:cNvPr>
            <p:cNvSpPr/>
            <p:nvPr/>
          </p:nvSpPr>
          <p:spPr>
            <a:xfrm>
              <a:off x="3610807" y="3548761"/>
              <a:ext cx="470082" cy="544830"/>
            </a:xfrm>
            <a:custGeom>
              <a:avLst/>
              <a:gdLst>
                <a:gd name="connsiteX0" fmla="*/ 98608 w 470082"/>
                <a:gd name="connsiteY0" fmla="*/ 396240 h 544830"/>
                <a:gd name="connsiteX1" fmla="*/ 148138 w 470082"/>
                <a:gd name="connsiteY1" fmla="*/ 445770 h 544830"/>
                <a:gd name="connsiteX2" fmla="*/ 98608 w 470082"/>
                <a:gd name="connsiteY2" fmla="*/ 495300 h 544830"/>
                <a:gd name="connsiteX3" fmla="*/ 49078 w 470082"/>
                <a:gd name="connsiteY3" fmla="*/ 445770 h 544830"/>
                <a:gd name="connsiteX4" fmla="*/ 98608 w 470082"/>
                <a:gd name="connsiteY4" fmla="*/ 396240 h 544830"/>
                <a:gd name="connsiteX5" fmla="*/ 98608 w 470082"/>
                <a:gd name="connsiteY5" fmla="*/ 544830 h 544830"/>
                <a:gd name="connsiteX6" fmla="*/ 196429 w 470082"/>
                <a:gd name="connsiteY6" fmla="*/ 458153 h 544830"/>
                <a:gd name="connsiteX7" fmla="*/ 123373 w 470082"/>
                <a:gd name="connsiteY7" fmla="*/ 350425 h 544830"/>
                <a:gd name="connsiteX8" fmla="*/ 123373 w 470082"/>
                <a:gd name="connsiteY8" fmla="*/ 321945 h 544830"/>
                <a:gd name="connsiteX9" fmla="*/ 148138 w 470082"/>
                <a:gd name="connsiteY9" fmla="*/ 297180 h 544830"/>
                <a:gd name="connsiteX10" fmla="*/ 321493 w 470082"/>
                <a:gd name="connsiteY10" fmla="*/ 297180 h 544830"/>
                <a:gd name="connsiteX11" fmla="*/ 395788 w 470082"/>
                <a:gd name="connsiteY11" fmla="*/ 222885 h 544830"/>
                <a:gd name="connsiteX12" fmla="*/ 395788 w 470082"/>
                <a:gd name="connsiteY12" fmla="*/ 84201 h 544830"/>
                <a:gd name="connsiteX13" fmla="*/ 427982 w 470082"/>
                <a:gd name="connsiteY13" fmla="*/ 116396 h 544830"/>
                <a:gd name="connsiteX14" fmla="*/ 462653 w 470082"/>
                <a:gd name="connsiteY14" fmla="*/ 116396 h 544830"/>
                <a:gd name="connsiteX15" fmla="*/ 462653 w 470082"/>
                <a:gd name="connsiteY15" fmla="*/ 81724 h 544830"/>
                <a:gd name="connsiteX16" fmla="*/ 388358 w 470082"/>
                <a:gd name="connsiteY16" fmla="*/ 7430 h 544830"/>
                <a:gd name="connsiteX17" fmla="*/ 371023 w 470082"/>
                <a:gd name="connsiteY17" fmla="*/ 0 h 544830"/>
                <a:gd name="connsiteX18" fmla="*/ 353687 w 470082"/>
                <a:gd name="connsiteY18" fmla="*/ 7430 h 544830"/>
                <a:gd name="connsiteX19" fmla="*/ 279392 w 470082"/>
                <a:gd name="connsiteY19" fmla="*/ 81724 h 544830"/>
                <a:gd name="connsiteX20" fmla="*/ 279392 w 470082"/>
                <a:gd name="connsiteY20" fmla="*/ 116396 h 544830"/>
                <a:gd name="connsiteX21" fmla="*/ 314063 w 470082"/>
                <a:gd name="connsiteY21" fmla="*/ 116396 h 544830"/>
                <a:gd name="connsiteX22" fmla="*/ 346258 w 470082"/>
                <a:gd name="connsiteY22" fmla="*/ 84201 h 544830"/>
                <a:gd name="connsiteX23" fmla="*/ 346258 w 470082"/>
                <a:gd name="connsiteY23" fmla="*/ 222885 h 544830"/>
                <a:gd name="connsiteX24" fmla="*/ 321493 w 470082"/>
                <a:gd name="connsiteY24" fmla="*/ 247650 h 544830"/>
                <a:gd name="connsiteX25" fmla="*/ 148138 w 470082"/>
                <a:gd name="connsiteY25" fmla="*/ 247650 h 544830"/>
                <a:gd name="connsiteX26" fmla="*/ 73843 w 470082"/>
                <a:gd name="connsiteY26" fmla="*/ 321945 h 544830"/>
                <a:gd name="connsiteX27" fmla="*/ 73843 w 470082"/>
                <a:gd name="connsiteY27" fmla="*/ 350425 h 544830"/>
                <a:gd name="connsiteX28" fmla="*/ 786 w 470082"/>
                <a:gd name="connsiteY28" fmla="*/ 458153 h 544830"/>
                <a:gd name="connsiteX29" fmla="*/ 98608 w 470082"/>
                <a:gd name="connsiteY29" fmla="*/ 54483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0082" h="544830">
                  <a:moveTo>
                    <a:pt x="98608" y="396240"/>
                  </a:moveTo>
                  <a:cubicBezTo>
                    <a:pt x="125849" y="396240"/>
                    <a:pt x="148138" y="418529"/>
                    <a:pt x="148138" y="445770"/>
                  </a:cubicBezTo>
                  <a:cubicBezTo>
                    <a:pt x="148138" y="473011"/>
                    <a:pt x="125849" y="495300"/>
                    <a:pt x="98608" y="495300"/>
                  </a:cubicBezTo>
                  <a:cubicBezTo>
                    <a:pt x="71366" y="495300"/>
                    <a:pt x="49078" y="473011"/>
                    <a:pt x="49078" y="445770"/>
                  </a:cubicBezTo>
                  <a:cubicBezTo>
                    <a:pt x="49078" y="418529"/>
                    <a:pt x="71366" y="396240"/>
                    <a:pt x="98608" y="396240"/>
                  </a:cubicBezTo>
                  <a:close/>
                  <a:moveTo>
                    <a:pt x="98608" y="544830"/>
                  </a:moveTo>
                  <a:cubicBezTo>
                    <a:pt x="148138" y="544830"/>
                    <a:pt x="190238" y="507683"/>
                    <a:pt x="196429" y="458153"/>
                  </a:cubicBezTo>
                  <a:cubicBezTo>
                    <a:pt x="202621" y="408623"/>
                    <a:pt x="171664" y="362807"/>
                    <a:pt x="123373" y="350425"/>
                  </a:cubicBezTo>
                  <a:lnTo>
                    <a:pt x="123373" y="321945"/>
                  </a:lnTo>
                  <a:cubicBezTo>
                    <a:pt x="123373" y="308324"/>
                    <a:pt x="134517" y="297180"/>
                    <a:pt x="148138" y="297180"/>
                  </a:cubicBezTo>
                  <a:lnTo>
                    <a:pt x="321493" y="297180"/>
                  </a:lnTo>
                  <a:cubicBezTo>
                    <a:pt x="362355" y="297180"/>
                    <a:pt x="395788" y="263747"/>
                    <a:pt x="395788" y="222885"/>
                  </a:cubicBezTo>
                  <a:lnTo>
                    <a:pt x="395788" y="84201"/>
                  </a:lnTo>
                  <a:lnTo>
                    <a:pt x="427982" y="116396"/>
                  </a:lnTo>
                  <a:cubicBezTo>
                    <a:pt x="437888" y="126302"/>
                    <a:pt x="452747" y="126302"/>
                    <a:pt x="462653" y="116396"/>
                  </a:cubicBezTo>
                  <a:cubicBezTo>
                    <a:pt x="472559" y="106489"/>
                    <a:pt x="472559" y="91631"/>
                    <a:pt x="462653" y="81724"/>
                  </a:cubicBezTo>
                  <a:lnTo>
                    <a:pt x="388358" y="7430"/>
                  </a:lnTo>
                  <a:cubicBezTo>
                    <a:pt x="383405" y="2477"/>
                    <a:pt x="377214" y="0"/>
                    <a:pt x="371023" y="0"/>
                  </a:cubicBezTo>
                  <a:cubicBezTo>
                    <a:pt x="364831" y="0"/>
                    <a:pt x="358640" y="2477"/>
                    <a:pt x="353687" y="7430"/>
                  </a:cubicBezTo>
                  <a:lnTo>
                    <a:pt x="279392" y="81724"/>
                  </a:lnTo>
                  <a:cubicBezTo>
                    <a:pt x="269486" y="91631"/>
                    <a:pt x="269486" y="106489"/>
                    <a:pt x="279392" y="116396"/>
                  </a:cubicBezTo>
                  <a:cubicBezTo>
                    <a:pt x="289298" y="126302"/>
                    <a:pt x="304157" y="126302"/>
                    <a:pt x="314063" y="116396"/>
                  </a:cubicBezTo>
                  <a:lnTo>
                    <a:pt x="346258" y="84201"/>
                  </a:lnTo>
                  <a:lnTo>
                    <a:pt x="346258" y="222885"/>
                  </a:lnTo>
                  <a:cubicBezTo>
                    <a:pt x="346258" y="236506"/>
                    <a:pt x="335113" y="247650"/>
                    <a:pt x="321493" y="247650"/>
                  </a:cubicBezTo>
                  <a:lnTo>
                    <a:pt x="148138" y="247650"/>
                  </a:lnTo>
                  <a:cubicBezTo>
                    <a:pt x="107275" y="247650"/>
                    <a:pt x="73843" y="281083"/>
                    <a:pt x="73843" y="321945"/>
                  </a:cubicBezTo>
                  <a:lnTo>
                    <a:pt x="73843" y="350425"/>
                  </a:lnTo>
                  <a:cubicBezTo>
                    <a:pt x="25551" y="362807"/>
                    <a:pt x="-5405" y="409861"/>
                    <a:pt x="786" y="458153"/>
                  </a:cubicBezTo>
                  <a:cubicBezTo>
                    <a:pt x="6977" y="507683"/>
                    <a:pt x="49078" y="544830"/>
                    <a:pt x="98608" y="544830"/>
                  </a:cubicBezTo>
                  <a:close/>
                </a:path>
              </a:pathLst>
            </a:custGeom>
            <a:solidFill>
              <a:srgbClr val="FFFFFF"/>
            </a:solidFill>
            <a:ln w="1230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2667CC-36D4-4D8B-A11B-D746EEF128EC}"/>
                </a:ext>
              </a:extLst>
            </p:cNvPr>
            <p:cNvSpPr/>
            <p:nvPr/>
          </p:nvSpPr>
          <p:spPr>
            <a:xfrm>
              <a:off x="3882769" y="3895470"/>
              <a:ext cx="198119" cy="198119"/>
            </a:xfrm>
            <a:custGeom>
              <a:avLst/>
              <a:gdLst>
                <a:gd name="connsiteX0" fmla="*/ 190691 w 198119"/>
                <a:gd name="connsiteY0" fmla="*/ 7429 h 198119"/>
                <a:gd name="connsiteX1" fmla="*/ 173355 w 198119"/>
                <a:gd name="connsiteY1" fmla="*/ 0 h 198119"/>
                <a:gd name="connsiteX2" fmla="*/ 156020 w 198119"/>
                <a:gd name="connsiteY2" fmla="*/ 7429 h 198119"/>
                <a:gd name="connsiteX3" fmla="*/ 99060 w 198119"/>
                <a:gd name="connsiteY3" fmla="*/ 64389 h 198119"/>
                <a:gd name="connsiteX4" fmla="*/ 42101 w 198119"/>
                <a:gd name="connsiteY4" fmla="*/ 7429 h 198119"/>
                <a:gd name="connsiteX5" fmla="*/ 7429 w 198119"/>
                <a:gd name="connsiteY5" fmla="*/ 7429 h 198119"/>
                <a:gd name="connsiteX6" fmla="*/ 7429 w 198119"/>
                <a:gd name="connsiteY6" fmla="*/ 42101 h 198119"/>
                <a:gd name="connsiteX7" fmla="*/ 64389 w 198119"/>
                <a:gd name="connsiteY7" fmla="*/ 99060 h 198119"/>
                <a:gd name="connsiteX8" fmla="*/ 7429 w 198119"/>
                <a:gd name="connsiteY8" fmla="*/ 156020 h 198119"/>
                <a:gd name="connsiteX9" fmla="*/ 7429 w 198119"/>
                <a:gd name="connsiteY9" fmla="*/ 190691 h 198119"/>
                <a:gd name="connsiteX10" fmla="*/ 42101 w 198119"/>
                <a:gd name="connsiteY10" fmla="*/ 190691 h 198119"/>
                <a:gd name="connsiteX11" fmla="*/ 99060 w 198119"/>
                <a:gd name="connsiteY11" fmla="*/ 133731 h 198119"/>
                <a:gd name="connsiteX12" fmla="*/ 156020 w 198119"/>
                <a:gd name="connsiteY12" fmla="*/ 190691 h 198119"/>
                <a:gd name="connsiteX13" fmla="*/ 190691 w 198119"/>
                <a:gd name="connsiteY13" fmla="*/ 190691 h 198119"/>
                <a:gd name="connsiteX14" fmla="*/ 190691 w 198119"/>
                <a:gd name="connsiteY14" fmla="*/ 156020 h 198119"/>
                <a:gd name="connsiteX15" fmla="*/ 133731 w 198119"/>
                <a:gd name="connsiteY15" fmla="*/ 99060 h 198119"/>
                <a:gd name="connsiteX16" fmla="*/ 190691 w 198119"/>
                <a:gd name="connsiteY16" fmla="*/ 42101 h 198119"/>
                <a:gd name="connsiteX17" fmla="*/ 190691 w 198119"/>
                <a:gd name="connsiteY17" fmla="*/ 7429 h 1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119" h="198119">
                  <a:moveTo>
                    <a:pt x="190691" y="7429"/>
                  </a:moveTo>
                  <a:cubicBezTo>
                    <a:pt x="185738" y="2477"/>
                    <a:pt x="179546" y="0"/>
                    <a:pt x="173355" y="0"/>
                  </a:cubicBezTo>
                  <a:cubicBezTo>
                    <a:pt x="167164" y="0"/>
                    <a:pt x="160973" y="2477"/>
                    <a:pt x="156020" y="7429"/>
                  </a:cubicBezTo>
                  <a:lnTo>
                    <a:pt x="99060" y="64389"/>
                  </a:lnTo>
                  <a:lnTo>
                    <a:pt x="42101" y="7429"/>
                  </a:lnTo>
                  <a:cubicBezTo>
                    <a:pt x="32194" y="-2476"/>
                    <a:pt x="17336" y="-2476"/>
                    <a:pt x="7429" y="7429"/>
                  </a:cubicBezTo>
                  <a:cubicBezTo>
                    <a:pt x="-2476" y="17336"/>
                    <a:pt x="-2476" y="32194"/>
                    <a:pt x="7429" y="42101"/>
                  </a:cubicBezTo>
                  <a:lnTo>
                    <a:pt x="64389" y="99060"/>
                  </a:lnTo>
                  <a:lnTo>
                    <a:pt x="7429" y="156020"/>
                  </a:lnTo>
                  <a:cubicBezTo>
                    <a:pt x="-2476" y="165926"/>
                    <a:pt x="-2476" y="180785"/>
                    <a:pt x="7429" y="190691"/>
                  </a:cubicBezTo>
                  <a:cubicBezTo>
                    <a:pt x="17336" y="200596"/>
                    <a:pt x="32194" y="200596"/>
                    <a:pt x="42101" y="190691"/>
                  </a:cubicBezTo>
                  <a:lnTo>
                    <a:pt x="99060" y="133731"/>
                  </a:lnTo>
                  <a:lnTo>
                    <a:pt x="156020" y="190691"/>
                  </a:lnTo>
                  <a:cubicBezTo>
                    <a:pt x="165926" y="200596"/>
                    <a:pt x="180785" y="200596"/>
                    <a:pt x="190691" y="190691"/>
                  </a:cubicBezTo>
                  <a:cubicBezTo>
                    <a:pt x="200596" y="180785"/>
                    <a:pt x="200596" y="165926"/>
                    <a:pt x="190691" y="156020"/>
                  </a:cubicBezTo>
                  <a:lnTo>
                    <a:pt x="133731" y="99060"/>
                  </a:lnTo>
                  <a:lnTo>
                    <a:pt x="190691" y="42101"/>
                  </a:lnTo>
                  <a:cubicBezTo>
                    <a:pt x="200596" y="32194"/>
                    <a:pt x="200596" y="17336"/>
                    <a:pt x="190691" y="7429"/>
                  </a:cubicBezTo>
                  <a:close/>
                </a:path>
              </a:pathLst>
            </a:custGeom>
            <a:solidFill>
              <a:srgbClr val="FFFFFF"/>
            </a:solidFill>
            <a:ln w="1230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37F0EF-7A34-4BC9-83B1-667176F2EFD4}"/>
                </a:ext>
              </a:extLst>
            </p:cNvPr>
            <p:cNvSpPr/>
            <p:nvPr/>
          </p:nvSpPr>
          <p:spPr>
            <a:xfrm>
              <a:off x="3610354" y="3548760"/>
              <a:ext cx="198120" cy="198120"/>
            </a:xfrm>
            <a:custGeom>
              <a:avLst/>
              <a:gdLst>
                <a:gd name="connsiteX0" fmla="*/ 7429 w 198120"/>
                <a:gd name="connsiteY0" fmla="*/ 190691 h 198120"/>
                <a:gd name="connsiteX1" fmla="*/ 24765 w 198120"/>
                <a:gd name="connsiteY1" fmla="*/ 198120 h 198120"/>
                <a:gd name="connsiteX2" fmla="*/ 42101 w 198120"/>
                <a:gd name="connsiteY2" fmla="*/ 190691 h 198120"/>
                <a:gd name="connsiteX3" fmla="*/ 99060 w 198120"/>
                <a:gd name="connsiteY3" fmla="*/ 133731 h 198120"/>
                <a:gd name="connsiteX4" fmla="*/ 156020 w 198120"/>
                <a:gd name="connsiteY4" fmla="*/ 190691 h 198120"/>
                <a:gd name="connsiteX5" fmla="*/ 190691 w 198120"/>
                <a:gd name="connsiteY5" fmla="*/ 190691 h 198120"/>
                <a:gd name="connsiteX6" fmla="*/ 190691 w 198120"/>
                <a:gd name="connsiteY6" fmla="*/ 156019 h 198120"/>
                <a:gd name="connsiteX7" fmla="*/ 133731 w 198120"/>
                <a:gd name="connsiteY7" fmla="*/ 99060 h 198120"/>
                <a:gd name="connsiteX8" fmla="*/ 190691 w 198120"/>
                <a:gd name="connsiteY8" fmla="*/ 42101 h 198120"/>
                <a:gd name="connsiteX9" fmla="*/ 190691 w 198120"/>
                <a:gd name="connsiteY9" fmla="*/ 7430 h 198120"/>
                <a:gd name="connsiteX10" fmla="*/ 156020 w 198120"/>
                <a:gd name="connsiteY10" fmla="*/ 7430 h 198120"/>
                <a:gd name="connsiteX11" fmla="*/ 99060 w 198120"/>
                <a:gd name="connsiteY11" fmla="*/ 64389 h 198120"/>
                <a:gd name="connsiteX12" fmla="*/ 42101 w 198120"/>
                <a:gd name="connsiteY12" fmla="*/ 7430 h 198120"/>
                <a:gd name="connsiteX13" fmla="*/ 7429 w 198120"/>
                <a:gd name="connsiteY13" fmla="*/ 7430 h 198120"/>
                <a:gd name="connsiteX14" fmla="*/ 7429 w 198120"/>
                <a:gd name="connsiteY14" fmla="*/ 42101 h 198120"/>
                <a:gd name="connsiteX15" fmla="*/ 64389 w 198120"/>
                <a:gd name="connsiteY15" fmla="*/ 99060 h 198120"/>
                <a:gd name="connsiteX16" fmla="*/ 7429 w 198120"/>
                <a:gd name="connsiteY16" fmla="*/ 156019 h 198120"/>
                <a:gd name="connsiteX17" fmla="*/ 7429 w 198120"/>
                <a:gd name="connsiteY17" fmla="*/ 190691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120" h="198120">
                  <a:moveTo>
                    <a:pt x="7429" y="190691"/>
                  </a:moveTo>
                  <a:cubicBezTo>
                    <a:pt x="12383" y="195644"/>
                    <a:pt x="18574" y="198120"/>
                    <a:pt x="24765" y="198120"/>
                  </a:cubicBezTo>
                  <a:cubicBezTo>
                    <a:pt x="30956" y="198120"/>
                    <a:pt x="37148" y="195644"/>
                    <a:pt x="42101" y="190691"/>
                  </a:cubicBezTo>
                  <a:lnTo>
                    <a:pt x="99060" y="133731"/>
                  </a:lnTo>
                  <a:lnTo>
                    <a:pt x="156020" y="190691"/>
                  </a:lnTo>
                  <a:cubicBezTo>
                    <a:pt x="165926" y="200597"/>
                    <a:pt x="180785" y="200597"/>
                    <a:pt x="190691" y="190691"/>
                  </a:cubicBezTo>
                  <a:cubicBezTo>
                    <a:pt x="200597" y="180784"/>
                    <a:pt x="200597" y="165926"/>
                    <a:pt x="190691" y="156019"/>
                  </a:cubicBezTo>
                  <a:lnTo>
                    <a:pt x="133731" y="99060"/>
                  </a:lnTo>
                  <a:lnTo>
                    <a:pt x="190691" y="42101"/>
                  </a:lnTo>
                  <a:cubicBezTo>
                    <a:pt x="200597" y="32195"/>
                    <a:pt x="200597" y="17336"/>
                    <a:pt x="190691" y="7430"/>
                  </a:cubicBezTo>
                  <a:cubicBezTo>
                    <a:pt x="180785" y="-2477"/>
                    <a:pt x="165926" y="-2477"/>
                    <a:pt x="156020" y="7430"/>
                  </a:cubicBezTo>
                  <a:lnTo>
                    <a:pt x="99060" y="64389"/>
                  </a:lnTo>
                  <a:lnTo>
                    <a:pt x="42101" y="7430"/>
                  </a:lnTo>
                  <a:cubicBezTo>
                    <a:pt x="32194" y="-2477"/>
                    <a:pt x="17336" y="-2477"/>
                    <a:pt x="7429" y="7430"/>
                  </a:cubicBezTo>
                  <a:cubicBezTo>
                    <a:pt x="-2476" y="17336"/>
                    <a:pt x="-2476" y="32195"/>
                    <a:pt x="7429" y="42101"/>
                  </a:cubicBezTo>
                  <a:lnTo>
                    <a:pt x="64389" y="99060"/>
                  </a:lnTo>
                  <a:lnTo>
                    <a:pt x="7429" y="156019"/>
                  </a:lnTo>
                  <a:cubicBezTo>
                    <a:pt x="-2476" y="165926"/>
                    <a:pt x="-2476" y="180784"/>
                    <a:pt x="7429" y="190691"/>
                  </a:cubicBezTo>
                  <a:close/>
                </a:path>
              </a:pathLst>
            </a:custGeom>
            <a:solidFill>
              <a:srgbClr val="FFFFFF"/>
            </a:solidFill>
            <a:ln w="12303" cap="flat">
              <a:noFill/>
              <a:prstDash val="solid"/>
              <a:miter/>
            </a:ln>
          </p:spPr>
          <p:txBody>
            <a:bodyPr rtlCol="0" anchor="ctr"/>
            <a:lstStyle/>
            <a:p>
              <a:endParaRPr lang="en-US"/>
            </a:p>
          </p:txBody>
        </p:sp>
      </p:grpSp>
      <p:sp>
        <p:nvSpPr>
          <p:cNvPr id="11" name="Title 1">
            <a:extLst>
              <a:ext uri="{FF2B5EF4-FFF2-40B4-BE49-F238E27FC236}">
                <a16:creationId xmlns:a16="http://schemas.microsoft.com/office/drawing/2014/main" id="{BFC88AB5-1576-028A-3F63-A6D7191C3006}"/>
              </a:ext>
            </a:extLst>
          </p:cNvPr>
          <p:cNvSpPr txBox="1">
            <a:spLocks/>
          </p:cNvSpPr>
          <p:nvPr/>
        </p:nvSpPr>
        <p:spPr>
          <a:xfrm>
            <a:off x="1142999" y="419101"/>
            <a:ext cx="16002002" cy="533399"/>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3600">
                <a:solidFill>
                  <a:schemeClr val="bg2"/>
                </a:solidFill>
              </a:rPr>
              <a:t>3 Tips</a:t>
            </a:r>
          </a:p>
        </p:txBody>
      </p:sp>
      <p:grpSp>
        <p:nvGrpSpPr>
          <p:cNvPr id="20" name="Group 19">
            <a:extLst>
              <a:ext uri="{FF2B5EF4-FFF2-40B4-BE49-F238E27FC236}">
                <a16:creationId xmlns:a16="http://schemas.microsoft.com/office/drawing/2014/main" id="{B17D50F3-DFD0-0C0E-510E-B6CE03D43FDC}"/>
              </a:ext>
            </a:extLst>
          </p:cNvPr>
          <p:cNvGrpSpPr/>
          <p:nvPr/>
        </p:nvGrpSpPr>
        <p:grpSpPr>
          <a:xfrm>
            <a:off x="8739471" y="2047886"/>
            <a:ext cx="1137978" cy="967353"/>
            <a:chOff x="8164663" y="3480941"/>
            <a:chExt cx="1137978" cy="967353"/>
          </a:xfrm>
        </p:grpSpPr>
        <p:pic>
          <p:nvPicPr>
            <p:cNvPr id="17" name="Graphic 16" descr="Wrench with solid fill">
              <a:extLst>
                <a:ext uri="{FF2B5EF4-FFF2-40B4-BE49-F238E27FC236}">
                  <a16:creationId xmlns:a16="http://schemas.microsoft.com/office/drawing/2014/main" id="{B7DC6E05-0009-7C2A-2396-01763EAECF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133126">
              <a:off x="8873792" y="3480941"/>
              <a:ext cx="428849" cy="428849"/>
            </a:xfrm>
            <a:prstGeom prst="rect">
              <a:avLst/>
            </a:prstGeom>
          </p:spPr>
        </p:pic>
        <p:pic>
          <p:nvPicPr>
            <p:cNvPr id="19" name="Graphic 18" descr="Hero Male with solid fill">
              <a:extLst>
                <a:ext uri="{FF2B5EF4-FFF2-40B4-BE49-F238E27FC236}">
                  <a16:creationId xmlns:a16="http://schemas.microsoft.com/office/drawing/2014/main" id="{2483976F-7D7C-D034-95EA-39CA42CE02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64663" y="3533894"/>
              <a:ext cx="914400" cy="914400"/>
            </a:xfrm>
            <a:prstGeom prst="rect">
              <a:avLst/>
            </a:prstGeom>
          </p:spPr>
        </p:pic>
      </p:grpSp>
    </p:spTree>
    <p:extLst>
      <p:ext uri="{BB962C8B-B14F-4D97-AF65-F5344CB8AC3E}">
        <p14:creationId xmlns:p14="http://schemas.microsoft.com/office/powerpoint/2010/main" val="24470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73333">
                                          <p:cBhvr additive="base">
                                            <p:cTn id="7" dur="1500" fill="hold"/>
                                            <p:tgtEl>
                                              <p:spTgt spid="24"/>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73333">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73333">
                                          <p:cBhvr additive="base">
                                            <p:cTn id="11" dur="1500" fill="hold"/>
                                            <p:tgtEl>
                                              <p:spTgt spid="16"/>
                                            </p:tgtEl>
                                            <p:attrNameLst>
                                              <p:attrName>ppt_x</p:attrName>
                                            </p:attrNameLst>
                                          </p:cBhvr>
                                          <p:tavLst>
                                            <p:tav tm="0">
                                              <p:val>
                                                <p:strVal val="0-#ppt_w/2"/>
                                              </p:val>
                                            </p:tav>
                                            <p:tav tm="100000">
                                              <p:val>
                                                <p:strVal val="#ppt_x"/>
                                              </p:val>
                                            </p:tav>
                                          </p:tavLst>
                                        </p:anim>
                                        <p:anim calcmode="lin" valueType="num" p14:bounceEnd="73333">
                                          <p:cBhvr additive="base">
                                            <p:cTn id="12" dur="1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73333">
                                      <p:stCondLst>
                                        <p:cond delay="300"/>
                                      </p:stCondLst>
                                      <p:childTnLst>
                                        <p:set>
                                          <p:cBhvr>
                                            <p:cTn id="14" dur="1" fill="hold">
                                              <p:stCondLst>
                                                <p:cond delay="0"/>
                                              </p:stCondLst>
                                            </p:cTn>
                                            <p:tgtEl>
                                              <p:spTgt spid="27"/>
                                            </p:tgtEl>
                                            <p:attrNameLst>
                                              <p:attrName>style.visibility</p:attrName>
                                            </p:attrNameLst>
                                          </p:cBhvr>
                                          <p:to>
                                            <p:strVal val="visible"/>
                                          </p:to>
                                        </p:set>
                                        <p:anim calcmode="lin" valueType="num" p14:bounceEnd="73333">
                                          <p:cBhvr additive="base">
                                            <p:cTn id="15" dur="1500" fill="hold"/>
                                            <p:tgtEl>
                                              <p:spTgt spid="27"/>
                                            </p:tgtEl>
                                            <p:attrNameLst>
                                              <p:attrName>ppt_x</p:attrName>
                                            </p:attrNameLst>
                                          </p:cBhvr>
                                          <p:tavLst>
                                            <p:tav tm="0">
                                              <p:val>
                                                <p:strVal val="0-#ppt_w/2"/>
                                              </p:val>
                                            </p:tav>
                                            <p:tav tm="100000">
                                              <p:val>
                                                <p:strVal val="#ppt_x"/>
                                              </p:val>
                                            </p:tav>
                                          </p:tavLst>
                                        </p:anim>
                                        <p:anim calcmode="lin" valueType="num" p14:bounceEnd="73333">
                                          <p:cBhvr additive="base">
                                            <p:cTn id="16" dur="1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73333">
                                      <p:stCondLst>
                                        <p:cond delay="200"/>
                                      </p:stCondLst>
                                      <p:childTnLst>
                                        <p:set>
                                          <p:cBhvr>
                                            <p:cTn id="18" dur="1" fill="hold">
                                              <p:stCondLst>
                                                <p:cond delay="0"/>
                                              </p:stCondLst>
                                            </p:cTn>
                                            <p:tgtEl>
                                              <p:spTgt spid="28"/>
                                            </p:tgtEl>
                                            <p:attrNameLst>
                                              <p:attrName>style.visibility</p:attrName>
                                            </p:attrNameLst>
                                          </p:cBhvr>
                                          <p:to>
                                            <p:strVal val="visible"/>
                                          </p:to>
                                        </p:set>
                                        <p:anim calcmode="lin" valueType="num" p14:bounceEnd="73333">
                                          <p:cBhvr additive="base">
                                            <p:cTn id="19" dur="1500" fill="hold"/>
                                            <p:tgtEl>
                                              <p:spTgt spid="28"/>
                                            </p:tgtEl>
                                            <p:attrNameLst>
                                              <p:attrName>ppt_x</p:attrName>
                                            </p:attrNameLst>
                                          </p:cBhvr>
                                          <p:tavLst>
                                            <p:tav tm="0">
                                              <p:val>
                                                <p:strVal val="0-#ppt_w/2"/>
                                              </p:val>
                                            </p:tav>
                                            <p:tav tm="100000">
                                              <p:val>
                                                <p:strVal val="#ppt_x"/>
                                              </p:val>
                                            </p:tav>
                                          </p:tavLst>
                                        </p:anim>
                                        <p:anim calcmode="lin" valueType="num" p14:bounceEnd="73333">
                                          <p:cBhvr additive="base">
                                            <p:cTn id="20" dur="15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14:presetBounceEnd="73333">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14:bounceEnd="73333">
                                          <p:cBhvr additive="base">
                                            <p:cTn id="23" dur="1500" fill="hold"/>
                                            <p:tgtEl>
                                              <p:spTgt spid="30"/>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3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73333">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14:bounceEnd="73333">
                                          <p:cBhvr additive="base">
                                            <p:cTn id="27" dur="1500" fill="hold"/>
                                            <p:tgtEl>
                                              <p:spTgt spid="31"/>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3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73333">
                                      <p:stCondLst>
                                        <p:cond delay="200"/>
                                      </p:stCondLst>
                                      <p:childTnLst>
                                        <p:set>
                                          <p:cBhvr>
                                            <p:cTn id="30" dur="1" fill="hold">
                                              <p:stCondLst>
                                                <p:cond delay="0"/>
                                              </p:stCondLst>
                                            </p:cTn>
                                            <p:tgtEl>
                                              <p:spTgt spid="34"/>
                                            </p:tgtEl>
                                            <p:attrNameLst>
                                              <p:attrName>style.visibility</p:attrName>
                                            </p:attrNameLst>
                                          </p:cBhvr>
                                          <p:to>
                                            <p:strVal val="visible"/>
                                          </p:to>
                                        </p:set>
                                        <p:anim calcmode="lin" valueType="num" p14:bounceEnd="73333">
                                          <p:cBhvr additive="base">
                                            <p:cTn id="31" dur="1500" fill="hold"/>
                                            <p:tgtEl>
                                              <p:spTgt spid="34"/>
                                            </p:tgtEl>
                                            <p:attrNameLst>
                                              <p:attrName>ppt_x</p:attrName>
                                            </p:attrNameLst>
                                          </p:cBhvr>
                                          <p:tavLst>
                                            <p:tav tm="0">
                                              <p:val>
                                                <p:strVal val="#ppt_x"/>
                                              </p:val>
                                            </p:tav>
                                            <p:tav tm="100000">
                                              <p:val>
                                                <p:strVal val="#ppt_x"/>
                                              </p:val>
                                            </p:tav>
                                          </p:tavLst>
                                        </p:anim>
                                        <p:anim calcmode="lin" valueType="num" p14:bounceEnd="73333">
                                          <p:cBhvr additive="base">
                                            <p:cTn id="32" dur="1500" fill="hold"/>
                                            <p:tgtEl>
                                              <p:spTgt spid="3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73333">
                                      <p:stCondLst>
                                        <p:cond delay="300"/>
                                      </p:stCondLst>
                                      <p:childTnLst>
                                        <p:set>
                                          <p:cBhvr>
                                            <p:cTn id="34" dur="1" fill="hold">
                                              <p:stCondLst>
                                                <p:cond delay="0"/>
                                              </p:stCondLst>
                                            </p:cTn>
                                            <p:tgtEl>
                                              <p:spTgt spid="33"/>
                                            </p:tgtEl>
                                            <p:attrNameLst>
                                              <p:attrName>style.visibility</p:attrName>
                                            </p:attrNameLst>
                                          </p:cBhvr>
                                          <p:to>
                                            <p:strVal val="visible"/>
                                          </p:to>
                                        </p:set>
                                        <p:anim calcmode="lin" valueType="num" p14:bounceEnd="73333">
                                          <p:cBhvr additive="base">
                                            <p:cTn id="35" dur="1500" fill="hold"/>
                                            <p:tgtEl>
                                              <p:spTgt spid="33"/>
                                            </p:tgtEl>
                                            <p:attrNameLst>
                                              <p:attrName>ppt_x</p:attrName>
                                            </p:attrNameLst>
                                          </p:cBhvr>
                                          <p:tavLst>
                                            <p:tav tm="0">
                                              <p:val>
                                                <p:strVal val="#ppt_x"/>
                                              </p:val>
                                            </p:tav>
                                            <p:tav tm="100000">
                                              <p:val>
                                                <p:strVal val="#ppt_x"/>
                                              </p:val>
                                            </p:tav>
                                          </p:tavLst>
                                        </p:anim>
                                        <p:anim calcmode="lin" valueType="num" p14:bounceEnd="73333">
                                          <p:cBhvr additive="base">
                                            <p:cTn id="36" dur="1500" fill="hold"/>
                                            <p:tgtEl>
                                              <p:spTgt spid="33"/>
                                            </p:tgtEl>
                                            <p:attrNameLst>
                                              <p:attrName>ppt_y</p:attrName>
                                            </p:attrNameLst>
                                          </p:cBhvr>
                                          <p:tavLst>
                                            <p:tav tm="0">
                                              <p:val>
                                                <p:strVal val="0-#ppt_h/2"/>
                                              </p:val>
                                            </p:tav>
                                            <p:tav tm="100000">
                                              <p:val>
                                                <p:strVal val="#ppt_y"/>
                                              </p:val>
                                            </p:tav>
                                          </p:tavLst>
                                        </p:anim>
                                      </p:childTnLst>
                                    </p:cTn>
                                  </p:par>
                                  <p:par>
                                    <p:cTn id="37" presetID="2" presetClass="entr" presetSubtype="8" fill="hold" nodeType="withEffect" p14:presetBounceEnd="73333">
                                      <p:stCondLst>
                                        <p:cond delay="100"/>
                                      </p:stCondLst>
                                      <p:childTnLst>
                                        <p:set>
                                          <p:cBhvr>
                                            <p:cTn id="38" dur="1" fill="hold">
                                              <p:stCondLst>
                                                <p:cond delay="0"/>
                                              </p:stCondLst>
                                            </p:cTn>
                                            <p:tgtEl>
                                              <p:spTgt spid="6"/>
                                            </p:tgtEl>
                                            <p:attrNameLst>
                                              <p:attrName>style.visibility</p:attrName>
                                            </p:attrNameLst>
                                          </p:cBhvr>
                                          <p:to>
                                            <p:strVal val="visible"/>
                                          </p:to>
                                        </p:set>
                                        <p:anim calcmode="lin" valueType="num" p14:bounceEnd="73333">
                                          <p:cBhvr additive="base">
                                            <p:cTn id="39" dur="1500" fill="hold"/>
                                            <p:tgtEl>
                                              <p:spTgt spid="6"/>
                                            </p:tgtEl>
                                            <p:attrNameLst>
                                              <p:attrName>ppt_x</p:attrName>
                                            </p:attrNameLst>
                                          </p:cBhvr>
                                          <p:tavLst>
                                            <p:tav tm="0">
                                              <p:val>
                                                <p:strVal val="0-#ppt_w/2"/>
                                              </p:val>
                                            </p:tav>
                                            <p:tav tm="100000">
                                              <p:val>
                                                <p:strVal val="#ppt_x"/>
                                              </p:val>
                                            </p:tav>
                                          </p:tavLst>
                                        </p:anim>
                                        <p:anim calcmode="lin" valueType="num" p14:bounceEnd="73333">
                                          <p:cBhvr additive="base">
                                            <p:cTn id="40" dur="1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1" fill="hold" nodeType="withEffect" p14:presetBounceEnd="73333">
                                      <p:stCondLst>
                                        <p:cond delay="400"/>
                                      </p:stCondLst>
                                      <p:childTnLst>
                                        <p:set>
                                          <p:cBhvr>
                                            <p:cTn id="42" dur="1" fill="hold">
                                              <p:stCondLst>
                                                <p:cond delay="0"/>
                                              </p:stCondLst>
                                            </p:cTn>
                                            <p:tgtEl>
                                              <p:spTgt spid="3"/>
                                            </p:tgtEl>
                                            <p:attrNameLst>
                                              <p:attrName>style.visibility</p:attrName>
                                            </p:attrNameLst>
                                          </p:cBhvr>
                                          <p:to>
                                            <p:strVal val="visible"/>
                                          </p:to>
                                        </p:set>
                                        <p:anim calcmode="lin" valueType="num" p14:bounceEnd="73333">
                                          <p:cBhvr additive="base">
                                            <p:cTn id="43" dur="150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44" dur="1500" fill="hold"/>
                                            <p:tgtEl>
                                              <p:spTgt spid="3"/>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73333">
                                      <p:stCondLst>
                                        <p:cond delay="300"/>
                                      </p:stCondLst>
                                      <p:childTnLst>
                                        <p:set>
                                          <p:cBhvr>
                                            <p:cTn id="46" dur="1" fill="hold">
                                              <p:stCondLst>
                                                <p:cond delay="0"/>
                                              </p:stCondLst>
                                            </p:cTn>
                                            <p:tgtEl>
                                              <p:spTgt spid="20"/>
                                            </p:tgtEl>
                                            <p:attrNameLst>
                                              <p:attrName>style.visibility</p:attrName>
                                            </p:attrNameLst>
                                          </p:cBhvr>
                                          <p:to>
                                            <p:strVal val="visible"/>
                                          </p:to>
                                        </p:set>
                                        <p:anim calcmode="lin" valueType="num" p14:bounceEnd="73333">
                                          <p:cBhvr additive="base">
                                            <p:cTn id="47" dur="1500" fill="hold"/>
                                            <p:tgtEl>
                                              <p:spTgt spid="20"/>
                                            </p:tgtEl>
                                            <p:attrNameLst>
                                              <p:attrName>ppt_x</p:attrName>
                                            </p:attrNameLst>
                                          </p:cBhvr>
                                          <p:tavLst>
                                            <p:tav tm="0">
                                              <p:val>
                                                <p:strVal val="#ppt_x"/>
                                              </p:val>
                                            </p:tav>
                                            <p:tav tm="100000">
                                              <p:val>
                                                <p:strVal val="#ppt_x"/>
                                              </p:val>
                                            </p:tav>
                                          </p:tavLst>
                                        </p:anim>
                                        <p:anim calcmode="lin" valueType="num" p14:bounceEnd="73333">
                                          <p:cBhvr additive="base">
                                            <p:cTn id="48" dur="1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27" grpId="0"/>
          <p:bldP spid="28" grpId="0"/>
          <p:bldP spid="30" grpId="0"/>
          <p:bldP spid="31"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500" fill="hold"/>
                                            <p:tgtEl>
                                              <p:spTgt spid="24"/>
                                            </p:tgtEl>
                                            <p:attrNameLst>
                                              <p:attrName>ppt_x</p:attrName>
                                            </p:attrNameLst>
                                          </p:cBhvr>
                                          <p:tavLst>
                                            <p:tav tm="0">
                                              <p:val>
                                                <p:strVal val="#ppt_x"/>
                                              </p:val>
                                            </p:tav>
                                            <p:tav tm="100000">
                                              <p:val>
                                                <p:strVal val="#ppt_x"/>
                                              </p:val>
                                            </p:tav>
                                          </p:tavLst>
                                        </p:anim>
                                        <p:anim calcmode="lin" valueType="num">
                                          <p:cBhvr additive="base">
                                            <p:cTn id="8" dur="1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0-#ppt_w/2"/>
                                              </p:val>
                                            </p:tav>
                                            <p:tav tm="100000">
                                              <p:val>
                                                <p:strVal val="#ppt_x"/>
                                              </p:val>
                                            </p:tav>
                                          </p:tavLst>
                                        </p:anim>
                                        <p:anim calcmode="lin" valueType="num">
                                          <p:cBhvr additive="base">
                                            <p:cTn id="12" dur="1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3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0-#ppt_w/2"/>
                                              </p:val>
                                            </p:tav>
                                            <p:tav tm="100000">
                                              <p:val>
                                                <p:strVal val="#ppt_x"/>
                                              </p:val>
                                            </p:tav>
                                          </p:tavLst>
                                        </p:anim>
                                        <p:anim calcmode="lin" valueType="num">
                                          <p:cBhvr additive="base">
                                            <p:cTn id="16" dur="1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500" fill="hold"/>
                                            <p:tgtEl>
                                              <p:spTgt spid="28"/>
                                            </p:tgtEl>
                                            <p:attrNameLst>
                                              <p:attrName>ppt_x</p:attrName>
                                            </p:attrNameLst>
                                          </p:cBhvr>
                                          <p:tavLst>
                                            <p:tav tm="0">
                                              <p:val>
                                                <p:strVal val="0-#ppt_w/2"/>
                                              </p:val>
                                            </p:tav>
                                            <p:tav tm="100000">
                                              <p:val>
                                                <p:strVal val="#ppt_x"/>
                                              </p:val>
                                            </p:tav>
                                          </p:tavLst>
                                        </p:anim>
                                        <p:anim calcmode="lin" valueType="num">
                                          <p:cBhvr additive="base">
                                            <p:cTn id="20" dur="15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1" fill="hold" grpId="0" nodeType="withEffect">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500" fill="hold"/>
                                            <p:tgtEl>
                                              <p:spTgt spid="30"/>
                                            </p:tgtEl>
                                            <p:attrNameLst>
                                              <p:attrName>ppt_x</p:attrName>
                                            </p:attrNameLst>
                                          </p:cBhvr>
                                          <p:tavLst>
                                            <p:tav tm="0">
                                              <p:val>
                                                <p:strVal val="#ppt_x"/>
                                              </p:val>
                                            </p:tav>
                                            <p:tav tm="100000">
                                              <p:val>
                                                <p:strVal val="#ppt_x"/>
                                              </p:val>
                                            </p:tav>
                                          </p:tavLst>
                                        </p:anim>
                                        <p:anim calcmode="lin" valueType="num">
                                          <p:cBhvr additive="base">
                                            <p:cTn id="24" dur="1500" fill="hold"/>
                                            <p:tgtEl>
                                              <p:spTgt spid="3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500" fill="hold"/>
                                            <p:tgtEl>
                                              <p:spTgt spid="31"/>
                                            </p:tgtEl>
                                            <p:attrNameLst>
                                              <p:attrName>ppt_x</p:attrName>
                                            </p:attrNameLst>
                                          </p:cBhvr>
                                          <p:tavLst>
                                            <p:tav tm="0">
                                              <p:val>
                                                <p:strVal val="#ppt_x"/>
                                              </p:val>
                                            </p:tav>
                                            <p:tav tm="100000">
                                              <p:val>
                                                <p:strVal val="#ppt_x"/>
                                              </p:val>
                                            </p:tav>
                                          </p:tavLst>
                                        </p:anim>
                                        <p:anim calcmode="lin" valueType="num">
                                          <p:cBhvr additive="base">
                                            <p:cTn id="28" dur="1500" fill="hold"/>
                                            <p:tgtEl>
                                              <p:spTgt spid="3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0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1500" fill="hold"/>
                                            <p:tgtEl>
                                              <p:spTgt spid="34"/>
                                            </p:tgtEl>
                                            <p:attrNameLst>
                                              <p:attrName>ppt_x</p:attrName>
                                            </p:attrNameLst>
                                          </p:cBhvr>
                                          <p:tavLst>
                                            <p:tav tm="0">
                                              <p:val>
                                                <p:strVal val="#ppt_x"/>
                                              </p:val>
                                            </p:tav>
                                            <p:tav tm="100000">
                                              <p:val>
                                                <p:strVal val="#ppt_x"/>
                                              </p:val>
                                            </p:tav>
                                          </p:tavLst>
                                        </p:anim>
                                        <p:anim calcmode="lin" valueType="num">
                                          <p:cBhvr additive="base">
                                            <p:cTn id="32" dur="1500" fill="hold"/>
                                            <p:tgtEl>
                                              <p:spTgt spid="3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30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1500" fill="hold"/>
                                            <p:tgtEl>
                                              <p:spTgt spid="33"/>
                                            </p:tgtEl>
                                            <p:attrNameLst>
                                              <p:attrName>ppt_x</p:attrName>
                                            </p:attrNameLst>
                                          </p:cBhvr>
                                          <p:tavLst>
                                            <p:tav tm="0">
                                              <p:val>
                                                <p:strVal val="#ppt_x"/>
                                              </p:val>
                                            </p:tav>
                                            <p:tav tm="100000">
                                              <p:val>
                                                <p:strVal val="#ppt_x"/>
                                              </p:val>
                                            </p:tav>
                                          </p:tavLst>
                                        </p:anim>
                                        <p:anim calcmode="lin" valueType="num">
                                          <p:cBhvr additive="base">
                                            <p:cTn id="36" dur="1500" fill="hold"/>
                                            <p:tgtEl>
                                              <p:spTgt spid="33"/>
                                            </p:tgtEl>
                                            <p:attrNameLst>
                                              <p:attrName>ppt_y</p:attrName>
                                            </p:attrNameLst>
                                          </p:cBhvr>
                                          <p:tavLst>
                                            <p:tav tm="0">
                                              <p:val>
                                                <p:strVal val="0-#ppt_h/2"/>
                                              </p:val>
                                            </p:tav>
                                            <p:tav tm="100000">
                                              <p:val>
                                                <p:strVal val="#ppt_y"/>
                                              </p:val>
                                            </p:tav>
                                          </p:tavLst>
                                        </p:anim>
                                      </p:childTnLst>
                                    </p:cTn>
                                  </p:par>
                                  <p:par>
                                    <p:cTn id="37" presetID="2" presetClass="entr" presetSubtype="8" fill="hold" nodeType="withEffect">
                                      <p:stCondLst>
                                        <p:cond delay="10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500" fill="hold"/>
                                            <p:tgtEl>
                                              <p:spTgt spid="6"/>
                                            </p:tgtEl>
                                            <p:attrNameLst>
                                              <p:attrName>ppt_x</p:attrName>
                                            </p:attrNameLst>
                                          </p:cBhvr>
                                          <p:tavLst>
                                            <p:tav tm="0">
                                              <p:val>
                                                <p:strVal val="0-#ppt_w/2"/>
                                              </p:val>
                                            </p:tav>
                                            <p:tav tm="100000">
                                              <p:val>
                                                <p:strVal val="#ppt_x"/>
                                              </p:val>
                                            </p:tav>
                                          </p:tavLst>
                                        </p:anim>
                                        <p:anim calcmode="lin" valueType="num">
                                          <p:cBhvr additive="base">
                                            <p:cTn id="40" dur="1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1" fill="hold" nodeType="withEffect">
                                      <p:stCondLst>
                                        <p:cond delay="4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500" fill="hold"/>
                                            <p:tgtEl>
                                              <p:spTgt spid="3"/>
                                            </p:tgtEl>
                                            <p:attrNameLst>
                                              <p:attrName>ppt_x</p:attrName>
                                            </p:attrNameLst>
                                          </p:cBhvr>
                                          <p:tavLst>
                                            <p:tav tm="0">
                                              <p:val>
                                                <p:strVal val="#ppt_x"/>
                                              </p:val>
                                            </p:tav>
                                            <p:tav tm="100000">
                                              <p:val>
                                                <p:strVal val="#ppt_x"/>
                                              </p:val>
                                            </p:tav>
                                          </p:tavLst>
                                        </p:anim>
                                        <p:anim calcmode="lin" valueType="num">
                                          <p:cBhvr additive="base">
                                            <p:cTn id="44" dur="1500" fill="hold"/>
                                            <p:tgtEl>
                                              <p:spTgt spid="3"/>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30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500" fill="hold"/>
                                            <p:tgtEl>
                                              <p:spTgt spid="20"/>
                                            </p:tgtEl>
                                            <p:attrNameLst>
                                              <p:attrName>ppt_x</p:attrName>
                                            </p:attrNameLst>
                                          </p:cBhvr>
                                          <p:tavLst>
                                            <p:tav tm="0">
                                              <p:val>
                                                <p:strVal val="#ppt_x"/>
                                              </p:val>
                                            </p:tav>
                                            <p:tav tm="100000">
                                              <p:val>
                                                <p:strVal val="#ppt_x"/>
                                              </p:val>
                                            </p:tav>
                                          </p:tavLst>
                                        </p:anim>
                                        <p:anim calcmode="lin" valueType="num">
                                          <p:cBhvr additive="base">
                                            <p:cTn id="48" dur="1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27" grpId="0"/>
          <p:bldP spid="28" grpId="0"/>
          <p:bldP spid="30" grpId="0"/>
          <p:bldP spid="31" grpId="0"/>
          <p:bldP spid="33" grpId="0"/>
          <p:bldP spid="34"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03-SHAPE">
            <a:extLst>
              <a:ext uri="{FF2B5EF4-FFF2-40B4-BE49-F238E27FC236}">
                <a16:creationId xmlns:a16="http://schemas.microsoft.com/office/drawing/2014/main" id="{255172C0-DE7B-C841-93D4-A4C66E366DFA}"/>
              </a:ext>
            </a:extLst>
          </p:cNvPr>
          <p:cNvSpPr/>
          <p:nvPr/>
        </p:nvSpPr>
        <p:spPr>
          <a:xfrm rot="10800000" flipH="1" flipV="1">
            <a:off x="1142998" y="1143000"/>
            <a:ext cx="16002003" cy="8001000"/>
          </a:xfrm>
          <a:prstGeom prst="roundRect">
            <a:avLst>
              <a:gd name="adj" fmla="val 10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01-SHAPE">
            <a:extLst>
              <a:ext uri="{FF2B5EF4-FFF2-40B4-BE49-F238E27FC236}">
                <a16:creationId xmlns:a16="http://schemas.microsoft.com/office/drawing/2014/main" id="{B756417C-2F3E-4D0F-9140-E72FBEF5BC2B}"/>
              </a:ext>
            </a:extLst>
          </p:cNvPr>
          <p:cNvSpPr/>
          <p:nvPr/>
        </p:nvSpPr>
        <p:spPr>
          <a:xfrm>
            <a:off x="6583279" y="1141637"/>
            <a:ext cx="5330952" cy="8001000"/>
          </a:xfrm>
          <a:prstGeom prst="roundRect">
            <a:avLst>
              <a:gd name="adj" fmla="val 20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TextBox 26">
            <a:extLst>
              <a:ext uri="{FF2B5EF4-FFF2-40B4-BE49-F238E27FC236}">
                <a16:creationId xmlns:a16="http://schemas.microsoft.com/office/drawing/2014/main" id="{210F2025-9F24-2244-95C1-85AA0B086999}"/>
              </a:ext>
            </a:extLst>
          </p:cNvPr>
          <p:cNvSpPr txBox="1"/>
          <p:nvPr/>
        </p:nvSpPr>
        <p:spPr>
          <a:xfrm>
            <a:off x="1293048" y="4806088"/>
            <a:ext cx="5040000" cy="363176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Allocate a modest budget initially</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Select repetitive, standardized, and time-consuming tasks for initial automation</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Get people on board: allow your organization time to become familiar with the new tools</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Don't cut corners: the first projects lay the foundation for future automation efforts</a:t>
            </a:r>
            <a:endParaRPr lang="uk-UA" sz="2000">
              <a:solidFill>
                <a:schemeClr val="bg1"/>
              </a:solidFill>
              <a:ea typeface="Roboto Light" panose="02000000000000000000" pitchFamily="2" charset="0"/>
            </a:endParaRPr>
          </a:p>
        </p:txBody>
      </p:sp>
      <p:sp>
        <p:nvSpPr>
          <p:cNvPr id="28" name="TextBox 27">
            <a:extLst>
              <a:ext uri="{FF2B5EF4-FFF2-40B4-BE49-F238E27FC236}">
                <a16:creationId xmlns:a16="http://schemas.microsoft.com/office/drawing/2014/main" id="{F5745B8F-C6AF-8D40-9CE7-E8FD9E682BCB}"/>
              </a:ext>
            </a:extLst>
          </p:cNvPr>
          <p:cNvSpPr txBox="1"/>
          <p:nvPr/>
        </p:nvSpPr>
        <p:spPr>
          <a:xfrm>
            <a:off x="1831930" y="3290547"/>
            <a:ext cx="3964798" cy="1077218"/>
          </a:xfrm>
          <a:prstGeom prst="rect">
            <a:avLst/>
          </a:prstGeom>
          <a:noFill/>
        </p:spPr>
        <p:txBody>
          <a:bodyPr wrap="square" rtlCol="0">
            <a:spAutoFit/>
          </a:bodyPr>
          <a:lstStyle/>
          <a:p>
            <a:pPr algn="ctr"/>
            <a:r>
              <a:rPr lang="en-US" sz="3200">
                <a:solidFill>
                  <a:schemeClr val="bg1"/>
                </a:solidFill>
                <a:latin typeface="+mj-lt"/>
              </a:rPr>
              <a:t>Start Small, But Thorough</a:t>
            </a:r>
            <a:endParaRPr lang="uk-UA" sz="3200">
              <a:solidFill>
                <a:schemeClr val="bg1"/>
              </a:solidFill>
              <a:latin typeface="+mj-lt"/>
            </a:endParaRPr>
          </a:p>
        </p:txBody>
      </p:sp>
      <p:sp>
        <p:nvSpPr>
          <p:cNvPr id="30" name="TextBox 29">
            <a:extLst>
              <a:ext uri="{FF2B5EF4-FFF2-40B4-BE49-F238E27FC236}">
                <a16:creationId xmlns:a16="http://schemas.microsoft.com/office/drawing/2014/main" id="{904D0FCF-DB25-3B4F-BB26-5C6635AE74DA}"/>
              </a:ext>
            </a:extLst>
          </p:cNvPr>
          <p:cNvSpPr txBox="1"/>
          <p:nvPr/>
        </p:nvSpPr>
        <p:spPr>
          <a:xfrm>
            <a:off x="6624000" y="4806088"/>
            <a:ext cx="5040000" cy="363176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Don’t rely only on consultants: have a plan on how to bring and scale the knowledge in house</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Assemble a team with diverse skills, project management, process expertise, and technical know-how</a:t>
            </a:r>
            <a:endParaRPr lang="en-GB" sz="2000">
              <a:solidFill>
                <a:schemeClr val="bg1"/>
              </a:solidFill>
              <a:ea typeface="Roboto Light" panose="02000000000000000000" pitchFamily="2" charset="0"/>
            </a:endParaRP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Use existing tools and software, if appropriate</a:t>
            </a:r>
          </a:p>
          <a:p>
            <a:pPr marL="342900" indent="-342900">
              <a:spcAft>
                <a:spcPts val="1200"/>
              </a:spcAft>
              <a:buFont typeface="Arial" panose="020B0604020202020204" pitchFamily="34" charset="0"/>
              <a:buChar char="•"/>
            </a:pPr>
            <a:endParaRPr lang="en-US" sz="2000">
              <a:solidFill>
                <a:schemeClr val="bg1"/>
              </a:solidFill>
              <a:ea typeface="Roboto Light" panose="02000000000000000000" pitchFamily="2" charset="0"/>
            </a:endParaRPr>
          </a:p>
        </p:txBody>
      </p:sp>
      <p:sp>
        <p:nvSpPr>
          <p:cNvPr id="31" name="TextBox 30">
            <a:extLst>
              <a:ext uri="{FF2B5EF4-FFF2-40B4-BE49-F238E27FC236}">
                <a16:creationId xmlns:a16="http://schemas.microsoft.com/office/drawing/2014/main" id="{7141B6B6-5D63-6240-B4DC-D85B46A14FE7}"/>
              </a:ext>
            </a:extLst>
          </p:cNvPr>
          <p:cNvSpPr txBox="1"/>
          <p:nvPr/>
        </p:nvSpPr>
        <p:spPr>
          <a:xfrm>
            <a:off x="7161601" y="3349181"/>
            <a:ext cx="3964798" cy="1077218"/>
          </a:xfrm>
          <a:prstGeom prst="rect">
            <a:avLst/>
          </a:prstGeom>
          <a:noFill/>
        </p:spPr>
        <p:txBody>
          <a:bodyPr wrap="square" rtlCol="0">
            <a:spAutoFit/>
          </a:bodyPr>
          <a:lstStyle/>
          <a:p>
            <a:pPr algn="ctr"/>
            <a:r>
              <a:rPr lang="en-US" sz="3200">
                <a:solidFill>
                  <a:schemeClr val="bg1"/>
                </a:solidFill>
                <a:latin typeface="+mj-lt"/>
              </a:rPr>
              <a:t>Chose the Right Mix</a:t>
            </a:r>
            <a:endParaRPr lang="uk-UA" sz="3200">
              <a:solidFill>
                <a:schemeClr val="bg1"/>
              </a:solidFill>
              <a:latin typeface="+mj-lt"/>
            </a:endParaRPr>
          </a:p>
        </p:txBody>
      </p:sp>
      <p:sp>
        <p:nvSpPr>
          <p:cNvPr id="33" name="TextBox 32">
            <a:extLst>
              <a:ext uri="{FF2B5EF4-FFF2-40B4-BE49-F238E27FC236}">
                <a16:creationId xmlns:a16="http://schemas.microsoft.com/office/drawing/2014/main" id="{9B5C3EFC-DD31-1049-96D7-662D1B014429}"/>
              </a:ext>
            </a:extLst>
          </p:cNvPr>
          <p:cNvSpPr txBox="1"/>
          <p:nvPr/>
        </p:nvSpPr>
        <p:spPr>
          <a:xfrm>
            <a:off x="12547217" y="3303270"/>
            <a:ext cx="3964798" cy="1077218"/>
          </a:xfrm>
          <a:prstGeom prst="rect">
            <a:avLst/>
          </a:prstGeom>
          <a:noFill/>
        </p:spPr>
        <p:txBody>
          <a:bodyPr wrap="square" rtlCol="0">
            <a:spAutoFit/>
          </a:bodyPr>
          <a:lstStyle/>
          <a:p>
            <a:pPr algn="ctr"/>
            <a:r>
              <a:rPr lang="en-US" sz="3200">
                <a:solidFill>
                  <a:schemeClr val="bg1"/>
                </a:solidFill>
                <a:latin typeface="+mj-lt"/>
              </a:rPr>
              <a:t>Review and Improve</a:t>
            </a:r>
          </a:p>
        </p:txBody>
      </p:sp>
      <p:sp>
        <p:nvSpPr>
          <p:cNvPr id="34" name="TextBox 33">
            <a:extLst>
              <a:ext uri="{FF2B5EF4-FFF2-40B4-BE49-F238E27FC236}">
                <a16:creationId xmlns:a16="http://schemas.microsoft.com/office/drawing/2014/main" id="{EA998898-C727-E547-B715-74B540185896}"/>
              </a:ext>
            </a:extLst>
          </p:cNvPr>
          <p:cNvSpPr txBox="1"/>
          <p:nvPr/>
        </p:nvSpPr>
        <p:spPr>
          <a:xfrm>
            <a:off x="12001140" y="4806088"/>
            <a:ext cx="5040000" cy="409342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Measure the value: automation projects should pay for themselves, in terms of time saved, errors reduced, employee satisfaction and retention</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Seek feedback from stakeholders and make necessary improvements over time</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Communicate openly about potential benefits, limitations, and challenges of the automation project</a:t>
            </a:r>
            <a:endParaRPr lang="uk-UA" sz="2000">
              <a:solidFill>
                <a:schemeClr val="bg1"/>
              </a:solidFill>
              <a:ea typeface="Roboto Light" panose="02000000000000000000" pitchFamily="2" charset="0"/>
            </a:endParaRPr>
          </a:p>
        </p:txBody>
      </p:sp>
      <p:grpSp>
        <p:nvGrpSpPr>
          <p:cNvPr id="3" name="Graphic 16" descr="Eye">
            <a:extLst>
              <a:ext uri="{FF2B5EF4-FFF2-40B4-BE49-F238E27FC236}">
                <a16:creationId xmlns:a16="http://schemas.microsoft.com/office/drawing/2014/main" id="{2E8D34BE-4977-D34F-8DF8-EDC0298A0676}"/>
              </a:ext>
            </a:extLst>
          </p:cNvPr>
          <p:cNvGrpSpPr/>
          <p:nvPr/>
        </p:nvGrpSpPr>
        <p:grpSpPr>
          <a:xfrm>
            <a:off x="13935256" y="1891292"/>
            <a:ext cx="1188720" cy="1188720"/>
            <a:chOff x="13885165" y="3226816"/>
            <a:chExt cx="1188720" cy="1188720"/>
          </a:xfrm>
        </p:grpSpPr>
        <p:sp>
          <p:nvSpPr>
            <p:cNvPr id="4" name="Freeform: Shape 3">
              <a:extLst>
                <a:ext uri="{FF2B5EF4-FFF2-40B4-BE49-F238E27FC236}">
                  <a16:creationId xmlns:a16="http://schemas.microsoft.com/office/drawing/2014/main" id="{31A1FFCD-F0FE-41B3-998D-750043EA83A5}"/>
                </a:ext>
              </a:extLst>
            </p:cNvPr>
            <p:cNvSpPr/>
            <p:nvPr/>
          </p:nvSpPr>
          <p:spPr>
            <a:xfrm>
              <a:off x="13984655" y="3523996"/>
              <a:ext cx="989875" cy="594360"/>
            </a:xfrm>
            <a:custGeom>
              <a:avLst/>
              <a:gdLst>
                <a:gd name="connsiteX0" fmla="*/ 666986 w 989875"/>
                <a:gd name="connsiteY0" fmla="*/ 475488 h 594360"/>
                <a:gd name="connsiteX1" fmla="*/ 676892 w 989875"/>
                <a:gd name="connsiteY1" fmla="*/ 130016 h 594360"/>
                <a:gd name="connsiteX2" fmla="*/ 902254 w 989875"/>
                <a:gd name="connsiteY2" fmla="*/ 310801 h 594360"/>
                <a:gd name="connsiteX3" fmla="*/ 666986 w 989875"/>
                <a:gd name="connsiteY3" fmla="*/ 475488 h 594360"/>
                <a:gd name="connsiteX4" fmla="*/ 180354 w 989875"/>
                <a:gd name="connsiteY4" fmla="*/ 220408 h 594360"/>
                <a:gd name="connsiteX5" fmla="*/ 311608 w 989875"/>
                <a:gd name="connsiteY5" fmla="*/ 131254 h 594360"/>
                <a:gd name="connsiteX6" fmla="*/ 322753 w 989875"/>
                <a:gd name="connsiteY6" fmla="*/ 475488 h 594360"/>
                <a:gd name="connsiteX7" fmla="*/ 87485 w 989875"/>
                <a:gd name="connsiteY7" fmla="*/ 310801 h 594360"/>
                <a:gd name="connsiteX8" fmla="*/ 180354 w 989875"/>
                <a:gd name="connsiteY8" fmla="*/ 220408 h 594360"/>
                <a:gd name="connsiteX9" fmla="*/ 180354 w 989875"/>
                <a:gd name="connsiteY9" fmla="*/ 220408 h 594360"/>
                <a:gd name="connsiteX10" fmla="*/ 494869 w 989875"/>
                <a:gd name="connsiteY10" fmla="*/ 495300 h 594360"/>
                <a:gd name="connsiteX11" fmla="*/ 296749 w 989875"/>
                <a:gd name="connsiteY11" fmla="*/ 297180 h 594360"/>
                <a:gd name="connsiteX12" fmla="*/ 494869 w 989875"/>
                <a:gd name="connsiteY12" fmla="*/ 99060 h 594360"/>
                <a:gd name="connsiteX13" fmla="*/ 692989 w 989875"/>
                <a:gd name="connsiteY13" fmla="*/ 297180 h 594360"/>
                <a:gd name="connsiteX14" fmla="*/ 494869 w 989875"/>
                <a:gd name="connsiteY14" fmla="*/ 495300 h 594360"/>
                <a:gd name="connsiteX15" fmla="*/ 976549 w 989875"/>
                <a:gd name="connsiteY15" fmla="*/ 276130 h 594360"/>
                <a:gd name="connsiteX16" fmla="*/ 494869 w 989875"/>
                <a:gd name="connsiteY16" fmla="*/ 0 h 594360"/>
                <a:gd name="connsiteX17" fmla="*/ 13190 w 989875"/>
                <a:gd name="connsiteY17" fmla="*/ 276130 h 594360"/>
                <a:gd name="connsiteX18" fmla="*/ 15667 w 989875"/>
                <a:gd name="connsiteY18" fmla="*/ 350425 h 594360"/>
                <a:gd name="connsiteX19" fmla="*/ 494869 w 989875"/>
                <a:gd name="connsiteY19" fmla="*/ 594360 h 594360"/>
                <a:gd name="connsiteX20" fmla="*/ 975310 w 989875"/>
                <a:gd name="connsiteY20" fmla="*/ 350425 h 594360"/>
                <a:gd name="connsiteX21" fmla="*/ 976549 w 989875"/>
                <a:gd name="connsiteY21" fmla="*/ 27613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9875" h="594360">
                  <a:moveTo>
                    <a:pt x="666986" y="475488"/>
                  </a:moveTo>
                  <a:cubicBezTo>
                    <a:pt x="763570" y="382619"/>
                    <a:pt x="768523" y="229076"/>
                    <a:pt x="676892" y="130016"/>
                  </a:cubicBezTo>
                  <a:cubicBezTo>
                    <a:pt x="774714" y="180784"/>
                    <a:pt x="855200" y="258794"/>
                    <a:pt x="902254" y="310801"/>
                  </a:cubicBezTo>
                  <a:cubicBezTo>
                    <a:pt x="852724" y="359093"/>
                    <a:pt x="768523" y="430911"/>
                    <a:pt x="666986" y="475488"/>
                  </a:cubicBezTo>
                  <a:close/>
                  <a:moveTo>
                    <a:pt x="180354" y="220408"/>
                  </a:moveTo>
                  <a:cubicBezTo>
                    <a:pt x="221216" y="185738"/>
                    <a:pt x="264555" y="156019"/>
                    <a:pt x="311608" y="131254"/>
                  </a:cubicBezTo>
                  <a:cubicBezTo>
                    <a:pt x="221216" y="230314"/>
                    <a:pt x="226169" y="382619"/>
                    <a:pt x="322753" y="475488"/>
                  </a:cubicBezTo>
                  <a:cubicBezTo>
                    <a:pt x="221216" y="430911"/>
                    <a:pt x="135777" y="359093"/>
                    <a:pt x="87485" y="310801"/>
                  </a:cubicBezTo>
                  <a:cubicBezTo>
                    <a:pt x="115965" y="278606"/>
                    <a:pt x="146921" y="248888"/>
                    <a:pt x="180354" y="220408"/>
                  </a:cubicBezTo>
                  <a:lnTo>
                    <a:pt x="180354" y="220408"/>
                  </a:lnTo>
                  <a:close/>
                  <a:moveTo>
                    <a:pt x="494869" y="495300"/>
                  </a:moveTo>
                  <a:cubicBezTo>
                    <a:pt x="385903" y="495300"/>
                    <a:pt x="296749" y="406146"/>
                    <a:pt x="296749" y="297180"/>
                  </a:cubicBezTo>
                  <a:cubicBezTo>
                    <a:pt x="296749" y="188214"/>
                    <a:pt x="385903" y="99060"/>
                    <a:pt x="494869" y="99060"/>
                  </a:cubicBezTo>
                  <a:cubicBezTo>
                    <a:pt x="603835" y="99060"/>
                    <a:pt x="692989" y="188214"/>
                    <a:pt x="692989" y="297180"/>
                  </a:cubicBezTo>
                  <a:cubicBezTo>
                    <a:pt x="692989" y="406146"/>
                    <a:pt x="603835" y="495300"/>
                    <a:pt x="494869" y="495300"/>
                  </a:cubicBezTo>
                  <a:close/>
                  <a:moveTo>
                    <a:pt x="976549" y="276130"/>
                  </a:moveTo>
                  <a:cubicBezTo>
                    <a:pt x="904730" y="191929"/>
                    <a:pt x="716516" y="0"/>
                    <a:pt x="494869" y="0"/>
                  </a:cubicBezTo>
                  <a:cubicBezTo>
                    <a:pt x="273223" y="0"/>
                    <a:pt x="85009" y="191929"/>
                    <a:pt x="13190" y="276130"/>
                  </a:cubicBezTo>
                  <a:cubicBezTo>
                    <a:pt x="-5384" y="298418"/>
                    <a:pt x="-4145" y="329374"/>
                    <a:pt x="15667" y="350425"/>
                  </a:cubicBezTo>
                  <a:cubicBezTo>
                    <a:pt x="88723" y="427196"/>
                    <a:pt x="275699" y="594360"/>
                    <a:pt x="494869" y="594360"/>
                  </a:cubicBezTo>
                  <a:cubicBezTo>
                    <a:pt x="714040" y="594360"/>
                    <a:pt x="901015" y="427196"/>
                    <a:pt x="975310" y="350425"/>
                  </a:cubicBezTo>
                  <a:cubicBezTo>
                    <a:pt x="993884" y="330613"/>
                    <a:pt x="995122" y="298418"/>
                    <a:pt x="976549" y="276130"/>
                  </a:cubicBezTo>
                  <a:close/>
                </a:path>
              </a:pathLst>
            </a:custGeom>
            <a:solidFill>
              <a:srgbClr val="FFFFFF"/>
            </a:solidFill>
            <a:ln w="1230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B4D6173-44F8-4A8F-B479-D9565CFC31BB}"/>
                </a:ext>
              </a:extLst>
            </p:cNvPr>
            <p:cNvSpPr/>
            <p:nvPr/>
          </p:nvSpPr>
          <p:spPr>
            <a:xfrm>
              <a:off x="14355700" y="3697351"/>
              <a:ext cx="247650" cy="247650"/>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FFFFF"/>
            </a:solidFill>
            <a:ln w="12303" cap="flat">
              <a:noFill/>
              <a:prstDash val="solid"/>
              <a:miter/>
            </a:ln>
          </p:spPr>
          <p:txBody>
            <a:bodyPr rtlCol="0" anchor="ctr"/>
            <a:lstStyle/>
            <a:p>
              <a:endParaRPr lang="en-US"/>
            </a:p>
          </p:txBody>
        </p:sp>
      </p:grpSp>
      <p:grpSp>
        <p:nvGrpSpPr>
          <p:cNvPr id="6" name="Graphic 17" descr="Playbook">
            <a:extLst>
              <a:ext uri="{FF2B5EF4-FFF2-40B4-BE49-F238E27FC236}">
                <a16:creationId xmlns:a16="http://schemas.microsoft.com/office/drawing/2014/main" id="{A284B937-6E55-9048-BB45-FEE760F8BB33}"/>
              </a:ext>
            </a:extLst>
          </p:cNvPr>
          <p:cNvGrpSpPr/>
          <p:nvPr/>
        </p:nvGrpSpPr>
        <p:grpSpPr>
          <a:xfrm>
            <a:off x="3219969" y="1878569"/>
            <a:ext cx="1188720" cy="1188720"/>
            <a:chOff x="3214115" y="3226816"/>
            <a:chExt cx="1188720" cy="1188720"/>
          </a:xfrm>
        </p:grpSpPr>
        <p:sp>
          <p:nvSpPr>
            <p:cNvPr id="7" name="Freeform: Shape 6">
              <a:extLst>
                <a:ext uri="{FF2B5EF4-FFF2-40B4-BE49-F238E27FC236}">
                  <a16:creationId xmlns:a16="http://schemas.microsoft.com/office/drawing/2014/main" id="{01530A21-3B1E-45CD-B729-08737E16D1B8}"/>
                </a:ext>
              </a:extLst>
            </p:cNvPr>
            <p:cNvSpPr/>
            <p:nvPr/>
          </p:nvSpPr>
          <p:spPr>
            <a:xfrm>
              <a:off x="3408520" y="3400171"/>
              <a:ext cx="820959" cy="842010"/>
            </a:xfrm>
            <a:custGeom>
              <a:avLst/>
              <a:gdLst>
                <a:gd name="connsiteX0" fmla="*/ 746665 w 820959"/>
                <a:gd name="connsiteY0" fmla="*/ 767715 h 842010"/>
                <a:gd name="connsiteX1" fmla="*/ 127540 w 820959"/>
                <a:gd name="connsiteY1" fmla="*/ 767715 h 842010"/>
                <a:gd name="connsiteX2" fmla="*/ 127540 w 820959"/>
                <a:gd name="connsiteY2" fmla="*/ 74295 h 842010"/>
                <a:gd name="connsiteX3" fmla="*/ 746665 w 820959"/>
                <a:gd name="connsiteY3" fmla="*/ 74295 h 842010"/>
                <a:gd name="connsiteX4" fmla="*/ 746665 w 820959"/>
                <a:gd name="connsiteY4" fmla="*/ 767715 h 842010"/>
                <a:gd name="connsiteX5" fmla="*/ 53245 w 820959"/>
                <a:gd name="connsiteY5" fmla="*/ 0 h 842010"/>
                <a:gd name="connsiteX6" fmla="*/ 53245 w 820959"/>
                <a:gd name="connsiteY6" fmla="*/ 74295 h 842010"/>
                <a:gd name="connsiteX7" fmla="*/ 37148 w 820959"/>
                <a:gd name="connsiteY7" fmla="*/ 74295 h 842010"/>
                <a:gd name="connsiteX8" fmla="*/ 3715 w 820959"/>
                <a:gd name="connsiteY8" fmla="*/ 111443 h 842010"/>
                <a:gd name="connsiteX9" fmla="*/ 37148 w 820959"/>
                <a:gd name="connsiteY9" fmla="*/ 148590 h 842010"/>
                <a:gd name="connsiteX10" fmla="*/ 53245 w 820959"/>
                <a:gd name="connsiteY10" fmla="*/ 148590 h 842010"/>
                <a:gd name="connsiteX11" fmla="*/ 53245 w 820959"/>
                <a:gd name="connsiteY11" fmla="*/ 198120 h 842010"/>
                <a:gd name="connsiteX12" fmla="*/ 37148 w 820959"/>
                <a:gd name="connsiteY12" fmla="*/ 198120 h 842010"/>
                <a:gd name="connsiteX13" fmla="*/ 0 w 820959"/>
                <a:gd name="connsiteY13" fmla="*/ 235268 h 842010"/>
                <a:gd name="connsiteX14" fmla="*/ 37148 w 820959"/>
                <a:gd name="connsiteY14" fmla="*/ 272415 h 842010"/>
                <a:gd name="connsiteX15" fmla="*/ 53245 w 820959"/>
                <a:gd name="connsiteY15" fmla="*/ 272415 h 842010"/>
                <a:gd name="connsiteX16" fmla="*/ 53245 w 820959"/>
                <a:gd name="connsiteY16" fmla="*/ 321945 h 842010"/>
                <a:gd name="connsiteX17" fmla="*/ 37148 w 820959"/>
                <a:gd name="connsiteY17" fmla="*/ 321945 h 842010"/>
                <a:gd name="connsiteX18" fmla="*/ 0 w 820959"/>
                <a:gd name="connsiteY18" fmla="*/ 359093 h 842010"/>
                <a:gd name="connsiteX19" fmla="*/ 37148 w 820959"/>
                <a:gd name="connsiteY19" fmla="*/ 396240 h 842010"/>
                <a:gd name="connsiteX20" fmla="*/ 53245 w 820959"/>
                <a:gd name="connsiteY20" fmla="*/ 396240 h 842010"/>
                <a:gd name="connsiteX21" fmla="*/ 53245 w 820959"/>
                <a:gd name="connsiteY21" fmla="*/ 445770 h 842010"/>
                <a:gd name="connsiteX22" fmla="*/ 37148 w 820959"/>
                <a:gd name="connsiteY22" fmla="*/ 445770 h 842010"/>
                <a:gd name="connsiteX23" fmla="*/ 0 w 820959"/>
                <a:gd name="connsiteY23" fmla="*/ 482918 h 842010"/>
                <a:gd name="connsiteX24" fmla="*/ 37148 w 820959"/>
                <a:gd name="connsiteY24" fmla="*/ 520065 h 842010"/>
                <a:gd name="connsiteX25" fmla="*/ 53245 w 820959"/>
                <a:gd name="connsiteY25" fmla="*/ 520065 h 842010"/>
                <a:gd name="connsiteX26" fmla="*/ 53245 w 820959"/>
                <a:gd name="connsiteY26" fmla="*/ 569595 h 842010"/>
                <a:gd name="connsiteX27" fmla="*/ 37148 w 820959"/>
                <a:gd name="connsiteY27" fmla="*/ 569595 h 842010"/>
                <a:gd name="connsiteX28" fmla="*/ 0 w 820959"/>
                <a:gd name="connsiteY28" fmla="*/ 606743 h 842010"/>
                <a:gd name="connsiteX29" fmla="*/ 37148 w 820959"/>
                <a:gd name="connsiteY29" fmla="*/ 643890 h 842010"/>
                <a:gd name="connsiteX30" fmla="*/ 53245 w 820959"/>
                <a:gd name="connsiteY30" fmla="*/ 643890 h 842010"/>
                <a:gd name="connsiteX31" fmla="*/ 53245 w 820959"/>
                <a:gd name="connsiteY31" fmla="*/ 693420 h 842010"/>
                <a:gd name="connsiteX32" fmla="*/ 37148 w 820959"/>
                <a:gd name="connsiteY32" fmla="*/ 693420 h 842010"/>
                <a:gd name="connsiteX33" fmla="*/ 0 w 820959"/>
                <a:gd name="connsiteY33" fmla="*/ 730568 h 842010"/>
                <a:gd name="connsiteX34" fmla="*/ 37148 w 820959"/>
                <a:gd name="connsiteY34" fmla="*/ 767715 h 842010"/>
                <a:gd name="connsiteX35" fmla="*/ 53245 w 820959"/>
                <a:gd name="connsiteY35" fmla="*/ 767715 h 842010"/>
                <a:gd name="connsiteX36" fmla="*/ 53245 w 820959"/>
                <a:gd name="connsiteY36" fmla="*/ 842010 h 842010"/>
                <a:gd name="connsiteX37" fmla="*/ 820960 w 820959"/>
                <a:gd name="connsiteY37" fmla="*/ 842010 h 842010"/>
                <a:gd name="connsiteX38" fmla="*/ 820960 w 820959"/>
                <a:gd name="connsiteY38" fmla="*/ 0 h 842010"/>
                <a:gd name="connsiteX39" fmla="*/ 53245 w 820959"/>
                <a:gd name="connsiteY39" fmla="*/ 0 h 84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0959" h="842010">
                  <a:moveTo>
                    <a:pt x="746665" y="767715"/>
                  </a:moveTo>
                  <a:lnTo>
                    <a:pt x="127540" y="767715"/>
                  </a:lnTo>
                  <a:lnTo>
                    <a:pt x="127540" y="74295"/>
                  </a:lnTo>
                  <a:lnTo>
                    <a:pt x="746665" y="74295"/>
                  </a:lnTo>
                  <a:lnTo>
                    <a:pt x="746665" y="767715"/>
                  </a:lnTo>
                  <a:close/>
                  <a:moveTo>
                    <a:pt x="53245" y="0"/>
                  </a:moveTo>
                  <a:lnTo>
                    <a:pt x="53245" y="74295"/>
                  </a:lnTo>
                  <a:lnTo>
                    <a:pt x="37148" y="74295"/>
                  </a:lnTo>
                  <a:cubicBezTo>
                    <a:pt x="17336" y="75533"/>
                    <a:pt x="3715" y="91630"/>
                    <a:pt x="3715" y="111443"/>
                  </a:cubicBezTo>
                  <a:cubicBezTo>
                    <a:pt x="2476" y="131255"/>
                    <a:pt x="17336" y="147352"/>
                    <a:pt x="37148" y="148590"/>
                  </a:cubicBezTo>
                  <a:lnTo>
                    <a:pt x="53245" y="148590"/>
                  </a:lnTo>
                  <a:lnTo>
                    <a:pt x="53245" y="198120"/>
                  </a:lnTo>
                  <a:lnTo>
                    <a:pt x="37148" y="198120"/>
                  </a:lnTo>
                  <a:cubicBezTo>
                    <a:pt x="16097" y="198120"/>
                    <a:pt x="0" y="214217"/>
                    <a:pt x="0" y="235268"/>
                  </a:cubicBezTo>
                  <a:cubicBezTo>
                    <a:pt x="0" y="256318"/>
                    <a:pt x="16097" y="272415"/>
                    <a:pt x="37148" y="272415"/>
                  </a:cubicBezTo>
                  <a:lnTo>
                    <a:pt x="53245" y="272415"/>
                  </a:lnTo>
                  <a:lnTo>
                    <a:pt x="53245" y="321945"/>
                  </a:lnTo>
                  <a:lnTo>
                    <a:pt x="37148" y="321945"/>
                  </a:lnTo>
                  <a:cubicBezTo>
                    <a:pt x="16097" y="321945"/>
                    <a:pt x="0" y="338042"/>
                    <a:pt x="0" y="359093"/>
                  </a:cubicBezTo>
                  <a:cubicBezTo>
                    <a:pt x="0" y="380143"/>
                    <a:pt x="16097" y="396240"/>
                    <a:pt x="37148" y="396240"/>
                  </a:cubicBezTo>
                  <a:lnTo>
                    <a:pt x="53245" y="396240"/>
                  </a:lnTo>
                  <a:lnTo>
                    <a:pt x="53245" y="445770"/>
                  </a:lnTo>
                  <a:lnTo>
                    <a:pt x="37148" y="445770"/>
                  </a:lnTo>
                  <a:cubicBezTo>
                    <a:pt x="16097" y="445770"/>
                    <a:pt x="0" y="461867"/>
                    <a:pt x="0" y="482918"/>
                  </a:cubicBezTo>
                  <a:cubicBezTo>
                    <a:pt x="0" y="503968"/>
                    <a:pt x="16097" y="520065"/>
                    <a:pt x="37148" y="520065"/>
                  </a:cubicBezTo>
                  <a:lnTo>
                    <a:pt x="53245" y="520065"/>
                  </a:lnTo>
                  <a:lnTo>
                    <a:pt x="53245" y="569595"/>
                  </a:lnTo>
                  <a:lnTo>
                    <a:pt x="37148" y="569595"/>
                  </a:lnTo>
                  <a:cubicBezTo>
                    <a:pt x="16097" y="569595"/>
                    <a:pt x="0" y="585692"/>
                    <a:pt x="0" y="606743"/>
                  </a:cubicBezTo>
                  <a:cubicBezTo>
                    <a:pt x="0" y="627793"/>
                    <a:pt x="16097" y="643890"/>
                    <a:pt x="37148" y="643890"/>
                  </a:cubicBezTo>
                  <a:lnTo>
                    <a:pt x="53245" y="643890"/>
                  </a:lnTo>
                  <a:lnTo>
                    <a:pt x="53245" y="693420"/>
                  </a:lnTo>
                  <a:lnTo>
                    <a:pt x="37148" y="693420"/>
                  </a:lnTo>
                  <a:cubicBezTo>
                    <a:pt x="16097" y="693420"/>
                    <a:pt x="0" y="709517"/>
                    <a:pt x="0" y="730568"/>
                  </a:cubicBezTo>
                  <a:cubicBezTo>
                    <a:pt x="0" y="751618"/>
                    <a:pt x="16097" y="767715"/>
                    <a:pt x="37148" y="767715"/>
                  </a:cubicBezTo>
                  <a:lnTo>
                    <a:pt x="53245" y="767715"/>
                  </a:lnTo>
                  <a:lnTo>
                    <a:pt x="53245" y="842010"/>
                  </a:lnTo>
                  <a:lnTo>
                    <a:pt x="820960" y="842010"/>
                  </a:lnTo>
                  <a:lnTo>
                    <a:pt x="820960" y="0"/>
                  </a:lnTo>
                  <a:lnTo>
                    <a:pt x="53245" y="0"/>
                  </a:lnTo>
                  <a:close/>
                </a:path>
              </a:pathLst>
            </a:custGeom>
            <a:solidFill>
              <a:srgbClr val="FFFFFF"/>
            </a:solidFill>
            <a:ln w="1230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29CB948-E9E3-42FD-BE86-E3BF0A64F601}"/>
                </a:ext>
              </a:extLst>
            </p:cNvPr>
            <p:cNvSpPr/>
            <p:nvPr/>
          </p:nvSpPr>
          <p:spPr>
            <a:xfrm>
              <a:off x="3610807" y="3548761"/>
              <a:ext cx="470082" cy="544830"/>
            </a:xfrm>
            <a:custGeom>
              <a:avLst/>
              <a:gdLst>
                <a:gd name="connsiteX0" fmla="*/ 98608 w 470082"/>
                <a:gd name="connsiteY0" fmla="*/ 396240 h 544830"/>
                <a:gd name="connsiteX1" fmla="*/ 148138 w 470082"/>
                <a:gd name="connsiteY1" fmla="*/ 445770 h 544830"/>
                <a:gd name="connsiteX2" fmla="*/ 98608 w 470082"/>
                <a:gd name="connsiteY2" fmla="*/ 495300 h 544830"/>
                <a:gd name="connsiteX3" fmla="*/ 49078 w 470082"/>
                <a:gd name="connsiteY3" fmla="*/ 445770 h 544830"/>
                <a:gd name="connsiteX4" fmla="*/ 98608 w 470082"/>
                <a:gd name="connsiteY4" fmla="*/ 396240 h 544830"/>
                <a:gd name="connsiteX5" fmla="*/ 98608 w 470082"/>
                <a:gd name="connsiteY5" fmla="*/ 544830 h 544830"/>
                <a:gd name="connsiteX6" fmla="*/ 196429 w 470082"/>
                <a:gd name="connsiteY6" fmla="*/ 458153 h 544830"/>
                <a:gd name="connsiteX7" fmla="*/ 123373 w 470082"/>
                <a:gd name="connsiteY7" fmla="*/ 350425 h 544830"/>
                <a:gd name="connsiteX8" fmla="*/ 123373 w 470082"/>
                <a:gd name="connsiteY8" fmla="*/ 321945 h 544830"/>
                <a:gd name="connsiteX9" fmla="*/ 148138 w 470082"/>
                <a:gd name="connsiteY9" fmla="*/ 297180 h 544830"/>
                <a:gd name="connsiteX10" fmla="*/ 321493 w 470082"/>
                <a:gd name="connsiteY10" fmla="*/ 297180 h 544830"/>
                <a:gd name="connsiteX11" fmla="*/ 395788 w 470082"/>
                <a:gd name="connsiteY11" fmla="*/ 222885 h 544830"/>
                <a:gd name="connsiteX12" fmla="*/ 395788 w 470082"/>
                <a:gd name="connsiteY12" fmla="*/ 84201 h 544830"/>
                <a:gd name="connsiteX13" fmla="*/ 427982 w 470082"/>
                <a:gd name="connsiteY13" fmla="*/ 116396 h 544830"/>
                <a:gd name="connsiteX14" fmla="*/ 462653 w 470082"/>
                <a:gd name="connsiteY14" fmla="*/ 116396 h 544830"/>
                <a:gd name="connsiteX15" fmla="*/ 462653 w 470082"/>
                <a:gd name="connsiteY15" fmla="*/ 81724 h 544830"/>
                <a:gd name="connsiteX16" fmla="*/ 388358 w 470082"/>
                <a:gd name="connsiteY16" fmla="*/ 7430 h 544830"/>
                <a:gd name="connsiteX17" fmla="*/ 371023 w 470082"/>
                <a:gd name="connsiteY17" fmla="*/ 0 h 544830"/>
                <a:gd name="connsiteX18" fmla="*/ 353687 w 470082"/>
                <a:gd name="connsiteY18" fmla="*/ 7430 h 544830"/>
                <a:gd name="connsiteX19" fmla="*/ 279392 w 470082"/>
                <a:gd name="connsiteY19" fmla="*/ 81724 h 544830"/>
                <a:gd name="connsiteX20" fmla="*/ 279392 w 470082"/>
                <a:gd name="connsiteY20" fmla="*/ 116396 h 544830"/>
                <a:gd name="connsiteX21" fmla="*/ 314063 w 470082"/>
                <a:gd name="connsiteY21" fmla="*/ 116396 h 544830"/>
                <a:gd name="connsiteX22" fmla="*/ 346258 w 470082"/>
                <a:gd name="connsiteY22" fmla="*/ 84201 h 544830"/>
                <a:gd name="connsiteX23" fmla="*/ 346258 w 470082"/>
                <a:gd name="connsiteY23" fmla="*/ 222885 h 544830"/>
                <a:gd name="connsiteX24" fmla="*/ 321493 w 470082"/>
                <a:gd name="connsiteY24" fmla="*/ 247650 h 544830"/>
                <a:gd name="connsiteX25" fmla="*/ 148138 w 470082"/>
                <a:gd name="connsiteY25" fmla="*/ 247650 h 544830"/>
                <a:gd name="connsiteX26" fmla="*/ 73843 w 470082"/>
                <a:gd name="connsiteY26" fmla="*/ 321945 h 544830"/>
                <a:gd name="connsiteX27" fmla="*/ 73843 w 470082"/>
                <a:gd name="connsiteY27" fmla="*/ 350425 h 544830"/>
                <a:gd name="connsiteX28" fmla="*/ 786 w 470082"/>
                <a:gd name="connsiteY28" fmla="*/ 458153 h 544830"/>
                <a:gd name="connsiteX29" fmla="*/ 98608 w 470082"/>
                <a:gd name="connsiteY29" fmla="*/ 54483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0082" h="544830">
                  <a:moveTo>
                    <a:pt x="98608" y="396240"/>
                  </a:moveTo>
                  <a:cubicBezTo>
                    <a:pt x="125849" y="396240"/>
                    <a:pt x="148138" y="418529"/>
                    <a:pt x="148138" y="445770"/>
                  </a:cubicBezTo>
                  <a:cubicBezTo>
                    <a:pt x="148138" y="473011"/>
                    <a:pt x="125849" y="495300"/>
                    <a:pt x="98608" y="495300"/>
                  </a:cubicBezTo>
                  <a:cubicBezTo>
                    <a:pt x="71366" y="495300"/>
                    <a:pt x="49078" y="473011"/>
                    <a:pt x="49078" y="445770"/>
                  </a:cubicBezTo>
                  <a:cubicBezTo>
                    <a:pt x="49078" y="418529"/>
                    <a:pt x="71366" y="396240"/>
                    <a:pt x="98608" y="396240"/>
                  </a:cubicBezTo>
                  <a:close/>
                  <a:moveTo>
                    <a:pt x="98608" y="544830"/>
                  </a:moveTo>
                  <a:cubicBezTo>
                    <a:pt x="148138" y="544830"/>
                    <a:pt x="190238" y="507683"/>
                    <a:pt x="196429" y="458153"/>
                  </a:cubicBezTo>
                  <a:cubicBezTo>
                    <a:pt x="202621" y="408623"/>
                    <a:pt x="171664" y="362807"/>
                    <a:pt x="123373" y="350425"/>
                  </a:cubicBezTo>
                  <a:lnTo>
                    <a:pt x="123373" y="321945"/>
                  </a:lnTo>
                  <a:cubicBezTo>
                    <a:pt x="123373" y="308324"/>
                    <a:pt x="134517" y="297180"/>
                    <a:pt x="148138" y="297180"/>
                  </a:cubicBezTo>
                  <a:lnTo>
                    <a:pt x="321493" y="297180"/>
                  </a:lnTo>
                  <a:cubicBezTo>
                    <a:pt x="362355" y="297180"/>
                    <a:pt x="395788" y="263747"/>
                    <a:pt x="395788" y="222885"/>
                  </a:cubicBezTo>
                  <a:lnTo>
                    <a:pt x="395788" y="84201"/>
                  </a:lnTo>
                  <a:lnTo>
                    <a:pt x="427982" y="116396"/>
                  </a:lnTo>
                  <a:cubicBezTo>
                    <a:pt x="437888" y="126302"/>
                    <a:pt x="452747" y="126302"/>
                    <a:pt x="462653" y="116396"/>
                  </a:cubicBezTo>
                  <a:cubicBezTo>
                    <a:pt x="472559" y="106489"/>
                    <a:pt x="472559" y="91631"/>
                    <a:pt x="462653" y="81724"/>
                  </a:cubicBezTo>
                  <a:lnTo>
                    <a:pt x="388358" y="7430"/>
                  </a:lnTo>
                  <a:cubicBezTo>
                    <a:pt x="383405" y="2477"/>
                    <a:pt x="377214" y="0"/>
                    <a:pt x="371023" y="0"/>
                  </a:cubicBezTo>
                  <a:cubicBezTo>
                    <a:pt x="364831" y="0"/>
                    <a:pt x="358640" y="2477"/>
                    <a:pt x="353687" y="7430"/>
                  </a:cubicBezTo>
                  <a:lnTo>
                    <a:pt x="279392" y="81724"/>
                  </a:lnTo>
                  <a:cubicBezTo>
                    <a:pt x="269486" y="91631"/>
                    <a:pt x="269486" y="106489"/>
                    <a:pt x="279392" y="116396"/>
                  </a:cubicBezTo>
                  <a:cubicBezTo>
                    <a:pt x="289298" y="126302"/>
                    <a:pt x="304157" y="126302"/>
                    <a:pt x="314063" y="116396"/>
                  </a:cubicBezTo>
                  <a:lnTo>
                    <a:pt x="346258" y="84201"/>
                  </a:lnTo>
                  <a:lnTo>
                    <a:pt x="346258" y="222885"/>
                  </a:lnTo>
                  <a:cubicBezTo>
                    <a:pt x="346258" y="236506"/>
                    <a:pt x="335113" y="247650"/>
                    <a:pt x="321493" y="247650"/>
                  </a:cubicBezTo>
                  <a:lnTo>
                    <a:pt x="148138" y="247650"/>
                  </a:lnTo>
                  <a:cubicBezTo>
                    <a:pt x="107275" y="247650"/>
                    <a:pt x="73843" y="281083"/>
                    <a:pt x="73843" y="321945"/>
                  </a:cubicBezTo>
                  <a:lnTo>
                    <a:pt x="73843" y="350425"/>
                  </a:lnTo>
                  <a:cubicBezTo>
                    <a:pt x="25551" y="362807"/>
                    <a:pt x="-5405" y="409861"/>
                    <a:pt x="786" y="458153"/>
                  </a:cubicBezTo>
                  <a:cubicBezTo>
                    <a:pt x="6977" y="507683"/>
                    <a:pt x="49078" y="544830"/>
                    <a:pt x="98608" y="544830"/>
                  </a:cubicBezTo>
                  <a:close/>
                </a:path>
              </a:pathLst>
            </a:custGeom>
            <a:solidFill>
              <a:srgbClr val="FFFFFF"/>
            </a:solidFill>
            <a:ln w="1230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2667CC-36D4-4D8B-A11B-D746EEF128EC}"/>
                </a:ext>
              </a:extLst>
            </p:cNvPr>
            <p:cNvSpPr/>
            <p:nvPr/>
          </p:nvSpPr>
          <p:spPr>
            <a:xfrm>
              <a:off x="3882769" y="3895470"/>
              <a:ext cx="198119" cy="198119"/>
            </a:xfrm>
            <a:custGeom>
              <a:avLst/>
              <a:gdLst>
                <a:gd name="connsiteX0" fmla="*/ 190691 w 198119"/>
                <a:gd name="connsiteY0" fmla="*/ 7429 h 198119"/>
                <a:gd name="connsiteX1" fmla="*/ 173355 w 198119"/>
                <a:gd name="connsiteY1" fmla="*/ 0 h 198119"/>
                <a:gd name="connsiteX2" fmla="*/ 156020 w 198119"/>
                <a:gd name="connsiteY2" fmla="*/ 7429 h 198119"/>
                <a:gd name="connsiteX3" fmla="*/ 99060 w 198119"/>
                <a:gd name="connsiteY3" fmla="*/ 64389 h 198119"/>
                <a:gd name="connsiteX4" fmla="*/ 42101 w 198119"/>
                <a:gd name="connsiteY4" fmla="*/ 7429 h 198119"/>
                <a:gd name="connsiteX5" fmla="*/ 7429 w 198119"/>
                <a:gd name="connsiteY5" fmla="*/ 7429 h 198119"/>
                <a:gd name="connsiteX6" fmla="*/ 7429 w 198119"/>
                <a:gd name="connsiteY6" fmla="*/ 42101 h 198119"/>
                <a:gd name="connsiteX7" fmla="*/ 64389 w 198119"/>
                <a:gd name="connsiteY7" fmla="*/ 99060 h 198119"/>
                <a:gd name="connsiteX8" fmla="*/ 7429 w 198119"/>
                <a:gd name="connsiteY8" fmla="*/ 156020 h 198119"/>
                <a:gd name="connsiteX9" fmla="*/ 7429 w 198119"/>
                <a:gd name="connsiteY9" fmla="*/ 190691 h 198119"/>
                <a:gd name="connsiteX10" fmla="*/ 42101 w 198119"/>
                <a:gd name="connsiteY10" fmla="*/ 190691 h 198119"/>
                <a:gd name="connsiteX11" fmla="*/ 99060 w 198119"/>
                <a:gd name="connsiteY11" fmla="*/ 133731 h 198119"/>
                <a:gd name="connsiteX12" fmla="*/ 156020 w 198119"/>
                <a:gd name="connsiteY12" fmla="*/ 190691 h 198119"/>
                <a:gd name="connsiteX13" fmla="*/ 190691 w 198119"/>
                <a:gd name="connsiteY13" fmla="*/ 190691 h 198119"/>
                <a:gd name="connsiteX14" fmla="*/ 190691 w 198119"/>
                <a:gd name="connsiteY14" fmla="*/ 156020 h 198119"/>
                <a:gd name="connsiteX15" fmla="*/ 133731 w 198119"/>
                <a:gd name="connsiteY15" fmla="*/ 99060 h 198119"/>
                <a:gd name="connsiteX16" fmla="*/ 190691 w 198119"/>
                <a:gd name="connsiteY16" fmla="*/ 42101 h 198119"/>
                <a:gd name="connsiteX17" fmla="*/ 190691 w 198119"/>
                <a:gd name="connsiteY17" fmla="*/ 7429 h 1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119" h="198119">
                  <a:moveTo>
                    <a:pt x="190691" y="7429"/>
                  </a:moveTo>
                  <a:cubicBezTo>
                    <a:pt x="185738" y="2477"/>
                    <a:pt x="179546" y="0"/>
                    <a:pt x="173355" y="0"/>
                  </a:cubicBezTo>
                  <a:cubicBezTo>
                    <a:pt x="167164" y="0"/>
                    <a:pt x="160973" y="2477"/>
                    <a:pt x="156020" y="7429"/>
                  </a:cubicBezTo>
                  <a:lnTo>
                    <a:pt x="99060" y="64389"/>
                  </a:lnTo>
                  <a:lnTo>
                    <a:pt x="42101" y="7429"/>
                  </a:lnTo>
                  <a:cubicBezTo>
                    <a:pt x="32194" y="-2476"/>
                    <a:pt x="17336" y="-2476"/>
                    <a:pt x="7429" y="7429"/>
                  </a:cubicBezTo>
                  <a:cubicBezTo>
                    <a:pt x="-2476" y="17336"/>
                    <a:pt x="-2476" y="32194"/>
                    <a:pt x="7429" y="42101"/>
                  </a:cubicBezTo>
                  <a:lnTo>
                    <a:pt x="64389" y="99060"/>
                  </a:lnTo>
                  <a:lnTo>
                    <a:pt x="7429" y="156020"/>
                  </a:lnTo>
                  <a:cubicBezTo>
                    <a:pt x="-2476" y="165926"/>
                    <a:pt x="-2476" y="180785"/>
                    <a:pt x="7429" y="190691"/>
                  </a:cubicBezTo>
                  <a:cubicBezTo>
                    <a:pt x="17336" y="200596"/>
                    <a:pt x="32194" y="200596"/>
                    <a:pt x="42101" y="190691"/>
                  </a:cubicBezTo>
                  <a:lnTo>
                    <a:pt x="99060" y="133731"/>
                  </a:lnTo>
                  <a:lnTo>
                    <a:pt x="156020" y="190691"/>
                  </a:lnTo>
                  <a:cubicBezTo>
                    <a:pt x="165926" y="200596"/>
                    <a:pt x="180785" y="200596"/>
                    <a:pt x="190691" y="190691"/>
                  </a:cubicBezTo>
                  <a:cubicBezTo>
                    <a:pt x="200596" y="180785"/>
                    <a:pt x="200596" y="165926"/>
                    <a:pt x="190691" y="156020"/>
                  </a:cubicBezTo>
                  <a:lnTo>
                    <a:pt x="133731" y="99060"/>
                  </a:lnTo>
                  <a:lnTo>
                    <a:pt x="190691" y="42101"/>
                  </a:lnTo>
                  <a:cubicBezTo>
                    <a:pt x="200596" y="32194"/>
                    <a:pt x="200596" y="17336"/>
                    <a:pt x="190691" y="7429"/>
                  </a:cubicBezTo>
                  <a:close/>
                </a:path>
              </a:pathLst>
            </a:custGeom>
            <a:solidFill>
              <a:srgbClr val="FFFFFF"/>
            </a:solidFill>
            <a:ln w="1230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37F0EF-7A34-4BC9-83B1-667176F2EFD4}"/>
                </a:ext>
              </a:extLst>
            </p:cNvPr>
            <p:cNvSpPr/>
            <p:nvPr/>
          </p:nvSpPr>
          <p:spPr>
            <a:xfrm>
              <a:off x="3610354" y="3548760"/>
              <a:ext cx="198120" cy="198120"/>
            </a:xfrm>
            <a:custGeom>
              <a:avLst/>
              <a:gdLst>
                <a:gd name="connsiteX0" fmla="*/ 7429 w 198120"/>
                <a:gd name="connsiteY0" fmla="*/ 190691 h 198120"/>
                <a:gd name="connsiteX1" fmla="*/ 24765 w 198120"/>
                <a:gd name="connsiteY1" fmla="*/ 198120 h 198120"/>
                <a:gd name="connsiteX2" fmla="*/ 42101 w 198120"/>
                <a:gd name="connsiteY2" fmla="*/ 190691 h 198120"/>
                <a:gd name="connsiteX3" fmla="*/ 99060 w 198120"/>
                <a:gd name="connsiteY3" fmla="*/ 133731 h 198120"/>
                <a:gd name="connsiteX4" fmla="*/ 156020 w 198120"/>
                <a:gd name="connsiteY4" fmla="*/ 190691 h 198120"/>
                <a:gd name="connsiteX5" fmla="*/ 190691 w 198120"/>
                <a:gd name="connsiteY5" fmla="*/ 190691 h 198120"/>
                <a:gd name="connsiteX6" fmla="*/ 190691 w 198120"/>
                <a:gd name="connsiteY6" fmla="*/ 156019 h 198120"/>
                <a:gd name="connsiteX7" fmla="*/ 133731 w 198120"/>
                <a:gd name="connsiteY7" fmla="*/ 99060 h 198120"/>
                <a:gd name="connsiteX8" fmla="*/ 190691 w 198120"/>
                <a:gd name="connsiteY8" fmla="*/ 42101 h 198120"/>
                <a:gd name="connsiteX9" fmla="*/ 190691 w 198120"/>
                <a:gd name="connsiteY9" fmla="*/ 7430 h 198120"/>
                <a:gd name="connsiteX10" fmla="*/ 156020 w 198120"/>
                <a:gd name="connsiteY10" fmla="*/ 7430 h 198120"/>
                <a:gd name="connsiteX11" fmla="*/ 99060 w 198120"/>
                <a:gd name="connsiteY11" fmla="*/ 64389 h 198120"/>
                <a:gd name="connsiteX12" fmla="*/ 42101 w 198120"/>
                <a:gd name="connsiteY12" fmla="*/ 7430 h 198120"/>
                <a:gd name="connsiteX13" fmla="*/ 7429 w 198120"/>
                <a:gd name="connsiteY13" fmla="*/ 7430 h 198120"/>
                <a:gd name="connsiteX14" fmla="*/ 7429 w 198120"/>
                <a:gd name="connsiteY14" fmla="*/ 42101 h 198120"/>
                <a:gd name="connsiteX15" fmla="*/ 64389 w 198120"/>
                <a:gd name="connsiteY15" fmla="*/ 99060 h 198120"/>
                <a:gd name="connsiteX16" fmla="*/ 7429 w 198120"/>
                <a:gd name="connsiteY16" fmla="*/ 156019 h 198120"/>
                <a:gd name="connsiteX17" fmla="*/ 7429 w 198120"/>
                <a:gd name="connsiteY17" fmla="*/ 190691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120" h="198120">
                  <a:moveTo>
                    <a:pt x="7429" y="190691"/>
                  </a:moveTo>
                  <a:cubicBezTo>
                    <a:pt x="12383" y="195644"/>
                    <a:pt x="18574" y="198120"/>
                    <a:pt x="24765" y="198120"/>
                  </a:cubicBezTo>
                  <a:cubicBezTo>
                    <a:pt x="30956" y="198120"/>
                    <a:pt x="37148" y="195644"/>
                    <a:pt x="42101" y="190691"/>
                  </a:cubicBezTo>
                  <a:lnTo>
                    <a:pt x="99060" y="133731"/>
                  </a:lnTo>
                  <a:lnTo>
                    <a:pt x="156020" y="190691"/>
                  </a:lnTo>
                  <a:cubicBezTo>
                    <a:pt x="165926" y="200597"/>
                    <a:pt x="180785" y="200597"/>
                    <a:pt x="190691" y="190691"/>
                  </a:cubicBezTo>
                  <a:cubicBezTo>
                    <a:pt x="200597" y="180784"/>
                    <a:pt x="200597" y="165926"/>
                    <a:pt x="190691" y="156019"/>
                  </a:cubicBezTo>
                  <a:lnTo>
                    <a:pt x="133731" y="99060"/>
                  </a:lnTo>
                  <a:lnTo>
                    <a:pt x="190691" y="42101"/>
                  </a:lnTo>
                  <a:cubicBezTo>
                    <a:pt x="200597" y="32195"/>
                    <a:pt x="200597" y="17336"/>
                    <a:pt x="190691" y="7430"/>
                  </a:cubicBezTo>
                  <a:cubicBezTo>
                    <a:pt x="180785" y="-2477"/>
                    <a:pt x="165926" y="-2477"/>
                    <a:pt x="156020" y="7430"/>
                  </a:cubicBezTo>
                  <a:lnTo>
                    <a:pt x="99060" y="64389"/>
                  </a:lnTo>
                  <a:lnTo>
                    <a:pt x="42101" y="7430"/>
                  </a:lnTo>
                  <a:cubicBezTo>
                    <a:pt x="32194" y="-2477"/>
                    <a:pt x="17336" y="-2477"/>
                    <a:pt x="7429" y="7430"/>
                  </a:cubicBezTo>
                  <a:cubicBezTo>
                    <a:pt x="-2476" y="17336"/>
                    <a:pt x="-2476" y="32195"/>
                    <a:pt x="7429" y="42101"/>
                  </a:cubicBezTo>
                  <a:lnTo>
                    <a:pt x="64389" y="99060"/>
                  </a:lnTo>
                  <a:lnTo>
                    <a:pt x="7429" y="156019"/>
                  </a:lnTo>
                  <a:cubicBezTo>
                    <a:pt x="-2476" y="165926"/>
                    <a:pt x="-2476" y="180784"/>
                    <a:pt x="7429" y="190691"/>
                  </a:cubicBezTo>
                  <a:close/>
                </a:path>
              </a:pathLst>
            </a:custGeom>
            <a:solidFill>
              <a:srgbClr val="FFFFFF"/>
            </a:solidFill>
            <a:ln w="12303" cap="flat">
              <a:noFill/>
              <a:prstDash val="solid"/>
              <a:miter/>
            </a:ln>
          </p:spPr>
          <p:txBody>
            <a:bodyPr rtlCol="0" anchor="ctr"/>
            <a:lstStyle/>
            <a:p>
              <a:endParaRPr lang="en-US"/>
            </a:p>
          </p:txBody>
        </p:sp>
      </p:grpSp>
      <p:sp>
        <p:nvSpPr>
          <p:cNvPr id="11" name="Title 1">
            <a:extLst>
              <a:ext uri="{FF2B5EF4-FFF2-40B4-BE49-F238E27FC236}">
                <a16:creationId xmlns:a16="http://schemas.microsoft.com/office/drawing/2014/main" id="{BFC88AB5-1576-028A-3F63-A6D7191C3006}"/>
              </a:ext>
            </a:extLst>
          </p:cNvPr>
          <p:cNvSpPr txBox="1">
            <a:spLocks/>
          </p:cNvSpPr>
          <p:nvPr/>
        </p:nvSpPr>
        <p:spPr>
          <a:xfrm>
            <a:off x="1142999" y="419101"/>
            <a:ext cx="16002002" cy="533399"/>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3600">
                <a:solidFill>
                  <a:schemeClr val="bg2"/>
                </a:solidFill>
              </a:rPr>
              <a:t>3 Tips</a:t>
            </a:r>
          </a:p>
        </p:txBody>
      </p:sp>
      <p:grpSp>
        <p:nvGrpSpPr>
          <p:cNvPr id="20" name="Group 19">
            <a:extLst>
              <a:ext uri="{FF2B5EF4-FFF2-40B4-BE49-F238E27FC236}">
                <a16:creationId xmlns:a16="http://schemas.microsoft.com/office/drawing/2014/main" id="{B17D50F3-DFD0-0C0E-510E-B6CE03D43FDC}"/>
              </a:ext>
            </a:extLst>
          </p:cNvPr>
          <p:cNvGrpSpPr/>
          <p:nvPr/>
        </p:nvGrpSpPr>
        <p:grpSpPr>
          <a:xfrm>
            <a:off x="8739471" y="2047886"/>
            <a:ext cx="1137978" cy="967353"/>
            <a:chOff x="8164663" y="3480941"/>
            <a:chExt cx="1137978" cy="967353"/>
          </a:xfrm>
        </p:grpSpPr>
        <p:pic>
          <p:nvPicPr>
            <p:cNvPr id="17" name="Graphic 16" descr="Wrench with solid fill">
              <a:extLst>
                <a:ext uri="{FF2B5EF4-FFF2-40B4-BE49-F238E27FC236}">
                  <a16:creationId xmlns:a16="http://schemas.microsoft.com/office/drawing/2014/main" id="{B7DC6E05-0009-7C2A-2396-01763EAECF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133126">
              <a:off x="8873792" y="3480941"/>
              <a:ext cx="428849" cy="428849"/>
            </a:xfrm>
            <a:prstGeom prst="rect">
              <a:avLst/>
            </a:prstGeom>
          </p:spPr>
        </p:pic>
        <p:pic>
          <p:nvPicPr>
            <p:cNvPr id="19" name="Graphic 18" descr="Hero Male with solid fill">
              <a:extLst>
                <a:ext uri="{FF2B5EF4-FFF2-40B4-BE49-F238E27FC236}">
                  <a16:creationId xmlns:a16="http://schemas.microsoft.com/office/drawing/2014/main" id="{2483976F-7D7C-D034-95EA-39CA42CE02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64663" y="3533894"/>
              <a:ext cx="914400" cy="914400"/>
            </a:xfrm>
            <a:prstGeom prst="rect">
              <a:avLst/>
            </a:prstGeom>
          </p:spPr>
        </p:pic>
      </p:grpSp>
    </p:spTree>
    <p:extLst>
      <p:ext uri="{BB962C8B-B14F-4D97-AF65-F5344CB8AC3E}">
        <p14:creationId xmlns:p14="http://schemas.microsoft.com/office/powerpoint/2010/main" val="223178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03-SHAPE">
            <a:extLst>
              <a:ext uri="{FF2B5EF4-FFF2-40B4-BE49-F238E27FC236}">
                <a16:creationId xmlns:a16="http://schemas.microsoft.com/office/drawing/2014/main" id="{255172C0-DE7B-C841-93D4-A4C66E366DFA}"/>
              </a:ext>
            </a:extLst>
          </p:cNvPr>
          <p:cNvSpPr/>
          <p:nvPr/>
        </p:nvSpPr>
        <p:spPr>
          <a:xfrm rot="10800000" flipH="1" flipV="1">
            <a:off x="1142998" y="1143000"/>
            <a:ext cx="16002003" cy="8001000"/>
          </a:xfrm>
          <a:prstGeom prst="roundRect">
            <a:avLst>
              <a:gd name="adj" fmla="val 10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01-SHAPE">
            <a:extLst>
              <a:ext uri="{FF2B5EF4-FFF2-40B4-BE49-F238E27FC236}">
                <a16:creationId xmlns:a16="http://schemas.microsoft.com/office/drawing/2014/main" id="{B756417C-2F3E-4D0F-9140-E72FBEF5BC2B}"/>
              </a:ext>
            </a:extLst>
          </p:cNvPr>
          <p:cNvSpPr/>
          <p:nvPr/>
        </p:nvSpPr>
        <p:spPr>
          <a:xfrm>
            <a:off x="11814049" y="1142999"/>
            <a:ext cx="5330952" cy="8001000"/>
          </a:xfrm>
          <a:prstGeom prst="roundRect">
            <a:avLst>
              <a:gd name="adj" fmla="val 20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TextBox 26">
            <a:extLst>
              <a:ext uri="{FF2B5EF4-FFF2-40B4-BE49-F238E27FC236}">
                <a16:creationId xmlns:a16="http://schemas.microsoft.com/office/drawing/2014/main" id="{210F2025-9F24-2244-95C1-85AA0B086999}"/>
              </a:ext>
            </a:extLst>
          </p:cNvPr>
          <p:cNvSpPr txBox="1"/>
          <p:nvPr/>
        </p:nvSpPr>
        <p:spPr>
          <a:xfrm>
            <a:off x="1293048" y="4806088"/>
            <a:ext cx="5040000" cy="363176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Allocate a modest budget initially</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Select repetitive, standardized, and time-consuming tasks for initial automation</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Get people on board: allow your organization time to become familiar with the new tools</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Don't cut corners: the first projects lay the foundation for future automation efforts</a:t>
            </a:r>
            <a:endParaRPr lang="uk-UA" sz="2000">
              <a:solidFill>
                <a:schemeClr val="bg1"/>
              </a:solidFill>
              <a:ea typeface="Roboto Light" panose="02000000000000000000" pitchFamily="2" charset="0"/>
            </a:endParaRPr>
          </a:p>
        </p:txBody>
      </p:sp>
      <p:sp>
        <p:nvSpPr>
          <p:cNvPr id="28" name="TextBox 27">
            <a:extLst>
              <a:ext uri="{FF2B5EF4-FFF2-40B4-BE49-F238E27FC236}">
                <a16:creationId xmlns:a16="http://schemas.microsoft.com/office/drawing/2014/main" id="{F5745B8F-C6AF-8D40-9CE7-E8FD9E682BCB}"/>
              </a:ext>
            </a:extLst>
          </p:cNvPr>
          <p:cNvSpPr txBox="1"/>
          <p:nvPr/>
        </p:nvSpPr>
        <p:spPr>
          <a:xfrm>
            <a:off x="1831930" y="3290547"/>
            <a:ext cx="3964798" cy="1077218"/>
          </a:xfrm>
          <a:prstGeom prst="rect">
            <a:avLst/>
          </a:prstGeom>
          <a:noFill/>
        </p:spPr>
        <p:txBody>
          <a:bodyPr wrap="square" rtlCol="0">
            <a:spAutoFit/>
          </a:bodyPr>
          <a:lstStyle/>
          <a:p>
            <a:pPr algn="ctr"/>
            <a:r>
              <a:rPr lang="en-US" sz="3200">
                <a:solidFill>
                  <a:schemeClr val="bg1"/>
                </a:solidFill>
                <a:latin typeface="+mj-lt"/>
              </a:rPr>
              <a:t>Start Small, But Thorough</a:t>
            </a:r>
            <a:endParaRPr lang="uk-UA" sz="3200">
              <a:solidFill>
                <a:schemeClr val="bg1"/>
              </a:solidFill>
              <a:latin typeface="+mj-lt"/>
            </a:endParaRPr>
          </a:p>
        </p:txBody>
      </p:sp>
      <p:sp>
        <p:nvSpPr>
          <p:cNvPr id="30" name="TextBox 29">
            <a:extLst>
              <a:ext uri="{FF2B5EF4-FFF2-40B4-BE49-F238E27FC236}">
                <a16:creationId xmlns:a16="http://schemas.microsoft.com/office/drawing/2014/main" id="{904D0FCF-DB25-3B4F-BB26-5C6635AE74DA}"/>
              </a:ext>
            </a:extLst>
          </p:cNvPr>
          <p:cNvSpPr txBox="1"/>
          <p:nvPr/>
        </p:nvSpPr>
        <p:spPr>
          <a:xfrm>
            <a:off x="6624000" y="4806088"/>
            <a:ext cx="5040000" cy="363176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Don’t rely only on consultants: have a plan on how to bring and scale the knowledge in house</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Assemble a team with diverse skills, project management, process expertise, and technical know-how</a:t>
            </a:r>
            <a:endParaRPr lang="en-GB" sz="2000">
              <a:solidFill>
                <a:schemeClr val="bg1"/>
              </a:solidFill>
              <a:ea typeface="Roboto Light" panose="02000000000000000000" pitchFamily="2" charset="0"/>
            </a:endParaRP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Use existing tools and software, if appropriate</a:t>
            </a:r>
          </a:p>
          <a:p>
            <a:pPr marL="342900" indent="-342900">
              <a:spcAft>
                <a:spcPts val="1200"/>
              </a:spcAft>
              <a:buFont typeface="Arial" panose="020B0604020202020204" pitchFamily="34" charset="0"/>
              <a:buChar char="•"/>
            </a:pPr>
            <a:endParaRPr lang="en-US" sz="2000">
              <a:solidFill>
                <a:schemeClr val="bg1"/>
              </a:solidFill>
              <a:ea typeface="Roboto Light" panose="02000000000000000000" pitchFamily="2" charset="0"/>
            </a:endParaRPr>
          </a:p>
        </p:txBody>
      </p:sp>
      <p:sp>
        <p:nvSpPr>
          <p:cNvPr id="31" name="TextBox 30">
            <a:extLst>
              <a:ext uri="{FF2B5EF4-FFF2-40B4-BE49-F238E27FC236}">
                <a16:creationId xmlns:a16="http://schemas.microsoft.com/office/drawing/2014/main" id="{7141B6B6-5D63-6240-B4DC-D85B46A14FE7}"/>
              </a:ext>
            </a:extLst>
          </p:cNvPr>
          <p:cNvSpPr txBox="1"/>
          <p:nvPr/>
        </p:nvSpPr>
        <p:spPr>
          <a:xfrm>
            <a:off x="7161601" y="3349181"/>
            <a:ext cx="3964798" cy="1077218"/>
          </a:xfrm>
          <a:prstGeom prst="rect">
            <a:avLst/>
          </a:prstGeom>
          <a:noFill/>
        </p:spPr>
        <p:txBody>
          <a:bodyPr wrap="square" rtlCol="0">
            <a:spAutoFit/>
          </a:bodyPr>
          <a:lstStyle/>
          <a:p>
            <a:pPr algn="ctr"/>
            <a:r>
              <a:rPr lang="en-US" sz="3200">
                <a:solidFill>
                  <a:schemeClr val="bg1"/>
                </a:solidFill>
                <a:latin typeface="+mj-lt"/>
              </a:rPr>
              <a:t>Chose the Right Mix</a:t>
            </a:r>
            <a:endParaRPr lang="uk-UA" sz="3200">
              <a:solidFill>
                <a:schemeClr val="bg1"/>
              </a:solidFill>
              <a:latin typeface="+mj-lt"/>
            </a:endParaRPr>
          </a:p>
        </p:txBody>
      </p:sp>
      <p:sp>
        <p:nvSpPr>
          <p:cNvPr id="33" name="TextBox 32">
            <a:extLst>
              <a:ext uri="{FF2B5EF4-FFF2-40B4-BE49-F238E27FC236}">
                <a16:creationId xmlns:a16="http://schemas.microsoft.com/office/drawing/2014/main" id="{9B5C3EFC-DD31-1049-96D7-662D1B014429}"/>
              </a:ext>
            </a:extLst>
          </p:cNvPr>
          <p:cNvSpPr txBox="1"/>
          <p:nvPr/>
        </p:nvSpPr>
        <p:spPr>
          <a:xfrm>
            <a:off x="12547217" y="3303270"/>
            <a:ext cx="3964798" cy="1077218"/>
          </a:xfrm>
          <a:prstGeom prst="rect">
            <a:avLst/>
          </a:prstGeom>
          <a:noFill/>
        </p:spPr>
        <p:txBody>
          <a:bodyPr wrap="square" rtlCol="0">
            <a:spAutoFit/>
          </a:bodyPr>
          <a:lstStyle/>
          <a:p>
            <a:pPr algn="ctr"/>
            <a:r>
              <a:rPr lang="en-US" sz="3200">
                <a:solidFill>
                  <a:schemeClr val="bg1"/>
                </a:solidFill>
                <a:latin typeface="+mj-lt"/>
              </a:rPr>
              <a:t>Review and Improve</a:t>
            </a:r>
          </a:p>
        </p:txBody>
      </p:sp>
      <p:sp>
        <p:nvSpPr>
          <p:cNvPr id="34" name="TextBox 33">
            <a:extLst>
              <a:ext uri="{FF2B5EF4-FFF2-40B4-BE49-F238E27FC236}">
                <a16:creationId xmlns:a16="http://schemas.microsoft.com/office/drawing/2014/main" id="{EA998898-C727-E547-B715-74B540185896}"/>
              </a:ext>
            </a:extLst>
          </p:cNvPr>
          <p:cNvSpPr txBox="1"/>
          <p:nvPr/>
        </p:nvSpPr>
        <p:spPr>
          <a:xfrm>
            <a:off x="12001140" y="4806088"/>
            <a:ext cx="5040000" cy="409342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Measure the value: automation projects should pay for themselves, in terms of time saved, errors reduced, employee satisfaction and retention</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Seek feedback from stakeholders and make necessary improvements over time</a:t>
            </a:r>
          </a:p>
          <a:p>
            <a:pPr marL="342900" indent="-342900">
              <a:spcAft>
                <a:spcPts val="1200"/>
              </a:spcAft>
              <a:buFont typeface="Arial" panose="020B0604020202020204" pitchFamily="34" charset="0"/>
              <a:buChar char="•"/>
            </a:pPr>
            <a:r>
              <a:rPr lang="en-US" sz="2000">
                <a:solidFill>
                  <a:schemeClr val="bg1"/>
                </a:solidFill>
                <a:ea typeface="Roboto Light" panose="02000000000000000000" pitchFamily="2" charset="0"/>
              </a:rPr>
              <a:t>Communicate openly about potential benefits, limitations, and challenges of the automation project</a:t>
            </a:r>
            <a:endParaRPr lang="uk-UA" sz="2000">
              <a:solidFill>
                <a:schemeClr val="bg1"/>
              </a:solidFill>
              <a:ea typeface="Roboto Light" panose="02000000000000000000" pitchFamily="2" charset="0"/>
            </a:endParaRPr>
          </a:p>
        </p:txBody>
      </p:sp>
      <p:grpSp>
        <p:nvGrpSpPr>
          <p:cNvPr id="3" name="Graphic 16" descr="Eye">
            <a:extLst>
              <a:ext uri="{FF2B5EF4-FFF2-40B4-BE49-F238E27FC236}">
                <a16:creationId xmlns:a16="http://schemas.microsoft.com/office/drawing/2014/main" id="{2E8D34BE-4977-D34F-8DF8-EDC0298A0676}"/>
              </a:ext>
            </a:extLst>
          </p:cNvPr>
          <p:cNvGrpSpPr/>
          <p:nvPr/>
        </p:nvGrpSpPr>
        <p:grpSpPr>
          <a:xfrm>
            <a:off x="13935256" y="1891292"/>
            <a:ext cx="1188720" cy="1188720"/>
            <a:chOff x="13885165" y="3226816"/>
            <a:chExt cx="1188720" cy="1188720"/>
          </a:xfrm>
        </p:grpSpPr>
        <p:sp>
          <p:nvSpPr>
            <p:cNvPr id="4" name="Freeform: Shape 3">
              <a:extLst>
                <a:ext uri="{FF2B5EF4-FFF2-40B4-BE49-F238E27FC236}">
                  <a16:creationId xmlns:a16="http://schemas.microsoft.com/office/drawing/2014/main" id="{31A1FFCD-F0FE-41B3-998D-750043EA83A5}"/>
                </a:ext>
              </a:extLst>
            </p:cNvPr>
            <p:cNvSpPr/>
            <p:nvPr/>
          </p:nvSpPr>
          <p:spPr>
            <a:xfrm>
              <a:off x="13984655" y="3523996"/>
              <a:ext cx="989875" cy="594360"/>
            </a:xfrm>
            <a:custGeom>
              <a:avLst/>
              <a:gdLst>
                <a:gd name="connsiteX0" fmla="*/ 666986 w 989875"/>
                <a:gd name="connsiteY0" fmla="*/ 475488 h 594360"/>
                <a:gd name="connsiteX1" fmla="*/ 676892 w 989875"/>
                <a:gd name="connsiteY1" fmla="*/ 130016 h 594360"/>
                <a:gd name="connsiteX2" fmla="*/ 902254 w 989875"/>
                <a:gd name="connsiteY2" fmla="*/ 310801 h 594360"/>
                <a:gd name="connsiteX3" fmla="*/ 666986 w 989875"/>
                <a:gd name="connsiteY3" fmla="*/ 475488 h 594360"/>
                <a:gd name="connsiteX4" fmla="*/ 180354 w 989875"/>
                <a:gd name="connsiteY4" fmla="*/ 220408 h 594360"/>
                <a:gd name="connsiteX5" fmla="*/ 311608 w 989875"/>
                <a:gd name="connsiteY5" fmla="*/ 131254 h 594360"/>
                <a:gd name="connsiteX6" fmla="*/ 322753 w 989875"/>
                <a:gd name="connsiteY6" fmla="*/ 475488 h 594360"/>
                <a:gd name="connsiteX7" fmla="*/ 87485 w 989875"/>
                <a:gd name="connsiteY7" fmla="*/ 310801 h 594360"/>
                <a:gd name="connsiteX8" fmla="*/ 180354 w 989875"/>
                <a:gd name="connsiteY8" fmla="*/ 220408 h 594360"/>
                <a:gd name="connsiteX9" fmla="*/ 180354 w 989875"/>
                <a:gd name="connsiteY9" fmla="*/ 220408 h 594360"/>
                <a:gd name="connsiteX10" fmla="*/ 494869 w 989875"/>
                <a:gd name="connsiteY10" fmla="*/ 495300 h 594360"/>
                <a:gd name="connsiteX11" fmla="*/ 296749 w 989875"/>
                <a:gd name="connsiteY11" fmla="*/ 297180 h 594360"/>
                <a:gd name="connsiteX12" fmla="*/ 494869 w 989875"/>
                <a:gd name="connsiteY12" fmla="*/ 99060 h 594360"/>
                <a:gd name="connsiteX13" fmla="*/ 692989 w 989875"/>
                <a:gd name="connsiteY13" fmla="*/ 297180 h 594360"/>
                <a:gd name="connsiteX14" fmla="*/ 494869 w 989875"/>
                <a:gd name="connsiteY14" fmla="*/ 495300 h 594360"/>
                <a:gd name="connsiteX15" fmla="*/ 976549 w 989875"/>
                <a:gd name="connsiteY15" fmla="*/ 276130 h 594360"/>
                <a:gd name="connsiteX16" fmla="*/ 494869 w 989875"/>
                <a:gd name="connsiteY16" fmla="*/ 0 h 594360"/>
                <a:gd name="connsiteX17" fmla="*/ 13190 w 989875"/>
                <a:gd name="connsiteY17" fmla="*/ 276130 h 594360"/>
                <a:gd name="connsiteX18" fmla="*/ 15667 w 989875"/>
                <a:gd name="connsiteY18" fmla="*/ 350425 h 594360"/>
                <a:gd name="connsiteX19" fmla="*/ 494869 w 989875"/>
                <a:gd name="connsiteY19" fmla="*/ 594360 h 594360"/>
                <a:gd name="connsiteX20" fmla="*/ 975310 w 989875"/>
                <a:gd name="connsiteY20" fmla="*/ 350425 h 594360"/>
                <a:gd name="connsiteX21" fmla="*/ 976549 w 989875"/>
                <a:gd name="connsiteY21" fmla="*/ 27613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9875" h="594360">
                  <a:moveTo>
                    <a:pt x="666986" y="475488"/>
                  </a:moveTo>
                  <a:cubicBezTo>
                    <a:pt x="763570" y="382619"/>
                    <a:pt x="768523" y="229076"/>
                    <a:pt x="676892" y="130016"/>
                  </a:cubicBezTo>
                  <a:cubicBezTo>
                    <a:pt x="774714" y="180784"/>
                    <a:pt x="855200" y="258794"/>
                    <a:pt x="902254" y="310801"/>
                  </a:cubicBezTo>
                  <a:cubicBezTo>
                    <a:pt x="852724" y="359093"/>
                    <a:pt x="768523" y="430911"/>
                    <a:pt x="666986" y="475488"/>
                  </a:cubicBezTo>
                  <a:close/>
                  <a:moveTo>
                    <a:pt x="180354" y="220408"/>
                  </a:moveTo>
                  <a:cubicBezTo>
                    <a:pt x="221216" y="185738"/>
                    <a:pt x="264555" y="156019"/>
                    <a:pt x="311608" y="131254"/>
                  </a:cubicBezTo>
                  <a:cubicBezTo>
                    <a:pt x="221216" y="230314"/>
                    <a:pt x="226169" y="382619"/>
                    <a:pt x="322753" y="475488"/>
                  </a:cubicBezTo>
                  <a:cubicBezTo>
                    <a:pt x="221216" y="430911"/>
                    <a:pt x="135777" y="359093"/>
                    <a:pt x="87485" y="310801"/>
                  </a:cubicBezTo>
                  <a:cubicBezTo>
                    <a:pt x="115965" y="278606"/>
                    <a:pt x="146921" y="248888"/>
                    <a:pt x="180354" y="220408"/>
                  </a:cubicBezTo>
                  <a:lnTo>
                    <a:pt x="180354" y="220408"/>
                  </a:lnTo>
                  <a:close/>
                  <a:moveTo>
                    <a:pt x="494869" y="495300"/>
                  </a:moveTo>
                  <a:cubicBezTo>
                    <a:pt x="385903" y="495300"/>
                    <a:pt x="296749" y="406146"/>
                    <a:pt x="296749" y="297180"/>
                  </a:cubicBezTo>
                  <a:cubicBezTo>
                    <a:pt x="296749" y="188214"/>
                    <a:pt x="385903" y="99060"/>
                    <a:pt x="494869" y="99060"/>
                  </a:cubicBezTo>
                  <a:cubicBezTo>
                    <a:pt x="603835" y="99060"/>
                    <a:pt x="692989" y="188214"/>
                    <a:pt x="692989" y="297180"/>
                  </a:cubicBezTo>
                  <a:cubicBezTo>
                    <a:pt x="692989" y="406146"/>
                    <a:pt x="603835" y="495300"/>
                    <a:pt x="494869" y="495300"/>
                  </a:cubicBezTo>
                  <a:close/>
                  <a:moveTo>
                    <a:pt x="976549" y="276130"/>
                  </a:moveTo>
                  <a:cubicBezTo>
                    <a:pt x="904730" y="191929"/>
                    <a:pt x="716516" y="0"/>
                    <a:pt x="494869" y="0"/>
                  </a:cubicBezTo>
                  <a:cubicBezTo>
                    <a:pt x="273223" y="0"/>
                    <a:pt x="85009" y="191929"/>
                    <a:pt x="13190" y="276130"/>
                  </a:cubicBezTo>
                  <a:cubicBezTo>
                    <a:pt x="-5384" y="298418"/>
                    <a:pt x="-4145" y="329374"/>
                    <a:pt x="15667" y="350425"/>
                  </a:cubicBezTo>
                  <a:cubicBezTo>
                    <a:pt x="88723" y="427196"/>
                    <a:pt x="275699" y="594360"/>
                    <a:pt x="494869" y="594360"/>
                  </a:cubicBezTo>
                  <a:cubicBezTo>
                    <a:pt x="714040" y="594360"/>
                    <a:pt x="901015" y="427196"/>
                    <a:pt x="975310" y="350425"/>
                  </a:cubicBezTo>
                  <a:cubicBezTo>
                    <a:pt x="993884" y="330613"/>
                    <a:pt x="995122" y="298418"/>
                    <a:pt x="976549" y="276130"/>
                  </a:cubicBezTo>
                  <a:close/>
                </a:path>
              </a:pathLst>
            </a:custGeom>
            <a:solidFill>
              <a:srgbClr val="FFFFFF"/>
            </a:solidFill>
            <a:ln w="1230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B4D6173-44F8-4A8F-B479-D9565CFC31BB}"/>
                </a:ext>
              </a:extLst>
            </p:cNvPr>
            <p:cNvSpPr/>
            <p:nvPr/>
          </p:nvSpPr>
          <p:spPr>
            <a:xfrm>
              <a:off x="14355700" y="3697351"/>
              <a:ext cx="247650" cy="247650"/>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FFFFF"/>
            </a:solidFill>
            <a:ln w="12303" cap="flat">
              <a:noFill/>
              <a:prstDash val="solid"/>
              <a:miter/>
            </a:ln>
          </p:spPr>
          <p:txBody>
            <a:bodyPr rtlCol="0" anchor="ctr"/>
            <a:lstStyle/>
            <a:p>
              <a:endParaRPr lang="en-US"/>
            </a:p>
          </p:txBody>
        </p:sp>
      </p:grpSp>
      <p:grpSp>
        <p:nvGrpSpPr>
          <p:cNvPr id="6" name="Graphic 17" descr="Playbook">
            <a:extLst>
              <a:ext uri="{FF2B5EF4-FFF2-40B4-BE49-F238E27FC236}">
                <a16:creationId xmlns:a16="http://schemas.microsoft.com/office/drawing/2014/main" id="{A284B937-6E55-9048-BB45-FEE760F8BB33}"/>
              </a:ext>
            </a:extLst>
          </p:cNvPr>
          <p:cNvGrpSpPr/>
          <p:nvPr/>
        </p:nvGrpSpPr>
        <p:grpSpPr>
          <a:xfrm>
            <a:off x="3219969" y="1878569"/>
            <a:ext cx="1188720" cy="1188720"/>
            <a:chOff x="3214115" y="3226816"/>
            <a:chExt cx="1188720" cy="1188720"/>
          </a:xfrm>
        </p:grpSpPr>
        <p:sp>
          <p:nvSpPr>
            <p:cNvPr id="7" name="Freeform: Shape 6">
              <a:extLst>
                <a:ext uri="{FF2B5EF4-FFF2-40B4-BE49-F238E27FC236}">
                  <a16:creationId xmlns:a16="http://schemas.microsoft.com/office/drawing/2014/main" id="{01530A21-3B1E-45CD-B729-08737E16D1B8}"/>
                </a:ext>
              </a:extLst>
            </p:cNvPr>
            <p:cNvSpPr/>
            <p:nvPr/>
          </p:nvSpPr>
          <p:spPr>
            <a:xfrm>
              <a:off x="3408520" y="3400171"/>
              <a:ext cx="820959" cy="842010"/>
            </a:xfrm>
            <a:custGeom>
              <a:avLst/>
              <a:gdLst>
                <a:gd name="connsiteX0" fmla="*/ 746665 w 820959"/>
                <a:gd name="connsiteY0" fmla="*/ 767715 h 842010"/>
                <a:gd name="connsiteX1" fmla="*/ 127540 w 820959"/>
                <a:gd name="connsiteY1" fmla="*/ 767715 h 842010"/>
                <a:gd name="connsiteX2" fmla="*/ 127540 w 820959"/>
                <a:gd name="connsiteY2" fmla="*/ 74295 h 842010"/>
                <a:gd name="connsiteX3" fmla="*/ 746665 w 820959"/>
                <a:gd name="connsiteY3" fmla="*/ 74295 h 842010"/>
                <a:gd name="connsiteX4" fmla="*/ 746665 w 820959"/>
                <a:gd name="connsiteY4" fmla="*/ 767715 h 842010"/>
                <a:gd name="connsiteX5" fmla="*/ 53245 w 820959"/>
                <a:gd name="connsiteY5" fmla="*/ 0 h 842010"/>
                <a:gd name="connsiteX6" fmla="*/ 53245 w 820959"/>
                <a:gd name="connsiteY6" fmla="*/ 74295 h 842010"/>
                <a:gd name="connsiteX7" fmla="*/ 37148 w 820959"/>
                <a:gd name="connsiteY7" fmla="*/ 74295 h 842010"/>
                <a:gd name="connsiteX8" fmla="*/ 3715 w 820959"/>
                <a:gd name="connsiteY8" fmla="*/ 111443 h 842010"/>
                <a:gd name="connsiteX9" fmla="*/ 37148 w 820959"/>
                <a:gd name="connsiteY9" fmla="*/ 148590 h 842010"/>
                <a:gd name="connsiteX10" fmla="*/ 53245 w 820959"/>
                <a:gd name="connsiteY10" fmla="*/ 148590 h 842010"/>
                <a:gd name="connsiteX11" fmla="*/ 53245 w 820959"/>
                <a:gd name="connsiteY11" fmla="*/ 198120 h 842010"/>
                <a:gd name="connsiteX12" fmla="*/ 37148 w 820959"/>
                <a:gd name="connsiteY12" fmla="*/ 198120 h 842010"/>
                <a:gd name="connsiteX13" fmla="*/ 0 w 820959"/>
                <a:gd name="connsiteY13" fmla="*/ 235268 h 842010"/>
                <a:gd name="connsiteX14" fmla="*/ 37148 w 820959"/>
                <a:gd name="connsiteY14" fmla="*/ 272415 h 842010"/>
                <a:gd name="connsiteX15" fmla="*/ 53245 w 820959"/>
                <a:gd name="connsiteY15" fmla="*/ 272415 h 842010"/>
                <a:gd name="connsiteX16" fmla="*/ 53245 w 820959"/>
                <a:gd name="connsiteY16" fmla="*/ 321945 h 842010"/>
                <a:gd name="connsiteX17" fmla="*/ 37148 w 820959"/>
                <a:gd name="connsiteY17" fmla="*/ 321945 h 842010"/>
                <a:gd name="connsiteX18" fmla="*/ 0 w 820959"/>
                <a:gd name="connsiteY18" fmla="*/ 359093 h 842010"/>
                <a:gd name="connsiteX19" fmla="*/ 37148 w 820959"/>
                <a:gd name="connsiteY19" fmla="*/ 396240 h 842010"/>
                <a:gd name="connsiteX20" fmla="*/ 53245 w 820959"/>
                <a:gd name="connsiteY20" fmla="*/ 396240 h 842010"/>
                <a:gd name="connsiteX21" fmla="*/ 53245 w 820959"/>
                <a:gd name="connsiteY21" fmla="*/ 445770 h 842010"/>
                <a:gd name="connsiteX22" fmla="*/ 37148 w 820959"/>
                <a:gd name="connsiteY22" fmla="*/ 445770 h 842010"/>
                <a:gd name="connsiteX23" fmla="*/ 0 w 820959"/>
                <a:gd name="connsiteY23" fmla="*/ 482918 h 842010"/>
                <a:gd name="connsiteX24" fmla="*/ 37148 w 820959"/>
                <a:gd name="connsiteY24" fmla="*/ 520065 h 842010"/>
                <a:gd name="connsiteX25" fmla="*/ 53245 w 820959"/>
                <a:gd name="connsiteY25" fmla="*/ 520065 h 842010"/>
                <a:gd name="connsiteX26" fmla="*/ 53245 w 820959"/>
                <a:gd name="connsiteY26" fmla="*/ 569595 h 842010"/>
                <a:gd name="connsiteX27" fmla="*/ 37148 w 820959"/>
                <a:gd name="connsiteY27" fmla="*/ 569595 h 842010"/>
                <a:gd name="connsiteX28" fmla="*/ 0 w 820959"/>
                <a:gd name="connsiteY28" fmla="*/ 606743 h 842010"/>
                <a:gd name="connsiteX29" fmla="*/ 37148 w 820959"/>
                <a:gd name="connsiteY29" fmla="*/ 643890 h 842010"/>
                <a:gd name="connsiteX30" fmla="*/ 53245 w 820959"/>
                <a:gd name="connsiteY30" fmla="*/ 643890 h 842010"/>
                <a:gd name="connsiteX31" fmla="*/ 53245 w 820959"/>
                <a:gd name="connsiteY31" fmla="*/ 693420 h 842010"/>
                <a:gd name="connsiteX32" fmla="*/ 37148 w 820959"/>
                <a:gd name="connsiteY32" fmla="*/ 693420 h 842010"/>
                <a:gd name="connsiteX33" fmla="*/ 0 w 820959"/>
                <a:gd name="connsiteY33" fmla="*/ 730568 h 842010"/>
                <a:gd name="connsiteX34" fmla="*/ 37148 w 820959"/>
                <a:gd name="connsiteY34" fmla="*/ 767715 h 842010"/>
                <a:gd name="connsiteX35" fmla="*/ 53245 w 820959"/>
                <a:gd name="connsiteY35" fmla="*/ 767715 h 842010"/>
                <a:gd name="connsiteX36" fmla="*/ 53245 w 820959"/>
                <a:gd name="connsiteY36" fmla="*/ 842010 h 842010"/>
                <a:gd name="connsiteX37" fmla="*/ 820960 w 820959"/>
                <a:gd name="connsiteY37" fmla="*/ 842010 h 842010"/>
                <a:gd name="connsiteX38" fmla="*/ 820960 w 820959"/>
                <a:gd name="connsiteY38" fmla="*/ 0 h 842010"/>
                <a:gd name="connsiteX39" fmla="*/ 53245 w 820959"/>
                <a:gd name="connsiteY39" fmla="*/ 0 h 84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0959" h="842010">
                  <a:moveTo>
                    <a:pt x="746665" y="767715"/>
                  </a:moveTo>
                  <a:lnTo>
                    <a:pt x="127540" y="767715"/>
                  </a:lnTo>
                  <a:lnTo>
                    <a:pt x="127540" y="74295"/>
                  </a:lnTo>
                  <a:lnTo>
                    <a:pt x="746665" y="74295"/>
                  </a:lnTo>
                  <a:lnTo>
                    <a:pt x="746665" y="767715"/>
                  </a:lnTo>
                  <a:close/>
                  <a:moveTo>
                    <a:pt x="53245" y="0"/>
                  </a:moveTo>
                  <a:lnTo>
                    <a:pt x="53245" y="74295"/>
                  </a:lnTo>
                  <a:lnTo>
                    <a:pt x="37148" y="74295"/>
                  </a:lnTo>
                  <a:cubicBezTo>
                    <a:pt x="17336" y="75533"/>
                    <a:pt x="3715" y="91630"/>
                    <a:pt x="3715" y="111443"/>
                  </a:cubicBezTo>
                  <a:cubicBezTo>
                    <a:pt x="2476" y="131255"/>
                    <a:pt x="17336" y="147352"/>
                    <a:pt x="37148" y="148590"/>
                  </a:cubicBezTo>
                  <a:lnTo>
                    <a:pt x="53245" y="148590"/>
                  </a:lnTo>
                  <a:lnTo>
                    <a:pt x="53245" y="198120"/>
                  </a:lnTo>
                  <a:lnTo>
                    <a:pt x="37148" y="198120"/>
                  </a:lnTo>
                  <a:cubicBezTo>
                    <a:pt x="16097" y="198120"/>
                    <a:pt x="0" y="214217"/>
                    <a:pt x="0" y="235268"/>
                  </a:cubicBezTo>
                  <a:cubicBezTo>
                    <a:pt x="0" y="256318"/>
                    <a:pt x="16097" y="272415"/>
                    <a:pt x="37148" y="272415"/>
                  </a:cubicBezTo>
                  <a:lnTo>
                    <a:pt x="53245" y="272415"/>
                  </a:lnTo>
                  <a:lnTo>
                    <a:pt x="53245" y="321945"/>
                  </a:lnTo>
                  <a:lnTo>
                    <a:pt x="37148" y="321945"/>
                  </a:lnTo>
                  <a:cubicBezTo>
                    <a:pt x="16097" y="321945"/>
                    <a:pt x="0" y="338042"/>
                    <a:pt x="0" y="359093"/>
                  </a:cubicBezTo>
                  <a:cubicBezTo>
                    <a:pt x="0" y="380143"/>
                    <a:pt x="16097" y="396240"/>
                    <a:pt x="37148" y="396240"/>
                  </a:cubicBezTo>
                  <a:lnTo>
                    <a:pt x="53245" y="396240"/>
                  </a:lnTo>
                  <a:lnTo>
                    <a:pt x="53245" y="445770"/>
                  </a:lnTo>
                  <a:lnTo>
                    <a:pt x="37148" y="445770"/>
                  </a:lnTo>
                  <a:cubicBezTo>
                    <a:pt x="16097" y="445770"/>
                    <a:pt x="0" y="461867"/>
                    <a:pt x="0" y="482918"/>
                  </a:cubicBezTo>
                  <a:cubicBezTo>
                    <a:pt x="0" y="503968"/>
                    <a:pt x="16097" y="520065"/>
                    <a:pt x="37148" y="520065"/>
                  </a:cubicBezTo>
                  <a:lnTo>
                    <a:pt x="53245" y="520065"/>
                  </a:lnTo>
                  <a:lnTo>
                    <a:pt x="53245" y="569595"/>
                  </a:lnTo>
                  <a:lnTo>
                    <a:pt x="37148" y="569595"/>
                  </a:lnTo>
                  <a:cubicBezTo>
                    <a:pt x="16097" y="569595"/>
                    <a:pt x="0" y="585692"/>
                    <a:pt x="0" y="606743"/>
                  </a:cubicBezTo>
                  <a:cubicBezTo>
                    <a:pt x="0" y="627793"/>
                    <a:pt x="16097" y="643890"/>
                    <a:pt x="37148" y="643890"/>
                  </a:cubicBezTo>
                  <a:lnTo>
                    <a:pt x="53245" y="643890"/>
                  </a:lnTo>
                  <a:lnTo>
                    <a:pt x="53245" y="693420"/>
                  </a:lnTo>
                  <a:lnTo>
                    <a:pt x="37148" y="693420"/>
                  </a:lnTo>
                  <a:cubicBezTo>
                    <a:pt x="16097" y="693420"/>
                    <a:pt x="0" y="709517"/>
                    <a:pt x="0" y="730568"/>
                  </a:cubicBezTo>
                  <a:cubicBezTo>
                    <a:pt x="0" y="751618"/>
                    <a:pt x="16097" y="767715"/>
                    <a:pt x="37148" y="767715"/>
                  </a:cubicBezTo>
                  <a:lnTo>
                    <a:pt x="53245" y="767715"/>
                  </a:lnTo>
                  <a:lnTo>
                    <a:pt x="53245" y="842010"/>
                  </a:lnTo>
                  <a:lnTo>
                    <a:pt x="820960" y="842010"/>
                  </a:lnTo>
                  <a:lnTo>
                    <a:pt x="820960" y="0"/>
                  </a:lnTo>
                  <a:lnTo>
                    <a:pt x="53245" y="0"/>
                  </a:lnTo>
                  <a:close/>
                </a:path>
              </a:pathLst>
            </a:custGeom>
            <a:solidFill>
              <a:srgbClr val="FFFFFF"/>
            </a:solidFill>
            <a:ln w="1230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29CB948-E9E3-42FD-BE86-E3BF0A64F601}"/>
                </a:ext>
              </a:extLst>
            </p:cNvPr>
            <p:cNvSpPr/>
            <p:nvPr/>
          </p:nvSpPr>
          <p:spPr>
            <a:xfrm>
              <a:off x="3610807" y="3548761"/>
              <a:ext cx="470082" cy="544830"/>
            </a:xfrm>
            <a:custGeom>
              <a:avLst/>
              <a:gdLst>
                <a:gd name="connsiteX0" fmla="*/ 98608 w 470082"/>
                <a:gd name="connsiteY0" fmla="*/ 396240 h 544830"/>
                <a:gd name="connsiteX1" fmla="*/ 148138 w 470082"/>
                <a:gd name="connsiteY1" fmla="*/ 445770 h 544830"/>
                <a:gd name="connsiteX2" fmla="*/ 98608 w 470082"/>
                <a:gd name="connsiteY2" fmla="*/ 495300 h 544830"/>
                <a:gd name="connsiteX3" fmla="*/ 49078 w 470082"/>
                <a:gd name="connsiteY3" fmla="*/ 445770 h 544830"/>
                <a:gd name="connsiteX4" fmla="*/ 98608 w 470082"/>
                <a:gd name="connsiteY4" fmla="*/ 396240 h 544830"/>
                <a:gd name="connsiteX5" fmla="*/ 98608 w 470082"/>
                <a:gd name="connsiteY5" fmla="*/ 544830 h 544830"/>
                <a:gd name="connsiteX6" fmla="*/ 196429 w 470082"/>
                <a:gd name="connsiteY6" fmla="*/ 458153 h 544830"/>
                <a:gd name="connsiteX7" fmla="*/ 123373 w 470082"/>
                <a:gd name="connsiteY7" fmla="*/ 350425 h 544830"/>
                <a:gd name="connsiteX8" fmla="*/ 123373 w 470082"/>
                <a:gd name="connsiteY8" fmla="*/ 321945 h 544830"/>
                <a:gd name="connsiteX9" fmla="*/ 148138 w 470082"/>
                <a:gd name="connsiteY9" fmla="*/ 297180 h 544830"/>
                <a:gd name="connsiteX10" fmla="*/ 321493 w 470082"/>
                <a:gd name="connsiteY10" fmla="*/ 297180 h 544830"/>
                <a:gd name="connsiteX11" fmla="*/ 395788 w 470082"/>
                <a:gd name="connsiteY11" fmla="*/ 222885 h 544830"/>
                <a:gd name="connsiteX12" fmla="*/ 395788 w 470082"/>
                <a:gd name="connsiteY12" fmla="*/ 84201 h 544830"/>
                <a:gd name="connsiteX13" fmla="*/ 427982 w 470082"/>
                <a:gd name="connsiteY13" fmla="*/ 116396 h 544830"/>
                <a:gd name="connsiteX14" fmla="*/ 462653 w 470082"/>
                <a:gd name="connsiteY14" fmla="*/ 116396 h 544830"/>
                <a:gd name="connsiteX15" fmla="*/ 462653 w 470082"/>
                <a:gd name="connsiteY15" fmla="*/ 81724 h 544830"/>
                <a:gd name="connsiteX16" fmla="*/ 388358 w 470082"/>
                <a:gd name="connsiteY16" fmla="*/ 7430 h 544830"/>
                <a:gd name="connsiteX17" fmla="*/ 371023 w 470082"/>
                <a:gd name="connsiteY17" fmla="*/ 0 h 544830"/>
                <a:gd name="connsiteX18" fmla="*/ 353687 w 470082"/>
                <a:gd name="connsiteY18" fmla="*/ 7430 h 544830"/>
                <a:gd name="connsiteX19" fmla="*/ 279392 w 470082"/>
                <a:gd name="connsiteY19" fmla="*/ 81724 h 544830"/>
                <a:gd name="connsiteX20" fmla="*/ 279392 w 470082"/>
                <a:gd name="connsiteY20" fmla="*/ 116396 h 544830"/>
                <a:gd name="connsiteX21" fmla="*/ 314063 w 470082"/>
                <a:gd name="connsiteY21" fmla="*/ 116396 h 544830"/>
                <a:gd name="connsiteX22" fmla="*/ 346258 w 470082"/>
                <a:gd name="connsiteY22" fmla="*/ 84201 h 544830"/>
                <a:gd name="connsiteX23" fmla="*/ 346258 w 470082"/>
                <a:gd name="connsiteY23" fmla="*/ 222885 h 544830"/>
                <a:gd name="connsiteX24" fmla="*/ 321493 w 470082"/>
                <a:gd name="connsiteY24" fmla="*/ 247650 h 544830"/>
                <a:gd name="connsiteX25" fmla="*/ 148138 w 470082"/>
                <a:gd name="connsiteY25" fmla="*/ 247650 h 544830"/>
                <a:gd name="connsiteX26" fmla="*/ 73843 w 470082"/>
                <a:gd name="connsiteY26" fmla="*/ 321945 h 544830"/>
                <a:gd name="connsiteX27" fmla="*/ 73843 w 470082"/>
                <a:gd name="connsiteY27" fmla="*/ 350425 h 544830"/>
                <a:gd name="connsiteX28" fmla="*/ 786 w 470082"/>
                <a:gd name="connsiteY28" fmla="*/ 458153 h 544830"/>
                <a:gd name="connsiteX29" fmla="*/ 98608 w 470082"/>
                <a:gd name="connsiteY29" fmla="*/ 54483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0082" h="544830">
                  <a:moveTo>
                    <a:pt x="98608" y="396240"/>
                  </a:moveTo>
                  <a:cubicBezTo>
                    <a:pt x="125849" y="396240"/>
                    <a:pt x="148138" y="418529"/>
                    <a:pt x="148138" y="445770"/>
                  </a:cubicBezTo>
                  <a:cubicBezTo>
                    <a:pt x="148138" y="473011"/>
                    <a:pt x="125849" y="495300"/>
                    <a:pt x="98608" y="495300"/>
                  </a:cubicBezTo>
                  <a:cubicBezTo>
                    <a:pt x="71366" y="495300"/>
                    <a:pt x="49078" y="473011"/>
                    <a:pt x="49078" y="445770"/>
                  </a:cubicBezTo>
                  <a:cubicBezTo>
                    <a:pt x="49078" y="418529"/>
                    <a:pt x="71366" y="396240"/>
                    <a:pt x="98608" y="396240"/>
                  </a:cubicBezTo>
                  <a:close/>
                  <a:moveTo>
                    <a:pt x="98608" y="544830"/>
                  </a:moveTo>
                  <a:cubicBezTo>
                    <a:pt x="148138" y="544830"/>
                    <a:pt x="190238" y="507683"/>
                    <a:pt x="196429" y="458153"/>
                  </a:cubicBezTo>
                  <a:cubicBezTo>
                    <a:pt x="202621" y="408623"/>
                    <a:pt x="171664" y="362807"/>
                    <a:pt x="123373" y="350425"/>
                  </a:cubicBezTo>
                  <a:lnTo>
                    <a:pt x="123373" y="321945"/>
                  </a:lnTo>
                  <a:cubicBezTo>
                    <a:pt x="123373" y="308324"/>
                    <a:pt x="134517" y="297180"/>
                    <a:pt x="148138" y="297180"/>
                  </a:cubicBezTo>
                  <a:lnTo>
                    <a:pt x="321493" y="297180"/>
                  </a:lnTo>
                  <a:cubicBezTo>
                    <a:pt x="362355" y="297180"/>
                    <a:pt x="395788" y="263747"/>
                    <a:pt x="395788" y="222885"/>
                  </a:cubicBezTo>
                  <a:lnTo>
                    <a:pt x="395788" y="84201"/>
                  </a:lnTo>
                  <a:lnTo>
                    <a:pt x="427982" y="116396"/>
                  </a:lnTo>
                  <a:cubicBezTo>
                    <a:pt x="437888" y="126302"/>
                    <a:pt x="452747" y="126302"/>
                    <a:pt x="462653" y="116396"/>
                  </a:cubicBezTo>
                  <a:cubicBezTo>
                    <a:pt x="472559" y="106489"/>
                    <a:pt x="472559" y="91631"/>
                    <a:pt x="462653" y="81724"/>
                  </a:cubicBezTo>
                  <a:lnTo>
                    <a:pt x="388358" y="7430"/>
                  </a:lnTo>
                  <a:cubicBezTo>
                    <a:pt x="383405" y="2477"/>
                    <a:pt x="377214" y="0"/>
                    <a:pt x="371023" y="0"/>
                  </a:cubicBezTo>
                  <a:cubicBezTo>
                    <a:pt x="364831" y="0"/>
                    <a:pt x="358640" y="2477"/>
                    <a:pt x="353687" y="7430"/>
                  </a:cubicBezTo>
                  <a:lnTo>
                    <a:pt x="279392" y="81724"/>
                  </a:lnTo>
                  <a:cubicBezTo>
                    <a:pt x="269486" y="91631"/>
                    <a:pt x="269486" y="106489"/>
                    <a:pt x="279392" y="116396"/>
                  </a:cubicBezTo>
                  <a:cubicBezTo>
                    <a:pt x="289298" y="126302"/>
                    <a:pt x="304157" y="126302"/>
                    <a:pt x="314063" y="116396"/>
                  </a:cubicBezTo>
                  <a:lnTo>
                    <a:pt x="346258" y="84201"/>
                  </a:lnTo>
                  <a:lnTo>
                    <a:pt x="346258" y="222885"/>
                  </a:lnTo>
                  <a:cubicBezTo>
                    <a:pt x="346258" y="236506"/>
                    <a:pt x="335113" y="247650"/>
                    <a:pt x="321493" y="247650"/>
                  </a:cubicBezTo>
                  <a:lnTo>
                    <a:pt x="148138" y="247650"/>
                  </a:lnTo>
                  <a:cubicBezTo>
                    <a:pt x="107275" y="247650"/>
                    <a:pt x="73843" y="281083"/>
                    <a:pt x="73843" y="321945"/>
                  </a:cubicBezTo>
                  <a:lnTo>
                    <a:pt x="73843" y="350425"/>
                  </a:lnTo>
                  <a:cubicBezTo>
                    <a:pt x="25551" y="362807"/>
                    <a:pt x="-5405" y="409861"/>
                    <a:pt x="786" y="458153"/>
                  </a:cubicBezTo>
                  <a:cubicBezTo>
                    <a:pt x="6977" y="507683"/>
                    <a:pt x="49078" y="544830"/>
                    <a:pt x="98608" y="544830"/>
                  </a:cubicBezTo>
                  <a:close/>
                </a:path>
              </a:pathLst>
            </a:custGeom>
            <a:solidFill>
              <a:srgbClr val="FFFFFF"/>
            </a:solidFill>
            <a:ln w="1230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2667CC-36D4-4D8B-A11B-D746EEF128EC}"/>
                </a:ext>
              </a:extLst>
            </p:cNvPr>
            <p:cNvSpPr/>
            <p:nvPr/>
          </p:nvSpPr>
          <p:spPr>
            <a:xfrm>
              <a:off x="3882769" y="3895470"/>
              <a:ext cx="198119" cy="198119"/>
            </a:xfrm>
            <a:custGeom>
              <a:avLst/>
              <a:gdLst>
                <a:gd name="connsiteX0" fmla="*/ 190691 w 198119"/>
                <a:gd name="connsiteY0" fmla="*/ 7429 h 198119"/>
                <a:gd name="connsiteX1" fmla="*/ 173355 w 198119"/>
                <a:gd name="connsiteY1" fmla="*/ 0 h 198119"/>
                <a:gd name="connsiteX2" fmla="*/ 156020 w 198119"/>
                <a:gd name="connsiteY2" fmla="*/ 7429 h 198119"/>
                <a:gd name="connsiteX3" fmla="*/ 99060 w 198119"/>
                <a:gd name="connsiteY3" fmla="*/ 64389 h 198119"/>
                <a:gd name="connsiteX4" fmla="*/ 42101 w 198119"/>
                <a:gd name="connsiteY4" fmla="*/ 7429 h 198119"/>
                <a:gd name="connsiteX5" fmla="*/ 7429 w 198119"/>
                <a:gd name="connsiteY5" fmla="*/ 7429 h 198119"/>
                <a:gd name="connsiteX6" fmla="*/ 7429 w 198119"/>
                <a:gd name="connsiteY6" fmla="*/ 42101 h 198119"/>
                <a:gd name="connsiteX7" fmla="*/ 64389 w 198119"/>
                <a:gd name="connsiteY7" fmla="*/ 99060 h 198119"/>
                <a:gd name="connsiteX8" fmla="*/ 7429 w 198119"/>
                <a:gd name="connsiteY8" fmla="*/ 156020 h 198119"/>
                <a:gd name="connsiteX9" fmla="*/ 7429 w 198119"/>
                <a:gd name="connsiteY9" fmla="*/ 190691 h 198119"/>
                <a:gd name="connsiteX10" fmla="*/ 42101 w 198119"/>
                <a:gd name="connsiteY10" fmla="*/ 190691 h 198119"/>
                <a:gd name="connsiteX11" fmla="*/ 99060 w 198119"/>
                <a:gd name="connsiteY11" fmla="*/ 133731 h 198119"/>
                <a:gd name="connsiteX12" fmla="*/ 156020 w 198119"/>
                <a:gd name="connsiteY12" fmla="*/ 190691 h 198119"/>
                <a:gd name="connsiteX13" fmla="*/ 190691 w 198119"/>
                <a:gd name="connsiteY13" fmla="*/ 190691 h 198119"/>
                <a:gd name="connsiteX14" fmla="*/ 190691 w 198119"/>
                <a:gd name="connsiteY14" fmla="*/ 156020 h 198119"/>
                <a:gd name="connsiteX15" fmla="*/ 133731 w 198119"/>
                <a:gd name="connsiteY15" fmla="*/ 99060 h 198119"/>
                <a:gd name="connsiteX16" fmla="*/ 190691 w 198119"/>
                <a:gd name="connsiteY16" fmla="*/ 42101 h 198119"/>
                <a:gd name="connsiteX17" fmla="*/ 190691 w 198119"/>
                <a:gd name="connsiteY17" fmla="*/ 7429 h 1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119" h="198119">
                  <a:moveTo>
                    <a:pt x="190691" y="7429"/>
                  </a:moveTo>
                  <a:cubicBezTo>
                    <a:pt x="185738" y="2477"/>
                    <a:pt x="179546" y="0"/>
                    <a:pt x="173355" y="0"/>
                  </a:cubicBezTo>
                  <a:cubicBezTo>
                    <a:pt x="167164" y="0"/>
                    <a:pt x="160973" y="2477"/>
                    <a:pt x="156020" y="7429"/>
                  </a:cubicBezTo>
                  <a:lnTo>
                    <a:pt x="99060" y="64389"/>
                  </a:lnTo>
                  <a:lnTo>
                    <a:pt x="42101" y="7429"/>
                  </a:lnTo>
                  <a:cubicBezTo>
                    <a:pt x="32194" y="-2476"/>
                    <a:pt x="17336" y="-2476"/>
                    <a:pt x="7429" y="7429"/>
                  </a:cubicBezTo>
                  <a:cubicBezTo>
                    <a:pt x="-2476" y="17336"/>
                    <a:pt x="-2476" y="32194"/>
                    <a:pt x="7429" y="42101"/>
                  </a:cubicBezTo>
                  <a:lnTo>
                    <a:pt x="64389" y="99060"/>
                  </a:lnTo>
                  <a:lnTo>
                    <a:pt x="7429" y="156020"/>
                  </a:lnTo>
                  <a:cubicBezTo>
                    <a:pt x="-2476" y="165926"/>
                    <a:pt x="-2476" y="180785"/>
                    <a:pt x="7429" y="190691"/>
                  </a:cubicBezTo>
                  <a:cubicBezTo>
                    <a:pt x="17336" y="200596"/>
                    <a:pt x="32194" y="200596"/>
                    <a:pt x="42101" y="190691"/>
                  </a:cubicBezTo>
                  <a:lnTo>
                    <a:pt x="99060" y="133731"/>
                  </a:lnTo>
                  <a:lnTo>
                    <a:pt x="156020" y="190691"/>
                  </a:lnTo>
                  <a:cubicBezTo>
                    <a:pt x="165926" y="200596"/>
                    <a:pt x="180785" y="200596"/>
                    <a:pt x="190691" y="190691"/>
                  </a:cubicBezTo>
                  <a:cubicBezTo>
                    <a:pt x="200596" y="180785"/>
                    <a:pt x="200596" y="165926"/>
                    <a:pt x="190691" y="156020"/>
                  </a:cubicBezTo>
                  <a:lnTo>
                    <a:pt x="133731" y="99060"/>
                  </a:lnTo>
                  <a:lnTo>
                    <a:pt x="190691" y="42101"/>
                  </a:lnTo>
                  <a:cubicBezTo>
                    <a:pt x="200596" y="32194"/>
                    <a:pt x="200596" y="17336"/>
                    <a:pt x="190691" y="7429"/>
                  </a:cubicBezTo>
                  <a:close/>
                </a:path>
              </a:pathLst>
            </a:custGeom>
            <a:solidFill>
              <a:srgbClr val="FFFFFF"/>
            </a:solidFill>
            <a:ln w="1230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37F0EF-7A34-4BC9-83B1-667176F2EFD4}"/>
                </a:ext>
              </a:extLst>
            </p:cNvPr>
            <p:cNvSpPr/>
            <p:nvPr/>
          </p:nvSpPr>
          <p:spPr>
            <a:xfrm>
              <a:off x="3610354" y="3548760"/>
              <a:ext cx="198120" cy="198120"/>
            </a:xfrm>
            <a:custGeom>
              <a:avLst/>
              <a:gdLst>
                <a:gd name="connsiteX0" fmla="*/ 7429 w 198120"/>
                <a:gd name="connsiteY0" fmla="*/ 190691 h 198120"/>
                <a:gd name="connsiteX1" fmla="*/ 24765 w 198120"/>
                <a:gd name="connsiteY1" fmla="*/ 198120 h 198120"/>
                <a:gd name="connsiteX2" fmla="*/ 42101 w 198120"/>
                <a:gd name="connsiteY2" fmla="*/ 190691 h 198120"/>
                <a:gd name="connsiteX3" fmla="*/ 99060 w 198120"/>
                <a:gd name="connsiteY3" fmla="*/ 133731 h 198120"/>
                <a:gd name="connsiteX4" fmla="*/ 156020 w 198120"/>
                <a:gd name="connsiteY4" fmla="*/ 190691 h 198120"/>
                <a:gd name="connsiteX5" fmla="*/ 190691 w 198120"/>
                <a:gd name="connsiteY5" fmla="*/ 190691 h 198120"/>
                <a:gd name="connsiteX6" fmla="*/ 190691 w 198120"/>
                <a:gd name="connsiteY6" fmla="*/ 156019 h 198120"/>
                <a:gd name="connsiteX7" fmla="*/ 133731 w 198120"/>
                <a:gd name="connsiteY7" fmla="*/ 99060 h 198120"/>
                <a:gd name="connsiteX8" fmla="*/ 190691 w 198120"/>
                <a:gd name="connsiteY8" fmla="*/ 42101 h 198120"/>
                <a:gd name="connsiteX9" fmla="*/ 190691 w 198120"/>
                <a:gd name="connsiteY9" fmla="*/ 7430 h 198120"/>
                <a:gd name="connsiteX10" fmla="*/ 156020 w 198120"/>
                <a:gd name="connsiteY10" fmla="*/ 7430 h 198120"/>
                <a:gd name="connsiteX11" fmla="*/ 99060 w 198120"/>
                <a:gd name="connsiteY11" fmla="*/ 64389 h 198120"/>
                <a:gd name="connsiteX12" fmla="*/ 42101 w 198120"/>
                <a:gd name="connsiteY12" fmla="*/ 7430 h 198120"/>
                <a:gd name="connsiteX13" fmla="*/ 7429 w 198120"/>
                <a:gd name="connsiteY13" fmla="*/ 7430 h 198120"/>
                <a:gd name="connsiteX14" fmla="*/ 7429 w 198120"/>
                <a:gd name="connsiteY14" fmla="*/ 42101 h 198120"/>
                <a:gd name="connsiteX15" fmla="*/ 64389 w 198120"/>
                <a:gd name="connsiteY15" fmla="*/ 99060 h 198120"/>
                <a:gd name="connsiteX16" fmla="*/ 7429 w 198120"/>
                <a:gd name="connsiteY16" fmla="*/ 156019 h 198120"/>
                <a:gd name="connsiteX17" fmla="*/ 7429 w 198120"/>
                <a:gd name="connsiteY17" fmla="*/ 190691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120" h="198120">
                  <a:moveTo>
                    <a:pt x="7429" y="190691"/>
                  </a:moveTo>
                  <a:cubicBezTo>
                    <a:pt x="12383" y="195644"/>
                    <a:pt x="18574" y="198120"/>
                    <a:pt x="24765" y="198120"/>
                  </a:cubicBezTo>
                  <a:cubicBezTo>
                    <a:pt x="30956" y="198120"/>
                    <a:pt x="37148" y="195644"/>
                    <a:pt x="42101" y="190691"/>
                  </a:cubicBezTo>
                  <a:lnTo>
                    <a:pt x="99060" y="133731"/>
                  </a:lnTo>
                  <a:lnTo>
                    <a:pt x="156020" y="190691"/>
                  </a:lnTo>
                  <a:cubicBezTo>
                    <a:pt x="165926" y="200597"/>
                    <a:pt x="180785" y="200597"/>
                    <a:pt x="190691" y="190691"/>
                  </a:cubicBezTo>
                  <a:cubicBezTo>
                    <a:pt x="200597" y="180784"/>
                    <a:pt x="200597" y="165926"/>
                    <a:pt x="190691" y="156019"/>
                  </a:cubicBezTo>
                  <a:lnTo>
                    <a:pt x="133731" y="99060"/>
                  </a:lnTo>
                  <a:lnTo>
                    <a:pt x="190691" y="42101"/>
                  </a:lnTo>
                  <a:cubicBezTo>
                    <a:pt x="200597" y="32195"/>
                    <a:pt x="200597" y="17336"/>
                    <a:pt x="190691" y="7430"/>
                  </a:cubicBezTo>
                  <a:cubicBezTo>
                    <a:pt x="180785" y="-2477"/>
                    <a:pt x="165926" y="-2477"/>
                    <a:pt x="156020" y="7430"/>
                  </a:cubicBezTo>
                  <a:lnTo>
                    <a:pt x="99060" y="64389"/>
                  </a:lnTo>
                  <a:lnTo>
                    <a:pt x="42101" y="7430"/>
                  </a:lnTo>
                  <a:cubicBezTo>
                    <a:pt x="32194" y="-2477"/>
                    <a:pt x="17336" y="-2477"/>
                    <a:pt x="7429" y="7430"/>
                  </a:cubicBezTo>
                  <a:cubicBezTo>
                    <a:pt x="-2476" y="17336"/>
                    <a:pt x="-2476" y="32195"/>
                    <a:pt x="7429" y="42101"/>
                  </a:cubicBezTo>
                  <a:lnTo>
                    <a:pt x="64389" y="99060"/>
                  </a:lnTo>
                  <a:lnTo>
                    <a:pt x="7429" y="156019"/>
                  </a:lnTo>
                  <a:cubicBezTo>
                    <a:pt x="-2476" y="165926"/>
                    <a:pt x="-2476" y="180784"/>
                    <a:pt x="7429" y="190691"/>
                  </a:cubicBezTo>
                  <a:close/>
                </a:path>
              </a:pathLst>
            </a:custGeom>
            <a:solidFill>
              <a:srgbClr val="FFFFFF"/>
            </a:solidFill>
            <a:ln w="12303" cap="flat">
              <a:noFill/>
              <a:prstDash val="solid"/>
              <a:miter/>
            </a:ln>
          </p:spPr>
          <p:txBody>
            <a:bodyPr rtlCol="0" anchor="ctr"/>
            <a:lstStyle/>
            <a:p>
              <a:endParaRPr lang="en-US"/>
            </a:p>
          </p:txBody>
        </p:sp>
      </p:grpSp>
      <p:sp>
        <p:nvSpPr>
          <p:cNvPr id="11" name="Title 1">
            <a:extLst>
              <a:ext uri="{FF2B5EF4-FFF2-40B4-BE49-F238E27FC236}">
                <a16:creationId xmlns:a16="http://schemas.microsoft.com/office/drawing/2014/main" id="{BFC88AB5-1576-028A-3F63-A6D7191C3006}"/>
              </a:ext>
            </a:extLst>
          </p:cNvPr>
          <p:cNvSpPr txBox="1">
            <a:spLocks/>
          </p:cNvSpPr>
          <p:nvPr/>
        </p:nvSpPr>
        <p:spPr>
          <a:xfrm>
            <a:off x="1142999" y="419101"/>
            <a:ext cx="16002002" cy="533399"/>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3600">
                <a:solidFill>
                  <a:schemeClr val="bg2"/>
                </a:solidFill>
              </a:rPr>
              <a:t>3 Tips</a:t>
            </a:r>
          </a:p>
        </p:txBody>
      </p:sp>
      <p:grpSp>
        <p:nvGrpSpPr>
          <p:cNvPr id="20" name="Group 19">
            <a:extLst>
              <a:ext uri="{FF2B5EF4-FFF2-40B4-BE49-F238E27FC236}">
                <a16:creationId xmlns:a16="http://schemas.microsoft.com/office/drawing/2014/main" id="{B17D50F3-DFD0-0C0E-510E-B6CE03D43FDC}"/>
              </a:ext>
            </a:extLst>
          </p:cNvPr>
          <p:cNvGrpSpPr/>
          <p:nvPr/>
        </p:nvGrpSpPr>
        <p:grpSpPr>
          <a:xfrm>
            <a:off x="8739471" y="2047886"/>
            <a:ext cx="1137978" cy="967353"/>
            <a:chOff x="8164663" y="3480941"/>
            <a:chExt cx="1137978" cy="967353"/>
          </a:xfrm>
        </p:grpSpPr>
        <p:pic>
          <p:nvPicPr>
            <p:cNvPr id="17" name="Graphic 16" descr="Wrench with solid fill">
              <a:extLst>
                <a:ext uri="{FF2B5EF4-FFF2-40B4-BE49-F238E27FC236}">
                  <a16:creationId xmlns:a16="http://schemas.microsoft.com/office/drawing/2014/main" id="{B7DC6E05-0009-7C2A-2396-01763EAECF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133126">
              <a:off x="8873792" y="3480941"/>
              <a:ext cx="428849" cy="428849"/>
            </a:xfrm>
            <a:prstGeom prst="rect">
              <a:avLst/>
            </a:prstGeom>
          </p:spPr>
        </p:pic>
        <p:pic>
          <p:nvPicPr>
            <p:cNvPr id="19" name="Graphic 18" descr="Hero Male with solid fill">
              <a:extLst>
                <a:ext uri="{FF2B5EF4-FFF2-40B4-BE49-F238E27FC236}">
                  <a16:creationId xmlns:a16="http://schemas.microsoft.com/office/drawing/2014/main" id="{2483976F-7D7C-D034-95EA-39CA42CE02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64663" y="3533894"/>
              <a:ext cx="914400" cy="914400"/>
            </a:xfrm>
            <a:prstGeom prst="rect">
              <a:avLst/>
            </a:prstGeom>
          </p:spPr>
        </p:pic>
      </p:grpSp>
    </p:spTree>
    <p:extLst>
      <p:ext uri="{BB962C8B-B14F-4D97-AF65-F5344CB8AC3E}">
        <p14:creationId xmlns:p14="http://schemas.microsoft.com/office/powerpoint/2010/main" val="296894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C92A-3736-4AE0-ABCC-1542FF76BEE9}"/>
              </a:ext>
            </a:extLst>
          </p:cNvPr>
          <p:cNvSpPr>
            <a:spLocks noGrp="1"/>
          </p:cNvSpPr>
          <p:nvPr>
            <p:ph type="title"/>
          </p:nvPr>
        </p:nvSpPr>
        <p:spPr/>
        <p:txBody>
          <a:bodyPr/>
          <a:lstStyle/>
          <a:p>
            <a:r>
              <a:rPr lang="en-US"/>
              <a:t>TYPICAL PROJECT STEPS AND TIMELINES</a:t>
            </a:r>
          </a:p>
        </p:txBody>
      </p:sp>
      <p:sp>
        <p:nvSpPr>
          <p:cNvPr id="43" name="Rounded Rectangle 4">
            <a:extLst>
              <a:ext uri="{FF2B5EF4-FFF2-40B4-BE49-F238E27FC236}">
                <a16:creationId xmlns:a16="http://schemas.microsoft.com/office/drawing/2014/main" id="{1DF3C3DF-745B-4788-8B1B-24AC343349A3}"/>
              </a:ext>
            </a:extLst>
          </p:cNvPr>
          <p:cNvSpPr/>
          <p:nvPr/>
        </p:nvSpPr>
        <p:spPr>
          <a:xfrm>
            <a:off x="950204" y="2129298"/>
            <a:ext cx="16510327" cy="1918831"/>
          </a:xfrm>
          <a:prstGeom prst="roundRect">
            <a:avLst>
              <a:gd name="adj" fmla="val 24931"/>
            </a:avLst>
          </a:prstGeom>
          <a:noFill/>
          <a:ln w="381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3" name="TextBox 82">
            <a:extLst>
              <a:ext uri="{FF2B5EF4-FFF2-40B4-BE49-F238E27FC236}">
                <a16:creationId xmlns:a16="http://schemas.microsoft.com/office/drawing/2014/main" id="{523A3EA9-019D-43C8-8D2E-C0C0BF4BE9FB}"/>
              </a:ext>
            </a:extLst>
          </p:cNvPr>
          <p:cNvSpPr txBox="1"/>
          <p:nvPr/>
        </p:nvSpPr>
        <p:spPr>
          <a:xfrm>
            <a:off x="4157333" y="6036832"/>
            <a:ext cx="3291975" cy="2246769"/>
          </a:xfrm>
          <a:prstGeom prst="rect">
            <a:avLst/>
          </a:prstGeom>
          <a:noFill/>
        </p:spPr>
        <p:txBody>
          <a:bodyPr wrap="square" rtlCol="0">
            <a:spAutoFit/>
          </a:bodyPr>
          <a:lstStyle/>
          <a:p>
            <a:pPr algn="ctr"/>
            <a:r>
              <a:rPr lang="en-US" sz="2000">
                <a:solidFill>
                  <a:schemeClr val="tx2"/>
                </a:solidFill>
              </a:rPr>
              <a:t>We review the </a:t>
            </a:r>
            <a:r>
              <a:rPr lang="en-US" sz="2000">
                <a:solidFill>
                  <a:schemeClr val="accent1">
                    <a:lumMod val="75000"/>
                  </a:schemeClr>
                </a:solidFill>
              </a:rPr>
              <a:t>AS-IS</a:t>
            </a:r>
            <a:r>
              <a:rPr lang="en-US" sz="2000">
                <a:solidFill>
                  <a:schemeClr val="tx2"/>
                </a:solidFill>
              </a:rPr>
              <a:t> situation. We determine </a:t>
            </a:r>
            <a:r>
              <a:rPr lang="en-US" sz="2000">
                <a:solidFill>
                  <a:schemeClr val="accent1">
                    <a:lumMod val="75000"/>
                  </a:schemeClr>
                </a:solidFill>
              </a:rPr>
              <a:t>TO-BE </a:t>
            </a:r>
            <a:r>
              <a:rPr lang="en-US" sz="2000">
                <a:solidFill>
                  <a:schemeClr val="tx2"/>
                </a:solidFill>
              </a:rPr>
              <a:t>alternatives and assess the </a:t>
            </a:r>
            <a:r>
              <a:rPr lang="en-US" sz="2000">
                <a:solidFill>
                  <a:schemeClr val="accent1">
                    <a:lumMod val="75000"/>
                  </a:schemeClr>
                </a:solidFill>
              </a:rPr>
              <a:t>Business Case </a:t>
            </a:r>
            <a:r>
              <a:rPr lang="en-US" sz="2000">
                <a:solidFill>
                  <a:schemeClr val="tx2"/>
                </a:solidFill>
              </a:rPr>
              <a:t>and </a:t>
            </a:r>
            <a:r>
              <a:rPr lang="en-US" sz="2000">
                <a:solidFill>
                  <a:schemeClr val="accent1">
                    <a:lumMod val="75000"/>
                  </a:schemeClr>
                </a:solidFill>
              </a:rPr>
              <a:t>the Roadmap </a:t>
            </a:r>
            <a:r>
              <a:rPr lang="en-US" sz="2000">
                <a:solidFill>
                  <a:schemeClr val="tx2"/>
                </a:solidFill>
              </a:rPr>
              <a:t>for each option. We then pick together the best alternative.</a:t>
            </a:r>
          </a:p>
        </p:txBody>
      </p:sp>
      <p:sp>
        <p:nvSpPr>
          <p:cNvPr id="84" name="TextBox 83">
            <a:extLst>
              <a:ext uri="{FF2B5EF4-FFF2-40B4-BE49-F238E27FC236}">
                <a16:creationId xmlns:a16="http://schemas.microsoft.com/office/drawing/2014/main" id="{BD0699EA-37E8-4039-95B5-37AAD8E6CD0C}"/>
              </a:ext>
            </a:extLst>
          </p:cNvPr>
          <p:cNvSpPr txBox="1"/>
          <p:nvPr/>
        </p:nvSpPr>
        <p:spPr>
          <a:xfrm>
            <a:off x="3960998" y="4861038"/>
            <a:ext cx="3488311" cy="1077218"/>
          </a:xfrm>
          <a:prstGeom prst="rect">
            <a:avLst/>
          </a:prstGeom>
          <a:noFill/>
        </p:spPr>
        <p:txBody>
          <a:bodyPr wrap="square" rtlCol="0">
            <a:spAutoFit/>
          </a:bodyPr>
          <a:lstStyle/>
          <a:p>
            <a:pPr algn="ctr"/>
            <a:r>
              <a:rPr lang="en-US" sz="3200">
                <a:latin typeface="+mj-lt"/>
              </a:rPr>
              <a:t>Process </a:t>
            </a:r>
          </a:p>
          <a:p>
            <a:pPr algn="ctr"/>
            <a:r>
              <a:rPr lang="en-US" sz="3200">
                <a:latin typeface="+mj-lt"/>
              </a:rPr>
              <a:t>Review</a:t>
            </a:r>
          </a:p>
        </p:txBody>
      </p:sp>
      <p:sp>
        <p:nvSpPr>
          <p:cNvPr id="86" name="TextBox 85">
            <a:extLst>
              <a:ext uri="{FF2B5EF4-FFF2-40B4-BE49-F238E27FC236}">
                <a16:creationId xmlns:a16="http://schemas.microsoft.com/office/drawing/2014/main" id="{97B74500-3EDA-4673-9BE3-6912F143669C}"/>
              </a:ext>
            </a:extLst>
          </p:cNvPr>
          <p:cNvSpPr txBox="1"/>
          <p:nvPr/>
        </p:nvSpPr>
        <p:spPr>
          <a:xfrm>
            <a:off x="7696200" y="6057900"/>
            <a:ext cx="3240000" cy="1631216"/>
          </a:xfrm>
          <a:prstGeom prst="rect">
            <a:avLst/>
          </a:prstGeom>
          <a:noFill/>
        </p:spPr>
        <p:txBody>
          <a:bodyPr wrap="square" rtlCol="0">
            <a:spAutoFit/>
          </a:bodyPr>
          <a:lstStyle/>
          <a:p>
            <a:pPr algn="ctr"/>
            <a:r>
              <a:rPr lang="en-US" sz="2000">
                <a:solidFill>
                  <a:schemeClr val="tx2"/>
                </a:solidFill>
              </a:rPr>
              <a:t>We draft the </a:t>
            </a:r>
            <a:r>
              <a:rPr lang="en-US" sz="2000">
                <a:solidFill>
                  <a:schemeClr val="accent1">
                    <a:lumMod val="75000"/>
                  </a:schemeClr>
                </a:solidFill>
              </a:rPr>
              <a:t>Solution Design Documents</a:t>
            </a:r>
            <a:r>
              <a:rPr lang="en-US" sz="2000">
                <a:solidFill>
                  <a:schemeClr val="tx2"/>
                </a:solidFill>
              </a:rPr>
              <a:t>, with all the technical information needed to develop, test and maintain the solution. </a:t>
            </a:r>
          </a:p>
        </p:txBody>
      </p:sp>
      <p:sp>
        <p:nvSpPr>
          <p:cNvPr id="87" name="TextBox 86">
            <a:extLst>
              <a:ext uri="{FF2B5EF4-FFF2-40B4-BE49-F238E27FC236}">
                <a16:creationId xmlns:a16="http://schemas.microsoft.com/office/drawing/2014/main" id="{C2FB88F7-3962-40E5-8FE6-BDE31BD45255}"/>
              </a:ext>
            </a:extLst>
          </p:cNvPr>
          <p:cNvSpPr txBox="1"/>
          <p:nvPr/>
        </p:nvSpPr>
        <p:spPr>
          <a:xfrm>
            <a:off x="7410576" y="4861038"/>
            <a:ext cx="3488311" cy="1077218"/>
          </a:xfrm>
          <a:prstGeom prst="rect">
            <a:avLst/>
          </a:prstGeom>
          <a:noFill/>
        </p:spPr>
        <p:txBody>
          <a:bodyPr wrap="square" rtlCol="0">
            <a:spAutoFit/>
          </a:bodyPr>
          <a:lstStyle/>
          <a:p>
            <a:pPr algn="ctr"/>
            <a:r>
              <a:rPr lang="en-US" sz="3200">
                <a:latin typeface="+mj-lt"/>
              </a:rPr>
              <a:t>Solution </a:t>
            </a:r>
          </a:p>
          <a:p>
            <a:pPr algn="ctr"/>
            <a:r>
              <a:rPr lang="en-US" sz="3200">
                <a:latin typeface="+mj-lt"/>
              </a:rPr>
              <a:t>Design</a:t>
            </a:r>
          </a:p>
        </p:txBody>
      </p:sp>
      <p:sp>
        <p:nvSpPr>
          <p:cNvPr id="89" name="TextBox 88">
            <a:extLst>
              <a:ext uri="{FF2B5EF4-FFF2-40B4-BE49-F238E27FC236}">
                <a16:creationId xmlns:a16="http://schemas.microsoft.com/office/drawing/2014/main" id="{547B42D6-21FC-4A33-A538-4C6CC308E212}"/>
              </a:ext>
            </a:extLst>
          </p:cNvPr>
          <p:cNvSpPr txBox="1"/>
          <p:nvPr/>
        </p:nvSpPr>
        <p:spPr>
          <a:xfrm>
            <a:off x="11247838" y="6016038"/>
            <a:ext cx="3240000" cy="2246769"/>
          </a:xfrm>
          <a:prstGeom prst="rect">
            <a:avLst/>
          </a:prstGeom>
          <a:noFill/>
        </p:spPr>
        <p:txBody>
          <a:bodyPr wrap="square" rtlCol="0">
            <a:spAutoFit/>
          </a:bodyPr>
          <a:lstStyle/>
          <a:p>
            <a:pPr algn="ctr"/>
            <a:r>
              <a:rPr lang="en-US" sz="2000">
                <a:solidFill>
                  <a:schemeClr val="tx2"/>
                </a:solidFill>
              </a:rPr>
              <a:t>We adopt an </a:t>
            </a:r>
            <a:r>
              <a:rPr lang="en-US" sz="2000">
                <a:solidFill>
                  <a:schemeClr val="accent1">
                    <a:lumMod val="75000"/>
                  </a:schemeClr>
                </a:solidFill>
              </a:rPr>
              <a:t>Agile</a:t>
            </a:r>
            <a:r>
              <a:rPr lang="en-US" sz="2000">
                <a:solidFill>
                  <a:schemeClr val="tx2"/>
                </a:solidFill>
              </a:rPr>
              <a:t> approach to develop a robust, scalable and secure solution, by using best practice principles. We incorporate feedback and thoroughly </a:t>
            </a:r>
            <a:r>
              <a:rPr lang="en-US" sz="2000">
                <a:solidFill>
                  <a:schemeClr val="accent1">
                    <a:lumMod val="75000"/>
                  </a:schemeClr>
                </a:solidFill>
              </a:rPr>
              <a:t>test</a:t>
            </a:r>
            <a:r>
              <a:rPr lang="en-US" sz="2000">
                <a:solidFill>
                  <a:schemeClr val="tx2"/>
                </a:solidFill>
              </a:rPr>
              <a:t> each component.</a:t>
            </a:r>
          </a:p>
        </p:txBody>
      </p:sp>
      <p:sp>
        <p:nvSpPr>
          <p:cNvPr id="90" name="TextBox 89">
            <a:extLst>
              <a:ext uri="{FF2B5EF4-FFF2-40B4-BE49-F238E27FC236}">
                <a16:creationId xmlns:a16="http://schemas.microsoft.com/office/drawing/2014/main" id="{A003A4A2-3930-471A-89F6-C3EC8B88DCE9}"/>
              </a:ext>
            </a:extLst>
          </p:cNvPr>
          <p:cNvSpPr txBox="1"/>
          <p:nvPr/>
        </p:nvSpPr>
        <p:spPr>
          <a:xfrm>
            <a:off x="11230248" y="4841489"/>
            <a:ext cx="3488311" cy="584775"/>
          </a:xfrm>
          <a:prstGeom prst="rect">
            <a:avLst/>
          </a:prstGeom>
          <a:noFill/>
        </p:spPr>
        <p:txBody>
          <a:bodyPr wrap="square" rtlCol="0">
            <a:spAutoFit/>
          </a:bodyPr>
          <a:lstStyle/>
          <a:p>
            <a:pPr algn="ctr"/>
            <a:r>
              <a:rPr lang="en-US" sz="3200">
                <a:latin typeface="+mj-lt"/>
              </a:rPr>
              <a:t>Development</a:t>
            </a:r>
          </a:p>
        </p:txBody>
      </p:sp>
      <p:sp>
        <p:nvSpPr>
          <p:cNvPr id="92" name="TextBox 91">
            <a:extLst>
              <a:ext uri="{FF2B5EF4-FFF2-40B4-BE49-F238E27FC236}">
                <a16:creationId xmlns:a16="http://schemas.microsoft.com/office/drawing/2014/main" id="{1F4EEAD0-FFA5-431D-BB6E-2FC63F1CA236}"/>
              </a:ext>
            </a:extLst>
          </p:cNvPr>
          <p:cNvSpPr txBox="1"/>
          <p:nvPr/>
        </p:nvSpPr>
        <p:spPr>
          <a:xfrm>
            <a:off x="14773933" y="6036832"/>
            <a:ext cx="3240000" cy="1938992"/>
          </a:xfrm>
          <a:prstGeom prst="rect">
            <a:avLst/>
          </a:prstGeom>
          <a:noFill/>
        </p:spPr>
        <p:txBody>
          <a:bodyPr wrap="square" rtlCol="0">
            <a:spAutoFit/>
          </a:bodyPr>
          <a:lstStyle/>
          <a:p>
            <a:pPr algn="ctr"/>
            <a:r>
              <a:rPr lang="en-US" sz="2000">
                <a:solidFill>
                  <a:schemeClr val="tx2"/>
                </a:solidFill>
              </a:rPr>
              <a:t>We provide support during </a:t>
            </a:r>
            <a:r>
              <a:rPr lang="en-US" sz="2000">
                <a:solidFill>
                  <a:schemeClr val="accent1">
                    <a:lumMod val="75000"/>
                  </a:schemeClr>
                </a:solidFill>
              </a:rPr>
              <a:t>user acceptance testing</a:t>
            </a:r>
            <a:r>
              <a:rPr lang="en-US" sz="2000">
                <a:solidFill>
                  <a:schemeClr val="tx2"/>
                </a:solidFill>
              </a:rPr>
              <a:t>, go live, hyper care and maintenance. We address any </a:t>
            </a:r>
            <a:r>
              <a:rPr lang="en-US" sz="2000">
                <a:solidFill>
                  <a:schemeClr val="accent1">
                    <a:lumMod val="75000"/>
                  </a:schemeClr>
                </a:solidFill>
              </a:rPr>
              <a:t>questions</a:t>
            </a:r>
            <a:r>
              <a:rPr lang="en-US" sz="2000">
                <a:solidFill>
                  <a:schemeClr val="tx2"/>
                </a:solidFill>
              </a:rPr>
              <a:t> and note new feature requests.</a:t>
            </a:r>
          </a:p>
        </p:txBody>
      </p:sp>
      <p:sp>
        <p:nvSpPr>
          <p:cNvPr id="93" name="TextBox 92">
            <a:extLst>
              <a:ext uri="{FF2B5EF4-FFF2-40B4-BE49-F238E27FC236}">
                <a16:creationId xmlns:a16="http://schemas.microsoft.com/office/drawing/2014/main" id="{93FF140D-7D4B-49A8-A9A2-38BF9F74B55F}"/>
              </a:ext>
            </a:extLst>
          </p:cNvPr>
          <p:cNvSpPr txBox="1"/>
          <p:nvPr/>
        </p:nvSpPr>
        <p:spPr>
          <a:xfrm>
            <a:off x="15268313" y="4851941"/>
            <a:ext cx="2135124" cy="584775"/>
          </a:xfrm>
          <a:prstGeom prst="rect">
            <a:avLst/>
          </a:prstGeom>
          <a:noFill/>
        </p:spPr>
        <p:txBody>
          <a:bodyPr wrap="square" rtlCol="0">
            <a:spAutoFit/>
          </a:bodyPr>
          <a:lstStyle/>
          <a:p>
            <a:pPr algn="ctr"/>
            <a:r>
              <a:rPr lang="en-US" sz="3200">
                <a:latin typeface="+mj-lt"/>
              </a:rPr>
              <a:t>Support</a:t>
            </a:r>
          </a:p>
        </p:txBody>
      </p:sp>
      <p:grpSp>
        <p:nvGrpSpPr>
          <p:cNvPr id="23" name="Group 22">
            <a:extLst>
              <a:ext uri="{FF2B5EF4-FFF2-40B4-BE49-F238E27FC236}">
                <a16:creationId xmlns:a16="http://schemas.microsoft.com/office/drawing/2014/main" id="{9D65E662-32A0-4FE1-B4F4-B85093E02BBD}"/>
              </a:ext>
            </a:extLst>
          </p:cNvPr>
          <p:cNvGrpSpPr/>
          <p:nvPr/>
        </p:nvGrpSpPr>
        <p:grpSpPr>
          <a:xfrm>
            <a:off x="4763863" y="2477418"/>
            <a:ext cx="1822440" cy="2305050"/>
            <a:chOff x="3582331" y="3286556"/>
            <a:chExt cx="1822440" cy="2305050"/>
          </a:xfrm>
        </p:grpSpPr>
        <p:sp>
          <p:nvSpPr>
            <p:cNvPr id="48" name="Rectangle 47">
              <a:extLst>
                <a:ext uri="{FF2B5EF4-FFF2-40B4-BE49-F238E27FC236}">
                  <a16:creationId xmlns:a16="http://schemas.microsoft.com/office/drawing/2014/main" id="{B4769AD3-082E-4FFA-9CDC-78E4438001FB}"/>
                </a:ext>
              </a:extLst>
            </p:cNvPr>
            <p:cNvSpPr/>
            <p:nvPr/>
          </p:nvSpPr>
          <p:spPr>
            <a:xfrm>
              <a:off x="3582331" y="3286556"/>
              <a:ext cx="1822440" cy="2305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3" name="Graphic 27" descr="Playbook">
              <a:extLst>
                <a:ext uri="{FF2B5EF4-FFF2-40B4-BE49-F238E27FC236}">
                  <a16:creationId xmlns:a16="http://schemas.microsoft.com/office/drawing/2014/main" id="{4DD9644D-A11A-492A-A7AE-3256241244C3}"/>
                </a:ext>
              </a:extLst>
            </p:cNvPr>
            <p:cNvGrpSpPr/>
            <p:nvPr/>
          </p:nvGrpSpPr>
          <p:grpSpPr>
            <a:xfrm>
              <a:off x="4159294" y="4401165"/>
              <a:ext cx="674813" cy="692116"/>
              <a:chOff x="2864495" y="4430272"/>
              <a:chExt cx="674813" cy="692116"/>
            </a:xfrm>
            <a:solidFill>
              <a:schemeClr val="accent1"/>
            </a:solidFill>
          </p:grpSpPr>
          <p:sp>
            <p:nvSpPr>
              <p:cNvPr id="4" name="Freeform: Shape 3">
                <a:extLst>
                  <a:ext uri="{FF2B5EF4-FFF2-40B4-BE49-F238E27FC236}">
                    <a16:creationId xmlns:a16="http://schemas.microsoft.com/office/drawing/2014/main" id="{25B700DB-B3D2-4241-A5F0-9AA405A27E70}"/>
                  </a:ext>
                </a:extLst>
              </p:cNvPr>
              <p:cNvSpPr/>
              <p:nvPr/>
            </p:nvSpPr>
            <p:spPr>
              <a:xfrm>
                <a:off x="2864495" y="4430272"/>
                <a:ext cx="674813" cy="692116"/>
              </a:xfrm>
              <a:custGeom>
                <a:avLst/>
                <a:gdLst>
                  <a:gd name="connsiteX0" fmla="*/ 613745 w 674813"/>
                  <a:gd name="connsiteY0" fmla="*/ 631048 h 692116"/>
                  <a:gd name="connsiteX1" fmla="*/ 104835 w 674813"/>
                  <a:gd name="connsiteY1" fmla="*/ 631048 h 692116"/>
                  <a:gd name="connsiteX2" fmla="*/ 104835 w 674813"/>
                  <a:gd name="connsiteY2" fmla="*/ 61069 h 692116"/>
                  <a:gd name="connsiteX3" fmla="*/ 613745 w 674813"/>
                  <a:gd name="connsiteY3" fmla="*/ 61069 h 692116"/>
                  <a:gd name="connsiteX4" fmla="*/ 613745 w 674813"/>
                  <a:gd name="connsiteY4" fmla="*/ 631048 h 692116"/>
                  <a:gd name="connsiteX5" fmla="*/ 43766 w 674813"/>
                  <a:gd name="connsiteY5" fmla="*/ 0 h 692116"/>
                  <a:gd name="connsiteX6" fmla="*/ 43766 w 674813"/>
                  <a:gd name="connsiteY6" fmla="*/ 61069 h 692116"/>
                  <a:gd name="connsiteX7" fmla="*/ 30535 w 674813"/>
                  <a:gd name="connsiteY7" fmla="*/ 61069 h 692116"/>
                  <a:gd name="connsiteX8" fmla="*/ 3053 w 674813"/>
                  <a:gd name="connsiteY8" fmla="*/ 91604 h 692116"/>
                  <a:gd name="connsiteX9" fmla="*/ 30535 w 674813"/>
                  <a:gd name="connsiteY9" fmla="*/ 122138 h 692116"/>
                  <a:gd name="connsiteX10" fmla="*/ 43766 w 674813"/>
                  <a:gd name="connsiteY10" fmla="*/ 122138 h 692116"/>
                  <a:gd name="connsiteX11" fmla="*/ 43766 w 674813"/>
                  <a:gd name="connsiteY11" fmla="*/ 162851 h 692116"/>
                  <a:gd name="connsiteX12" fmla="*/ 30535 w 674813"/>
                  <a:gd name="connsiteY12" fmla="*/ 162851 h 692116"/>
                  <a:gd name="connsiteX13" fmla="*/ 0 w 674813"/>
                  <a:gd name="connsiteY13" fmla="*/ 193386 h 692116"/>
                  <a:gd name="connsiteX14" fmla="*/ 30535 w 674813"/>
                  <a:gd name="connsiteY14" fmla="*/ 223920 h 692116"/>
                  <a:gd name="connsiteX15" fmla="*/ 43766 w 674813"/>
                  <a:gd name="connsiteY15" fmla="*/ 223920 h 692116"/>
                  <a:gd name="connsiteX16" fmla="*/ 43766 w 674813"/>
                  <a:gd name="connsiteY16" fmla="*/ 264633 h 692116"/>
                  <a:gd name="connsiteX17" fmla="*/ 30535 w 674813"/>
                  <a:gd name="connsiteY17" fmla="*/ 264633 h 692116"/>
                  <a:gd name="connsiteX18" fmla="*/ 0 w 674813"/>
                  <a:gd name="connsiteY18" fmla="*/ 295167 h 692116"/>
                  <a:gd name="connsiteX19" fmla="*/ 30535 w 674813"/>
                  <a:gd name="connsiteY19" fmla="*/ 325702 h 692116"/>
                  <a:gd name="connsiteX20" fmla="*/ 43766 w 674813"/>
                  <a:gd name="connsiteY20" fmla="*/ 325702 h 692116"/>
                  <a:gd name="connsiteX21" fmla="*/ 43766 w 674813"/>
                  <a:gd name="connsiteY21" fmla="*/ 366415 h 692116"/>
                  <a:gd name="connsiteX22" fmla="*/ 30535 w 674813"/>
                  <a:gd name="connsiteY22" fmla="*/ 366415 h 692116"/>
                  <a:gd name="connsiteX23" fmla="*/ 0 w 674813"/>
                  <a:gd name="connsiteY23" fmla="*/ 396949 h 692116"/>
                  <a:gd name="connsiteX24" fmla="*/ 30535 w 674813"/>
                  <a:gd name="connsiteY24" fmla="*/ 427484 h 692116"/>
                  <a:gd name="connsiteX25" fmla="*/ 43766 w 674813"/>
                  <a:gd name="connsiteY25" fmla="*/ 427484 h 692116"/>
                  <a:gd name="connsiteX26" fmla="*/ 43766 w 674813"/>
                  <a:gd name="connsiteY26" fmla="*/ 468197 h 692116"/>
                  <a:gd name="connsiteX27" fmla="*/ 30535 w 674813"/>
                  <a:gd name="connsiteY27" fmla="*/ 468197 h 692116"/>
                  <a:gd name="connsiteX28" fmla="*/ 0 w 674813"/>
                  <a:gd name="connsiteY28" fmla="*/ 498731 h 692116"/>
                  <a:gd name="connsiteX29" fmla="*/ 30535 w 674813"/>
                  <a:gd name="connsiteY29" fmla="*/ 529266 h 692116"/>
                  <a:gd name="connsiteX30" fmla="*/ 43766 w 674813"/>
                  <a:gd name="connsiteY30" fmla="*/ 529266 h 692116"/>
                  <a:gd name="connsiteX31" fmla="*/ 43766 w 674813"/>
                  <a:gd name="connsiteY31" fmla="*/ 569979 h 692116"/>
                  <a:gd name="connsiteX32" fmla="*/ 30535 w 674813"/>
                  <a:gd name="connsiteY32" fmla="*/ 569979 h 692116"/>
                  <a:gd name="connsiteX33" fmla="*/ 0 w 674813"/>
                  <a:gd name="connsiteY33" fmla="*/ 600513 h 692116"/>
                  <a:gd name="connsiteX34" fmla="*/ 30535 w 674813"/>
                  <a:gd name="connsiteY34" fmla="*/ 631048 h 692116"/>
                  <a:gd name="connsiteX35" fmla="*/ 43766 w 674813"/>
                  <a:gd name="connsiteY35" fmla="*/ 631048 h 692116"/>
                  <a:gd name="connsiteX36" fmla="*/ 43766 w 674813"/>
                  <a:gd name="connsiteY36" fmla="*/ 692117 h 692116"/>
                  <a:gd name="connsiteX37" fmla="*/ 674814 w 674813"/>
                  <a:gd name="connsiteY37" fmla="*/ 692117 h 692116"/>
                  <a:gd name="connsiteX38" fmla="*/ 674814 w 674813"/>
                  <a:gd name="connsiteY38" fmla="*/ 0 h 692116"/>
                  <a:gd name="connsiteX39" fmla="*/ 43766 w 674813"/>
                  <a:gd name="connsiteY39" fmla="*/ 0 h 69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74813" h="692116">
                    <a:moveTo>
                      <a:pt x="613745" y="631048"/>
                    </a:moveTo>
                    <a:lnTo>
                      <a:pt x="104835" y="631048"/>
                    </a:lnTo>
                    <a:lnTo>
                      <a:pt x="104835" y="61069"/>
                    </a:lnTo>
                    <a:lnTo>
                      <a:pt x="613745" y="61069"/>
                    </a:lnTo>
                    <a:lnTo>
                      <a:pt x="613745" y="631048"/>
                    </a:lnTo>
                    <a:close/>
                    <a:moveTo>
                      <a:pt x="43766" y="0"/>
                    </a:moveTo>
                    <a:lnTo>
                      <a:pt x="43766" y="61069"/>
                    </a:lnTo>
                    <a:lnTo>
                      <a:pt x="30535" y="61069"/>
                    </a:lnTo>
                    <a:cubicBezTo>
                      <a:pt x="14249" y="62087"/>
                      <a:pt x="3053" y="75319"/>
                      <a:pt x="3053" y="91604"/>
                    </a:cubicBezTo>
                    <a:cubicBezTo>
                      <a:pt x="2036" y="107889"/>
                      <a:pt x="14249" y="121120"/>
                      <a:pt x="30535" y="122138"/>
                    </a:cubicBezTo>
                    <a:lnTo>
                      <a:pt x="43766" y="122138"/>
                    </a:lnTo>
                    <a:lnTo>
                      <a:pt x="43766" y="162851"/>
                    </a:lnTo>
                    <a:lnTo>
                      <a:pt x="30535" y="162851"/>
                    </a:lnTo>
                    <a:cubicBezTo>
                      <a:pt x="13232" y="162851"/>
                      <a:pt x="0" y="176083"/>
                      <a:pt x="0" y="193386"/>
                    </a:cubicBezTo>
                    <a:cubicBezTo>
                      <a:pt x="0" y="210688"/>
                      <a:pt x="13232" y="223920"/>
                      <a:pt x="30535" y="223920"/>
                    </a:cubicBezTo>
                    <a:lnTo>
                      <a:pt x="43766" y="223920"/>
                    </a:lnTo>
                    <a:lnTo>
                      <a:pt x="43766" y="264633"/>
                    </a:lnTo>
                    <a:lnTo>
                      <a:pt x="30535" y="264633"/>
                    </a:lnTo>
                    <a:cubicBezTo>
                      <a:pt x="13232" y="264633"/>
                      <a:pt x="0" y="277865"/>
                      <a:pt x="0" y="295167"/>
                    </a:cubicBezTo>
                    <a:cubicBezTo>
                      <a:pt x="0" y="312470"/>
                      <a:pt x="13232" y="325702"/>
                      <a:pt x="30535" y="325702"/>
                    </a:cubicBezTo>
                    <a:lnTo>
                      <a:pt x="43766" y="325702"/>
                    </a:lnTo>
                    <a:lnTo>
                      <a:pt x="43766" y="366415"/>
                    </a:lnTo>
                    <a:lnTo>
                      <a:pt x="30535" y="366415"/>
                    </a:lnTo>
                    <a:cubicBezTo>
                      <a:pt x="13232" y="366415"/>
                      <a:pt x="0" y="379646"/>
                      <a:pt x="0" y="396949"/>
                    </a:cubicBezTo>
                    <a:cubicBezTo>
                      <a:pt x="0" y="414252"/>
                      <a:pt x="13232" y="427484"/>
                      <a:pt x="30535" y="427484"/>
                    </a:cubicBezTo>
                    <a:lnTo>
                      <a:pt x="43766" y="427484"/>
                    </a:lnTo>
                    <a:lnTo>
                      <a:pt x="43766" y="468197"/>
                    </a:lnTo>
                    <a:lnTo>
                      <a:pt x="30535" y="468197"/>
                    </a:lnTo>
                    <a:cubicBezTo>
                      <a:pt x="13232" y="468197"/>
                      <a:pt x="0" y="481428"/>
                      <a:pt x="0" y="498731"/>
                    </a:cubicBezTo>
                    <a:cubicBezTo>
                      <a:pt x="0" y="516034"/>
                      <a:pt x="13232" y="529266"/>
                      <a:pt x="30535" y="529266"/>
                    </a:cubicBezTo>
                    <a:lnTo>
                      <a:pt x="43766" y="529266"/>
                    </a:lnTo>
                    <a:lnTo>
                      <a:pt x="43766" y="569979"/>
                    </a:lnTo>
                    <a:lnTo>
                      <a:pt x="30535" y="569979"/>
                    </a:lnTo>
                    <a:cubicBezTo>
                      <a:pt x="13232" y="569979"/>
                      <a:pt x="0" y="583210"/>
                      <a:pt x="0" y="600513"/>
                    </a:cubicBezTo>
                    <a:cubicBezTo>
                      <a:pt x="0" y="617816"/>
                      <a:pt x="13232" y="631048"/>
                      <a:pt x="30535" y="631048"/>
                    </a:cubicBezTo>
                    <a:lnTo>
                      <a:pt x="43766" y="631048"/>
                    </a:lnTo>
                    <a:lnTo>
                      <a:pt x="43766" y="692117"/>
                    </a:lnTo>
                    <a:lnTo>
                      <a:pt x="674814" y="692117"/>
                    </a:lnTo>
                    <a:lnTo>
                      <a:pt x="674814" y="0"/>
                    </a:lnTo>
                    <a:lnTo>
                      <a:pt x="43766" y="0"/>
                    </a:lnTo>
                    <a:close/>
                  </a:path>
                </a:pathLst>
              </a:custGeom>
              <a:grpFill/>
              <a:ln w="1012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E665AA21-DCE5-4046-91FD-87E8008F8533}"/>
                  </a:ext>
                </a:extLst>
              </p:cNvPr>
              <p:cNvSpPr/>
              <p:nvPr/>
            </p:nvSpPr>
            <p:spPr>
              <a:xfrm>
                <a:off x="3030771" y="4552410"/>
                <a:ext cx="386399" cy="447840"/>
              </a:xfrm>
              <a:custGeom>
                <a:avLst/>
                <a:gdLst>
                  <a:gd name="connsiteX0" fmla="*/ 81054 w 386399"/>
                  <a:gd name="connsiteY0" fmla="*/ 325702 h 447840"/>
                  <a:gd name="connsiteX1" fmla="*/ 121766 w 386399"/>
                  <a:gd name="connsiteY1" fmla="*/ 366415 h 447840"/>
                  <a:gd name="connsiteX2" fmla="*/ 81054 w 386399"/>
                  <a:gd name="connsiteY2" fmla="*/ 407128 h 447840"/>
                  <a:gd name="connsiteX3" fmla="*/ 40341 w 386399"/>
                  <a:gd name="connsiteY3" fmla="*/ 366415 h 447840"/>
                  <a:gd name="connsiteX4" fmla="*/ 81054 w 386399"/>
                  <a:gd name="connsiteY4" fmla="*/ 325702 h 447840"/>
                  <a:gd name="connsiteX5" fmla="*/ 81054 w 386399"/>
                  <a:gd name="connsiteY5" fmla="*/ 447840 h 447840"/>
                  <a:gd name="connsiteX6" fmla="*/ 161461 w 386399"/>
                  <a:gd name="connsiteY6" fmla="*/ 376593 h 447840"/>
                  <a:gd name="connsiteX7" fmla="*/ 101410 w 386399"/>
                  <a:gd name="connsiteY7" fmla="*/ 288043 h 447840"/>
                  <a:gd name="connsiteX8" fmla="*/ 101410 w 386399"/>
                  <a:gd name="connsiteY8" fmla="*/ 264633 h 447840"/>
                  <a:gd name="connsiteX9" fmla="*/ 121766 w 386399"/>
                  <a:gd name="connsiteY9" fmla="*/ 244277 h 447840"/>
                  <a:gd name="connsiteX10" fmla="*/ 264261 w 386399"/>
                  <a:gd name="connsiteY10" fmla="*/ 244277 h 447840"/>
                  <a:gd name="connsiteX11" fmla="*/ 325330 w 386399"/>
                  <a:gd name="connsiteY11" fmla="*/ 183207 h 447840"/>
                  <a:gd name="connsiteX12" fmla="*/ 325330 w 386399"/>
                  <a:gd name="connsiteY12" fmla="*/ 69212 h 447840"/>
                  <a:gd name="connsiteX13" fmla="*/ 351793 w 386399"/>
                  <a:gd name="connsiteY13" fmla="*/ 95675 h 447840"/>
                  <a:gd name="connsiteX14" fmla="*/ 380292 w 386399"/>
                  <a:gd name="connsiteY14" fmla="*/ 95675 h 447840"/>
                  <a:gd name="connsiteX15" fmla="*/ 380292 w 386399"/>
                  <a:gd name="connsiteY15" fmla="*/ 67176 h 447840"/>
                  <a:gd name="connsiteX16" fmla="*/ 319223 w 386399"/>
                  <a:gd name="connsiteY16" fmla="*/ 6107 h 447840"/>
                  <a:gd name="connsiteX17" fmla="*/ 304974 w 386399"/>
                  <a:gd name="connsiteY17" fmla="*/ 0 h 447840"/>
                  <a:gd name="connsiteX18" fmla="*/ 290724 w 386399"/>
                  <a:gd name="connsiteY18" fmla="*/ 6107 h 447840"/>
                  <a:gd name="connsiteX19" fmla="*/ 229655 w 386399"/>
                  <a:gd name="connsiteY19" fmla="*/ 67176 h 447840"/>
                  <a:gd name="connsiteX20" fmla="*/ 229655 w 386399"/>
                  <a:gd name="connsiteY20" fmla="*/ 95675 h 447840"/>
                  <a:gd name="connsiteX21" fmla="*/ 258154 w 386399"/>
                  <a:gd name="connsiteY21" fmla="*/ 95675 h 447840"/>
                  <a:gd name="connsiteX22" fmla="*/ 284617 w 386399"/>
                  <a:gd name="connsiteY22" fmla="*/ 69212 h 447840"/>
                  <a:gd name="connsiteX23" fmla="*/ 284617 w 386399"/>
                  <a:gd name="connsiteY23" fmla="*/ 183207 h 447840"/>
                  <a:gd name="connsiteX24" fmla="*/ 264261 w 386399"/>
                  <a:gd name="connsiteY24" fmla="*/ 203564 h 447840"/>
                  <a:gd name="connsiteX25" fmla="*/ 121766 w 386399"/>
                  <a:gd name="connsiteY25" fmla="*/ 203564 h 447840"/>
                  <a:gd name="connsiteX26" fmla="*/ 60697 w 386399"/>
                  <a:gd name="connsiteY26" fmla="*/ 264633 h 447840"/>
                  <a:gd name="connsiteX27" fmla="*/ 60697 w 386399"/>
                  <a:gd name="connsiteY27" fmla="*/ 288043 h 447840"/>
                  <a:gd name="connsiteX28" fmla="*/ 646 w 386399"/>
                  <a:gd name="connsiteY28" fmla="*/ 376593 h 447840"/>
                  <a:gd name="connsiteX29" fmla="*/ 81054 w 386399"/>
                  <a:gd name="connsiteY29" fmla="*/ 447840 h 44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6399" h="447840">
                    <a:moveTo>
                      <a:pt x="81054" y="325702"/>
                    </a:moveTo>
                    <a:cubicBezTo>
                      <a:pt x="103446" y="325702"/>
                      <a:pt x="121766" y="344023"/>
                      <a:pt x="121766" y="366415"/>
                    </a:cubicBezTo>
                    <a:cubicBezTo>
                      <a:pt x="121766" y="388807"/>
                      <a:pt x="103446" y="407128"/>
                      <a:pt x="81054" y="407128"/>
                    </a:cubicBezTo>
                    <a:cubicBezTo>
                      <a:pt x="58662" y="407128"/>
                      <a:pt x="40341" y="388807"/>
                      <a:pt x="40341" y="366415"/>
                    </a:cubicBezTo>
                    <a:cubicBezTo>
                      <a:pt x="40341" y="344023"/>
                      <a:pt x="58662" y="325702"/>
                      <a:pt x="81054" y="325702"/>
                    </a:cubicBezTo>
                    <a:close/>
                    <a:moveTo>
                      <a:pt x="81054" y="447840"/>
                    </a:moveTo>
                    <a:cubicBezTo>
                      <a:pt x="121766" y="447840"/>
                      <a:pt x="156372" y="417306"/>
                      <a:pt x="161461" y="376593"/>
                    </a:cubicBezTo>
                    <a:cubicBezTo>
                      <a:pt x="166550" y="335880"/>
                      <a:pt x="141105" y="298221"/>
                      <a:pt x="101410" y="288043"/>
                    </a:cubicBezTo>
                    <a:lnTo>
                      <a:pt x="101410" y="264633"/>
                    </a:lnTo>
                    <a:cubicBezTo>
                      <a:pt x="101410" y="253437"/>
                      <a:pt x="110570" y="244277"/>
                      <a:pt x="121766" y="244277"/>
                    </a:cubicBezTo>
                    <a:lnTo>
                      <a:pt x="264261" y="244277"/>
                    </a:lnTo>
                    <a:cubicBezTo>
                      <a:pt x="297849" y="244277"/>
                      <a:pt x="325330" y="216795"/>
                      <a:pt x="325330" y="183207"/>
                    </a:cubicBezTo>
                    <a:lnTo>
                      <a:pt x="325330" y="69212"/>
                    </a:lnTo>
                    <a:lnTo>
                      <a:pt x="351793" y="95675"/>
                    </a:lnTo>
                    <a:cubicBezTo>
                      <a:pt x="359936" y="103818"/>
                      <a:pt x="372150" y="103818"/>
                      <a:pt x="380292" y="95675"/>
                    </a:cubicBezTo>
                    <a:cubicBezTo>
                      <a:pt x="388435" y="87532"/>
                      <a:pt x="388435" y="75319"/>
                      <a:pt x="380292" y="67176"/>
                    </a:cubicBezTo>
                    <a:lnTo>
                      <a:pt x="319223" y="6107"/>
                    </a:lnTo>
                    <a:cubicBezTo>
                      <a:pt x="315152" y="2036"/>
                      <a:pt x="310063" y="0"/>
                      <a:pt x="304974" y="0"/>
                    </a:cubicBezTo>
                    <a:cubicBezTo>
                      <a:pt x="299885" y="0"/>
                      <a:pt x="294796" y="2036"/>
                      <a:pt x="290724" y="6107"/>
                    </a:cubicBezTo>
                    <a:lnTo>
                      <a:pt x="229655" y="67176"/>
                    </a:lnTo>
                    <a:cubicBezTo>
                      <a:pt x="221513" y="75319"/>
                      <a:pt x="221513" y="87532"/>
                      <a:pt x="229655" y="95675"/>
                    </a:cubicBezTo>
                    <a:cubicBezTo>
                      <a:pt x="237798" y="103818"/>
                      <a:pt x="250011" y="103818"/>
                      <a:pt x="258154" y="95675"/>
                    </a:cubicBezTo>
                    <a:lnTo>
                      <a:pt x="284617" y="69212"/>
                    </a:lnTo>
                    <a:lnTo>
                      <a:pt x="284617" y="183207"/>
                    </a:lnTo>
                    <a:cubicBezTo>
                      <a:pt x="284617" y="194403"/>
                      <a:pt x="275457" y="203564"/>
                      <a:pt x="264261" y="203564"/>
                    </a:cubicBezTo>
                    <a:lnTo>
                      <a:pt x="121766" y="203564"/>
                    </a:lnTo>
                    <a:cubicBezTo>
                      <a:pt x="88178" y="203564"/>
                      <a:pt x="60697" y="231045"/>
                      <a:pt x="60697" y="264633"/>
                    </a:cubicBezTo>
                    <a:lnTo>
                      <a:pt x="60697" y="288043"/>
                    </a:lnTo>
                    <a:cubicBezTo>
                      <a:pt x="21002" y="298221"/>
                      <a:pt x="-4443" y="336898"/>
                      <a:pt x="646" y="376593"/>
                    </a:cubicBezTo>
                    <a:cubicBezTo>
                      <a:pt x="5735" y="417306"/>
                      <a:pt x="40341" y="447840"/>
                      <a:pt x="81054" y="447840"/>
                    </a:cubicBezTo>
                    <a:close/>
                  </a:path>
                </a:pathLst>
              </a:custGeom>
              <a:grpFill/>
              <a:ln w="1012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D25C618-3F0A-47DA-B24A-9EB3D399646A}"/>
                  </a:ext>
                </a:extLst>
              </p:cNvPr>
              <p:cNvSpPr/>
              <p:nvPr/>
            </p:nvSpPr>
            <p:spPr>
              <a:xfrm>
                <a:off x="3254320" y="4837400"/>
                <a:ext cx="162850" cy="162850"/>
              </a:xfrm>
              <a:custGeom>
                <a:avLst/>
                <a:gdLst>
                  <a:gd name="connsiteX0" fmla="*/ 156744 w 162850"/>
                  <a:gd name="connsiteY0" fmla="*/ 6107 h 162850"/>
                  <a:gd name="connsiteX1" fmla="*/ 142495 w 162850"/>
                  <a:gd name="connsiteY1" fmla="*/ 0 h 162850"/>
                  <a:gd name="connsiteX2" fmla="*/ 128245 w 162850"/>
                  <a:gd name="connsiteY2" fmla="*/ 6107 h 162850"/>
                  <a:gd name="connsiteX3" fmla="*/ 81426 w 162850"/>
                  <a:gd name="connsiteY3" fmla="*/ 52927 h 162850"/>
                  <a:gd name="connsiteX4" fmla="*/ 34606 w 162850"/>
                  <a:gd name="connsiteY4" fmla="*/ 6107 h 162850"/>
                  <a:gd name="connsiteX5" fmla="*/ 6107 w 162850"/>
                  <a:gd name="connsiteY5" fmla="*/ 6107 h 162850"/>
                  <a:gd name="connsiteX6" fmla="*/ 6107 w 162850"/>
                  <a:gd name="connsiteY6" fmla="*/ 34606 h 162850"/>
                  <a:gd name="connsiteX7" fmla="*/ 52927 w 162850"/>
                  <a:gd name="connsiteY7" fmla="*/ 81426 h 162850"/>
                  <a:gd name="connsiteX8" fmla="*/ 6107 w 162850"/>
                  <a:gd name="connsiteY8" fmla="*/ 128245 h 162850"/>
                  <a:gd name="connsiteX9" fmla="*/ 6107 w 162850"/>
                  <a:gd name="connsiteY9" fmla="*/ 156744 h 162850"/>
                  <a:gd name="connsiteX10" fmla="*/ 34606 w 162850"/>
                  <a:gd name="connsiteY10" fmla="*/ 156744 h 162850"/>
                  <a:gd name="connsiteX11" fmla="*/ 81426 w 162850"/>
                  <a:gd name="connsiteY11" fmla="*/ 109924 h 162850"/>
                  <a:gd name="connsiteX12" fmla="*/ 128245 w 162850"/>
                  <a:gd name="connsiteY12" fmla="*/ 156744 h 162850"/>
                  <a:gd name="connsiteX13" fmla="*/ 156744 w 162850"/>
                  <a:gd name="connsiteY13" fmla="*/ 156744 h 162850"/>
                  <a:gd name="connsiteX14" fmla="*/ 156744 w 162850"/>
                  <a:gd name="connsiteY14" fmla="*/ 128245 h 162850"/>
                  <a:gd name="connsiteX15" fmla="*/ 109924 w 162850"/>
                  <a:gd name="connsiteY15" fmla="*/ 81426 h 162850"/>
                  <a:gd name="connsiteX16" fmla="*/ 156744 w 162850"/>
                  <a:gd name="connsiteY16" fmla="*/ 34606 h 162850"/>
                  <a:gd name="connsiteX17" fmla="*/ 156744 w 162850"/>
                  <a:gd name="connsiteY17" fmla="*/ 6107 h 16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850" h="162850">
                    <a:moveTo>
                      <a:pt x="156744" y="6107"/>
                    </a:moveTo>
                    <a:cubicBezTo>
                      <a:pt x="152673" y="2036"/>
                      <a:pt x="147584" y="0"/>
                      <a:pt x="142495" y="0"/>
                    </a:cubicBezTo>
                    <a:cubicBezTo>
                      <a:pt x="137406" y="0"/>
                      <a:pt x="132316" y="2036"/>
                      <a:pt x="128245" y="6107"/>
                    </a:cubicBezTo>
                    <a:lnTo>
                      <a:pt x="81426" y="52927"/>
                    </a:lnTo>
                    <a:lnTo>
                      <a:pt x="34606" y="6107"/>
                    </a:lnTo>
                    <a:cubicBezTo>
                      <a:pt x="26463" y="-2036"/>
                      <a:pt x="14249" y="-2036"/>
                      <a:pt x="6107" y="6107"/>
                    </a:cubicBezTo>
                    <a:cubicBezTo>
                      <a:pt x="-2036" y="14249"/>
                      <a:pt x="-2036" y="26463"/>
                      <a:pt x="6107" y="34606"/>
                    </a:cubicBezTo>
                    <a:lnTo>
                      <a:pt x="52927" y="81426"/>
                    </a:lnTo>
                    <a:lnTo>
                      <a:pt x="6107" y="128245"/>
                    </a:lnTo>
                    <a:cubicBezTo>
                      <a:pt x="-2036" y="136388"/>
                      <a:pt x="-2036" y="148602"/>
                      <a:pt x="6107" y="156744"/>
                    </a:cubicBezTo>
                    <a:cubicBezTo>
                      <a:pt x="14249" y="164887"/>
                      <a:pt x="26463" y="164887"/>
                      <a:pt x="34606" y="156744"/>
                    </a:cubicBezTo>
                    <a:lnTo>
                      <a:pt x="81426" y="109924"/>
                    </a:lnTo>
                    <a:lnTo>
                      <a:pt x="128245" y="156744"/>
                    </a:lnTo>
                    <a:cubicBezTo>
                      <a:pt x="136388" y="164887"/>
                      <a:pt x="148602" y="164887"/>
                      <a:pt x="156744" y="156744"/>
                    </a:cubicBezTo>
                    <a:cubicBezTo>
                      <a:pt x="164887" y="148602"/>
                      <a:pt x="164887" y="136388"/>
                      <a:pt x="156744" y="128245"/>
                    </a:cubicBezTo>
                    <a:lnTo>
                      <a:pt x="109924" y="81426"/>
                    </a:lnTo>
                    <a:lnTo>
                      <a:pt x="156744" y="34606"/>
                    </a:lnTo>
                    <a:cubicBezTo>
                      <a:pt x="164887" y="26463"/>
                      <a:pt x="164887" y="14249"/>
                      <a:pt x="156744" y="6107"/>
                    </a:cubicBezTo>
                    <a:close/>
                  </a:path>
                </a:pathLst>
              </a:custGeom>
              <a:grpFill/>
              <a:ln w="1012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6A0C96B-1CA5-4B4D-A8A2-595F96DA26C9}"/>
                  </a:ext>
                </a:extLst>
              </p:cNvPr>
              <p:cNvSpPr/>
              <p:nvPr/>
            </p:nvSpPr>
            <p:spPr>
              <a:xfrm>
                <a:off x="3030399" y="4552410"/>
                <a:ext cx="162851" cy="162851"/>
              </a:xfrm>
              <a:custGeom>
                <a:avLst/>
                <a:gdLst>
                  <a:gd name="connsiteX0" fmla="*/ 6107 w 162851"/>
                  <a:gd name="connsiteY0" fmla="*/ 156744 h 162851"/>
                  <a:gd name="connsiteX1" fmla="*/ 20356 w 162851"/>
                  <a:gd name="connsiteY1" fmla="*/ 162851 h 162851"/>
                  <a:gd name="connsiteX2" fmla="*/ 34606 w 162851"/>
                  <a:gd name="connsiteY2" fmla="*/ 156744 h 162851"/>
                  <a:gd name="connsiteX3" fmla="*/ 81426 w 162851"/>
                  <a:gd name="connsiteY3" fmla="*/ 109924 h 162851"/>
                  <a:gd name="connsiteX4" fmla="*/ 128245 w 162851"/>
                  <a:gd name="connsiteY4" fmla="*/ 156744 h 162851"/>
                  <a:gd name="connsiteX5" fmla="*/ 156744 w 162851"/>
                  <a:gd name="connsiteY5" fmla="*/ 156744 h 162851"/>
                  <a:gd name="connsiteX6" fmla="*/ 156744 w 162851"/>
                  <a:gd name="connsiteY6" fmla="*/ 128245 h 162851"/>
                  <a:gd name="connsiteX7" fmla="*/ 109924 w 162851"/>
                  <a:gd name="connsiteY7" fmla="*/ 81426 h 162851"/>
                  <a:gd name="connsiteX8" fmla="*/ 156744 w 162851"/>
                  <a:gd name="connsiteY8" fmla="*/ 34606 h 162851"/>
                  <a:gd name="connsiteX9" fmla="*/ 156744 w 162851"/>
                  <a:gd name="connsiteY9" fmla="*/ 6107 h 162851"/>
                  <a:gd name="connsiteX10" fmla="*/ 128245 w 162851"/>
                  <a:gd name="connsiteY10" fmla="*/ 6107 h 162851"/>
                  <a:gd name="connsiteX11" fmla="*/ 81426 w 162851"/>
                  <a:gd name="connsiteY11" fmla="*/ 52927 h 162851"/>
                  <a:gd name="connsiteX12" fmla="*/ 34606 w 162851"/>
                  <a:gd name="connsiteY12" fmla="*/ 6107 h 162851"/>
                  <a:gd name="connsiteX13" fmla="*/ 6107 w 162851"/>
                  <a:gd name="connsiteY13" fmla="*/ 6107 h 162851"/>
                  <a:gd name="connsiteX14" fmla="*/ 6107 w 162851"/>
                  <a:gd name="connsiteY14" fmla="*/ 34606 h 162851"/>
                  <a:gd name="connsiteX15" fmla="*/ 52927 w 162851"/>
                  <a:gd name="connsiteY15" fmla="*/ 81426 h 162851"/>
                  <a:gd name="connsiteX16" fmla="*/ 6107 w 162851"/>
                  <a:gd name="connsiteY16" fmla="*/ 128245 h 162851"/>
                  <a:gd name="connsiteX17" fmla="*/ 6107 w 162851"/>
                  <a:gd name="connsiteY17" fmla="*/ 156744 h 16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851" h="162851">
                    <a:moveTo>
                      <a:pt x="6107" y="156744"/>
                    </a:moveTo>
                    <a:cubicBezTo>
                      <a:pt x="10178" y="160815"/>
                      <a:pt x="15267" y="162851"/>
                      <a:pt x="20356" y="162851"/>
                    </a:cubicBezTo>
                    <a:cubicBezTo>
                      <a:pt x="25445" y="162851"/>
                      <a:pt x="30535" y="160815"/>
                      <a:pt x="34606" y="156744"/>
                    </a:cubicBezTo>
                    <a:lnTo>
                      <a:pt x="81426" y="109924"/>
                    </a:lnTo>
                    <a:lnTo>
                      <a:pt x="128245" y="156744"/>
                    </a:lnTo>
                    <a:cubicBezTo>
                      <a:pt x="136388" y="164887"/>
                      <a:pt x="148602" y="164887"/>
                      <a:pt x="156744" y="156744"/>
                    </a:cubicBezTo>
                    <a:cubicBezTo>
                      <a:pt x="164887" y="148602"/>
                      <a:pt x="164887" y="136388"/>
                      <a:pt x="156744" y="128245"/>
                    </a:cubicBezTo>
                    <a:lnTo>
                      <a:pt x="109924" y="81426"/>
                    </a:lnTo>
                    <a:lnTo>
                      <a:pt x="156744" y="34606"/>
                    </a:lnTo>
                    <a:cubicBezTo>
                      <a:pt x="164887" y="26463"/>
                      <a:pt x="164887" y="14249"/>
                      <a:pt x="156744" y="6107"/>
                    </a:cubicBezTo>
                    <a:cubicBezTo>
                      <a:pt x="148602" y="-2036"/>
                      <a:pt x="136388" y="-2036"/>
                      <a:pt x="128245" y="6107"/>
                    </a:cubicBezTo>
                    <a:lnTo>
                      <a:pt x="81426" y="52927"/>
                    </a:lnTo>
                    <a:lnTo>
                      <a:pt x="34606" y="6107"/>
                    </a:lnTo>
                    <a:cubicBezTo>
                      <a:pt x="26463" y="-2036"/>
                      <a:pt x="14249" y="-2036"/>
                      <a:pt x="6107" y="6107"/>
                    </a:cubicBezTo>
                    <a:cubicBezTo>
                      <a:pt x="-2036" y="14249"/>
                      <a:pt x="-2036" y="26463"/>
                      <a:pt x="6107" y="34606"/>
                    </a:cubicBezTo>
                    <a:lnTo>
                      <a:pt x="52927" y="81426"/>
                    </a:lnTo>
                    <a:lnTo>
                      <a:pt x="6107" y="128245"/>
                    </a:lnTo>
                    <a:cubicBezTo>
                      <a:pt x="-2036" y="136388"/>
                      <a:pt x="-2036" y="148602"/>
                      <a:pt x="6107" y="156744"/>
                    </a:cubicBezTo>
                    <a:close/>
                  </a:path>
                </a:pathLst>
              </a:custGeom>
              <a:grpFill/>
              <a:ln w="10120" cap="flat">
                <a:noFill/>
                <a:prstDash val="solid"/>
                <a:miter/>
              </a:ln>
            </p:spPr>
            <p:txBody>
              <a:bodyPr rtlCol="0" anchor="ctr"/>
              <a:lstStyle/>
              <a:p>
                <a:endParaRPr lang="en-US"/>
              </a:p>
            </p:txBody>
          </p:sp>
        </p:grpSp>
      </p:grpSp>
      <p:grpSp>
        <p:nvGrpSpPr>
          <p:cNvPr id="25" name="Group 24">
            <a:extLst>
              <a:ext uri="{FF2B5EF4-FFF2-40B4-BE49-F238E27FC236}">
                <a16:creationId xmlns:a16="http://schemas.microsoft.com/office/drawing/2014/main" id="{F4D7E216-1216-4BFD-88D9-AE40BD92AAF6}"/>
              </a:ext>
            </a:extLst>
          </p:cNvPr>
          <p:cNvGrpSpPr/>
          <p:nvPr/>
        </p:nvGrpSpPr>
        <p:grpSpPr>
          <a:xfrm>
            <a:off x="8188394" y="2533708"/>
            <a:ext cx="1822440" cy="2305050"/>
            <a:chOff x="7297993" y="3281565"/>
            <a:chExt cx="1822440" cy="2305050"/>
          </a:xfrm>
        </p:grpSpPr>
        <p:sp>
          <p:nvSpPr>
            <p:cNvPr id="62" name="Rectangle 61">
              <a:extLst>
                <a:ext uri="{FF2B5EF4-FFF2-40B4-BE49-F238E27FC236}">
                  <a16:creationId xmlns:a16="http://schemas.microsoft.com/office/drawing/2014/main" id="{148500C0-0C3F-4167-BEE7-7ADC188DD6DD}"/>
                </a:ext>
              </a:extLst>
            </p:cNvPr>
            <p:cNvSpPr/>
            <p:nvPr/>
          </p:nvSpPr>
          <p:spPr>
            <a:xfrm>
              <a:off x="7297993" y="3281565"/>
              <a:ext cx="1822440" cy="2305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Graphic 28" descr="Scissors">
              <a:extLst>
                <a:ext uri="{FF2B5EF4-FFF2-40B4-BE49-F238E27FC236}">
                  <a16:creationId xmlns:a16="http://schemas.microsoft.com/office/drawing/2014/main" id="{9984C147-26F8-4620-B3D9-2F586B28F0F3}"/>
                </a:ext>
              </a:extLst>
            </p:cNvPr>
            <p:cNvSpPr/>
            <p:nvPr/>
          </p:nvSpPr>
          <p:spPr>
            <a:xfrm>
              <a:off x="7804751" y="4352770"/>
              <a:ext cx="814255" cy="815097"/>
            </a:xfrm>
            <a:custGeom>
              <a:avLst/>
              <a:gdLst>
                <a:gd name="connsiteX0" fmla="*/ 692117 w 814255"/>
                <a:gd name="connsiteY0" fmla="*/ 397792 h 815097"/>
                <a:gd name="connsiteX1" fmla="*/ 631048 w 814255"/>
                <a:gd name="connsiteY1" fmla="*/ 336723 h 815097"/>
                <a:gd name="connsiteX2" fmla="*/ 692117 w 814255"/>
                <a:gd name="connsiteY2" fmla="*/ 275654 h 815097"/>
                <a:gd name="connsiteX3" fmla="*/ 753186 w 814255"/>
                <a:gd name="connsiteY3" fmla="*/ 336723 h 815097"/>
                <a:gd name="connsiteX4" fmla="*/ 692117 w 814255"/>
                <a:gd name="connsiteY4" fmla="*/ 397792 h 815097"/>
                <a:gd name="connsiteX5" fmla="*/ 454965 w 814255"/>
                <a:gd name="connsiteY5" fmla="*/ 179979 h 815097"/>
                <a:gd name="connsiteX6" fmla="*/ 421377 w 814255"/>
                <a:gd name="connsiteY6" fmla="*/ 100589 h 815097"/>
                <a:gd name="connsiteX7" fmla="*/ 500767 w 814255"/>
                <a:gd name="connsiteY7" fmla="*/ 67001 h 815097"/>
                <a:gd name="connsiteX8" fmla="*/ 534355 w 814255"/>
                <a:gd name="connsiteY8" fmla="*/ 146391 h 815097"/>
                <a:gd name="connsiteX9" fmla="*/ 454965 w 814255"/>
                <a:gd name="connsiteY9" fmla="*/ 179979 h 815097"/>
                <a:gd name="connsiteX10" fmla="*/ 427484 w 814255"/>
                <a:gd name="connsiteY10" fmla="*/ 418148 h 815097"/>
                <a:gd name="connsiteX11" fmla="*/ 396949 w 814255"/>
                <a:gd name="connsiteY11" fmla="*/ 387614 h 815097"/>
                <a:gd name="connsiteX12" fmla="*/ 427484 w 814255"/>
                <a:gd name="connsiteY12" fmla="*/ 357079 h 815097"/>
                <a:gd name="connsiteX13" fmla="*/ 458018 w 814255"/>
                <a:gd name="connsiteY13" fmla="*/ 387614 h 815097"/>
                <a:gd name="connsiteX14" fmla="*/ 427484 w 814255"/>
                <a:gd name="connsiteY14" fmla="*/ 418148 h 815097"/>
                <a:gd name="connsiteX15" fmla="*/ 692117 w 814255"/>
                <a:gd name="connsiteY15" fmla="*/ 214584 h 815097"/>
                <a:gd name="connsiteX16" fmla="*/ 620869 w 814255"/>
                <a:gd name="connsiteY16" fmla="*/ 236976 h 815097"/>
                <a:gd name="connsiteX17" fmla="*/ 522141 w 814255"/>
                <a:gd name="connsiteY17" fmla="*/ 291939 h 815097"/>
                <a:gd name="connsiteX18" fmla="*/ 577103 w 814255"/>
                <a:gd name="connsiteY18" fmla="*/ 193210 h 815097"/>
                <a:gd name="connsiteX19" fmla="*/ 591353 w 814255"/>
                <a:gd name="connsiteY19" fmla="*/ 167765 h 815097"/>
                <a:gd name="connsiteX20" fmla="*/ 524177 w 814255"/>
                <a:gd name="connsiteY20" fmla="*/ 8985 h 815097"/>
                <a:gd name="connsiteX21" fmla="*/ 365397 w 814255"/>
                <a:gd name="connsiteY21" fmla="*/ 76161 h 815097"/>
                <a:gd name="connsiteX22" fmla="*/ 432573 w 814255"/>
                <a:gd name="connsiteY22" fmla="*/ 234941 h 815097"/>
                <a:gd name="connsiteX23" fmla="*/ 469214 w 814255"/>
                <a:gd name="connsiteY23" fmla="*/ 243083 h 815097"/>
                <a:gd name="connsiteX24" fmla="*/ 377611 w 814255"/>
                <a:gd name="connsiteY24" fmla="*/ 334687 h 815097"/>
                <a:gd name="connsiteX25" fmla="*/ 355219 w 814255"/>
                <a:gd name="connsiteY25" fmla="*/ 384560 h 815097"/>
                <a:gd name="connsiteX26" fmla="*/ 61069 w 814255"/>
                <a:gd name="connsiteY26" fmla="*/ 550465 h 815097"/>
                <a:gd name="connsiteX27" fmla="*/ 0 w 814255"/>
                <a:gd name="connsiteY27" fmla="*/ 652247 h 815097"/>
                <a:gd name="connsiteX28" fmla="*/ 295167 w 814255"/>
                <a:gd name="connsiteY28" fmla="*/ 519930 h 815097"/>
                <a:gd name="connsiteX29" fmla="*/ 162851 w 814255"/>
                <a:gd name="connsiteY29" fmla="*/ 815098 h 815097"/>
                <a:gd name="connsiteX30" fmla="*/ 264633 w 814255"/>
                <a:gd name="connsiteY30" fmla="*/ 754028 h 815097"/>
                <a:gd name="connsiteX31" fmla="*/ 428502 w 814255"/>
                <a:gd name="connsiteY31" fmla="*/ 460897 h 815097"/>
                <a:gd name="connsiteX32" fmla="*/ 478375 w 814255"/>
                <a:gd name="connsiteY32" fmla="*/ 438505 h 815097"/>
                <a:gd name="connsiteX33" fmla="*/ 569979 w 814255"/>
                <a:gd name="connsiteY33" fmla="*/ 346901 h 815097"/>
                <a:gd name="connsiteX34" fmla="*/ 692117 w 814255"/>
                <a:gd name="connsiteY34" fmla="*/ 458861 h 815097"/>
                <a:gd name="connsiteX35" fmla="*/ 814255 w 814255"/>
                <a:gd name="connsiteY35" fmla="*/ 336723 h 815097"/>
                <a:gd name="connsiteX36" fmla="*/ 692117 w 814255"/>
                <a:gd name="connsiteY36" fmla="*/ 214584 h 81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4255" h="815097">
                  <a:moveTo>
                    <a:pt x="692117" y="397792"/>
                  </a:moveTo>
                  <a:cubicBezTo>
                    <a:pt x="658529" y="397792"/>
                    <a:pt x="631048" y="370311"/>
                    <a:pt x="631048" y="336723"/>
                  </a:cubicBezTo>
                  <a:cubicBezTo>
                    <a:pt x="631048" y="303135"/>
                    <a:pt x="658529" y="275654"/>
                    <a:pt x="692117" y="275654"/>
                  </a:cubicBezTo>
                  <a:cubicBezTo>
                    <a:pt x="725705" y="275654"/>
                    <a:pt x="753186" y="303135"/>
                    <a:pt x="753186" y="336723"/>
                  </a:cubicBezTo>
                  <a:cubicBezTo>
                    <a:pt x="753186" y="370311"/>
                    <a:pt x="725705" y="397792"/>
                    <a:pt x="692117" y="397792"/>
                  </a:cubicBezTo>
                  <a:close/>
                  <a:moveTo>
                    <a:pt x="454965" y="179979"/>
                  </a:moveTo>
                  <a:cubicBezTo>
                    <a:pt x="423413" y="167765"/>
                    <a:pt x="409163" y="132141"/>
                    <a:pt x="421377" y="100589"/>
                  </a:cubicBezTo>
                  <a:cubicBezTo>
                    <a:pt x="433591" y="69036"/>
                    <a:pt x="469214" y="54787"/>
                    <a:pt x="500767" y="67001"/>
                  </a:cubicBezTo>
                  <a:cubicBezTo>
                    <a:pt x="532319" y="79215"/>
                    <a:pt x="546569" y="114838"/>
                    <a:pt x="534355" y="146391"/>
                  </a:cubicBezTo>
                  <a:cubicBezTo>
                    <a:pt x="522141" y="176925"/>
                    <a:pt x="486517" y="192192"/>
                    <a:pt x="454965" y="179979"/>
                  </a:cubicBezTo>
                  <a:close/>
                  <a:moveTo>
                    <a:pt x="427484" y="418148"/>
                  </a:moveTo>
                  <a:cubicBezTo>
                    <a:pt x="410181" y="418148"/>
                    <a:pt x="396949" y="404917"/>
                    <a:pt x="396949" y="387614"/>
                  </a:cubicBezTo>
                  <a:cubicBezTo>
                    <a:pt x="396949" y="370311"/>
                    <a:pt x="410181" y="357079"/>
                    <a:pt x="427484" y="357079"/>
                  </a:cubicBezTo>
                  <a:cubicBezTo>
                    <a:pt x="444787" y="357079"/>
                    <a:pt x="458018" y="370311"/>
                    <a:pt x="458018" y="387614"/>
                  </a:cubicBezTo>
                  <a:cubicBezTo>
                    <a:pt x="458018" y="404917"/>
                    <a:pt x="444787" y="418148"/>
                    <a:pt x="427484" y="418148"/>
                  </a:cubicBezTo>
                  <a:close/>
                  <a:moveTo>
                    <a:pt x="692117" y="214584"/>
                  </a:moveTo>
                  <a:cubicBezTo>
                    <a:pt x="665654" y="214584"/>
                    <a:pt x="641226" y="222727"/>
                    <a:pt x="620869" y="236976"/>
                  </a:cubicBezTo>
                  <a:lnTo>
                    <a:pt x="522141" y="291939"/>
                  </a:lnTo>
                  <a:lnTo>
                    <a:pt x="577103" y="193210"/>
                  </a:lnTo>
                  <a:cubicBezTo>
                    <a:pt x="582192" y="185068"/>
                    <a:pt x="587281" y="176925"/>
                    <a:pt x="591353" y="167765"/>
                  </a:cubicBezTo>
                  <a:cubicBezTo>
                    <a:pt x="616798" y="105678"/>
                    <a:pt x="586264" y="34431"/>
                    <a:pt x="524177" y="8985"/>
                  </a:cubicBezTo>
                  <a:cubicBezTo>
                    <a:pt x="462090" y="-16460"/>
                    <a:pt x="390842" y="14074"/>
                    <a:pt x="365397" y="76161"/>
                  </a:cubicBezTo>
                  <a:cubicBezTo>
                    <a:pt x="339951" y="138248"/>
                    <a:pt x="370486" y="209495"/>
                    <a:pt x="432573" y="234941"/>
                  </a:cubicBezTo>
                  <a:cubicBezTo>
                    <a:pt x="444787" y="240030"/>
                    <a:pt x="457001" y="242066"/>
                    <a:pt x="469214" y="243083"/>
                  </a:cubicBezTo>
                  <a:lnTo>
                    <a:pt x="377611" y="334687"/>
                  </a:lnTo>
                  <a:lnTo>
                    <a:pt x="355219" y="384560"/>
                  </a:lnTo>
                  <a:lnTo>
                    <a:pt x="61069" y="550465"/>
                  </a:lnTo>
                  <a:lnTo>
                    <a:pt x="0" y="652247"/>
                  </a:lnTo>
                  <a:lnTo>
                    <a:pt x="295167" y="519930"/>
                  </a:lnTo>
                  <a:lnTo>
                    <a:pt x="162851" y="815098"/>
                  </a:lnTo>
                  <a:lnTo>
                    <a:pt x="264633" y="754028"/>
                  </a:lnTo>
                  <a:lnTo>
                    <a:pt x="428502" y="460897"/>
                  </a:lnTo>
                  <a:lnTo>
                    <a:pt x="478375" y="438505"/>
                  </a:lnTo>
                  <a:lnTo>
                    <a:pt x="569979" y="346901"/>
                  </a:lnTo>
                  <a:cubicBezTo>
                    <a:pt x="575068" y="410006"/>
                    <a:pt x="627994" y="458861"/>
                    <a:pt x="692117" y="458861"/>
                  </a:cubicBezTo>
                  <a:cubicBezTo>
                    <a:pt x="759293" y="458861"/>
                    <a:pt x="814255" y="403899"/>
                    <a:pt x="814255" y="336723"/>
                  </a:cubicBezTo>
                  <a:cubicBezTo>
                    <a:pt x="814255" y="269547"/>
                    <a:pt x="759293" y="214584"/>
                    <a:pt x="692117" y="214584"/>
                  </a:cubicBezTo>
                  <a:close/>
                </a:path>
              </a:pathLst>
            </a:custGeom>
            <a:solidFill>
              <a:schemeClr val="accent1"/>
            </a:solidFill>
            <a:ln w="10120"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17193702-D110-4CC7-8F5E-50CB36156560}"/>
              </a:ext>
            </a:extLst>
          </p:cNvPr>
          <p:cNvGrpSpPr/>
          <p:nvPr/>
        </p:nvGrpSpPr>
        <p:grpSpPr>
          <a:xfrm>
            <a:off x="11920188" y="2418777"/>
            <a:ext cx="1822440" cy="2305050"/>
            <a:chOff x="11694781" y="3140464"/>
            <a:chExt cx="1822440" cy="2305050"/>
          </a:xfrm>
        </p:grpSpPr>
        <p:sp>
          <p:nvSpPr>
            <p:cNvPr id="72" name="Rectangle 71">
              <a:extLst>
                <a:ext uri="{FF2B5EF4-FFF2-40B4-BE49-F238E27FC236}">
                  <a16:creationId xmlns:a16="http://schemas.microsoft.com/office/drawing/2014/main" id="{055DDF30-A82F-4EC9-91BC-6825BBE78608}"/>
                </a:ext>
              </a:extLst>
            </p:cNvPr>
            <p:cNvSpPr/>
            <p:nvPr/>
          </p:nvSpPr>
          <p:spPr>
            <a:xfrm>
              <a:off x="11694781" y="3140464"/>
              <a:ext cx="1822440" cy="2305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9" name="Graphic 29" descr="Production">
              <a:extLst>
                <a:ext uri="{FF2B5EF4-FFF2-40B4-BE49-F238E27FC236}">
                  <a16:creationId xmlns:a16="http://schemas.microsoft.com/office/drawing/2014/main" id="{AC97CB15-840E-4090-852B-331ECCCFD997}"/>
                </a:ext>
              </a:extLst>
            </p:cNvPr>
            <p:cNvGrpSpPr/>
            <p:nvPr/>
          </p:nvGrpSpPr>
          <p:grpSpPr>
            <a:xfrm>
              <a:off x="12153879" y="4178482"/>
              <a:ext cx="977106" cy="977106"/>
              <a:chOff x="10639030" y="4287778"/>
              <a:chExt cx="977106" cy="977106"/>
            </a:xfrm>
            <a:solidFill>
              <a:schemeClr val="accent1"/>
            </a:solidFill>
          </p:grpSpPr>
          <p:sp>
            <p:nvSpPr>
              <p:cNvPr id="10" name="Freeform: Shape 9">
                <a:extLst>
                  <a:ext uri="{FF2B5EF4-FFF2-40B4-BE49-F238E27FC236}">
                    <a16:creationId xmlns:a16="http://schemas.microsoft.com/office/drawing/2014/main" id="{302947B0-C629-4F16-A165-1415ADF3CB55}"/>
                  </a:ext>
                </a:extLst>
              </p:cNvPr>
              <p:cNvSpPr/>
              <p:nvPr/>
            </p:nvSpPr>
            <p:spPr>
              <a:xfrm>
                <a:off x="10730633" y="4532054"/>
                <a:ext cx="793898" cy="610691"/>
              </a:xfrm>
              <a:custGeom>
                <a:avLst/>
                <a:gdLst>
                  <a:gd name="connsiteX0" fmla="*/ 610691 w 793898"/>
                  <a:gd name="connsiteY0" fmla="*/ 427484 h 610691"/>
                  <a:gd name="connsiteX1" fmla="*/ 610691 w 793898"/>
                  <a:gd name="connsiteY1" fmla="*/ 242475 h 610691"/>
                  <a:gd name="connsiteX2" fmla="*/ 368196 w 793898"/>
                  <a:gd name="connsiteY2" fmla="*/ 368216 h 610691"/>
                  <a:gd name="connsiteX3" fmla="*/ 368196 w 793898"/>
                  <a:gd name="connsiteY3" fmla="*/ 242475 h 610691"/>
                  <a:gd name="connsiteX4" fmla="*/ 125721 w 793898"/>
                  <a:gd name="connsiteY4" fmla="*/ 368216 h 610691"/>
                  <a:gd name="connsiteX5" fmla="*/ 98728 w 793898"/>
                  <a:gd name="connsiteY5" fmla="*/ 0 h 610691"/>
                  <a:gd name="connsiteX6" fmla="*/ 26931 w 793898"/>
                  <a:gd name="connsiteY6" fmla="*/ 0 h 610691"/>
                  <a:gd name="connsiteX7" fmla="*/ 0 w 793898"/>
                  <a:gd name="connsiteY7" fmla="*/ 368216 h 610691"/>
                  <a:gd name="connsiteX8" fmla="*/ 0 w 793898"/>
                  <a:gd name="connsiteY8" fmla="*/ 610691 h 610691"/>
                  <a:gd name="connsiteX9" fmla="*/ 793899 w 793898"/>
                  <a:gd name="connsiteY9" fmla="*/ 610691 h 610691"/>
                  <a:gd name="connsiteX10" fmla="*/ 793899 w 793898"/>
                  <a:gd name="connsiteY10" fmla="*/ 427484 h 610691"/>
                  <a:gd name="connsiteX11" fmla="*/ 179604 w 793898"/>
                  <a:gd name="connsiteY11" fmla="*/ 547821 h 610691"/>
                  <a:gd name="connsiteX12" fmla="*/ 71838 w 793898"/>
                  <a:gd name="connsiteY12" fmla="*/ 547821 h 610691"/>
                  <a:gd name="connsiteX13" fmla="*/ 71838 w 793898"/>
                  <a:gd name="connsiteY13" fmla="*/ 466996 h 610691"/>
                  <a:gd name="connsiteX14" fmla="*/ 179604 w 793898"/>
                  <a:gd name="connsiteY14" fmla="*/ 466996 h 610691"/>
                  <a:gd name="connsiteX15" fmla="*/ 359219 w 793898"/>
                  <a:gd name="connsiteY15" fmla="*/ 547821 h 610691"/>
                  <a:gd name="connsiteX16" fmla="*/ 251452 w 793898"/>
                  <a:gd name="connsiteY16" fmla="*/ 547821 h 610691"/>
                  <a:gd name="connsiteX17" fmla="*/ 251452 w 793898"/>
                  <a:gd name="connsiteY17" fmla="*/ 466996 h 610691"/>
                  <a:gd name="connsiteX18" fmla="*/ 359219 w 793898"/>
                  <a:gd name="connsiteY18" fmla="*/ 466996 h 610691"/>
                  <a:gd name="connsiteX19" fmla="*/ 538833 w 793898"/>
                  <a:gd name="connsiteY19" fmla="*/ 547821 h 610691"/>
                  <a:gd name="connsiteX20" fmla="*/ 431067 w 793898"/>
                  <a:gd name="connsiteY20" fmla="*/ 547821 h 610691"/>
                  <a:gd name="connsiteX21" fmla="*/ 431067 w 793898"/>
                  <a:gd name="connsiteY21" fmla="*/ 466996 h 610691"/>
                  <a:gd name="connsiteX22" fmla="*/ 538833 w 793898"/>
                  <a:gd name="connsiteY22" fmla="*/ 466996 h 6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3898" h="610691">
                    <a:moveTo>
                      <a:pt x="610691" y="427484"/>
                    </a:moveTo>
                    <a:lnTo>
                      <a:pt x="610691" y="242475"/>
                    </a:lnTo>
                    <a:lnTo>
                      <a:pt x="368196" y="368216"/>
                    </a:lnTo>
                    <a:lnTo>
                      <a:pt x="368196" y="242475"/>
                    </a:lnTo>
                    <a:lnTo>
                      <a:pt x="125721" y="368216"/>
                    </a:lnTo>
                    <a:lnTo>
                      <a:pt x="98728" y="0"/>
                    </a:lnTo>
                    <a:lnTo>
                      <a:pt x="26931" y="0"/>
                    </a:lnTo>
                    <a:lnTo>
                      <a:pt x="0" y="368216"/>
                    </a:lnTo>
                    <a:lnTo>
                      <a:pt x="0" y="610691"/>
                    </a:lnTo>
                    <a:lnTo>
                      <a:pt x="793899" y="610691"/>
                    </a:lnTo>
                    <a:lnTo>
                      <a:pt x="793899" y="427484"/>
                    </a:lnTo>
                    <a:close/>
                    <a:moveTo>
                      <a:pt x="179604" y="547821"/>
                    </a:moveTo>
                    <a:lnTo>
                      <a:pt x="71838" y="547821"/>
                    </a:lnTo>
                    <a:lnTo>
                      <a:pt x="71838" y="466996"/>
                    </a:lnTo>
                    <a:lnTo>
                      <a:pt x="179604" y="466996"/>
                    </a:lnTo>
                    <a:close/>
                    <a:moveTo>
                      <a:pt x="359219" y="547821"/>
                    </a:moveTo>
                    <a:lnTo>
                      <a:pt x="251452" y="547821"/>
                    </a:lnTo>
                    <a:lnTo>
                      <a:pt x="251452" y="466996"/>
                    </a:lnTo>
                    <a:lnTo>
                      <a:pt x="359219" y="466996"/>
                    </a:lnTo>
                    <a:close/>
                    <a:moveTo>
                      <a:pt x="538833" y="547821"/>
                    </a:moveTo>
                    <a:lnTo>
                      <a:pt x="431067" y="547821"/>
                    </a:lnTo>
                    <a:lnTo>
                      <a:pt x="431067" y="466996"/>
                    </a:lnTo>
                    <a:lnTo>
                      <a:pt x="538833" y="466996"/>
                    </a:lnTo>
                    <a:close/>
                  </a:path>
                </a:pathLst>
              </a:custGeom>
              <a:grpFill/>
              <a:ln w="1012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8BB964F-DB2E-44B4-9939-18B1604D71FC}"/>
                  </a:ext>
                </a:extLst>
              </p:cNvPr>
              <p:cNvSpPr/>
              <p:nvPr/>
            </p:nvSpPr>
            <p:spPr>
              <a:xfrm>
                <a:off x="10772608" y="4409896"/>
                <a:ext cx="425018" cy="162837"/>
              </a:xfrm>
              <a:custGeom>
                <a:avLst/>
                <a:gdLst>
                  <a:gd name="connsiteX0" fmla="*/ 183981 w 425018"/>
                  <a:gd name="connsiteY0" fmla="*/ 25333 h 162837"/>
                  <a:gd name="connsiteX1" fmla="*/ 157731 w 425018"/>
                  <a:gd name="connsiteY1" fmla="*/ 25333 h 162837"/>
                  <a:gd name="connsiteX2" fmla="*/ 99879 w 425018"/>
                  <a:gd name="connsiteY2" fmla="*/ 2941 h 162837"/>
                  <a:gd name="connsiteX3" fmla="*/ 92316 w 425018"/>
                  <a:gd name="connsiteY3" fmla="*/ 3093 h 162837"/>
                  <a:gd name="connsiteX4" fmla="*/ 0 w 425018"/>
                  <a:gd name="connsiteY4" fmla="*/ 90361 h 162837"/>
                  <a:gd name="connsiteX5" fmla="*/ 0 w 425018"/>
                  <a:gd name="connsiteY5" fmla="*/ 101802 h 162837"/>
                  <a:gd name="connsiteX6" fmla="*/ 41323 w 425018"/>
                  <a:gd name="connsiteY6" fmla="*/ 101802 h 162837"/>
                  <a:gd name="connsiteX7" fmla="*/ 41323 w 425018"/>
                  <a:gd name="connsiteY7" fmla="*/ 95206 h 162837"/>
                  <a:gd name="connsiteX8" fmla="*/ 80662 w 425018"/>
                  <a:gd name="connsiteY8" fmla="*/ 53364 h 162837"/>
                  <a:gd name="connsiteX9" fmla="*/ 86270 w 425018"/>
                  <a:gd name="connsiteY9" fmla="*/ 52946 h 162837"/>
                  <a:gd name="connsiteX10" fmla="*/ 132825 w 425018"/>
                  <a:gd name="connsiteY10" fmla="*/ 67918 h 162837"/>
                  <a:gd name="connsiteX11" fmla="*/ 162108 w 425018"/>
                  <a:gd name="connsiteY11" fmla="*/ 95664 h 162837"/>
                  <a:gd name="connsiteX12" fmla="*/ 217742 w 425018"/>
                  <a:gd name="connsiteY12" fmla="*/ 114015 h 162837"/>
                  <a:gd name="connsiteX13" fmla="*/ 234027 w 425018"/>
                  <a:gd name="connsiteY13" fmla="*/ 147135 h 162837"/>
                  <a:gd name="connsiteX14" fmla="*/ 318577 w 425018"/>
                  <a:gd name="connsiteY14" fmla="*/ 145435 h 162837"/>
                  <a:gd name="connsiteX15" fmla="*/ 327789 w 425018"/>
                  <a:gd name="connsiteY15" fmla="*/ 134300 h 162837"/>
                  <a:gd name="connsiteX16" fmla="*/ 402639 w 425018"/>
                  <a:gd name="connsiteY16" fmla="*/ 116285 h 162837"/>
                  <a:gd name="connsiteX17" fmla="*/ 408461 w 425018"/>
                  <a:gd name="connsiteY17" fmla="*/ 22904 h 162837"/>
                  <a:gd name="connsiteX18" fmla="*/ 404827 w 425018"/>
                  <a:gd name="connsiteY18" fmla="*/ 19104 h 162837"/>
                  <a:gd name="connsiteX19" fmla="*/ 302028 w 425018"/>
                  <a:gd name="connsiteY19" fmla="*/ 21139 h 162837"/>
                  <a:gd name="connsiteX20" fmla="*/ 275707 w 425018"/>
                  <a:gd name="connsiteY20" fmla="*/ 21139 h 162837"/>
                  <a:gd name="connsiteX21" fmla="*/ 188256 w 425018"/>
                  <a:gd name="connsiteY21" fmla="*/ 21139 h 16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018" h="162837">
                    <a:moveTo>
                      <a:pt x="183981" y="25333"/>
                    </a:moveTo>
                    <a:cubicBezTo>
                      <a:pt x="176571" y="32181"/>
                      <a:pt x="165141" y="32181"/>
                      <a:pt x="157731" y="25333"/>
                    </a:cubicBezTo>
                    <a:cubicBezTo>
                      <a:pt x="142068" y="10669"/>
                      <a:pt x="121333" y="2644"/>
                      <a:pt x="99879" y="2941"/>
                    </a:cubicBezTo>
                    <a:lnTo>
                      <a:pt x="92316" y="3093"/>
                    </a:lnTo>
                    <a:cubicBezTo>
                      <a:pt x="42764" y="1799"/>
                      <a:pt x="1491" y="40814"/>
                      <a:pt x="0" y="90361"/>
                    </a:cubicBezTo>
                    <a:lnTo>
                      <a:pt x="0" y="101802"/>
                    </a:lnTo>
                    <a:lnTo>
                      <a:pt x="41323" y="101802"/>
                    </a:lnTo>
                    <a:lnTo>
                      <a:pt x="41323" y="95206"/>
                    </a:lnTo>
                    <a:cubicBezTo>
                      <a:pt x="40894" y="72888"/>
                      <a:pt x="58361" y="54310"/>
                      <a:pt x="80662" y="53364"/>
                    </a:cubicBezTo>
                    <a:lnTo>
                      <a:pt x="86270" y="52946"/>
                    </a:lnTo>
                    <a:cubicBezTo>
                      <a:pt x="103237" y="50822"/>
                      <a:pt x="120277" y="56302"/>
                      <a:pt x="132825" y="67918"/>
                    </a:cubicBezTo>
                    <a:lnTo>
                      <a:pt x="162108" y="95664"/>
                    </a:lnTo>
                    <a:cubicBezTo>
                      <a:pt x="177097" y="109587"/>
                      <a:pt x="197410" y="116287"/>
                      <a:pt x="217742" y="114015"/>
                    </a:cubicBezTo>
                    <a:cubicBezTo>
                      <a:pt x="218974" y="126665"/>
                      <a:pt x="224762" y="138436"/>
                      <a:pt x="234027" y="147135"/>
                    </a:cubicBezTo>
                    <a:cubicBezTo>
                      <a:pt x="258340" y="168708"/>
                      <a:pt x="295151" y="167968"/>
                      <a:pt x="318577" y="145435"/>
                    </a:cubicBezTo>
                    <a:cubicBezTo>
                      <a:pt x="322085" y="142108"/>
                      <a:pt x="325178" y="138370"/>
                      <a:pt x="327789" y="134300"/>
                    </a:cubicBezTo>
                    <a:cubicBezTo>
                      <a:pt x="354168" y="141975"/>
                      <a:pt x="382640" y="135122"/>
                      <a:pt x="402639" y="116285"/>
                    </a:cubicBezTo>
                    <a:cubicBezTo>
                      <a:pt x="430033" y="92107"/>
                      <a:pt x="432639" y="50299"/>
                      <a:pt x="408461" y="22904"/>
                    </a:cubicBezTo>
                    <a:cubicBezTo>
                      <a:pt x="407301" y="21590"/>
                      <a:pt x="406088" y="20322"/>
                      <a:pt x="404827" y="19104"/>
                    </a:cubicBezTo>
                    <a:cubicBezTo>
                      <a:pt x="375274" y="-7131"/>
                      <a:pt x="330519" y="-6244"/>
                      <a:pt x="302028" y="21139"/>
                    </a:cubicBezTo>
                    <a:cubicBezTo>
                      <a:pt x="294550" y="27881"/>
                      <a:pt x="283185" y="27881"/>
                      <a:pt x="275707" y="21139"/>
                    </a:cubicBezTo>
                    <a:cubicBezTo>
                      <a:pt x="251022" y="-1678"/>
                      <a:pt x="212941" y="-1678"/>
                      <a:pt x="188256" y="21139"/>
                    </a:cubicBezTo>
                    <a:close/>
                  </a:path>
                </a:pathLst>
              </a:custGeom>
              <a:grpFill/>
              <a:ln w="10120"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ED9EBC38-4C19-4134-8345-E5C712BAD5EC}"/>
              </a:ext>
            </a:extLst>
          </p:cNvPr>
          <p:cNvGrpSpPr/>
          <p:nvPr/>
        </p:nvGrpSpPr>
        <p:grpSpPr>
          <a:xfrm>
            <a:off x="15200057" y="2426388"/>
            <a:ext cx="1822440" cy="2305050"/>
            <a:chOff x="15041892" y="3258797"/>
            <a:chExt cx="1822440" cy="2305050"/>
          </a:xfrm>
        </p:grpSpPr>
        <p:sp>
          <p:nvSpPr>
            <p:cNvPr id="75" name="Rectangle 74">
              <a:extLst>
                <a:ext uri="{FF2B5EF4-FFF2-40B4-BE49-F238E27FC236}">
                  <a16:creationId xmlns:a16="http://schemas.microsoft.com/office/drawing/2014/main" id="{694B61EB-76E2-4248-8DE9-935999929328}"/>
                </a:ext>
              </a:extLst>
            </p:cNvPr>
            <p:cNvSpPr/>
            <p:nvPr/>
          </p:nvSpPr>
          <p:spPr>
            <a:xfrm>
              <a:off x="15041892" y="3258797"/>
              <a:ext cx="1822440" cy="2305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2" name="Graphic 30" descr="Megaphone1">
              <a:extLst>
                <a:ext uri="{FF2B5EF4-FFF2-40B4-BE49-F238E27FC236}">
                  <a16:creationId xmlns:a16="http://schemas.microsoft.com/office/drawing/2014/main" id="{6D474B6E-85AF-4B50-911A-E4F3AE094C22}"/>
                </a:ext>
              </a:extLst>
            </p:cNvPr>
            <p:cNvGrpSpPr/>
            <p:nvPr/>
          </p:nvGrpSpPr>
          <p:grpSpPr>
            <a:xfrm>
              <a:off x="15488808" y="4287778"/>
              <a:ext cx="977106" cy="977106"/>
              <a:chOff x="14606196" y="4287778"/>
              <a:chExt cx="977106" cy="977106"/>
            </a:xfrm>
          </p:grpSpPr>
          <p:sp>
            <p:nvSpPr>
              <p:cNvPr id="13" name="Freeform: Shape 12">
                <a:extLst>
                  <a:ext uri="{FF2B5EF4-FFF2-40B4-BE49-F238E27FC236}">
                    <a16:creationId xmlns:a16="http://schemas.microsoft.com/office/drawing/2014/main" id="{604D34B6-E05C-4CA5-AE47-A8A66D18852A}"/>
                  </a:ext>
                </a:extLst>
              </p:cNvPr>
              <p:cNvSpPr/>
              <p:nvPr/>
            </p:nvSpPr>
            <p:spPr>
              <a:xfrm>
                <a:off x="14707802" y="4923143"/>
                <a:ext cx="101273" cy="138363"/>
              </a:xfrm>
              <a:custGeom>
                <a:avLst/>
                <a:gdLst>
                  <a:gd name="connsiteX0" fmla="*/ 47250 w 101273"/>
                  <a:gd name="connsiteY0" fmla="*/ 12670 h 138363"/>
                  <a:gd name="connsiteX1" fmla="*/ 12669 w 101273"/>
                  <a:gd name="connsiteY1" fmla="*/ 3392 h 138363"/>
                  <a:gd name="connsiteX2" fmla="*/ 3392 w 101273"/>
                  <a:gd name="connsiteY2" fmla="*/ 37973 h 138363"/>
                  <a:gd name="connsiteX3" fmla="*/ 53998 w 101273"/>
                  <a:gd name="connsiteY3" fmla="*/ 125678 h 138363"/>
                  <a:gd name="connsiteX4" fmla="*/ 88589 w 101273"/>
                  <a:gd name="connsiteY4" fmla="*/ 134976 h 138363"/>
                  <a:gd name="connsiteX5" fmla="*/ 97886 w 101273"/>
                  <a:gd name="connsiteY5" fmla="*/ 100385 h 13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73" h="138363">
                    <a:moveTo>
                      <a:pt x="47250" y="12670"/>
                    </a:moveTo>
                    <a:cubicBezTo>
                      <a:pt x="40263" y="559"/>
                      <a:pt x="24781" y="-3595"/>
                      <a:pt x="12669" y="3392"/>
                    </a:cubicBezTo>
                    <a:cubicBezTo>
                      <a:pt x="558" y="10379"/>
                      <a:pt x="-3595" y="25862"/>
                      <a:pt x="3392" y="37973"/>
                    </a:cubicBezTo>
                    <a:lnTo>
                      <a:pt x="53998" y="125678"/>
                    </a:lnTo>
                    <a:cubicBezTo>
                      <a:pt x="60982" y="137797"/>
                      <a:pt x="76469" y="141960"/>
                      <a:pt x="88589" y="134976"/>
                    </a:cubicBezTo>
                    <a:cubicBezTo>
                      <a:pt x="100708" y="127991"/>
                      <a:pt x="104871" y="112504"/>
                      <a:pt x="97886" y="100385"/>
                    </a:cubicBezTo>
                    <a:close/>
                  </a:path>
                </a:pathLst>
              </a:custGeom>
              <a:solidFill>
                <a:schemeClr val="accent1"/>
              </a:solidFill>
              <a:ln w="101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238DD4B-ED84-48DD-B226-79426C2894C3}"/>
                  </a:ext>
                </a:extLst>
              </p:cNvPr>
              <p:cNvSpPr/>
              <p:nvPr/>
            </p:nvSpPr>
            <p:spPr>
              <a:xfrm>
                <a:off x="14771917" y="4521196"/>
                <a:ext cx="601976" cy="535128"/>
              </a:xfrm>
              <a:custGeom>
                <a:avLst/>
                <a:gdLst>
                  <a:gd name="connsiteX0" fmla="*/ 353366 w 601976"/>
                  <a:gd name="connsiteY0" fmla="*/ 466067 h 535128"/>
                  <a:gd name="connsiteX1" fmla="*/ 236134 w 601976"/>
                  <a:gd name="connsiteY1" fmla="*/ 499798 h 535128"/>
                  <a:gd name="connsiteX2" fmla="*/ 208307 w 601976"/>
                  <a:gd name="connsiteY2" fmla="*/ 469436 h 535128"/>
                  <a:gd name="connsiteX3" fmla="*/ 360980 w 601976"/>
                  <a:gd name="connsiteY3" fmla="*/ 425578 h 535128"/>
                  <a:gd name="connsiteX4" fmla="*/ 599678 w 601976"/>
                  <a:gd name="connsiteY4" fmla="*/ 335349 h 535128"/>
                  <a:gd name="connsiteX5" fmla="*/ 543169 w 601976"/>
                  <a:gd name="connsiteY5" fmla="*/ 237516 h 535128"/>
                  <a:gd name="connsiteX6" fmla="*/ 467209 w 601976"/>
                  <a:gd name="connsiteY6" fmla="*/ 105963 h 535128"/>
                  <a:gd name="connsiteX7" fmla="*/ 410710 w 601976"/>
                  <a:gd name="connsiteY7" fmla="*/ 8130 h 535128"/>
                  <a:gd name="connsiteX8" fmla="*/ 387579 w 601976"/>
                  <a:gd name="connsiteY8" fmla="*/ 2433 h 535128"/>
                  <a:gd name="connsiteX9" fmla="*/ 384562 w 601976"/>
                  <a:gd name="connsiteY9" fmla="*/ 4761 h 535128"/>
                  <a:gd name="connsiteX10" fmla="*/ 0 w 601976"/>
                  <a:gd name="connsiteY10" fmla="*/ 375827 h 535128"/>
                  <a:gd name="connsiteX11" fmla="*/ 75899 w 601976"/>
                  <a:gd name="connsiteY11" fmla="*/ 507391 h 535128"/>
                  <a:gd name="connsiteX12" fmla="*/ 172042 w 601976"/>
                  <a:gd name="connsiteY12" fmla="*/ 480398 h 535128"/>
                  <a:gd name="connsiteX13" fmla="*/ 215055 w 601976"/>
                  <a:gd name="connsiteY13" fmla="*/ 526780 h 535128"/>
                  <a:gd name="connsiteX14" fmla="*/ 240348 w 601976"/>
                  <a:gd name="connsiteY14" fmla="*/ 534373 h 535128"/>
                  <a:gd name="connsiteX15" fmla="*/ 367697 w 601976"/>
                  <a:gd name="connsiteY15" fmla="*/ 498108 h 535128"/>
                  <a:gd name="connsiteX16" fmla="*/ 373601 w 601976"/>
                  <a:gd name="connsiteY16" fmla="*/ 495584 h 535128"/>
                  <a:gd name="connsiteX17" fmla="*/ 385407 w 601976"/>
                  <a:gd name="connsiteY17" fmla="*/ 478719 h 535128"/>
                  <a:gd name="connsiteX18" fmla="*/ 397214 w 601976"/>
                  <a:gd name="connsiteY18" fmla="*/ 416306 h 535128"/>
                  <a:gd name="connsiteX19" fmla="*/ 590335 w 601976"/>
                  <a:gd name="connsiteY19" fmla="*/ 361486 h 535128"/>
                  <a:gd name="connsiteX20" fmla="*/ 600676 w 601976"/>
                  <a:gd name="connsiteY20" fmla="*/ 337573 h 535128"/>
                  <a:gd name="connsiteX21" fmla="*/ 599617 w 601976"/>
                  <a:gd name="connsiteY21" fmla="*/ 335349 h 53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1976" h="535128">
                    <a:moveTo>
                      <a:pt x="353366" y="466067"/>
                    </a:moveTo>
                    <a:lnTo>
                      <a:pt x="236134" y="499798"/>
                    </a:lnTo>
                    <a:lnTo>
                      <a:pt x="208307" y="469436"/>
                    </a:lnTo>
                    <a:lnTo>
                      <a:pt x="360980" y="425578"/>
                    </a:lnTo>
                    <a:close/>
                    <a:moveTo>
                      <a:pt x="599678" y="335349"/>
                    </a:moveTo>
                    <a:lnTo>
                      <a:pt x="543169" y="237516"/>
                    </a:lnTo>
                    <a:lnTo>
                      <a:pt x="467209" y="105963"/>
                    </a:lnTo>
                    <a:lnTo>
                      <a:pt x="410710" y="8130"/>
                    </a:lnTo>
                    <a:cubicBezTo>
                      <a:pt x="405896" y="170"/>
                      <a:pt x="395540" y="-2381"/>
                      <a:pt x="387579" y="2433"/>
                    </a:cubicBezTo>
                    <a:cubicBezTo>
                      <a:pt x="386489" y="3093"/>
                      <a:pt x="385476" y="3874"/>
                      <a:pt x="384562" y="4761"/>
                    </a:cubicBezTo>
                    <a:lnTo>
                      <a:pt x="0" y="375827"/>
                    </a:lnTo>
                    <a:lnTo>
                      <a:pt x="75899" y="507391"/>
                    </a:lnTo>
                    <a:lnTo>
                      <a:pt x="172042" y="480398"/>
                    </a:lnTo>
                    <a:lnTo>
                      <a:pt x="215055" y="526780"/>
                    </a:lnTo>
                    <a:cubicBezTo>
                      <a:pt x="221474" y="533728"/>
                      <a:pt x="231163" y="536637"/>
                      <a:pt x="240348" y="534373"/>
                    </a:cubicBezTo>
                    <a:lnTo>
                      <a:pt x="367697" y="498108"/>
                    </a:lnTo>
                    <a:cubicBezTo>
                      <a:pt x="369387" y="497263"/>
                      <a:pt x="371911" y="496429"/>
                      <a:pt x="373601" y="495584"/>
                    </a:cubicBezTo>
                    <a:cubicBezTo>
                      <a:pt x="379829" y="491976"/>
                      <a:pt x="384148" y="485806"/>
                      <a:pt x="385407" y="478719"/>
                    </a:cubicBezTo>
                    <a:lnTo>
                      <a:pt x="397214" y="416306"/>
                    </a:lnTo>
                    <a:lnTo>
                      <a:pt x="590335" y="361486"/>
                    </a:lnTo>
                    <a:cubicBezTo>
                      <a:pt x="599794" y="357739"/>
                      <a:pt x="604424" y="347032"/>
                      <a:pt x="600676" y="337573"/>
                    </a:cubicBezTo>
                    <a:cubicBezTo>
                      <a:pt x="600373" y="336809"/>
                      <a:pt x="600019" y="336065"/>
                      <a:pt x="599617" y="335349"/>
                    </a:cubicBezTo>
                    <a:close/>
                  </a:path>
                </a:pathLst>
              </a:custGeom>
              <a:solidFill>
                <a:schemeClr val="accent1"/>
              </a:solidFill>
              <a:ln w="1012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8220CF1-EF3D-4E8B-9751-8BACB327C85C}"/>
                  </a:ext>
                </a:extLst>
              </p:cNvPr>
              <p:cNvSpPr/>
              <p:nvPr/>
            </p:nvSpPr>
            <p:spPr>
              <a:xfrm rot="-1761361">
                <a:off x="15363562" y="4587638"/>
                <a:ext cx="116438" cy="40712"/>
              </a:xfrm>
              <a:custGeom>
                <a:avLst/>
                <a:gdLst>
                  <a:gd name="connsiteX0" fmla="*/ 0 w 116438"/>
                  <a:gd name="connsiteY0" fmla="*/ 0 h 40712"/>
                  <a:gd name="connsiteX1" fmla="*/ 116439 w 116438"/>
                  <a:gd name="connsiteY1" fmla="*/ 0 h 40712"/>
                  <a:gd name="connsiteX2" fmla="*/ 116439 w 116438"/>
                  <a:gd name="connsiteY2" fmla="*/ 40713 h 40712"/>
                  <a:gd name="connsiteX3" fmla="*/ 0 w 116438"/>
                  <a:gd name="connsiteY3" fmla="*/ 40713 h 40712"/>
                </a:gdLst>
                <a:ahLst/>
                <a:cxnLst>
                  <a:cxn ang="0">
                    <a:pos x="connsiteX0" y="connsiteY0"/>
                  </a:cxn>
                  <a:cxn ang="0">
                    <a:pos x="connsiteX1" y="connsiteY1"/>
                  </a:cxn>
                  <a:cxn ang="0">
                    <a:pos x="connsiteX2" y="connsiteY2"/>
                  </a:cxn>
                  <a:cxn ang="0">
                    <a:pos x="connsiteX3" y="connsiteY3"/>
                  </a:cxn>
                </a:cxnLst>
                <a:rect l="l" t="t" r="r" b="b"/>
                <a:pathLst>
                  <a:path w="116438" h="40712">
                    <a:moveTo>
                      <a:pt x="0" y="0"/>
                    </a:moveTo>
                    <a:lnTo>
                      <a:pt x="116439" y="0"/>
                    </a:lnTo>
                    <a:lnTo>
                      <a:pt x="116439" y="40713"/>
                    </a:lnTo>
                    <a:lnTo>
                      <a:pt x="0" y="40713"/>
                    </a:lnTo>
                    <a:close/>
                  </a:path>
                </a:pathLst>
              </a:custGeom>
              <a:solidFill>
                <a:schemeClr val="accent1"/>
              </a:solidFill>
              <a:ln w="1012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CC06C1E-8BBF-4186-8022-04B1F3D767D7}"/>
                  </a:ext>
                </a:extLst>
              </p:cNvPr>
              <p:cNvSpPr/>
              <p:nvPr/>
            </p:nvSpPr>
            <p:spPr>
              <a:xfrm rot="-4461540">
                <a:off x="15419367" y="4666800"/>
                <a:ext cx="40712" cy="116438"/>
              </a:xfrm>
              <a:custGeom>
                <a:avLst/>
                <a:gdLst>
                  <a:gd name="connsiteX0" fmla="*/ 0 w 40712"/>
                  <a:gd name="connsiteY0" fmla="*/ 0 h 116438"/>
                  <a:gd name="connsiteX1" fmla="*/ 40713 w 40712"/>
                  <a:gd name="connsiteY1" fmla="*/ 0 h 116438"/>
                  <a:gd name="connsiteX2" fmla="*/ 40713 w 40712"/>
                  <a:gd name="connsiteY2" fmla="*/ 116438 h 116438"/>
                  <a:gd name="connsiteX3" fmla="*/ 0 w 40712"/>
                  <a:gd name="connsiteY3" fmla="*/ 116438 h 116438"/>
                </a:gdLst>
                <a:ahLst/>
                <a:cxnLst>
                  <a:cxn ang="0">
                    <a:pos x="connsiteX0" y="connsiteY0"/>
                  </a:cxn>
                  <a:cxn ang="0">
                    <a:pos x="connsiteX1" y="connsiteY1"/>
                  </a:cxn>
                  <a:cxn ang="0">
                    <a:pos x="connsiteX2" y="connsiteY2"/>
                  </a:cxn>
                  <a:cxn ang="0">
                    <a:pos x="connsiteX3" y="connsiteY3"/>
                  </a:cxn>
                </a:cxnLst>
                <a:rect l="l" t="t" r="r" b="b"/>
                <a:pathLst>
                  <a:path w="40712" h="116438">
                    <a:moveTo>
                      <a:pt x="0" y="0"/>
                    </a:moveTo>
                    <a:lnTo>
                      <a:pt x="40713" y="0"/>
                    </a:lnTo>
                    <a:lnTo>
                      <a:pt x="40713" y="116438"/>
                    </a:lnTo>
                    <a:lnTo>
                      <a:pt x="0" y="116438"/>
                    </a:lnTo>
                    <a:close/>
                  </a:path>
                </a:pathLst>
              </a:custGeom>
              <a:solidFill>
                <a:schemeClr val="accent1"/>
              </a:solidFill>
              <a:ln w="1012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3CA24EA-D50A-4B8C-B312-FDF06DEEED96}"/>
                  </a:ext>
                </a:extLst>
              </p:cNvPr>
              <p:cNvSpPr/>
              <p:nvPr/>
            </p:nvSpPr>
            <p:spPr>
              <a:xfrm rot="-4460940">
                <a:off x="15272187" y="4512339"/>
                <a:ext cx="116438" cy="40712"/>
              </a:xfrm>
              <a:custGeom>
                <a:avLst/>
                <a:gdLst>
                  <a:gd name="connsiteX0" fmla="*/ 0 w 116438"/>
                  <a:gd name="connsiteY0" fmla="*/ 0 h 40712"/>
                  <a:gd name="connsiteX1" fmla="*/ 116438 w 116438"/>
                  <a:gd name="connsiteY1" fmla="*/ 0 h 40712"/>
                  <a:gd name="connsiteX2" fmla="*/ 116438 w 116438"/>
                  <a:gd name="connsiteY2" fmla="*/ 40713 h 40712"/>
                  <a:gd name="connsiteX3" fmla="*/ 0 w 116438"/>
                  <a:gd name="connsiteY3" fmla="*/ 40713 h 40712"/>
                </a:gdLst>
                <a:ahLst/>
                <a:cxnLst>
                  <a:cxn ang="0">
                    <a:pos x="connsiteX0" y="connsiteY0"/>
                  </a:cxn>
                  <a:cxn ang="0">
                    <a:pos x="connsiteX1" y="connsiteY1"/>
                  </a:cxn>
                  <a:cxn ang="0">
                    <a:pos x="connsiteX2" y="connsiteY2"/>
                  </a:cxn>
                  <a:cxn ang="0">
                    <a:pos x="connsiteX3" y="connsiteY3"/>
                  </a:cxn>
                </a:cxnLst>
                <a:rect l="l" t="t" r="r" b="b"/>
                <a:pathLst>
                  <a:path w="116438" h="40712">
                    <a:moveTo>
                      <a:pt x="0" y="0"/>
                    </a:moveTo>
                    <a:lnTo>
                      <a:pt x="116438" y="0"/>
                    </a:lnTo>
                    <a:lnTo>
                      <a:pt x="116438" y="40713"/>
                    </a:lnTo>
                    <a:lnTo>
                      <a:pt x="0" y="40713"/>
                    </a:lnTo>
                    <a:close/>
                  </a:path>
                </a:pathLst>
              </a:custGeom>
              <a:solidFill>
                <a:schemeClr val="accent1"/>
              </a:solidFill>
              <a:ln w="10120" cap="flat">
                <a:noFill/>
                <a:prstDash val="solid"/>
                <a:miter/>
              </a:ln>
            </p:spPr>
            <p:txBody>
              <a:bodyPr rtlCol="0" anchor="ctr"/>
              <a:lstStyle/>
              <a:p>
                <a:endParaRPr lang="en-US"/>
              </a:p>
            </p:txBody>
          </p:sp>
        </p:grpSp>
      </p:grpSp>
      <p:grpSp>
        <p:nvGrpSpPr>
          <p:cNvPr id="24" name="Group 23">
            <a:extLst>
              <a:ext uri="{FF2B5EF4-FFF2-40B4-BE49-F238E27FC236}">
                <a16:creationId xmlns:a16="http://schemas.microsoft.com/office/drawing/2014/main" id="{19F177FE-6AFC-401F-936C-7B346AC24306}"/>
              </a:ext>
            </a:extLst>
          </p:cNvPr>
          <p:cNvGrpSpPr/>
          <p:nvPr/>
        </p:nvGrpSpPr>
        <p:grpSpPr>
          <a:xfrm>
            <a:off x="1274810" y="2778710"/>
            <a:ext cx="1822440" cy="2305050"/>
            <a:chOff x="1158055" y="3816002"/>
            <a:chExt cx="1822440" cy="2305050"/>
          </a:xfrm>
        </p:grpSpPr>
        <p:sp>
          <p:nvSpPr>
            <p:cNvPr id="52" name="Rectangle 51">
              <a:extLst>
                <a:ext uri="{FF2B5EF4-FFF2-40B4-BE49-F238E27FC236}">
                  <a16:creationId xmlns:a16="http://schemas.microsoft.com/office/drawing/2014/main" id="{5AE92AA1-069F-4D58-AB1B-2D5C25458A15}"/>
                </a:ext>
              </a:extLst>
            </p:cNvPr>
            <p:cNvSpPr/>
            <p:nvPr/>
          </p:nvSpPr>
          <p:spPr>
            <a:xfrm>
              <a:off x="1158055" y="3816002"/>
              <a:ext cx="1822440" cy="2305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39" name="Picture Placeholder 119" descr="Group brainstorm">
              <a:extLst>
                <a:ext uri="{FF2B5EF4-FFF2-40B4-BE49-F238E27FC236}">
                  <a16:creationId xmlns:a16="http://schemas.microsoft.com/office/drawing/2014/main" id="{B2BD61CE-6CDA-48C8-A085-CDA671540868}"/>
                </a:ext>
              </a:extLst>
            </p:cNvPr>
            <p:cNvGrpSpPr/>
            <p:nvPr/>
          </p:nvGrpSpPr>
          <p:grpSpPr>
            <a:xfrm>
              <a:off x="1612075" y="4511327"/>
              <a:ext cx="914400" cy="914400"/>
              <a:chOff x="6400800" y="3158562"/>
              <a:chExt cx="914400" cy="914400"/>
            </a:xfrm>
            <a:solidFill>
              <a:schemeClr val="accent1"/>
            </a:solidFill>
          </p:grpSpPr>
          <p:sp>
            <p:nvSpPr>
              <p:cNvPr id="40" name="Freeform: Shape 39">
                <a:extLst>
                  <a:ext uri="{FF2B5EF4-FFF2-40B4-BE49-F238E27FC236}">
                    <a16:creationId xmlns:a16="http://schemas.microsoft.com/office/drawing/2014/main" id="{512441C5-CB0F-4431-99F0-FBF79029BCBC}"/>
                  </a:ext>
                </a:extLst>
              </p:cNvPr>
              <p:cNvSpPr/>
              <p:nvPr/>
            </p:nvSpPr>
            <p:spPr>
              <a:xfrm>
                <a:off x="6805040" y="3530513"/>
                <a:ext cx="112490" cy="28575"/>
              </a:xfrm>
              <a:custGeom>
                <a:avLst/>
                <a:gdLst>
                  <a:gd name="connsiteX0" fmla="*/ 98203 w 112490"/>
                  <a:gd name="connsiteY0" fmla="*/ 0 h 28575"/>
                  <a:gd name="connsiteX1" fmla="*/ 14288 w 112490"/>
                  <a:gd name="connsiteY1" fmla="*/ 0 h 28575"/>
                  <a:gd name="connsiteX2" fmla="*/ 0 w 112490"/>
                  <a:gd name="connsiteY2" fmla="*/ 14288 h 28575"/>
                  <a:gd name="connsiteX3" fmla="*/ 14288 w 112490"/>
                  <a:gd name="connsiteY3" fmla="*/ 28575 h 28575"/>
                  <a:gd name="connsiteX4" fmla="*/ 98203 w 112490"/>
                  <a:gd name="connsiteY4" fmla="*/ 28575 h 28575"/>
                  <a:gd name="connsiteX5" fmla="*/ 112490 w 112490"/>
                  <a:gd name="connsiteY5" fmla="*/ 14288 h 28575"/>
                  <a:gd name="connsiteX6" fmla="*/ 98203 w 112490"/>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90" h="28575">
                    <a:moveTo>
                      <a:pt x="98203" y="0"/>
                    </a:moveTo>
                    <a:lnTo>
                      <a:pt x="14288" y="0"/>
                    </a:lnTo>
                    <a:cubicBezTo>
                      <a:pt x="6397" y="0"/>
                      <a:pt x="0" y="6397"/>
                      <a:pt x="0" y="14288"/>
                    </a:cubicBezTo>
                    <a:cubicBezTo>
                      <a:pt x="0" y="22178"/>
                      <a:pt x="6397" y="28575"/>
                      <a:pt x="14288" y="28575"/>
                    </a:cubicBezTo>
                    <a:lnTo>
                      <a:pt x="98203" y="28575"/>
                    </a:lnTo>
                    <a:cubicBezTo>
                      <a:pt x="106093" y="28575"/>
                      <a:pt x="112490" y="22178"/>
                      <a:pt x="112490" y="14288"/>
                    </a:cubicBezTo>
                    <a:cubicBezTo>
                      <a:pt x="112490" y="6397"/>
                      <a:pt x="106093" y="0"/>
                      <a:pt x="98203" y="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60D451F-50DA-4953-B0EF-B9C3FF8BD1FB}"/>
                  </a:ext>
                </a:extLst>
              </p:cNvPr>
              <p:cNvSpPr/>
              <p:nvPr/>
            </p:nvSpPr>
            <p:spPr>
              <a:xfrm>
                <a:off x="6830853" y="3577662"/>
                <a:ext cx="60864" cy="28575"/>
              </a:xfrm>
              <a:custGeom>
                <a:avLst/>
                <a:gdLst>
                  <a:gd name="connsiteX0" fmla="*/ 30385 w 60864"/>
                  <a:gd name="connsiteY0" fmla="*/ 28575 h 28575"/>
                  <a:gd name="connsiteX1" fmla="*/ 60865 w 60864"/>
                  <a:gd name="connsiteY1" fmla="*/ 0 h 28575"/>
                  <a:gd name="connsiteX2" fmla="*/ 0 w 60864"/>
                  <a:gd name="connsiteY2" fmla="*/ 0 h 28575"/>
                  <a:gd name="connsiteX3" fmla="*/ 30385 w 60864"/>
                  <a:gd name="connsiteY3" fmla="*/ 28575 h 28575"/>
                </a:gdLst>
                <a:ahLst/>
                <a:cxnLst>
                  <a:cxn ang="0">
                    <a:pos x="connsiteX0" y="connsiteY0"/>
                  </a:cxn>
                  <a:cxn ang="0">
                    <a:pos x="connsiteX1" y="connsiteY1"/>
                  </a:cxn>
                  <a:cxn ang="0">
                    <a:pos x="connsiteX2" y="connsiteY2"/>
                  </a:cxn>
                  <a:cxn ang="0">
                    <a:pos x="connsiteX3" y="connsiteY3"/>
                  </a:cxn>
                </a:cxnLst>
                <a:rect l="l" t="t" r="r" b="b"/>
                <a:pathLst>
                  <a:path w="60864" h="28575">
                    <a:moveTo>
                      <a:pt x="30385" y="28575"/>
                    </a:moveTo>
                    <a:cubicBezTo>
                      <a:pt x="46483" y="28560"/>
                      <a:pt x="59811" y="16064"/>
                      <a:pt x="60865" y="0"/>
                    </a:cubicBezTo>
                    <a:lnTo>
                      <a:pt x="0" y="0"/>
                    </a:lnTo>
                    <a:cubicBezTo>
                      <a:pt x="1005" y="16049"/>
                      <a:pt x="14305" y="28556"/>
                      <a:pt x="30385" y="28575"/>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1E5DE78-AB76-404F-8614-4014B6C0258B}"/>
                  </a:ext>
                </a:extLst>
              </p:cNvPr>
              <p:cNvSpPr/>
              <p:nvPr/>
            </p:nvSpPr>
            <p:spPr>
              <a:xfrm>
                <a:off x="6739509" y="3258002"/>
                <a:ext cx="243554" cy="253460"/>
              </a:xfrm>
              <a:custGeom>
                <a:avLst/>
                <a:gdLst>
                  <a:gd name="connsiteX0" fmla="*/ 121729 w 243554"/>
                  <a:gd name="connsiteY0" fmla="*/ 0 h 253460"/>
                  <a:gd name="connsiteX1" fmla="*/ 121729 w 243554"/>
                  <a:gd name="connsiteY1" fmla="*/ 0 h 253460"/>
                  <a:gd name="connsiteX2" fmla="*/ 0 w 243554"/>
                  <a:gd name="connsiteY2" fmla="*/ 120396 h 253460"/>
                  <a:gd name="connsiteX3" fmla="*/ 0 w 243554"/>
                  <a:gd name="connsiteY3" fmla="*/ 124587 h 253460"/>
                  <a:gd name="connsiteX4" fmla="*/ 8477 w 243554"/>
                  <a:gd name="connsiteY4" fmla="*/ 167259 h 253460"/>
                  <a:gd name="connsiteX5" fmla="*/ 29623 w 243554"/>
                  <a:gd name="connsiteY5" fmla="*/ 201930 h 253460"/>
                  <a:gd name="connsiteX6" fmla="*/ 58198 w 243554"/>
                  <a:gd name="connsiteY6" fmla="*/ 248222 h 253460"/>
                  <a:gd name="connsiteX7" fmla="*/ 66580 w 243554"/>
                  <a:gd name="connsiteY7" fmla="*/ 253460 h 253460"/>
                  <a:gd name="connsiteX8" fmla="*/ 177070 w 243554"/>
                  <a:gd name="connsiteY8" fmla="*/ 253460 h 253460"/>
                  <a:gd name="connsiteX9" fmla="*/ 185452 w 243554"/>
                  <a:gd name="connsiteY9" fmla="*/ 248222 h 253460"/>
                  <a:gd name="connsiteX10" fmla="*/ 214027 w 243554"/>
                  <a:gd name="connsiteY10" fmla="*/ 201930 h 253460"/>
                  <a:gd name="connsiteX11" fmla="*/ 235077 w 243554"/>
                  <a:gd name="connsiteY11" fmla="*/ 167259 h 253460"/>
                  <a:gd name="connsiteX12" fmla="*/ 243554 w 243554"/>
                  <a:gd name="connsiteY12" fmla="*/ 125063 h 253460"/>
                  <a:gd name="connsiteX13" fmla="*/ 243554 w 243554"/>
                  <a:gd name="connsiteY13" fmla="*/ 120872 h 253460"/>
                  <a:gd name="connsiteX14" fmla="*/ 121729 w 243554"/>
                  <a:gd name="connsiteY14" fmla="*/ 0 h 253460"/>
                  <a:gd name="connsiteX15" fmla="*/ 215455 w 243554"/>
                  <a:gd name="connsiteY15" fmla="*/ 123825 h 253460"/>
                  <a:gd name="connsiteX16" fmla="*/ 208788 w 243554"/>
                  <a:gd name="connsiteY16" fmla="*/ 156686 h 253460"/>
                  <a:gd name="connsiteX17" fmla="*/ 192881 w 243554"/>
                  <a:gd name="connsiteY17" fmla="*/ 182404 h 253460"/>
                  <a:gd name="connsiteX18" fmla="*/ 165544 w 243554"/>
                  <a:gd name="connsiteY18" fmla="*/ 224600 h 253460"/>
                  <a:gd name="connsiteX19" fmla="*/ 78010 w 243554"/>
                  <a:gd name="connsiteY19" fmla="*/ 224600 h 253460"/>
                  <a:gd name="connsiteX20" fmla="*/ 50578 w 243554"/>
                  <a:gd name="connsiteY20" fmla="*/ 182404 h 253460"/>
                  <a:gd name="connsiteX21" fmla="*/ 34766 w 243554"/>
                  <a:gd name="connsiteY21" fmla="*/ 156686 h 253460"/>
                  <a:gd name="connsiteX22" fmla="*/ 28099 w 243554"/>
                  <a:gd name="connsiteY22" fmla="*/ 123825 h 253460"/>
                  <a:gd name="connsiteX23" fmla="*/ 28099 w 243554"/>
                  <a:gd name="connsiteY23" fmla="*/ 120396 h 253460"/>
                  <a:gd name="connsiteX24" fmla="*/ 121729 w 243554"/>
                  <a:gd name="connsiteY24" fmla="*/ 27813 h 253460"/>
                  <a:gd name="connsiteX25" fmla="*/ 121729 w 243554"/>
                  <a:gd name="connsiteY25" fmla="*/ 27813 h 253460"/>
                  <a:gd name="connsiteX26" fmla="*/ 215455 w 243554"/>
                  <a:gd name="connsiteY26" fmla="*/ 120396 h 2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554" h="253460">
                    <a:moveTo>
                      <a:pt x="121729" y="0"/>
                    </a:moveTo>
                    <a:lnTo>
                      <a:pt x="121729" y="0"/>
                    </a:lnTo>
                    <a:cubicBezTo>
                      <a:pt x="55207" y="454"/>
                      <a:pt x="1188" y="53882"/>
                      <a:pt x="0" y="120396"/>
                    </a:cubicBezTo>
                    <a:lnTo>
                      <a:pt x="0" y="124587"/>
                    </a:lnTo>
                    <a:cubicBezTo>
                      <a:pt x="323" y="139195"/>
                      <a:pt x="3192" y="153636"/>
                      <a:pt x="8477" y="167259"/>
                    </a:cubicBezTo>
                    <a:cubicBezTo>
                      <a:pt x="13400" y="179985"/>
                      <a:pt x="20562" y="191728"/>
                      <a:pt x="29623" y="201930"/>
                    </a:cubicBezTo>
                    <a:cubicBezTo>
                      <a:pt x="40918" y="216195"/>
                      <a:pt x="50508" y="231731"/>
                      <a:pt x="58198" y="248222"/>
                    </a:cubicBezTo>
                    <a:cubicBezTo>
                      <a:pt x="59796" y="251394"/>
                      <a:pt x="63028" y="253414"/>
                      <a:pt x="66580" y="253460"/>
                    </a:cubicBezTo>
                    <a:lnTo>
                      <a:pt x="177070" y="253460"/>
                    </a:lnTo>
                    <a:cubicBezTo>
                      <a:pt x="180622" y="253414"/>
                      <a:pt x="183853" y="251394"/>
                      <a:pt x="185452" y="248222"/>
                    </a:cubicBezTo>
                    <a:cubicBezTo>
                      <a:pt x="193148" y="231735"/>
                      <a:pt x="202738" y="216199"/>
                      <a:pt x="214027" y="201930"/>
                    </a:cubicBezTo>
                    <a:cubicBezTo>
                      <a:pt x="223030" y="191702"/>
                      <a:pt x="230156" y="179965"/>
                      <a:pt x="235077" y="167259"/>
                    </a:cubicBezTo>
                    <a:cubicBezTo>
                      <a:pt x="240219" y="153760"/>
                      <a:pt x="243084" y="139500"/>
                      <a:pt x="243554" y="125063"/>
                    </a:cubicBezTo>
                    <a:lnTo>
                      <a:pt x="243554" y="120872"/>
                    </a:lnTo>
                    <a:cubicBezTo>
                      <a:pt x="242571" y="54157"/>
                      <a:pt x="188450" y="459"/>
                      <a:pt x="121729" y="0"/>
                    </a:cubicBezTo>
                    <a:close/>
                    <a:moveTo>
                      <a:pt x="215455" y="123825"/>
                    </a:moveTo>
                    <a:cubicBezTo>
                      <a:pt x="215061" y="135071"/>
                      <a:pt x="212808" y="146175"/>
                      <a:pt x="208788" y="156686"/>
                    </a:cubicBezTo>
                    <a:cubicBezTo>
                      <a:pt x="205033" y="166125"/>
                      <a:pt x="199650" y="174829"/>
                      <a:pt x="192881" y="182404"/>
                    </a:cubicBezTo>
                    <a:cubicBezTo>
                      <a:pt x="182180" y="195373"/>
                      <a:pt x="173007" y="209532"/>
                      <a:pt x="165544" y="224600"/>
                    </a:cubicBezTo>
                    <a:lnTo>
                      <a:pt x="78010" y="224600"/>
                    </a:lnTo>
                    <a:cubicBezTo>
                      <a:pt x="70513" y="209530"/>
                      <a:pt x="61309" y="195371"/>
                      <a:pt x="50578" y="182404"/>
                    </a:cubicBezTo>
                    <a:cubicBezTo>
                      <a:pt x="43839" y="174826"/>
                      <a:pt x="38487" y="166121"/>
                      <a:pt x="34766" y="156686"/>
                    </a:cubicBezTo>
                    <a:cubicBezTo>
                      <a:pt x="30747" y="146175"/>
                      <a:pt x="28493" y="135071"/>
                      <a:pt x="28099" y="123825"/>
                    </a:cubicBezTo>
                    <a:lnTo>
                      <a:pt x="28099" y="120396"/>
                    </a:lnTo>
                    <a:cubicBezTo>
                      <a:pt x="28978" y="69225"/>
                      <a:pt x="70552" y="28116"/>
                      <a:pt x="121729" y="27813"/>
                    </a:cubicBezTo>
                    <a:lnTo>
                      <a:pt x="121729" y="27813"/>
                    </a:lnTo>
                    <a:cubicBezTo>
                      <a:pt x="172924" y="28115"/>
                      <a:pt x="214526" y="69210"/>
                      <a:pt x="215455" y="120396"/>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260A6F0-799B-4C86-BD60-F89D7ADABB3C}"/>
                  </a:ext>
                </a:extLst>
              </p:cNvPr>
              <p:cNvSpPr/>
              <p:nvPr/>
            </p:nvSpPr>
            <p:spPr>
              <a:xfrm>
                <a:off x="6815328" y="3310962"/>
                <a:ext cx="102679" cy="142875"/>
              </a:xfrm>
              <a:custGeom>
                <a:avLst/>
                <a:gdLst>
                  <a:gd name="connsiteX0" fmla="*/ 0 w 102679"/>
                  <a:gd name="connsiteY0" fmla="*/ 98393 h 142875"/>
                  <a:gd name="connsiteX1" fmla="*/ 50387 w 102679"/>
                  <a:gd name="connsiteY1" fmla="*/ 0 h 142875"/>
                  <a:gd name="connsiteX2" fmla="*/ 50387 w 102679"/>
                  <a:gd name="connsiteY2" fmla="*/ 56959 h 142875"/>
                  <a:gd name="connsiteX3" fmla="*/ 102679 w 102679"/>
                  <a:gd name="connsiteY3" fmla="*/ 46577 h 142875"/>
                  <a:gd name="connsiteX4" fmla="*/ 50387 w 102679"/>
                  <a:gd name="connsiteY4" fmla="*/ 142875 h 142875"/>
                  <a:gd name="connsiteX5" fmla="*/ 50387 w 102679"/>
                  <a:gd name="connsiteY5" fmla="*/ 86963 h 142875"/>
                  <a:gd name="connsiteX6" fmla="*/ 0 w 102679"/>
                  <a:gd name="connsiteY6" fmla="*/ 9839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142875">
                    <a:moveTo>
                      <a:pt x="0" y="98393"/>
                    </a:moveTo>
                    <a:lnTo>
                      <a:pt x="50387" y="0"/>
                    </a:lnTo>
                    <a:lnTo>
                      <a:pt x="50387" y="56959"/>
                    </a:lnTo>
                    <a:lnTo>
                      <a:pt x="102679" y="46577"/>
                    </a:lnTo>
                    <a:lnTo>
                      <a:pt x="50387" y="142875"/>
                    </a:lnTo>
                    <a:lnTo>
                      <a:pt x="50387" y="86963"/>
                    </a:lnTo>
                    <a:lnTo>
                      <a:pt x="0" y="98393"/>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7341067-3E2D-4476-9543-25A1C07CCE15}"/>
                  </a:ext>
                </a:extLst>
              </p:cNvPr>
              <p:cNvSpPr/>
              <p:nvPr/>
            </p:nvSpPr>
            <p:spPr>
              <a:xfrm>
                <a:off x="6984492" y="3594330"/>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306B1-4874-486A-AD94-BC6A34CFF903}"/>
                  </a:ext>
                </a:extLst>
              </p:cNvPr>
              <p:cNvSpPr/>
              <p:nvPr/>
            </p:nvSpPr>
            <p:spPr>
              <a:xfrm>
                <a:off x="6589204" y="3594330"/>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64368ED-5BC5-47A5-AF28-2086D5E8A178}"/>
                  </a:ext>
                </a:extLst>
              </p:cNvPr>
              <p:cNvSpPr/>
              <p:nvPr/>
            </p:nvSpPr>
            <p:spPr>
              <a:xfrm>
                <a:off x="6938200" y="3762637"/>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FEEF612-D53E-4D64-AAB6-4B3706B698CA}"/>
                  </a:ext>
                </a:extLst>
              </p:cNvPr>
              <p:cNvSpPr/>
              <p:nvPr/>
            </p:nvSpPr>
            <p:spPr>
              <a:xfrm>
                <a:off x="6515100" y="3762637"/>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BC9806B-9FC7-425C-83ED-F4A88F14A197}"/>
                  </a:ext>
                </a:extLst>
              </p:cNvPr>
              <p:cNvSpPr/>
              <p:nvPr/>
            </p:nvSpPr>
            <p:spPr>
              <a:xfrm>
                <a:off x="6712743" y="3820357"/>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84547FD-F3F6-407A-B4BE-3EFFE1E98AD0}"/>
                  </a:ext>
                </a:extLst>
              </p:cNvPr>
              <p:cNvSpPr/>
              <p:nvPr/>
            </p:nvSpPr>
            <p:spPr>
              <a:xfrm>
                <a:off x="6786848" y="3651957"/>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lstStyle/>
              <a:p>
                <a:endParaRPr lang="en-US"/>
              </a:p>
            </p:txBody>
          </p:sp>
        </p:grpSp>
      </p:grpSp>
      <p:sp>
        <p:nvSpPr>
          <p:cNvPr id="56" name="TextBox 55">
            <a:extLst>
              <a:ext uri="{FF2B5EF4-FFF2-40B4-BE49-F238E27FC236}">
                <a16:creationId xmlns:a16="http://schemas.microsoft.com/office/drawing/2014/main" id="{A2EB648F-91F8-4026-B55E-1DF90C8CCE26}"/>
              </a:ext>
            </a:extLst>
          </p:cNvPr>
          <p:cNvSpPr txBox="1"/>
          <p:nvPr/>
        </p:nvSpPr>
        <p:spPr>
          <a:xfrm>
            <a:off x="618468" y="6036832"/>
            <a:ext cx="3240000" cy="2554545"/>
          </a:xfrm>
          <a:prstGeom prst="rect">
            <a:avLst/>
          </a:prstGeom>
          <a:noFill/>
        </p:spPr>
        <p:txBody>
          <a:bodyPr wrap="square" rtlCol="0">
            <a:spAutoFit/>
          </a:bodyPr>
          <a:lstStyle/>
          <a:p>
            <a:pPr algn="ctr"/>
            <a:r>
              <a:rPr lang="en-US" sz="2000">
                <a:solidFill>
                  <a:schemeClr val="tx2"/>
                </a:solidFill>
              </a:rPr>
              <a:t>We start with opening a healthy </a:t>
            </a:r>
            <a:r>
              <a:rPr lang="en-US" sz="2000">
                <a:solidFill>
                  <a:schemeClr val="accent1">
                    <a:lumMod val="75000"/>
                  </a:schemeClr>
                </a:solidFill>
              </a:rPr>
              <a:t>communication channel </a:t>
            </a:r>
            <a:r>
              <a:rPr lang="en-US" sz="2000">
                <a:solidFill>
                  <a:schemeClr val="tx2"/>
                </a:solidFill>
              </a:rPr>
              <a:t>with everyone involved in the project. What is the project for? What is (robotic) process automation? How can it benefit everyone?</a:t>
            </a:r>
          </a:p>
        </p:txBody>
      </p:sp>
      <p:sp>
        <p:nvSpPr>
          <p:cNvPr id="57" name="TextBox 56">
            <a:extLst>
              <a:ext uri="{FF2B5EF4-FFF2-40B4-BE49-F238E27FC236}">
                <a16:creationId xmlns:a16="http://schemas.microsoft.com/office/drawing/2014/main" id="{627ABB94-66B5-4FBA-9AC2-ACD8E3113A1F}"/>
              </a:ext>
            </a:extLst>
          </p:cNvPr>
          <p:cNvSpPr txBox="1"/>
          <p:nvPr/>
        </p:nvSpPr>
        <p:spPr>
          <a:xfrm>
            <a:off x="441874" y="4821778"/>
            <a:ext cx="3488311" cy="1077218"/>
          </a:xfrm>
          <a:prstGeom prst="rect">
            <a:avLst/>
          </a:prstGeom>
          <a:noFill/>
        </p:spPr>
        <p:txBody>
          <a:bodyPr wrap="square" rtlCol="0">
            <a:spAutoFit/>
          </a:bodyPr>
          <a:lstStyle/>
          <a:p>
            <a:pPr algn="ctr"/>
            <a:r>
              <a:rPr lang="en-US" sz="3200">
                <a:latin typeface="+mj-lt"/>
              </a:rPr>
              <a:t>Introduction Workshop</a:t>
            </a:r>
          </a:p>
        </p:txBody>
      </p:sp>
      <p:grpSp>
        <p:nvGrpSpPr>
          <p:cNvPr id="26" name="Group 25">
            <a:extLst>
              <a:ext uri="{FF2B5EF4-FFF2-40B4-BE49-F238E27FC236}">
                <a16:creationId xmlns:a16="http://schemas.microsoft.com/office/drawing/2014/main" id="{9460D56D-0718-48FF-8F33-3BBB6D968F20}"/>
              </a:ext>
            </a:extLst>
          </p:cNvPr>
          <p:cNvGrpSpPr/>
          <p:nvPr/>
        </p:nvGrpSpPr>
        <p:grpSpPr>
          <a:xfrm>
            <a:off x="9913416" y="3895068"/>
            <a:ext cx="133350" cy="266700"/>
            <a:chOff x="10216363" y="4642981"/>
            <a:chExt cx="133350" cy="266700"/>
          </a:xfrm>
        </p:grpSpPr>
        <p:cxnSp>
          <p:nvCxnSpPr>
            <p:cNvPr id="73" name="Straight Connector 72">
              <a:extLst>
                <a:ext uri="{FF2B5EF4-FFF2-40B4-BE49-F238E27FC236}">
                  <a16:creationId xmlns:a16="http://schemas.microsoft.com/office/drawing/2014/main" id="{B98F7B32-A901-4575-92DA-77794EFF9301}"/>
                </a:ext>
              </a:extLst>
            </p:cNvPr>
            <p:cNvCxnSpPr/>
            <p:nvPr/>
          </p:nvCxnSpPr>
          <p:spPr>
            <a:xfrm>
              <a:off x="10216363" y="464298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CC44275-4C4E-4DD1-B075-E6E5DEB7300B}"/>
                </a:ext>
              </a:extLst>
            </p:cNvPr>
            <p:cNvCxnSpPr/>
            <p:nvPr/>
          </p:nvCxnSpPr>
          <p:spPr>
            <a:xfrm rot="5400000">
              <a:off x="10216363" y="477633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C258B70-8250-4E75-9FDB-6D50C1C4D45C}"/>
              </a:ext>
            </a:extLst>
          </p:cNvPr>
          <p:cNvGrpSpPr/>
          <p:nvPr/>
        </p:nvGrpSpPr>
        <p:grpSpPr>
          <a:xfrm>
            <a:off x="6412579" y="3895068"/>
            <a:ext cx="133350" cy="266700"/>
            <a:chOff x="6249197" y="4642981"/>
            <a:chExt cx="133350" cy="266700"/>
          </a:xfrm>
        </p:grpSpPr>
        <p:cxnSp>
          <p:nvCxnSpPr>
            <p:cNvPr id="67" name="Straight Connector 66">
              <a:extLst>
                <a:ext uri="{FF2B5EF4-FFF2-40B4-BE49-F238E27FC236}">
                  <a16:creationId xmlns:a16="http://schemas.microsoft.com/office/drawing/2014/main" id="{6081F48C-457B-4320-B099-F512FBB01657}"/>
                </a:ext>
              </a:extLst>
            </p:cNvPr>
            <p:cNvCxnSpPr/>
            <p:nvPr/>
          </p:nvCxnSpPr>
          <p:spPr>
            <a:xfrm>
              <a:off x="6249197" y="464298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D3B2D83-7070-4359-BC1F-7C9FA4A20EFB}"/>
                </a:ext>
              </a:extLst>
            </p:cNvPr>
            <p:cNvCxnSpPr/>
            <p:nvPr/>
          </p:nvCxnSpPr>
          <p:spPr>
            <a:xfrm rot="5400000">
              <a:off x="6249197" y="477633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560EE8C-7303-480B-9F7C-30BC98FEAD8A}"/>
              </a:ext>
            </a:extLst>
          </p:cNvPr>
          <p:cNvGrpSpPr/>
          <p:nvPr/>
        </p:nvGrpSpPr>
        <p:grpSpPr>
          <a:xfrm>
            <a:off x="2892544" y="3895068"/>
            <a:ext cx="142379" cy="282561"/>
            <a:chOff x="2560930" y="4642981"/>
            <a:chExt cx="142379" cy="282561"/>
          </a:xfrm>
        </p:grpSpPr>
        <p:cxnSp>
          <p:nvCxnSpPr>
            <p:cNvPr id="53" name="Straight Connector 52">
              <a:extLst>
                <a:ext uri="{FF2B5EF4-FFF2-40B4-BE49-F238E27FC236}">
                  <a16:creationId xmlns:a16="http://schemas.microsoft.com/office/drawing/2014/main" id="{A1F2E28F-54EC-41CE-BBDD-BDAE1F78B046}"/>
                </a:ext>
              </a:extLst>
            </p:cNvPr>
            <p:cNvCxnSpPr/>
            <p:nvPr/>
          </p:nvCxnSpPr>
          <p:spPr>
            <a:xfrm>
              <a:off x="2560930" y="464298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6551E04-75EB-4089-8D27-8870DB19B6D7}"/>
                </a:ext>
              </a:extLst>
            </p:cNvPr>
            <p:cNvCxnSpPr/>
            <p:nvPr/>
          </p:nvCxnSpPr>
          <p:spPr>
            <a:xfrm rot="5400000">
              <a:off x="2569959" y="4792192"/>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62106E25-6A06-4260-AC5D-E6022C4D1C98}"/>
              </a:ext>
            </a:extLst>
          </p:cNvPr>
          <p:cNvGrpSpPr/>
          <p:nvPr/>
        </p:nvGrpSpPr>
        <p:grpSpPr>
          <a:xfrm>
            <a:off x="13663584" y="3885609"/>
            <a:ext cx="133350" cy="266700"/>
            <a:chOff x="14183529" y="4642981"/>
            <a:chExt cx="133350" cy="266700"/>
          </a:xfrm>
        </p:grpSpPr>
        <p:cxnSp>
          <p:nvCxnSpPr>
            <p:cNvPr id="76" name="Straight Connector 75">
              <a:extLst>
                <a:ext uri="{FF2B5EF4-FFF2-40B4-BE49-F238E27FC236}">
                  <a16:creationId xmlns:a16="http://schemas.microsoft.com/office/drawing/2014/main" id="{7ADDF0DD-88FC-4350-9A2F-B5E633623971}"/>
                </a:ext>
              </a:extLst>
            </p:cNvPr>
            <p:cNvCxnSpPr/>
            <p:nvPr/>
          </p:nvCxnSpPr>
          <p:spPr>
            <a:xfrm>
              <a:off x="14183529" y="464298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A84B5C9-BF27-47E9-B8AB-CD100782126D}"/>
                </a:ext>
              </a:extLst>
            </p:cNvPr>
            <p:cNvCxnSpPr/>
            <p:nvPr/>
          </p:nvCxnSpPr>
          <p:spPr>
            <a:xfrm rot="5400000">
              <a:off x="14183529" y="477633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02174AF8-E31A-4021-822C-1512D4AE40B6}"/>
              </a:ext>
            </a:extLst>
          </p:cNvPr>
          <p:cNvGrpSpPr/>
          <p:nvPr/>
        </p:nvGrpSpPr>
        <p:grpSpPr>
          <a:xfrm>
            <a:off x="16817283" y="3910929"/>
            <a:ext cx="133350" cy="266700"/>
            <a:chOff x="14183529" y="4642981"/>
            <a:chExt cx="133350" cy="266700"/>
          </a:xfrm>
        </p:grpSpPr>
        <p:cxnSp>
          <p:nvCxnSpPr>
            <p:cNvPr id="69" name="Straight Connector 68">
              <a:extLst>
                <a:ext uri="{FF2B5EF4-FFF2-40B4-BE49-F238E27FC236}">
                  <a16:creationId xmlns:a16="http://schemas.microsoft.com/office/drawing/2014/main" id="{B74C155B-F815-4ED3-9CF3-4F42F24748BC}"/>
                </a:ext>
              </a:extLst>
            </p:cNvPr>
            <p:cNvCxnSpPr/>
            <p:nvPr/>
          </p:nvCxnSpPr>
          <p:spPr>
            <a:xfrm>
              <a:off x="14183529" y="464298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50C2041-5E7E-4EE6-A648-0C4A1F5FA207}"/>
                </a:ext>
              </a:extLst>
            </p:cNvPr>
            <p:cNvCxnSpPr/>
            <p:nvPr/>
          </p:nvCxnSpPr>
          <p:spPr>
            <a:xfrm rot="5400000">
              <a:off x="14183529" y="477633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1" name="TextBox 80">
            <a:extLst>
              <a:ext uri="{FF2B5EF4-FFF2-40B4-BE49-F238E27FC236}">
                <a16:creationId xmlns:a16="http://schemas.microsoft.com/office/drawing/2014/main" id="{36B60D37-62E3-4DA2-8FB9-06C9CF12526F}"/>
              </a:ext>
            </a:extLst>
          </p:cNvPr>
          <p:cNvSpPr txBox="1"/>
          <p:nvPr/>
        </p:nvSpPr>
        <p:spPr>
          <a:xfrm>
            <a:off x="2663058" y="1817830"/>
            <a:ext cx="13475491" cy="523220"/>
          </a:xfrm>
          <a:prstGeom prst="rect">
            <a:avLst/>
          </a:prstGeom>
          <a:solidFill>
            <a:schemeClr val="bg1"/>
          </a:solidFill>
        </p:spPr>
        <p:txBody>
          <a:bodyPr wrap="square">
            <a:spAutoFit/>
          </a:bodyPr>
          <a:lstStyle/>
          <a:p>
            <a:pPr algn="ctr"/>
            <a:r>
              <a:rPr lang="en-US" sz="2800">
                <a:solidFill>
                  <a:schemeClr val="tx2"/>
                </a:solidFill>
              </a:rPr>
              <a:t>Typical duration of 2 to 12 weeks, depending on scope and complexity</a:t>
            </a:r>
            <a:endParaRPr lang="en-NL"/>
          </a:p>
        </p:txBody>
      </p:sp>
    </p:spTree>
    <p:extLst>
      <p:ext uri="{BB962C8B-B14F-4D97-AF65-F5344CB8AC3E}">
        <p14:creationId xmlns:p14="http://schemas.microsoft.com/office/powerpoint/2010/main" val="26530118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14:bounceEnd="73333">
                                          <p:cBhvr additive="base">
                                            <p:cTn id="7" dur="1500" fill="hold"/>
                                            <p:tgtEl>
                                              <p:spTgt spid="83"/>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14:bounceEnd="73333">
                                          <p:cBhvr additive="base">
                                            <p:cTn id="11" dur="1500" fill="hold"/>
                                            <p:tgtEl>
                                              <p:spTgt spid="84"/>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3333">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14:bounceEnd="73333">
                                          <p:cBhvr additive="base">
                                            <p:cTn id="15" dur="1500" fill="hold"/>
                                            <p:tgtEl>
                                              <p:spTgt spid="89"/>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8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73333">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14:bounceEnd="73333">
                                          <p:cBhvr additive="base">
                                            <p:cTn id="19" dur="1500" fill="hold"/>
                                            <p:tgtEl>
                                              <p:spTgt spid="90"/>
                                            </p:tgtEl>
                                            <p:attrNameLst>
                                              <p:attrName>ppt_x</p:attrName>
                                            </p:attrNameLst>
                                          </p:cBhvr>
                                          <p:tavLst>
                                            <p:tav tm="0">
                                              <p:val>
                                                <p:strVal val="#ppt_x"/>
                                              </p:val>
                                            </p:tav>
                                            <p:tav tm="100000">
                                              <p:val>
                                                <p:strVal val="#ppt_x"/>
                                              </p:val>
                                            </p:tav>
                                          </p:tavLst>
                                        </p:anim>
                                        <p:anim calcmode="lin" valueType="num" p14:bounceEnd="73333">
                                          <p:cBhvr additive="base">
                                            <p:cTn id="20" dur="1500" fill="hold"/>
                                            <p:tgtEl>
                                              <p:spTgt spid="9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73333">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14:bounceEnd="73333">
                                          <p:cBhvr additive="base">
                                            <p:cTn id="23" dur="1500" fill="hold"/>
                                            <p:tgtEl>
                                              <p:spTgt spid="92"/>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9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73333">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14:bounceEnd="73333">
                                          <p:cBhvr additive="base">
                                            <p:cTn id="27" dur="1500" fill="hold"/>
                                            <p:tgtEl>
                                              <p:spTgt spid="93"/>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9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73333">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14:bounceEnd="73333">
                                          <p:cBhvr additive="base">
                                            <p:cTn id="31" dur="1500" fill="hold"/>
                                            <p:tgtEl>
                                              <p:spTgt spid="56"/>
                                            </p:tgtEl>
                                            <p:attrNameLst>
                                              <p:attrName>ppt_x</p:attrName>
                                            </p:attrNameLst>
                                          </p:cBhvr>
                                          <p:tavLst>
                                            <p:tav tm="0">
                                              <p:val>
                                                <p:strVal val="#ppt_x"/>
                                              </p:val>
                                            </p:tav>
                                            <p:tav tm="100000">
                                              <p:val>
                                                <p:strVal val="#ppt_x"/>
                                              </p:val>
                                            </p:tav>
                                          </p:tavLst>
                                        </p:anim>
                                        <p:anim calcmode="lin" valueType="num" p14:bounceEnd="73333">
                                          <p:cBhvr additive="base">
                                            <p:cTn id="32" dur="1500" fill="hold"/>
                                            <p:tgtEl>
                                              <p:spTgt spid="5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73333">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14:bounceEnd="73333">
                                          <p:cBhvr additive="base">
                                            <p:cTn id="35" dur="1500" fill="hold"/>
                                            <p:tgtEl>
                                              <p:spTgt spid="57"/>
                                            </p:tgtEl>
                                            <p:attrNameLst>
                                              <p:attrName>ppt_x</p:attrName>
                                            </p:attrNameLst>
                                          </p:cBhvr>
                                          <p:tavLst>
                                            <p:tav tm="0">
                                              <p:val>
                                                <p:strVal val="#ppt_x"/>
                                              </p:val>
                                            </p:tav>
                                            <p:tav tm="100000">
                                              <p:val>
                                                <p:strVal val="#ppt_x"/>
                                              </p:val>
                                            </p:tav>
                                          </p:tavLst>
                                        </p:anim>
                                        <p:anim calcmode="lin" valueType="num" p14:bounceEnd="73333">
                                          <p:cBhvr additive="base">
                                            <p:cTn id="36" dur="1500" fill="hold"/>
                                            <p:tgtEl>
                                              <p:spTgt spid="5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73333">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14:bounceEnd="73333">
                                          <p:cBhvr additive="base">
                                            <p:cTn id="39" dur="1500" fill="hold"/>
                                            <p:tgtEl>
                                              <p:spTgt spid="87"/>
                                            </p:tgtEl>
                                            <p:attrNameLst>
                                              <p:attrName>ppt_x</p:attrName>
                                            </p:attrNameLst>
                                          </p:cBhvr>
                                          <p:tavLst>
                                            <p:tav tm="0">
                                              <p:val>
                                                <p:strVal val="#ppt_x"/>
                                              </p:val>
                                            </p:tav>
                                            <p:tav tm="100000">
                                              <p:val>
                                                <p:strVal val="#ppt_x"/>
                                              </p:val>
                                            </p:tav>
                                          </p:tavLst>
                                        </p:anim>
                                        <p:anim calcmode="lin" valueType="num" p14:bounceEnd="73333">
                                          <p:cBhvr additive="base">
                                            <p:cTn id="40" dur="1500" fill="hold"/>
                                            <p:tgtEl>
                                              <p:spTgt spid="87"/>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73333">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14:bounceEnd="73333">
                                          <p:cBhvr additive="base">
                                            <p:cTn id="43" dur="1500" fill="hold"/>
                                            <p:tgtEl>
                                              <p:spTgt spid="86"/>
                                            </p:tgtEl>
                                            <p:attrNameLst>
                                              <p:attrName>ppt_x</p:attrName>
                                            </p:attrNameLst>
                                          </p:cBhvr>
                                          <p:tavLst>
                                            <p:tav tm="0">
                                              <p:val>
                                                <p:strVal val="#ppt_x"/>
                                              </p:val>
                                            </p:tav>
                                            <p:tav tm="100000">
                                              <p:val>
                                                <p:strVal val="#ppt_x"/>
                                              </p:val>
                                            </p:tav>
                                          </p:tavLst>
                                        </p:anim>
                                        <p:anim calcmode="lin" valueType="num" p14:bounceEnd="73333">
                                          <p:cBhvr additive="base">
                                            <p:cTn id="44" dur="1500" fill="hold"/>
                                            <p:tgtEl>
                                              <p:spTgt spid="86"/>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73333">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14:bounceEnd="73333">
                                          <p:cBhvr additive="base">
                                            <p:cTn id="47" dur="1500" fill="hold"/>
                                            <p:tgtEl>
                                              <p:spTgt spid="24"/>
                                            </p:tgtEl>
                                            <p:attrNameLst>
                                              <p:attrName>ppt_x</p:attrName>
                                            </p:attrNameLst>
                                          </p:cBhvr>
                                          <p:tavLst>
                                            <p:tav tm="0">
                                              <p:val>
                                                <p:strVal val="#ppt_x"/>
                                              </p:val>
                                            </p:tav>
                                            <p:tav tm="100000">
                                              <p:val>
                                                <p:strVal val="#ppt_x"/>
                                              </p:val>
                                            </p:tav>
                                          </p:tavLst>
                                        </p:anim>
                                        <p:anim calcmode="lin" valueType="num" p14:bounceEnd="73333">
                                          <p:cBhvr additive="base">
                                            <p:cTn id="48" dur="1500" fill="hold"/>
                                            <p:tgtEl>
                                              <p:spTgt spid="24"/>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73333">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73333">
                                          <p:cBhvr additive="base">
                                            <p:cTn id="51" dur="1500" fill="hold"/>
                                            <p:tgtEl>
                                              <p:spTgt spid="23"/>
                                            </p:tgtEl>
                                            <p:attrNameLst>
                                              <p:attrName>ppt_x</p:attrName>
                                            </p:attrNameLst>
                                          </p:cBhvr>
                                          <p:tavLst>
                                            <p:tav tm="0">
                                              <p:val>
                                                <p:strVal val="#ppt_x"/>
                                              </p:val>
                                            </p:tav>
                                            <p:tav tm="100000">
                                              <p:val>
                                                <p:strVal val="#ppt_x"/>
                                              </p:val>
                                            </p:tav>
                                          </p:tavLst>
                                        </p:anim>
                                        <p:anim calcmode="lin" valueType="num" p14:bounceEnd="73333">
                                          <p:cBhvr additive="base">
                                            <p:cTn id="52" dur="1500" fill="hold"/>
                                            <p:tgtEl>
                                              <p:spTgt spid="23"/>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14:presetBounceEnd="73333">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14:bounceEnd="73333">
                                          <p:cBhvr additive="base">
                                            <p:cTn id="55" dur="1500" fill="hold"/>
                                            <p:tgtEl>
                                              <p:spTgt spid="25"/>
                                            </p:tgtEl>
                                            <p:attrNameLst>
                                              <p:attrName>ppt_x</p:attrName>
                                            </p:attrNameLst>
                                          </p:cBhvr>
                                          <p:tavLst>
                                            <p:tav tm="0">
                                              <p:val>
                                                <p:strVal val="#ppt_x"/>
                                              </p:val>
                                            </p:tav>
                                            <p:tav tm="100000">
                                              <p:val>
                                                <p:strVal val="#ppt_x"/>
                                              </p:val>
                                            </p:tav>
                                          </p:tavLst>
                                        </p:anim>
                                        <p:anim calcmode="lin" valueType="num" p14:bounceEnd="73333">
                                          <p:cBhvr additive="base">
                                            <p:cTn id="56" dur="1500" fill="hold"/>
                                            <p:tgtEl>
                                              <p:spTgt spid="25"/>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14:presetBounceEnd="73333">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14:bounceEnd="73333">
                                          <p:cBhvr additive="base">
                                            <p:cTn id="59" dur="1500" fill="hold"/>
                                            <p:tgtEl>
                                              <p:spTgt spid="21"/>
                                            </p:tgtEl>
                                            <p:attrNameLst>
                                              <p:attrName>ppt_x</p:attrName>
                                            </p:attrNameLst>
                                          </p:cBhvr>
                                          <p:tavLst>
                                            <p:tav tm="0">
                                              <p:val>
                                                <p:strVal val="#ppt_x"/>
                                              </p:val>
                                            </p:tav>
                                            <p:tav tm="100000">
                                              <p:val>
                                                <p:strVal val="#ppt_x"/>
                                              </p:val>
                                            </p:tav>
                                          </p:tavLst>
                                        </p:anim>
                                        <p:anim calcmode="lin" valueType="num" p14:bounceEnd="73333">
                                          <p:cBhvr additive="base">
                                            <p:cTn id="60" dur="1500" fill="hold"/>
                                            <p:tgtEl>
                                              <p:spTgt spid="21"/>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14:presetBounceEnd="73333">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14:bounceEnd="73333">
                                          <p:cBhvr additive="base">
                                            <p:cTn id="63" dur="1500" fill="hold"/>
                                            <p:tgtEl>
                                              <p:spTgt spid="20"/>
                                            </p:tgtEl>
                                            <p:attrNameLst>
                                              <p:attrName>ppt_x</p:attrName>
                                            </p:attrNameLst>
                                          </p:cBhvr>
                                          <p:tavLst>
                                            <p:tav tm="0">
                                              <p:val>
                                                <p:strVal val="#ppt_x"/>
                                              </p:val>
                                            </p:tav>
                                            <p:tav tm="100000">
                                              <p:val>
                                                <p:strVal val="#ppt_x"/>
                                              </p:val>
                                            </p:tav>
                                          </p:tavLst>
                                        </p:anim>
                                        <p:anim calcmode="lin" valueType="num" p14:bounceEnd="73333">
                                          <p:cBhvr additive="base">
                                            <p:cTn id="64" dur="1500" fill="hold"/>
                                            <p:tgtEl>
                                              <p:spTgt spid="20"/>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73333">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14:bounceEnd="73333">
                                          <p:cBhvr additive="base">
                                            <p:cTn id="67" dur="1500" fill="hold"/>
                                            <p:tgtEl>
                                              <p:spTgt spid="43"/>
                                            </p:tgtEl>
                                            <p:attrNameLst>
                                              <p:attrName>ppt_x</p:attrName>
                                            </p:attrNameLst>
                                          </p:cBhvr>
                                          <p:tavLst>
                                            <p:tav tm="0">
                                              <p:val>
                                                <p:strVal val="#ppt_x"/>
                                              </p:val>
                                            </p:tav>
                                            <p:tav tm="100000">
                                              <p:val>
                                                <p:strVal val="#ppt_x"/>
                                              </p:val>
                                            </p:tav>
                                          </p:tavLst>
                                        </p:anim>
                                        <p:anim calcmode="lin" valueType="num" p14:bounceEnd="73333">
                                          <p:cBhvr additive="base">
                                            <p:cTn id="68" dur="1500" fill="hold"/>
                                            <p:tgtEl>
                                              <p:spTgt spid="43"/>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14:presetBounceEnd="73333">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14:bounceEnd="73333">
                                          <p:cBhvr additive="base">
                                            <p:cTn id="71" dur="1500" fill="hold"/>
                                            <p:tgtEl>
                                              <p:spTgt spid="19"/>
                                            </p:tgtEl>
                                            <p:attrNameLst>
                                              <p:attrName>ppt_x</p:attrName>
                                            </p:attrNameLst>
                                          </p:cBhvr>
                                          <p:tavLst>
                                            <p:tav tm="0">
                                              <p:val>
                                                <p:strVal val="#ppt_x"/>
                                              </p:val>
                                            </p:tav>
                                            <p:tav tm="100000">
                                              <p:val>
                                                <p:strVal val="#ppt_x"/>
                                              </p:val>
                                            </p:tav>
                                          </p:tavLst>
                                        </p:anim>
                                        <p:anim calcmode="lin" valueType="num" p14:bounceEnd="73333">
                                          <p:cBhvr additive="base">
                                            <p:cTn id="72" dur="1500" fill="hold"/>
                                            <p:tgtEl>
                                              <p:spTgt spid="19"/>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14:presetBounceEnd="73333">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14:bounceEnd="73333">
                                          <p:cBhvr additive="base">
                                            <p:cTn id="75" dur="1500" fill="hold"/>
                                            <p:tgtEl>
                                              <p:spTgt spid="27"/>
                                            </p:tgtEl>
                                            <p:attrNameLst>
                                              <p:attrName>ppt_x</p:attrName>
                                            </p:attrNameLst>
                                          </p:cBhvr>
                                          <p:tavLst>
                                            <p:tav tm="0">
                                              <p:val>
                                                <p:strVal val="#ppt_x"/>
                                              </p:val>
                                            </p:tav>
                                            <p:tav tm="100000">
                                              <p:val>
                                                <p:strVal val="#ppt_x"/>
                                              </p:val>
                                            </p:tav>
                                          </p:tavLst>
                                        </p:anim>
                                        <p:anim calcmode="lin" valueType="num" p14:bounceEnd="73333">
                                          <p:cBhvr additive="base">
                                            <p:cTn id="76" dur="1500" fill="hold"/>
                                            <p:tgtEl>
                                              <p:spTgt spid="27"/>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14:presetBounceEnd="73333">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14:bounceEnd="73333">
                                          <p:cBhvr additive="base">
                                            <p:cTn id="79" dur="1500" fill="hold"/>
                                            <p:tgtEl>
                                              <p:spTgt spid="26"/>
                                            </p:tgtEl>
                                            <p:attrNameLst>
                                              <p:attrName>ppt_x</p:attrName>
                                            </p:attrNameLst>
                                          </p:cBhvr>
                                          <p:tavLst>
                                            <p:tav tm="0">
                                              <p:val>
                                                <p:strVal val="#ppt_x"/>
                                              </p:val>
                                            </p:tav>
                                            <p:tav tm="100000">
                                              <p:val>
                                                <p:strVal val="#ppt_x"/>
                                              </p:val>
                                            </p:tav>
                                          </p:tavLst>
                                        </p:anim>
                                        <p:anim calcmode="lin" valueType="num" p14:bounceEnd="73333">
                                          <p:cBhvr additive="base">
                                            <p:cTn id="80" dur="1500" fill="hold"/>
                                            <p:tgtEl>
                                              <p:spTgt spid="2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14:presetBounceEnd="73333">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14:bounceEnd="73333">
                                          <p:cBhvr additive="base">
                                            <p:cTn id="83" dur="1500" fill="hold"/>
                                            <p:tgtEl>
                                              <p:spTgt spid="29"/>
                                            </p:tgtEl>
                                            <p:attrNameLst>
                                              <p:attrName>ppt_x</p:attrName>
                                            </p:attrNameLst>
                                          </p:cBhvr>
                                          <p:tavLst>
                                            <p:tav tm="0">
                                              <p:val>
                                                <p:strVal val="#ppt_x"/>
                                              </p:val>
                                            </p:tav>
                                            <p:tav tm="100000">
                                              <p:val>
                                                <p:strVal val="#ppt_x"/>
                                              </p:val>
                                            </p:tav>
                                          </p:tavLst>
                                        </p:anim>
                                        <p:anim calcmode="lin" valueType="num" p14:bounceEnd="73333">
                                          <p:cBhvr additive="base">
                                            <p:cTn id="84" dur="1500" fill="hold"/>
                                            <p:tgtEl>
                                              <p:spTgt spid="29"/>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14:presetBounceEnd="73333">
                                      <p:stCondLst>
                                        <p:cond delay="0"/>
                                      </p:stCondLst>
                                      <p:childTnLst>
                                        <p:set>
                                          <p:cBhvr>
                                            <p:cTn id="86" dur="1" fill="hold">
                                              <p:stCondLst>
                                                <p:cond delay="0"/>
                                              </p:stCondLst>
                                            </p:cTn>
                                            <p:tgtEl>
                                              <p:spTgt spid="68"/>
                                            </p:tgtEl>
                                            <p:attrNameLst>
                                              <p:attrName>style.visibility</p:attrName>
                                            </p:attrNameLst>
                                          </p:cBhvr>
                                          <p:to>
                                            <p:strVal val="visible"/>
                                          </p:to>
                                        </p:set>
                                        <p:anim calcmode="lin" valueType="num" p14:bounceEnd="73333">
                                          <p:cBhvr additive="base">
                                            <p:cTn id="87" dur="1500" fill="hold"/>
                                            <p:tgtEl>
                                              <p:spTgt spid="68"/>
                                            </p:tgtEl>
                                            <p:attrNameLst>
                                              <p:attrName>ppt_x</p:attrName>
                                            </p:attrNameLst>
                                          </p:cBhvr>
                                          <p:tavLst>
                                            <p:tav tm="0">
                                              <p:val>
                                                <p:strVal val="#ppt_x"/>
                                              </p:val>
                                            </p:tav>
                                            <p:tav tm="100000">
                                              <p:val>
                                                <p:strVal val="#ppt_x"/>
                                              </p:val>
                                            </p:tav>
                                          </p:tavLst>
                                        </p:anim>
                                        <p:anim calcmode="lin" valueType="num" p14:bounceEnd="73333">
                                          <p:cBhvr additive="base">
                                            <p:cTn id="88" dur="1500" fill="hold"/>
                                            <p:tgtEl>
                                              <p:spTgt spid="68"/>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14:presetBounceEnd="73333">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14:bounceEnd="73333">
                                          <p:cBhvr additive="base">
                                            <p:cTn id="91" dur="1500" fill="hold"/>
                                            <p:tgtEl>
                                              <p:spTgt spid="81"/>
                                            </p:tgtEl>
                                            <p:attrNameLst>
                                              <p:attrName>ppt_x</p:attrName>
                                            </p:attrNameLst>
                                          </p:cBhvr>
                                          <p:tavLst>
                                            <p:tav tm="0">
                                              <p:val>
                                                <p:strVal val="#ppt_x"/>
                                              </p:val>
                                            </p:tav>
                                            <p:tav tm="100000">
                                              <p:val>
                                                <p:strVal val="#ppt_x"/>
                                              </p:val>
                                            </p:tav>
                                          </p:tavLst>
                                        </p:anim>
                                        <p:anim calcmode="lin" valueType="num" p14:bounceEnd="73333">
                                          <p:cBhvr additive="base">
                                            <p:cTn id="92" dur="1500" fill="hold"/>
                                            <p:tgtEl>
                                              <p:spTgt spid="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83" grpId="0"/>
          <p:bldP spid="84" grpId="0"/>
          <p:bldP spid="86" grpId="0"/>
          <p:bldP spid="87" grpId="0"/>
          <p:bldP spid="89" grpId="0"/>
          <p:bldP spid="90" grpId="0"/>
          <p:bldP spid="92" grpId="0"/>
          <p:bldP spid="93" grpId="0"/>
          <p:bldP spid="56" grpId="0"/>
          <p:bldP spid="57" grpId="0"/>
          <p:bldP spid="8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ppt_x"/>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ppt_x"/>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1500" fill="hold"/>
                                            <p:tgtEl>
                                              <p:spTgt spid="89"/>
                                            </p:tgtEl>
                                            <p:attrNameLst>
                                              <p:attrName>ppt_x</p:attrName>
                                            </p:attrNameLst>
                                          </p:cBhvr>
                                          <p:tavLst>
                                            <p:tav tm="0">
                                              <p:val>
                                                <p:strVal val="#ppt_x"/>
                                              </p:val>
                                            </p:tav>
                                            <p:tav tm="100000">
                                              <p:val>
                                                <p:strVal val="#ppt_x"/>
                                              </p:val>
                                            </p:tav>
                                          </p:tavLst>
                                        </p:anim>
                                        <p:anim calcmode="lin" valueType="num">
                                          <p:cBhvr additive="base">
                                            <p:cTn id="16" dur="1500" fill="hold"/>
                                            <p:tgtEl>
                                              <p:spTgt spid="8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1500" fill="hold"/>
                                            <p:tgtEl>
                                              <p:spTgt spid="90"/>
                                            </p:tgtEl>
                                            <p:attrNameLst>
                                              <p:attrName>ppt_x</p:attrName>
                                            </p:attrNameLst>
                                          </p:cBhvr>
                                          <p:tavLst>
                                            <p:tav tm="0">
                                              <p:val>
                                                <p:strVal val="#ppt_x"/>
                                              </p:val>
                                            </p:tav>
                                            <p:tav tm="100000">
                                              <p:val>
                                                <p:strVal val="#ppt_x"/>
                                              </p:val>
                                            </p:tav>
                                          </p:tavLst>
                                        </p:anim>
                                        <p:anim calcmode="lin" valueType="num">
                                          <p:cBhvr additive="base">
                                            <p:cTn id="20" dur="1500" fill="hold"/>
                                            <p:tgtEl>
                                              <p:spTgt spid="9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1500" fill="hold"/>
                                            <p:tgtEl>
                                              <p:spTgt spid="92"/>
                                            </p:tgtEl>
                                            <p:attrNameLst>
                                              <p:attrName>ppt_x</p:attrName>
                                            </p:attrNameLst>
                                          </p:cBhvr>
                                          <p:tavLst>
                                            <p:tav tm="0">
                                              <p:val>
                                                <p:strVal val="#ppt_x"/>
                                              </p:val>
                                            </p:tav>
                                            <p:tav tm="100000">
                                              <p:val>
                                                <p:strVal val="#ppt_x"/>
                                              </p:val>
                                            </p:tav>
                                          </p:tavLst>
                                        </p:anim>
                                        <p:anim calcmode="lin" valueType="num">
                                          <p:cBhvr additive="base">
                                            <p:cTn id="24" dur="1500" fill="hold"/>
                                            <p:tgtEl>
                                              <p:spTgt spid="9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1500" fill="hold"/>
                                            <p:tgtEl>
                                              <p:spTgt spid="93"/>
                                            </p:tgtEl>
                                            <p:attrNameLst>
                                              <p:attrName>ppt_x</p:attrName>
                                            </p:attrNameLst>
                                          </p:cBhvr>
                                          <p:tavLst>
                                            <p:tav tm="0">
                                              <p:val>
                                                <p:strVal val="#ppt_x"/>
                                              </p:val>
                                            </p:tav>
                                            <p:tav tm="100000">
                                              <p:val>
                                                <p:strVal val="#ppt_x"/>
                                              </p:val>
                                            </p:tav>
                                          </p:tavLst>
                                        </p:anim>
                                        <p:anim calcmode="lin" valueType="num">
                                          <p:cBhvr additive="base">
                                            <p:cTn id="28" dur="1500" fill="hold"/>
                                            <p:tgtEl>
                                              <p:spTgt spid="9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1500" fill="hold"/>
                                            <p:tgtEl>
                                              <p:spTgt spid="56"/>
                                            </p:tgtEl>
                                            <p:attrNameLst>
                                              <p:attrName>ppt_x</p:attrName>
                                            </p:attrNameLst>
                                          </p:cBhvr>
                                          <p:tavLst>
                                            <p:tav tm="0">
                                              <p:val>
                                                <p:strVal val="#ppt_x"/>
                                              </p:val>
                                            </p:tav>
                                            <p:tav tm="100000">
                                              <p:val>
                                                <p:strVal val="#ppt_x"/>
                                              </p:val>
                                            </p:tav>
                                          </p:tavLst>
                                        </p:anim>
                                        <p:anim calcmode="lin" valueType="num">
                                          <p:cBhvr additive="base">
                                            <p:cTn id="32" dur="1500" fill="hold"/>
                                            <p:tgtEl>
                                              <p:spTgt spid="5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1500" fill="hold"/>
                                            <p:tgtEl>
                                              <p:spTgt spid="57"/>
                                            </p:tgtEl>
                                            <p:attrNameLst>
                                              <p:attrName>ppt_x</p:attrName>
                                            </p:attrNameLst>
                                          </p:cBhvr>
                                          <p:tavLst>
                                            <p:tav tm="0">
                                              <p:val>
                                                <p:strVal val="#ppt_x"/>
                                              </p:val>
                                            </p:tav>
                                            <p:tav tm="100000">
                                              <p:val>
                                                <p:strVal val="#ppt_x"/>
                                              </p:val>
                                            </p:tav>
                                          </p:tavLst>
                                        </p:anim>
                                        <p:anim calcmode="lin" valueType="num">
                                          <p:cBhvr additive="base">
                                            <p:cTn id="36" dur="1500" fill="hold"/>
                                            <p:tgtEl>
                                              <p:spTgt spid="5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additive="base">
                                            <p:cTn id="39" dur="1500" fill="hold"/>
                                            <p:tgtEl>
                                              <p:spTgt spid="87"/>
                                            </p:tgtEl>
                                            <p:attrNameLst>
                                              <p:attrName>ppt_x</p:attrName>
                                            </p:attrNameLst>
                                          </p:cBhvr>
                                          <p:tavLst>
                                            <p:tav tm="0">
                                              <p:val>
                                                <p:strVal val="#ppt_x"/>
                                              </p:val>
                                            </p:tav>
                                            <p:tav tm="100000">
                                              <p:val>
                                                <p:strVal val="#ppt_x"/>
                                              </p:val>
                                            </p:tav>
                                          </p:tavLst>
                                        </p:anim>
                                        <p:anim calcmode="lin" valueType="num">
                                          <p:cBhvr additive="base">
                                            <p:cTn id="40" dur="1500" fill="hold"/>
                                            <p:tgtEl>
                                              <p:spTgt spid="87"/>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additive="base">
                                            <p:cTn id="43" dur="1500" fill="hold"/>
                                            <p:tgtEl>
                                              <p:spTgt spid="86"/>
                                            </p:tgtEl>
                                            <p:attrNameLst>
                                              <p:attrName>ppt_x</p:attrName>
                                            </p:attrNameLst>
                                          </p:cBhvr>
                                          <p:tavLst>
                                            <p:tav tm="0">
                                              <p:val>
                                                <p:strVal val="#ppt_x"/>
                                              </p:val>
                                            </p:tav>
                                            <p:tav tm="100000">
                                              <p:val>
                                                <p:strVal val="#ppt_x"/>
                                              </p:val>
                                            </p:tav>
                                          </p:tavLst>
                                        </p:anim>
                                        <p:anim calcmode="lin" valueType="num">
                                          <p:cBhvr additive="base">
                                            <p:cTn id="44" dur="1500" fill="hold"/>
                                            <p:tgtEl>
                                              <p:spTgt spid="86"/>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1500" fill="hold"/>
                                            <p:tgtEl>
                                              <p:spTgt spid="24"/>
                                            </p:tgtEl>
                                            <p:attrNameLst>
                                              <p:attrName>ppt_x</p:attrName>
                                            </p:attrNameLst>
                                          </p:cBhvr>
                                          <p:tavLst>
                                            <p:tav tm="0">
                                              <p:val>
                                                <p:strVal val="#ppt_x"/>
                                              </p:val>
                                            </p:tav>
                                            <p:tav tm="100000">
                                              <p:val>
                                                <p:strVal val="#ppt_x"/>
                                              </p:val>
                                            </p:tav>
                                          </p:tavLst>
                                        </p:anim>
                                        <p:anim calcmode="lin" valueType="num">
                                          <p:cBhvr additive="base">
                                            <p:cTn id="48" dur="1500" fill="hold"/>
                                            <p:tgtEl>
                                              <p:spTgt spid="24"/>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1500" fill="hold"/>
                                            <p:tgtEl>
                                              <p:spTgt spid="23"/>
                                            </p:tgtEl>
                                            <p:attrNameLst>
                                              <p:attrName>ppt_x</p:attrName>
                                            </p:attrNameLst>
                                          </p:cBhvr>
                                          <p:tavLst>
                                            <p:tav tm="0">
                                              <p:val>
                                                <p:strVal val="#ppt_x"/>
                                              </p:val>
                                            </p:tav>
                                            <p:tav tm="100000">
                                              <p:val>
                                                <p:strVal val="#ppt_x"/>
                                              </p:val>
                                            </p:tav>
                                          </p:tavLst>
                                        </p:anim>
                                        <p:anim calcmode="lin" valueType="num">
                                          <p:cBhvr additive="base">
                                            <p:cTn id="52" dur="1500" fill="hold"/>
                                            <p:tgtEl>
                                              <p:spTgt spid="23"/>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1500" fill="hold"/>
                                            <p:tgtEl>
                                              <p:spTgt spid="25"/>
                                            </p:tgtEl>
                                            <p:attrNameLst>
                                              <p:attrName>ppt_x</p:attrName>
                                            </p:attrNameLst>
                                          </p:cBhvr>
                                          <p:tavLst>
                                            <p:tav tm="0">
                                              <p:val>
                                                <p:strVal val="#ppt_x"/>
                                              </p:val>
                                            </p:tav>
                                            <p:tav tm="100000">
                                              <p:val>
                                                <p:strVal val="#ppt_x"/>
                                              </p:val>
                                            </p:tav>
                                          </p:tavLst>
                                        </p:anim>
                                        <p:anim calcmode="lin" valueType="num">
                                          <p:cBhvr additive="base">
                                            <p:cTn id="56" dur="1500" fill="hold"/>
                                            <p:tgtEl>
                                              <p:spTgt spid="25"/>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1500" fill="hold"/>
                                            <p:tgtEl>
                                              <p:spTgt spid="21"/>
                                            </p:tgtEl>
                                            <p:attrNameLst>
                                              <p:attrName>ppt_x</p:attrName>
                                            </p:attrNameLst>
                                          </p:cBhvr>
                                          <p:tavLst>
                                            <p:tav tm="0">
                                              <p:val>
                                                <p:strVal val="#ppt_x"/>
                                              </p:val>
                                            </p:tav>
                                            <p:tav tm="100000">
                                              <p:val>
                                                <p:strVal val="#ppt_x"/>
                                              </p:val>
                                            </p:tav>
                                          </p:tavLst>
                                        </p:anim>
                                        <p:anim calcmode="lin" valueType="num">
                                          <p:cBhvr additive="base">
                                            <p:cTn id="60" dur="1500" fill="hold"/>
                                            <p:tgtEl>
                                              <p:spTgt spid="21"/>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1500" fill="hold"/>
                                            <p:tgtEl>
                                              <p:spTgt spid="20"/>
                                            </p:tgtEl>
                                            <p:attrNameLst>
                                              <p:attrName>ppt_x</p:attrName>
                                            </p:attrNameLst>
                                          </p:cBhvr>
                                          <p:tavLst>
                                            <p:tav tm="0">
                                              <p:val>
                                                <p:strVal val="#ppt_x"/>
                                              </p:val>
                                            </p:tav>
                                            <p:tav tm="100000">
                                              <p:val>
                                                <p:strVal val="#ppt_x"/>
                                              </p:val>
                                            </p:tav>
                                          </p:tavLst>
                                        </p:anim>
                                        <p:anim calcmode="lin" valueType="num">
                                          <p:cBhvr additive="base">
                                            <p:cTn id="64" dur="1500" fill="hold"/>
                                            <p:tgtEl>
                                              <p:spTgt spid="20"/>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1500" fill="hold"/>
                                            <p:tgtEl>
                                              <p:spTgt spid="43"/>
                                            </p:tgtEl>
                                            <p:attrNameLst>
                                              <p:attrName>ppt_x</p:attrName>
                                            </p:attrNameLst>
                                          </p:cBhvr>
                                          <p:tavLst>
                                            <p:tav tm="0">
                                              <p:val>
                                                <p:strVal val="#ppt_x"/>
                                              </p:val>
                                            </p:tav>
                                            <p:tav tm="100000">
                                              <p:val>
                                                <p:strVal val="#ppt_x"/>
                                              </p:val>
                                            </p:tav>
                                          </p:tavLst>
                                        </p:anim>
                                        <p:anim calcmode="lin" valueType="num">
                                          <p:cBhvr additive="base">
                                            <p:cTn id="68" dur="1500" fill="hold"/>
                                            <p:tgtEl>
                                              <p:spTgt spid="43"/>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1500" fill="hold"/>
                                            <p:tgtEl>
                                              <p:spTgt spid="19"/>
                                            </p:tgtEl>
                                            <p:attrNameLst>
                                              <p:attrName>ppt_x</p:attrName>
                                            </p:attrNameLst>
                                          </p:cBhvr>
                                          <p:tavLst>
                                            <p:tav tm="0">
                                              <p:val>
                                                <p:strVal val="#ppt_x"/>
                                              </p:val>
                                            </p:tav>
                                            <p:tav tm="100000">
                                              <p:val>
                                                <p:strVal val="#ppt_x"/>
                                              </p:val>
                                            </p:tav>
                                          </p:tavLst>
                                        </p:anim>
                                        <p:anim calcmode="lin" valueType="num">
                                          <p:cBhvr additive="base">
                                            <p:cTn id="72" dur="1500" fill="hold"/>
                                            <p:tgtEl>
                                              <p:spTgt spid="19"/>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1500" fill="hold"/>
                                            <p:tgtEl>
                                              <p:spTgt spid="27"/>
                                            </p:tgtEl>
                                            <p:attrNameLst>
                                              <p:attrName>ppt_x</p:attrName>
                                            </p:attrNameLst>
                                          </p:cBhvr>
                                          <p:tavLst>
                                            <p:tav tm="0">
                                              <p:val>
                                                <p:strVal val="#ppt_x"/>
                                              </p:val>
                                            </p:tav>
                                            <p:tav tm="100000">
                                              <p:val>
                                                <p:strVal val="#ppt_x"/>
                                              </p:val>
                                            </p:tav>
                                          </p:tavLst>
                                        </p:anim>
                                        <p:anim calcmode="lin" valueType="num">
                                          <p:cBhvr additive="base">
                                            <p:cTn id="76" dur="1500" fill="hold"/>
                                            <p:tgtEl>
                                              <p:spTgt spid="27"/>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1500" fill="hold"/>
                                            <p:tgtEl>
                                              <p:spTgt spid="26"/>
                                            </p:tgtEl>
                                            <p:attrNameLst>
                                              <p:attrName>ppt_x</p:attrName>
                                            </p:attrNameLst>
                                          </p:cBhvr>
                                          <p:tavLst>
                                            <p:tav tm="0">
                                              <p:val>
                                                <p:strVal val="#ppt_x"/>
                                              </p:val>
                                            </p:tav>
                                            <p:tav tm="100000">
                                              <p:val>
                                                <p:strVal val="#ppt_x"/>
                                              </p:val>
                                            </p:tav>
                                          </p:tavLst>
                                        </p:anim>
                                        <p:anim calcmode="lin" valueType="num">
                                          <p:cBhvr additive="base">
                                            <p:cTn id="80" dur="1500" fill="hold"/>
                                            <p:tgtEl>
                                              <p:spTgt spid="2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1500" fill="hold"/>
                                            <p:tgtEl>
                                              <p:spTgt spid="29"/>
                                            </p:tgtEl>
                                            <p:attrNameLst>
                                              <p:attrName>ppt_x</p:attrName>
                                            </p:attrNameLst>
                                          </p:cBhvr>
                                          <p:tavLst>
                                            <p:tav tm="0">
                                              <p:val>
                                                <p:strVal val="#ppt_x"/>
                                              </p:val>
                                            </p:tav>
                                            <p:tav tm="100000">
                                              <p:val>
                                                <p:strVal val="#ppt_x"/>
                                              </p:val>
                                            </p:tav>
                                          </p:tavLst>
                                        </p:anim>
                                        <p:anim calcmode="lin" valueType="num">
                                          <p:cBhvr additive="base">
                                            <p:cTn id="84" dur="1500" fill="hold"/>
                                            <p:tgtEl>
                                              <p:spTgt spid="29"/>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68"/>
                                            </p:tgtEl>
                                            <p:attrNameLst>
                                              <p:attrName>style.visibility</p:attrName>
                                            </p:attrNameLst>
                                          </p:cBhvr>
                                          <p:to>
                                            <p:strVal val="visible"/>
                                          </p:to>
                                        </p:set>
                                        <p:anim calcmode="lin" valueType="num">
                                          <p:cBhvr additive="base">
                                            <p:cTn id="87" dur="1500" fill="hold"/>
                                            <p:tgtEl>
                                              <p:spTgt spid="68"/>
                                            </p:tgtEl>
                                            <p:attrNameLst>
                                              <p:attrName>ppt_x</p:attrName>
                                            </p:attrNameLst>
                                          </p:cBhvr>
                                          <p:tavLst>
                                            <p:tav tm="0">
                                              <p:val>
                                                <p:strVal val="#ppt_x"/>
                                              </p:val>
                                            </p:tav>
                                            <p:tav tm="100000">
                                              <p:val>
                                                <p:strVal val="#ppt_x"/>
                                              </p:val>
                                            </p:tav>
                                          </p:tavLst>
                                        </p:anim>
                                        <p:anim calcmode="lin" valueType="num">
                                          <p:cBhvr additive="base">
                                            <p:cTn id="88" dur="1500" fill="hold"/>
                                            <p:tgtEl>
                                              <p:spTgt spid="68"/>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additive="base">
                                            <p:cTn id="91" dur="1500" fill="hold"/>
                                            <p:tgtEl>
                                              <p:spTgt spid="81"/>
                                            </p:tgtEl>
                                            <p:attrNameLst>
                                              <p:attrName>ppt_x</p:attrName>
                                            </p:attrNameLst>
                                          </p:cBhvr>
                                          <p:tavLst>
                                            <p:tav tm="0">
                                              <p:val>
                                                <p:strVal val="#ppt_x"/>
                                              </p:val>
                                            </p:tav>
                                            <p:tav tm="100000">
                                              <p:val>
                                                <p:strVal val="#ppt_x"/>
                                              </p:val>
                                            </p:tav>
                                          </p:tavLst>
                                        </p:anim>
                                        <p:anim calcmode="lin" valueType="num">
                                          <p:cBhvr additive="base">
                                            <p:cTn id="92" dur="1500" fill="hold"/>
                                            <p:tgtEl>
                                              <p:spTgt spid="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83" grpId="0"/>
          <p:bldP spid="84" grpId="0"/>
          <p:bldP spid="86" grpId="0"/>
          <p:bldP spid="87" grpId="0"/>
          <p:bldP spid="89" grpId="0"/>
          <p:bldP spid="90" grpId="0"/>
          <p:bldP spid="92" grpId="0"/>
          <p:bldP spid="93" grpId="0"/>
          <p:bldP spid="56" grpId="0"/>
          <p:bldP spid="57" grpId="0"/>
          <p:bldP spid="81"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a:extLst>
              <a:ext uri="{FF2B5EF4-FFF2-40B4-BE49-F238E27FC236}">
                <a16:creationId xmlns:a16="http://schemas.microsoft.com/office/drawing/2014/main" id="{8A303D8C-0020-243F-4A66-C0CAD5BE5EF5}"/>
              </a:ext>
            </a:extLst>
          </p:cNvPr>
          <p:cNvPicPr>
            <a:picLocks noChangeAspect="1"/>
          </p:cNvPicPr>
          <p:nvPr/>
        </p:nvPicPr>
        <p:blipFill rotWithShape="1">
          <a:blip r:embed="rId3">
            <a:extLst>
              <a:ext uri="{28A0092B-C50C-407E-A947-70E740481C1C}">
                <a14:useLocalDpi xmlns:a14="http://schemas.microsoft.com/office/drawing/2010/main" val="0"/>
              </a:ext>
            </a:extLst>
          </a:blip>
          <a:srcRect l="25553" r="25553"/>
          <a:stretch/>
        </p:blipFill>
        <p:spPr>
          <a:xfrm>
            <a:off x="101632" y="529198"/>
            <a:ext cx="7154267" cy="9757802"/>
          </a:xfrm>
          <a:prstGeom prst="rect">
            <a:avLst/>
          </a:prstGeom>
          <a:solidFill>
            <a:schemeClr val="tx1">
              <a:lumMod val="50000"/>
              <a:lumOff val="50000"/>
            </a:schemeClr>
          </a:solidFill>
        </p:spPr>
      </p:pic>
      <p:sp>
        <p:nvSpPr>
          <p:cNvPr id="18" name="Rectangle: Rounded Corners 2">
            <a:extLst>
              <a:ext uri="{FF2B5EF4-FFF2-40B4-BE49-F238E27FC236}">
                <a16:creationId xmlns:a16="http://schemas.microsoft.com/office/drawing/2014/main" id="{3850A63A-8A90-413A-A755-3AB3CE20A9F5}"/>
              </a:ext>
            </a:extLst>
          </p:cNvPr>
          <p:cNvSpPr/>
          <p:nvPr/>
        </p:nvSpPr>
        <p:spPr>
          <a:xfrm>
            <a:off x="9144000" y="4372636"/>
            <a:ext cx="7239000" cy="1246763"/>
          </a:xfrm>
          <a:prstGeom prst="roundRect">
            <a:avLst>
              <a:gd name="adj" fmla="val 7768"/>
            </a:avLst>
          </a:prstGeom>
          <a:solidFill>
            <a:schemeClr val="tx1"/>
          </a:solidFill>
        </p:spPr>
        <p:txBody>
          <a:bodyPr wrap="square">
            <a:spAutoFit/>
          </a:bodyPr>
          <a:lstStyle/>
          <a:p>
            <a:pPr algn="ctr"/>
            <a:r>
              <a:rPr lang="en-US" sz="7200">
                <a:solidFill>
                  <a:schemeClr val="bg1"/>
                </a:solidFill>
                <a:latin typeface="+mj-lt"/>
                <a:ea typeface="Roboto Black" panose="02000000000000000000" pitchFamily="2" charset="0"/>
              </a:rPr>
              <a:t>Q&amp;A</a:t>
            </a:r>
            <a:endParaRPr lang="uk-UA" sz="7200">
              <a:solidFill>
                <a:schemeClr val="bg1"/>
              </a:solidFill>
              <a:latin typeface="+mj-lt"/>
              <a:ea typeface="Roboto Black" panose="02000000000000000000" pitchFamily="2" charset="0"/>
            </a:endParaRPr>
          </a:p>
        </p:txBody>
      </p:sp>
      <p:sp>
        <p:nvSpPr>
          <p:cNvPr id="9" name="Freeform: Shape 8">
            <a:extLst>
              <a:ext uri="{FF2B5EF4-FFF2-40B4-BE49-F238E27FC236}">
                <a16:creationId xmlns:a16="http://schemas.microsoft.com/office/drawing/2014/main" id="{A06B16A6-1A04-D4DF-FD6F-32288C667F0D}"/>
              </a:ext>
            </a:extLst>
          </p:cNvPr>
          <p:cNvSpPr/>
          <p:nvPr/>
        </p:nvSpPr>
        <p:spPr>
          <a:xfrm>
            <a:off x="0" y="0"/>
            <a:ext cx="7357533" cy="10287000"/>
          </a:xfrm>
          <a:custGeom>
            <a:avLst/>
            <a:gdLst>
              <a:gd name="connsiteX0" fmla="*/ 3516126 w 6929967"/>
              <a:gd name="connsiteY0" fmla="*/ 7287609 h 10004948"/>
              <a:gd name="connsiteX1" fmla="*/ 3028166 w 6929967"/>
              <a:gd name="connsiteY1" fmla="*/ 7489133 h 10004948"/>
              <a:gd name="connsiteX2" fmla="*/ 3027150 w 6929967"/>
              <a:gd name="connsiteY2" fmla="*/ 7490148 h 10004948"/>
              <a:gd name="connsiteX3" fmla="*/ 2879219 w 6929967"/>
              <a:gd name="connsiteY3" fmla="*/ 7710915 h 10004948"/>
              <a:gd name="connsiteX4" fmla="*/ 2825298 w 6929967"/>
              <a:gd name="connsiteY4" fmla="*/ 7980145 h 10004948"/>
              <a:gd name="connsiteX5" fmla="*/ 2879407 w 6929967"/>
              <a:gd name="connsiteY5" fmla="*/ 8248152 h 10004948"/>
              <a:gd name="connsiteX6" fmla="*/ 3247916 w 6929967"/>
              <a:gd name="connsiteY6" fmla="*/ 8614685 h 10004948"/>
              <a:gd name="connsiteX7" fmla="*/ 3517052 w 6929967"/>
              <a:gd name="connsiteY7" fmla="*/ 8668889 h 10004948"/>
              <a:gd name="connsiteX8" fmla="*/ 3785059 w 6929967"/>
              <a:gd name="connsiteY8" fmla="*/ 8614779 h 10004948"/>
              <a:gd name="connsiteX9" fmla="*/ 4151310 w 6929967"/>
              <a:gd name="connsiteY9" fmla="*/ 8248434 h 10004948"/>
              <a:gd name="connsiteX10" fmla="*/ 4205513 w 6929967"/>
              <a:gd name="connsiteY10" fmla="*/ 7980427 h 10004948"/>
              <a:gd name="connsiteX11" fmla="*/ 4151498 w 6929967"/>
              <a:gd name="connsiteY11" fmla="*/ 7711197 h 10004948"/>
              <a:gd name="connsiteX12" fmla="*/ 4003662 w 6929967"/>
              <a:gd name="connsiteY12" fmla="*/ 7490148 h 10004948"/>
              <a:gd name="connsiteX13" fmla="*/ 3516126 w 6929967"/>
              <a:gd name="connsiteY13" fmla="*/ 7287609 h 10004948"/>
              <a:gd name="connsiteX14" fmla="*/ 3464416 w 6929967"/>
              <a:gd name="connsiteY14" fmla="*/ 959612 h 10004948"/>
              <a:gd name="connsiteX15" fmla="*/ 3219290 w 6929967"/>
              <a:gd name="connsiteY15" fmla="*/ 975825 h 10004948"/>
              <a:gd name="connsiteX16" fmla="*/ 1098593 w 6929967"/>
              <a:gd name="connsiteY16" fmla="*/ 3351007 h 10004948"/>
              <a:gd name="connsiteX17" fmla="*/ 2227835 w 6929967"/>
              <a:gd name="connsiteY17" fmla="*/ 3351007 h 10004948"/>
              <a:gd name="connsiteX18" fmla="*/ 3497705 w 6929967"/>
              <a:gd name="connsiteY18" fmla="*/ 2081024 h 10004948"/>
              <a:gd name="connsiteX19" fmla="*/ 4767688 w 6929967"/>
              <a:gd name="connsiteY19" fmla="*/ 3350903 h 10004948"/>
              <a:gd name="connsiteX20" fmla="*/ 4172201 w 6929967"/>
              <a:gd name="connsiteY20" fmla="*/ 4426986 h 10004948"/>
              <a:gd name="connsiteX21" fmla="*/ 2932858 w 6929967"/>
              <a:gd name="connsiteY21" fmla="*/ 6621008 h 10004948"/>
              <a:gd name="connsiteX22" fmla="*/ 4062100 w 6929967"/>
              <a:gd name="connsiteY22" fmla="*/ 6621008 h 10004948"/>
              <a:gd name="connsiteX23" fmla="*/ 4773334 w 6929967"/>
              <a:gd name="connsiteY23" fmla="*/ 5382889 h 10004948"/>
              <a:gd name="connsiteX24" fmla="*/ 5881590 w 6929967"/>
              <a:gd name="connsiteY24" fmla="*/ 3080271 h 10004948"/>
              <a:gd name="connsiteX25" fmla="*/ 3464416 w 6929967"/>
              <a:gd name="connsiteY25" fmla="*/ 959612 h 10004948"/>
              <a:gd name="connsiteX26" fmla="*/ 0 w 6929967"/>
              <a:gd name="connsiteY26" fmla="*/ 0 h 10004948"/>
              <a:gd name="connsiteX27" fmla="*/ 6929967 w 6929967"/>
              <a:gd name="connsiteY27" fmla="*/ 0 h 10004948"/>
              <a:gd name="connsiteX28" fmla="*/ 6929967 w 6929967"/>
              <a:gd name="connsiteY28" fmla="*/ 10004948 h 10004948"/>
              <a:gd name="connsiteX29" fmla="*/ 0 w 6929967"/>
              <a:gd name="connsiteY29" fmla="*/ 10004948 h 1000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967" h="10004948">
                <a:moveTo>
                  <a:pt x="3516126" y="7287609"/>
                </a:moveTo>
                <a:cubicBezTo>
                  <a:pt x="3339597" y="7287424"/>
                  <a:pt x="3162998" y="7354584"/>
                  <a:pt x="3028166" y="7489133"/>
                </a:cubicBezTo>
                <a:cubicBezTo>
                  <a:pt x="3027827" y="7489471"/>
                  <a:pt x="3027488" y="7489810"/>
                  <a:pt x="3027150" y="7490148"/>
                </a:cubicBezTo>
                <a:cubicBezTo>
                  <a:pt x="2964044" y="7553490"/>
                  <a:pt x="2913802" y="7628462"/>
                  <a:pt x="2879219" y="7710915"/>
                </a:cubicBezTo>
                <a:cubicBezTo>
                  <a:pt x="2843215" y="7796088"/>
                  <a:pt x="2824874" y="7887679"/>
                  <a:pt x="2825298" y="7980145"/>
                </a:cubicBezTo>
                <a:cubicBezTo>
                  <a:pt x="2824780" y="8072244"/>
                  <a:pt x="2843196" y="8163468"/>
                  <a:pt x="2879407" y="8248152"/>
                </a:cubicBezTo>
                <a:cubicBezTo>
                  <a:pt x="2949778" y="8413690"/>
                  <a:pt x="3082003" y="8545208"/>
                  <a:pt x="3247916" y="8614685"/>
                </a:cubicBezTo>
                <a:cubicBezTo>
                  <a:pt x="3333071" y="8650680"/>
                  <a:pt x="3424605" y="8669115"/>
                  <a:pt x="3517052" y="8668889"/>
                </a:cubicBezTo>
                <a:cubicBezTo>
                  <a:pt x="3609142" y="8669340"/>
                  <a:pt x="3700356" y="8650933"/>
                  <a:pt x="3785059" y="8614779"/>
                </a:cubicBezTo>
                <a:cubicBezTo>
                  <a:pt x="3949796" y="8544427"/>
                  <a:pt x="4081005" y="8413191"/>
                  <a:pt x="4151310" y="8248434"/>
                </a:cubicBezTo>
                <a:cubicBezTo>
                  <a:pt x="4187502" y="8163742"/>
                  <a:pt x="4205946" y="8072526"/>
                  <a:pt x="4205513" y="7980427"/>
                </a:cubicBezTo>
                <a:cubicBezTo>
                  <a:pt x="4205861" y="7887962"/>
                  <a:pt x="4187483" y="7796380"/>
                  <a:pt x="4151498" y="7711197"/>
                </a:cubicBezTo>
                <a:cubicBezTo>
                  <a:pt x="4116943" y="7628669"/>
                  <a:pt x="4066739" y="7553603"/>
                  <a:pt x="4003662" y="7490148"/>
                </a:cubicBezTo>
                <a:cubicBezTo>
                  <a:pt x="3869113" y="7355322"/>
                  <a:pt x="3692655" y="7287793"/>
                  <a:pt x="3516126" y="7287609"/>
                </a:cubicBezTo>
                <a:close/>
                <a:moveTo>
                  <a:pt x="3464416" y="959612"/>
                </a:moveTo>
                <a:cubicBezTo>
                  <a:pt x="3383342" y="960852"/>
                  <a:pt x="3301559" y="966197"/>
                  <a:pt x="3219290" y="975825"/>
                </a:cubicBezTo>
                <a:cubicBezTo>
                  <a:pt x="2013270" y="1116967"/>
                  <a:pt x="1102734" y="2136761"/>
                  <a:pt x="1098593" y="3351007"/>
                </a:cubicBezTo>
                <a:lnTo>
                  <a:pt x="2227835" y="3351007"/>
                </a:lnTo>
                <a:cubicBezTo>
                  <a:pt x="2227807" y="2649644"/>
                  <a:pt x="2796351" y="2081052"/>
                  <a:pt x="3497705" y="2081024"/>
                </a:cubicBezTo>
                <a:cubicBezTo>
                  <a:pt x="4199067" y="2080996"/>
                  <a:pt x="4767659" y="2649541"/>
                  <a:pt x="4767688" y="3350903"/>
                </a:cubicBezTo>
                <a:cubicBezTo>
                  <a:pt x="4767706" y="3788202"/>
                  <a:pt x="4542733" y="4194748"/>
                  <a:pt x="4172201" y="4426986"/>
                </a:cubicBezTo>
                <a:cubicBezTo>
                  <a:pt x="3407525" y="4894849"/>
                  <a:pt x="2938833" y="5724579"/>
                  <a:pt x="2932858" y="6621008"/>
                </a:cubicBezTo>
                <a:lnTo>
                  <a:pt x="4062100" y="6621008"/>
                </a:lnTo>
                <a:cubicBezTo>
                  <a:pt x="4069299" y="6113132"/>
                  <a:pt x="4338237" y="5644967"/>
                  <a:pt x="4773334" y="5382889"/>
                </a:cubicBezTo>
                <a:cubicBezTo>
                  <a:pt x="5556661" y="4893984"/>
                  <a:pt x="5988144" y="3997479"/>
                  <a:pt x="5881590" y="3080271"/>
                </a:cubicBezTo>
                <a:cubicBezTo>
                  <a:pt x="5737171" y="1846240"/>
                  <a:pt x="4680531" y="941014"/>
                  <a:pt x="3464416" y="959612"/>
                </a:cubicBezTo>
                <a:close/>
                <a:moveTo>
                  <a:pt x="0" y="0"/>
                </a:moveTo>
                <a:lnTo>
                  <a:pt x="6929967" y="0"/>
                </a:lnTo>
                <a:lnTo>
                  <a:pt x="6929967" y="10004948"/>
                </a:lnTo>
                <a:lnTo>
                  <a:pt x="0" y="10004948"/>
                </a:lnTo>
                <a:close/>
              </a:path>
            </a:pathLst>
          </a:custGeom>
          <a:solidFill>
            <a:srgbClr val="FFF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2" name="Oval 1">
            <a:extLst>
              <a:ext uri="{FF2B5EF4-FFF2-40B4-BE49-F238E27FC236}">
                <a16:creationId xmlns:a16="http://schemas.microsoft.com/office/drawing/2014/main" id="{46B237AA-02CA-4E17-AFD8-616396B7B97C}"/>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3129511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EBF453-5041-49FD-9D04-929B1DF3B06A}"/>
              </a:ext>
            </a:extLst>
          </p:cNvPr>
          <p:cNvSpPr/>
          <p:nvPr/>
        </p:nvSpPr>
        <p:spPr>
          <a:xfrm>
            <a:off x="0" y="5676900"/>
            <a:ext cx="18288000" cy="18288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pic>
        <p:nvPicPr>
          <p:cNvPr id="17" name="Picture Placeholder 16">
            <a:extLst>
              <a:ext uri="{FF2B5EF4-FFF2-40B4-BE49-F238E27FC236}">
                <a16:creationId xmlns:a16="http://schemas.microsoft.com/office/drawing/2014/main" id="{DE7A121B-E092-3846-935A-B5EEC910BC13}"/>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1875" r="21875"/>
          <a:stretch/>
        </p:blipFill>
        <p:spPr/>
      </p:pic>
      <p:sp>
        <p:nvSpPr>
          <p:cNvPr id="8" name="Title 7">
            <a:extLst>
              <a:ext uri="{FF2B5EF4-FFF2-40B4-BE49-F238E27FC236}">
                <a16:creationId xmlns:a16="http://schemas.microsoft.com/office/drawing/2014/main" id="{16B17A5B-DE1A-0440-9203-ACDBB76BB12B}"/>
              </a:ext>
            </a:extLst>
          </p:cNvPr>
          <p:cNvSpPr>
            <a:spLocks noGrp="1"/>
          </p:cNvSpPr>
          <p:nvPr>
            <p:ph type="title"/>
          </p:nvPr>
        </p:nvSpPr>
        <p:spPr/>
        <p:txBody>
          <a:bodyPr/>
          <a:lstStyle/>
          <a:p>
            <a:r>
              <a:rPr lang="en-GB"/>
              <a:t>CONTACT US</a:t>
            </a:r>
            <a:endParaRPr lang="en-UA"/>
          </a:p>
        </p:txBody>
      </p:sp>
      <p:sp>
        <p:nvSpPr>
          <p:cNvPr id="29" name="TextBox 28">
            <a:extLst>
              <a:ext uri="{FF2B5EF4-FFF2-40B4-BE49-F238E27FC236}">
                <a16:creationId xmlns:a16="http://schemas.microsoft.com/office/drawing/2014/main" id="{9631C65D-C974-4F4C-9C52-2644AD9DEC26}"/>
              </a:ext>
            </a:extLst>
          </p:cNvPr>
          <p:cNvSpPr txBox="1"/>
          <p:nvPr/>
        </p:nvSpPr>
        <p:spPr>
          <a:xfrm flipH="1">
            <a:off x="2054602" y="6022256"/>
            <a:ext cx="4009696" cy="646331"/>
          </a:xfrm>
          <a:prstGeom prst="rect">
            <a:avLst/>
          </a:prstGeom>
          <a:noFill/>
        </p:spPr>
        <p:txBody>
          <a:bodyPr wrap="square" rtlCol="0">
            <a:spAutoFit/>
          </a:bodyPr>
          <a:lstStyle/>
          <a:p>
            <a:pPr algn="ctr"/>
            <a:r>
              <a:rPr lang="LID4096" sz="1800">
                <a:solidFill>
                  <a:schemeClr val="bg1"/>
                </a:solidFill>
                <a:hlinkClick r:id="rId4">
                  <a:extLst>
                    <a:ext uri="{A12FA001-AC4F-418D-AE19-62706E023703}">
                      <ahyp:hlinkClr xmlns:ahyp="http://schemas.microsoft.com/office/drawing/2018/hyperlinkcolor" val="tx"/>
                    </a:ext>
                  </a:extLst>
                </a:hlinkClick>
              </a:rPr>
              <a:t>https://www.linkedin.com/in/</a:t>
            </a:r>
            <a:br>
              <a:rPr lang="en-GB" sz="1800">
                <a:solidFill>
                  <a:schemeClr val="bg1"/>
                </a:solidFill>
                <a:hlinkClick r:id="rId4">
                  <a:extLst>
                    <a:ext uri="{A12FA001-AC4F-418D-AE19-62706E023703}">
                      <ahyp:hlinkClr xmlns:ahyp="http://schemas.microsoft.com/office/drawing/2018/hyperlinkcolor" val="tx"/>
                    </a:ext>
                  </a:extLst>
                </a:hlinkClick>
              </a:rPr>
            </a:br>
            <a:r>
              <a:rPr lang="LID4096" sz="1800">
                <a:solidFill>
                  <a:schemeClr val="bg1"/>
                </a:solidFill>
                <a:hlinkClick r:id="rId4">
                  <a:extLst>
                    <a:ext uri="{A12FA001-AC4F-418D-AE19-62706E023703}">
                      <ahyp:hlinkClr xmlns:ahyp="http://schemas.microsoft.com/office/drawing/2018/hyperlinkcolor" val="tx"/>
                    </a:ext>
                  </a:extLst>
                </a:hlinkClick>
              </a:rPr>
              <a:t>philip-costa-hibberd/</a:t>
            </a:r>
            <a:endParaRPr lang="uk-UA" sz="1800">
              <a:solidFill>
                <a:schemeClr val="bg1"/>
              </a:solidFill>
            </a:endParaRPr>
          </a:p>
        </p:txBody>
      </p:sp>
      <p:sp>
        <p:nvSpPr>
          <p:cNvPr id="32" name="TextBox 31">
            <a:extLst>
              <a:ext uri="{FF2B5EF4-FFF2-40B4-BE49-F238E27FC236}">
                <a16:creationId xmlns:a16="http://schemas.microsoft.com/office/drawing/2014/main" id="{0F57A8BB-A022-4546-9301-9ED140BDC80A}"/>
              </a:ext>
            </a:extLst>
          </p:cNvPr>
          <p:cNvSpPr txBox="1"/>
          <p:nvPr/>
        </p:nvSpPr>
        <p:spPr>
          <a:xfrm flipH="1">
            <a:off x="7196015" y="6223726"/>
            <a:ext cx="4009696" cy="400110"/>
          </a:xfrm>
          <a:prstGeom prst="rect">
            <a:avLst/>
          </a:prstGeom>
          <a:noFill/>
        </p:spPr>
        <p:txBody>
          <a:bodyPr wrap="square" rtlCol="0">
            <a:spAutoFit/>
          </a:bodyPr>
          <a:lstStyle/>
          <a:p>
            <a:pPr algn="ctr"/>
            <a:r>
              <a:rPr lang="en-US" sz="2000">
                <a:solidFill>
                  <a:schemeClr val="bg1"/>
                </a:solidFill>
              </a:rPr>
              <a:t>+ 31 6 207 99064</a:t>
            </a:r>
            <a:endParaRPr lang="ru-RU" sz="2000">
              <a:solidFill>
                <a:schemeClr val="bg1"/>
              </a:solidFill>
            </a:endParaRPr>
          </a:p>
        </p:txBody>
      </p:sp>
      <p:sp>
        <p:nvSpPr>
          <p:cNvPr id="35" name="TextBox 34">
            <a:extLst>
              <a:ext uri="{FF2B5EF4-FFF2-40B4-BE49-F238E27FC236}">
                <a16:creationId xmlns:a16="http://schemas.microsoft.com/office/drawing/2014/main" id="{6092EAEA-7CE2-CE41-9059-F27703F8EE4E}"/>
              </a:ext>
            </a:extLst>
          </p:cNvPr>
          <p:cNvSpPr txBox="1"/>
          <p:nvPr/>
        </p:nvSpPr>
        <p:spPr>
          <a:xfrm flipH="1">
            <a:off x="11684496" y="6223726"/>
            <a:ext cx="5129805" cy="400110"/>
          </a:xfrm>
          <a:prstGeom prst="rect">
            <a:avLst/>
          </a:prstGeom>
          <a:noFill/>
        </p:spPr>
        <p:txBody>
          <a:bodyPr wrap="square" rtlCol="0">
            <a:spAutoFit/>
          </a:bodyPr>
          <a:lstStyle/>
          <a:p>
            <a:pPr algn="ctr"/>
            <a:r>
              <a:rPr lang="en-US" sz="2000">
                <a:solidFill>
                  <a:schemeClr val="bg1"/>
                </a:solidFill>
              </a:rPr>
              <a:t>philip@automationboutique.com</a:t>
            </a:r>
            <a:endParaRPr lang="uk-UA" sz="2000">
              <a:solidFill>
                <a:schemeClr val="bg1"/>
              </a:solidFill>
            </a:endParaRPr>
          </a:p>
        </p:txBody>
      </p:sp>
      <p:sp>
        <p:nvSpPr>
          <p:cNvPr id="12" name="Freeform 269">
            <a:hlinkClick r:id="rId4"/>
            <a:extLst>
              <a:ext uri="{FF2B5EF4-FFF2-40B4-BE49-F238E27FC236}">
                <a16:creationId xmlns:a16="http://schemas.microsoft.com/office/drawing/2014/main" id="{33F20125-1F7F-4B78-88EE-7921A0DC6A31}"/>
              </a:ext>
            </a:extLst>
          </p:cNvPr>
          <p:cNvSpPr>
            <a:spLocks noEditPoints="1"/>
          </p:cNvSpPr>
          <p:nvPr/>
        </p:nvSpPr>
        <p:spPr bwMode="auto">
          <a:xfrm>
            <a:off x="2649318" y="2454193"/>
            <a:ext cx="2774622" cy="2836261"/>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56 w 176"/>
              <a:gd name="T11" fmla="*/ 120 h 176"/>
              <a:gd name="T12" fmla="*/ 72 w 176"/>
              <a:gd name="T13" fmla="*/ 120 h 176"/>
              <a:gd name="T14" fmla="*/ 72 w 176"/>
              <a:gd name="T15" fmla="*/ 76 h 176"/>
              <a:gd name="T16" fmla="*/ 56 w 176"/>
              <a:gd name="T17" fmla="*/ 76 h 176"/>
              <a:gd name="T18" fmla="*/ 56 w 176"/>
              <a:gd name="T19" fmla="*/ 120 h 176"/>
              <a:gd name="T20" fmla="*/ 109 w 176"/>
              <a:gd name="T21" fmla="*/ 76 h 176"/>
              <a:gd name="T22" fmla="*/ 96 w 176"/>
              <a:gd name="T23" fmla="*/ 83 h 176"/>
              <a:gd name="T24" fmla="*/ 96 w 176"/>
              <a:gd name="T25" fmla="*/ 76 h 176"/>
              <a:gd name="T26" fmla="*/ 80 w 176"/>
              <a:gd name="T27" fmla="*/ 76 h 176"/>
              <a:gd name="T28" fmla="*/ 80 w 176"/>
              <a:gd name="T29" fmla="*/ 120 h 176"/>
              <a:gd name="T30" fmla="*/ 96 w 176"/>
              <a:gd name="T31" fmla="*/ 120 h 176"/>
              <a:gd name="T32" fmla="*/ 96 w 176"/>
              <a:gd name="T33" fmla="*/ 96 h 176"/>
              <a:gd name="T34" fmla="*/ 103 w 176"/>
              <a:gd name="T35" fmla="*/ 88 h 176"/>
              <a:gd name="T36" fmla="*/ 108 w 176"/>
              <a:gd name="T37" fmla="*/ 96 h 176"/>
              <a:gd name="T38" fmla="*/ 108 w 176"/>
              <a:gd name="T39" fmla="*/ 120 h 176"/>
              <a:gd name="T40" fmla="*/ 124 w 176"/>
              <a:gd name="T41" fmla="*/ 120 h 176"/>
              <a:gd name="T42" fmla="*/ 124 w 176"/>
              <a:gd name="T43" fmla="*/ 96 h 176"/>
              <a:gd name="T44" fmla="*/ 109 w 176"/>
              <a:gd name="T45" fmla="*/ 76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2" name="Oval 1">
            <a:extLst>
              <a:ext uri="{FF2B5EF4-FFF2-40B4-BE49-F238E27FC236}">
                <a16:creationId xmlns:a16="http://schemas.microsoft.com/office/drawing/2014/main" id="{1E8DD934-8C28-4888-AA51-9AE179B965A7}"/>
              </a:ext>
            </a:extLst>
          </p:cNvPr>
          <p:cNvSpPr/>
          <p:nvPr/>
        </p:nvSpPr>
        <p:spPr>
          <a:xfrm>
            <a:off x="7785300" y="2513623"/>
            <a:ext cx="2717400" cy="27174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16" name="Oval 15">
            <a:extLst>
              <a:ext uri="{FF2B5EF4-FFF2-40B4-BE49-F238E27FC236}">
                <a16:creationId xmlns:a16="http://schemas.microsoft.com/office/drawing/2014/main" id="{27D62A07-2EED-4634-9E92-A326FAE85B3C}"/>
              </a:ext>
            </a:extLst>
          </p:cNvPr>
          <p:cNvSpPr/>
          <p:nvPr/>
        </p:nvSpPr>
        <p:spPr>
          <a:xfrm>
            <a:off x="12883182" y="2454193"/>
            <a:ext cx="2717400" cy="27174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grpSp>
        <p:nvGrpSpPr>
          <p:cNvPr id="19" name="Graphic 5" descr="Telephone">
            <a:extLst>
              <a:ext uri="{FF2B5EF4-FFF2-40B4-BE49-F238E27FC236}">
                <a16:creationId xmlns:a16="http://schemas.microsoft.com/office/drawing/2014/main" id="{0737F4E4-CCD4-45E1-A108-E2D909C512D5}"/>
              </a:ext>
            </a:extLst>
          </p:cNvPr>
          <p:cNvGrpSpPr/>
          <p:nvPr/>
        </p:nvGrpSpPr>
        <p:grpSpPr>
          <a:xfrm>
            <a:off x="8262973" y="2922305"/>
            <a:ext cx="1781175" cy="1781175"/>
            <a:chOff x="8686800" y="3543300"/>
            <a:chExt cx="914400" cy="914400"/>
          </a:xfrm>
          <a:solidFill>
            <a:schemeClr val="accent1"/>
          </a:solidFill>
        </p:grpSpPr>
        <p:sp>
          <p:nvSpPr>
            <p:cNvPr id="20" name="Freeform: Shape 19">
              <a:extLst>
                <a:ext uri="{FF2B5EF4-FFF2-40B4-BE49-F238E27FC236}">
                  <a16:creationId xmlns:a16="http://schemas.microsoft.com/office/drawing/2014/main" id="{BDFF06A4-E4F6-4AF8-8E0C-5DBE87F7E2E7}"/>
                </a:ext>
              </a:extLst>
            </p:cNvPr>
            <p:cNvSpPr/>
            <p:nvPr/>
          </p:nvSpPr>
          <p:spPr>
            <a:xfrm>
              <a:off x="8780253" y="3724275"/>
              <a:ext cx="727493" cy="239857"/>
            </a:xfrm>
            <a:custGeom>
              <a:avLst/>
              <a:gdLst>
                <a:gd name="connsiteX0" fmla="*/ 708552 w 727493"/>
                <a:gd name="connsiteY0" fmla="*/ 94298 h 239857"/>
                <a:gd name="connsiteX1" fmla="*/ 363747 w 727493"/>
                <a:gd name="connsiteY1" fmla="*/ 0 h 239857"/>
                <a:gd name="connsiteX2" fmla="*/ 18942 w 727493"/>
                <a:gd name="connsiteY2" fmla="*/ 94298 h 239857"/>
                <a:gd name="connsiteX3" fmla="*/ 6559 w 727493"/>
                <a:gd name="connsiteY3" fmla="*/ 148590 h 239857"/>
                <a:gd name="connsiteX4" fmla="*/ 57042 w 727493"/>
                <a:gd name="connsiteY4" fmla="*/ 222885 h 239857"/>
                <a:gd name="connsiteX5" fmla="*/ 115144 w 727493"/>
                <a:gd name="connsiteY5" fmla="*/ 228600 h 239857"/>
                <a:gd name="connsiteX6" fmla="*/ 161817 w 727493"/>
                <a:gd name="connsiteY6" fmla="*/ 181927 h 239857"/>
                <a:gd name="connsiteX7" fmla="*/ 173247 w 727493"/>
                <a:gd name="connsiteY7" fmla="*/ 155258 h 239857"/>
                <a:gd name="connsiteX8" fmla="*/ 173247 w 727493"/>
                <a:gd name="connsiteY8" fmla="*/ 106680 h 239857"/>
                <a:gd name="connsiteX9" fmla="*/ 363747 w 727493"/>
                <a:gd name="connsiteY9" fmla="*/ 75248 h 239857"/>
                <a:gd name="connsiteX10" fmla="*/ 554247 w 727493"/>
                <a:gd name="connsiteY10" fmla="*/ 106680 h 239857"/>
                <a:gd name="connsiteX11" fmla="*/ 554247 w 727493"/>
                <a:gd name="connsiteY11" fmla="*/ 155258 h 239857"/>
                <a:gd name="connsiteX12" fmla="*/ 565677 w 727493"/>
                <a:gd name="connsiteY12" fmla="*/ 181927 h 239857"/>
                <a:gd name="connsiteX13" fmla="*/ 612349 w 727493"/>
                <a:gd name="connsiteY13" fmla="*/ 228600 h 239857"/>
                <a:gd name="connsiteX14" fmla="*/ 670452 w 727493"/>
                <a:gd name="connsiteY14" fmla="*/ 222885 h 239857"/>
                <a:gd name="connsiteX15" fmla="*/ 720934 w 727493"/>
                <a:gd name="connsiteY15" fmla="*/ 148590 h 239857"/>
                <a:gd name="connsiteX16" fmla="*/ 708552 w 727493"/>
                <a:gd name="connsiteY16" fmla="*/ 94298 h 23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93" h="239857">
                  <a:moveTo>
                    <a:pt x="708552" y="94298"/>
                  </a:moveTo>
                  <a:cubicBezTo>
                    <a:pt x="607587" y="34290"/>
                    <a:pt x="489477" y="0"/>
                    <a:pt x="363747" y="0"/>
                  </a:cubicBezTo>
                  <a:cubicBezTo>
                    <a:pt x="238017" y="0"/>
                    <a:pt x="119907" y="34290"/>
                    <a:pt x="18942" y="94298"/>
                  </a:cubicBezTo>
                  <a:cubicBezTo>
                    <a:pt x="-108" y="105728"/>
                    <a:pt x="-5823" y="130493"/>
                    <a:pt x="6559" y="148590"/>
                  </a:cubicBezTo>
                  <a:lnTo>
                    <a:pt x="57042" y="222885"/>
                  </a:lnTo>
                  <a:cubicBezTo>
                    <a:pt x="70377" y="242888"/>
                    <a:pt x="98952" y="245745"/>
                    <a:pt x="115144" y="228600"/>
                  </a:cubicBezTo>
                  <a:lnTo>
                    <a:pt x="161817" y="181927"/>
                  </a:lnTo>
                  <a:cubicBezTo>
                    <a:pt x="169437" y="174308"/>
                    <a:pt x="173247" y="164783"/>
                    <a:pt x="173247" y="155258"/>
                  </a:cubicBezTo>
                  <a:lnTo>
                    <a:pt x="173247" y="106680"/>
                  </a:lnTo>
                  <a:cubicBezTo>
                    <a:pt x="233254" y="86678"/>
                    <a:pt x="297072" y="75248"/>
                    <a:pt x="363747" y="75248"/>
                  </a:cubicBezTo>
                  <a:cubicBezTo>
                    <a:pt x="430422" y="75248"/>
                    <a:pt x="494239" y="86678"/>
                    <a:pt x="554247" y="106680"/>
                  </a:cubicBezTo>
                  <a:lnTo>
                    <a:pt x="554247" y="155258"/>
                  </a:lnTo>
                  <a:cubicBezTo>
                    <a:pt x="554247" y="165735"/>
                    <a:pt x="558057" y="175260"/>
                    <a:pt x="565677" y="181927"/>
                  </a:cubicBezTo>
                  <a:lnTo>
                    <a:pt x="612349" y="228600"/>
                  </a:lnTo>
                  <a:cubicBezTo>
                    <a:pt x="629494" y="245745"/>
                    <a:pt x="657117" y="242888"/>
                    <a:pt x="670452" y="222885"/>
                  </a:cubicBezTo>
                  <a:lnTo>
                    <a:pt x="720934" y="148590"/>
                  </a:lnTo>
                  <a:cubicBezTo>
                    <a:pt x="733317" y="130493"/>
                    <a:pt x="727602" y="105728"/>
                    <a:pt x="708552" y="94298"/>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438942D-DAF3-440B-B811-B849EF2BBDB2}"/>
                </a:ext>
              </a:extLst>
            </p:cNvPr>
            <p:cNvSpPr/>
            <p:nvPr/>
          </p:nvSpPr>
          <p:spPr>
            <a:xfrm>
              <a:off x="8858250" y="3848100"/>
              <a:ext cx="571500" cy="419100"/>
            </a:xfrm>
            <a:custGeom>
              <a:avLst/>
              <a:gdLst>
                <a:gd name="connsiteX0" fmla="*/ 381000 w 571500"/>
                <a:gd name="connsiteY0" fmla="*/ 190500 h 419100"/>
                <a:gd name="connsiteX1" fmla="*/ 342900 w 571500"/>
                <a:gd name="connsiteY1" fmla="*/ 190500 h 419100"/>
                <a:gd name="connsiteX2" fmla="*/ 342900 w 571500"/>
                <a:gd name="connsiteY2" fmla="*/ 152400 h 419100"/>
                <a:gd name="connsiteX3" fmla="*/ 381000 w 571500"/>
                <a:gd name="connsiteY3" fmla="*/ 152400 h 419100"/>
                <a:gd name="connsiteX4" fmla="*/ 381000 w 571500"/>
                <a:gd name="connsiteY4" fmla="*/ 190500 h 419100"/>
                <a:gd name="connsiteX5" fmla="*/ 381000 w 571500"/>
                <a:gd name="connsiteY5" fmla="*/ 266700 h 419100"/>
                <a:gd name="connsiteX6" fmla="*/ 342900 w 571500"/>
                <a:gd name="connsiteY6" fmla="*/ 266700 h 419100"/>
                <a:gd name="connsiteX7" fmla="*/ 342900 w 571500"/>
                <a:gd name="connsiteY7" fmla="*/ 228600 h 419100"/>
                <a:gd name="connsiteX8" fmla="*/ 381000 w 571500"/>
                <a:gd name="connsiteY8" fmla="*/ 228600 h 419100"/>
                <a:gd name="connsiteX9" fmla="*/ 381000 w 571500"/>
                <a:gd name="connsiteY9" fmla="*/ 266700 h 419100"/>
                <a:gd name="connsiteX10" fmla="*/ 381000 w 571500"/>
                <a:gd name="connsiteY10" fmla="*/ 342900 h 419100"/>
                <a:gd name="connsiteX11" fmla="*/ 342900 w 571500"/>
                <a:gd name="connsiteY11" fmla="*/ 342900 h 419100"/>
                <a:gd name="connsiteX12" fmla="*/ 342900 w 571500"/>
                <a:gd name="connsiteY12" fmla="*/ 304800 h 419100"/>
                <a:gd name="connsiteX13" fmla="*/ 381000 w 571500"/>
                <a:gd name="connsiteY13" fmla="*/ 304800 h 419100"/>
                <a:gd name="connsiteX14" fmla="*/ 381000 w 571500"/>
                <a:gd name="connsiteY14" fmla="*/ 342900 h 419100"/>
                <a:gd name="connsiteX15" fmla="*/ 304800 w 571500"/>
                <a:gd name="connsiteY15" fmla="*/ 190500 h 419100"/>
                <a:gd name="connsiteX16" fmla="*/ 266700 w 571500"/>
                <a:gd name="connsiteY16" fmla="*/ 190500 h 419100"/>
                <a:gd name="connsiteX17" fmla="*/ 266700 w 571500"/>
                <a:gd name="connsiteY17" fmla="*/ 152400 h 419100"/>
                <a:gd name="connsiteX18" fmla="*/ 304800 w 571500"/>
                <a:gd name="connsiteY18" fmla="*/ 152400 h 419100"/>
                <a:gd name="connsiteX19" fmla="*/ 304800 w 571500"/>
                <a:gd name="connsiteY19" fmla="*/ 190500 h 419100"/>
                <a:gd name="connsiteX20" fmla="*/ 304800 w 571500"/>
                <a:gd name="connsiteY20" fmla="*/ 266700 h 419100"/>
                <a:gd name="connsiteX21" fmla="*/ 266700 w 571500"/>
                <a:gd name="connsiteY21" fmla="*/ 266700 h 419100"/>
                <a:gd name="connsiteX22" fmla="*/ 266700 w 571500"/>
                <a:gd name="connsiteY22" fmla="*/ 228600 h 419100"/>
                <a:gd name="connsiteX23" fmla="*/ 304800 w 571500"/>
                <a:gd name="connsiteY23" fmla="*/ 228600 h 419100"/>
                <a:gd name="connsiteX24" fmla="*/ 304800 w 571500"/>
                <a:gd name="connsiteY24" fmla="*/ 266700 h 419100"/>
                <a:gd name="connsiteX25" fmla="*/ 304800 w 571500"/>
                <a:gd name="connsiteY25" fmla="*/ 342900 h 419100"/>
                <a:gd name="connsiteX26" fmla="*/ 266700 w 571500"/>
                <a:gd name="connsiteY26" fmla="*/ 342900 h 419100"/>
                <a:gd name="connsiteX27" fmla="*/ 266700 w 571500"/>
                <a:gd name="connsiteY27" fmla="*/ 304800 h 419100"/>
                <a:gd name="connsiteX28" fmla="*/ 304800 w 571500"/>
                <a:gd name="connsiteY28" fmla="*/ 304800 h 419100"/>
                <a:gd name="connsiteX29" fmla="*/ 304800 w 571500"/>
                <a:gd name="connsiteY29" fmla="*/ 342900 h 419100"/>
                <a:gd name="connsiteX30" fmla="*/ 228600 w 571500"/>
                <a:gd name="connsiteY30" fmla="*/ 190500 h 419100"/>
                <a:gd name="connsiteX31" fmla="*/ 190500 w 571500"/>
                <a:gd name="connsiteY31" fmla="*/ 190500 h 419100"/>
                <a:gd name="connsiteX32" fmla="*/ 190500 w 571500"/>
                <a:gd name="connsiteY32" fmla="*/ 152400 h 419100"/>
                <a:gd name="connsiteX33" fmla="*/ 228600 w 571500"/>
                <a:gd name="connsiteY33" fmla="*/ 152400 h 419100"/>
                <a:gd name="connsiteX34" fmla="*/ 228600 w 571500"/>
                <a:gd name="connsiteY34" fmla="*/ 190500 h 419100"/>
                <a:gd name="connsiteX35" fmla="*/ 228600 w 571500"/>
                <a:gd name="connsiteY35" fmla="*/ 266700 h 419100"/>
                <a:gd name="connsiteX36" fmla="*/ 190500 w 571500"/>
                <a:gd name="connsiteY36" fmla="*/ 266700 h 419100"/>
                <a:gd name="connsiteX37" fmla="*/ 190500 w 571500"/>
                <a:gd name="connsiteY37" fmla="*/ 228600 h 419100"/>
                <a:gd name="connsiteX38" fmla="*/ 228600 w 571500"/>
                <a:gd name="connsiteY38" fmla="*/ 228600 h 419100"/>
                <a:gd name="connsiteX39" fmla="*/ 228600 w 571500"/>
                <a:gd name="connsiteY39" fmla="*/ 266700 h 419100"/>
                <a:gd name="connsiteX40" fmla="*/ 228600 w 571500"/>
                <a:gd name="connsiteY40" fmla="*/ 342900 h 419100"/>
                <a:gd name="connsiteX41" fmla="*/ 190500 w 571500"/>
                <a:gd name="connsiteY41" fmla="*/ 342900 h 419100"/>
                <a:gd name="connsiteX42" fmla="*/ 190500 w 571500"/>
                <a:gd name="connsiteY42" fmla="*/ 304800 h 419100"/>
                <a:gd name="connsiteX43" fmla="*/ 228600 w 571500"/>
                <a:gd name="connsiteY43" fmla="*/ 304800 h 419100"/>
                <a:gd name="connsiteX44" fmla="*/ 228600 w 571500"/>
                <a:gd name="connsiteY44" fmla="*/ 342900 h 419100"/>
                <a:gd name="connsiteX45" fmla="*/ 438150 w 571500"/>
                <a:gd name="connsiteY45" fmla="*/ 85725 h 419100"/>
                <a:gd name="connsiteX46" fmla="*/ 438150 w 571500"/>
                <a:gd name="connsiteY46" fmla="*/ 28575 h 419100"/>
                <a:gd name="connsiteX47" fmla="*/ 409575 w 571500"/>
                <a:gd name="connsiteY47" fmla="*/ 0 h 419100"/>
                <a:gd name="connsiteX48" fmla="*/ 381000 w 571500"/>
                <a:gd name="connsiteY48" fmla="*/ 28575 h 419100"/>
                <a:gd name="connsiteX49" fmla="*/ 381000 w 571500"/>
                <a:gd name="connsiteY49" fmla="*/ 76200 h 419100"/>
                <a:gd name="connsiteX50" fmla="*/ 190500 w 571500"/>
                <a:gd name="connsiteY50" fmla="*/ 76200 h 419100"/>
                <a:gd name="connsiteX51" fmla="*/ 190500 w 571500"/>
                <a:gd name="connsiteY51" fmla="*/ 28575 h 419100"/>
                <a:gd name="connsiteX52" fmla="*/ 161925 w 571500"/>
                <a:gd name="connsiteY52" fmla="*/ 0 h 419100"/>
                <a:gd name="connsiteX53" fmla="*/ 133350 w 571500"/>
                <a:gd name="connsiteY53" fmla="*/ 28575 h 419100"/>
                <a:gd name="connsiteX54" fmla="*/ 133350 w 571500"/>
                <a:gd name="connsiteY54" fmla="*/ 85725 h 419100"/>
                <a:gd name="connsiteX55" fmla="*/ 21907 w 571500"/>
                <a:gd name="connsiteY55" fmla="*/ 197168 h 419100"/>
                <a:gd name="connsiteX56" fmla="*/ 0 w 571500"/>
                <a:gd name="connsiteY56" fmla="*/ 251460 h 419100"/>
                <a:gd name="connsiteX57" fmla="*/ 0 w 571500"/>
                <a:gd name="connsiteY57" fmla="*/ 419100 h 419100"/>
                <a:gd name="connsiteX58" fmla="*/ 571500 w 571500"/>
                <a:gd name="connsiteY58" fmla="*/ 419100 h 419100"/>
                <a:gd name="connsiteX59" fmla="*/ 571500 w 571500"/>
                <a:gd name="connsiteY59" fmla="*/ 250508 h 419100"/>
                <a:gd name="connsiteX60" fmla="*/ 549593 w 571500"/>
                <a:gd name="connsiteY60" fmla="*/ 196215 h 419100"/>
                <a:gd name="connsiteX61" fmla="*/ 438150 w 571500"/>
                <a:gd name="connsiteY61" fmla="*/ 8572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71500" h="419100">
                  <a:moveTo>
                    <a:pt x="381000" y="190500"/>
                  </a:moveTo>
                  <a:lnTo>
                    <a:pt x="342900" y="190500"/>
                  </a:lnTo>
                  <a:lnTo>
                    <a:pt x="342900" y="152400"/>
                  </a:lnTo>
                  <a:lnTo>
                    <a:pt x="381000" y="152400"/>
                  </a:lnTo>
                  <a:lnTo>
                    <a:pt x="381000" y="190500"/>
                  </a:lnTo>
                  <a:close/>
                  <a:moveTo>
                    <a:pt x="381000" y="266700"/>
                  </a:moveTo>
                  <a:lnTo>
                    <a:pt x="342900" y="266700"/>
                  </a:lnTo>
                  <a:lnTo>
                    <a:pt x="342900" y="228600"/>
                  </a:lnTo>
                  <a:lnTo>
                    <a:pt x="381000" y="228600"/>
                  </a:lnTo>
                  <a:lnTo>
                    <a:pt x="381000" y="266700"/>
                  </a:lnTo>
                  <a:close/>
                  <a:moveTo>
                    <a:pt x="381000" y="342900"/>
                  </a:moveTo>
                  <a:lnTo>
                    <a:pt x="342900" y="342900"/>
                  </a:lnTo>
                  <a:lnTo>
                    <a:pt x="342900" y="304800"/>
                  </a:lnTo>
                  <a:lnTo>
                    <a:pt x="381000" y="304800"/>
                  </a:lnTo>
                  <a:lnTo>
                    <a:pt x="381000" y="342900"/>
                  </a:lnTo>
                  <a:close/>
                  <a:moveTo>
                    <a:pt x="304800" y="190500"/>
                  </a:moveTo>
                  <a:lnTo>
                    <a:pt x="266700" y="190500"/>
                  </a:lnTo>
                  <a:lnTo>
                    <a:pt x="266700" y="152400"/>
                  </a:lnTo>
                  <a:lnTo>
                    <a:pt x="304800" y="152400"/>
                  </a:lnTo>
                  <a:lnTo>
                    <a:pt x="304800" y="190500"/>
                  </a:lnTo>
                  <a:close/>
                  <a:moveTo>
                    <a:pt x="304800" y="266700"/>
                  </a:moveTo>
                  <a:lnTo>
                    <a:pt x="266700" y="266700"/>
                  </a:lnTo>
                  <a:lnTo>
                    <a:pt x="266700" y="228600"/>
                  </a:lnTo>
                  <a:lnTo>
                    <a:pt x="304800" y="228600"/>
                  </a:lnTo>
                  <a:lnTo>
                    <a:pt x="304800" y="266700"/>
                  </a:lnTo>
                  <a:close/>
                  <a:moveTo>
                    <a:pt x="304800" y="342900"/>
                  </a:moveTo>
                  <a:lnTo>
                    <a:pt x="266700" y="342900"/>
                  </a:lnTo>
                  <a:lnTo>
                    <a:pt x="266700" y="304800"/>
                  </a:lnTo>
                  <a:lnTo>
                    <a:pt x="304800" y="304800"/>
                  </a:lnTo>
                  <a:lnTo>
                    <a:pt x="304800" y="342900"/>
                  </a:lnTo>
                  <a:close/>
                  <a:moveTo>
                    <a:pt x="228600" y="190500"/>
                  </a:moveTo>
                  <a:lnTo>
                    <a:pt x="190500" y="190500"/>
                  </a:lnTo>
                  <a:lnTo>
                    <a:pt x="190500" y="152400"/>
                  </a:lnTo>
                  <a:lnTo>
                    <a:pt x="228600" y="152400"/>
                  </a:lnTo>
                  <a:lnTo>
                    <a:pt x="228600" y="190500"/>
                  </a:lnTo>
                  <a:close/>
                  <a:moveTo>
                    <a:pt x="228600" y="266700"/>
                  </a:moveTo>
                  <a:lnTo>
                    <a:pt x="190500" y="266700"/>
                  </a:lnTo>
                  <a:lnTo>
                    <a:pt x="190500" y="228600"/>
                  </a:lnTo>
                  <a:lnTo>
                    <a:pt x="228600" y="228600"/>
                  </a:lnTo>
                  <a:lnTo>
                    <a:pt x="228600" y="266700"/>
                  </a:lnTo>
                  <a:close/>
                  <a:moveTo>
                    <a:pt x="228600" y="342900"/>
                  </a:moveTo>
                  <a:lnTo>
                    <a:pt x="190500" y="342900"/>
                  </a:lnTo>
                  <a:lnTo>
                    <a:pt x="190500" y="304800"/>
                  </a:lnTo>
                  <a:lnTo>
                    <a:pt x="228600" y="304800"/>
                  </a:lnTo>
                  <a:lnTo>
                    <a:pt x="228600" y="342900"/>
                  </a:lnTo>
                  <a:close/>
                  <a:moveTo>
                    <a:pt x="438150" y="85725"/>
                  </a:moveTo>
                  <a:lnTo>
                    <a:pt x="438150" y="28575"/>
                  </a:lnTo>
                  <a:cubicBezTo>
                    <a:pt x="438150" y="12382"/>
                    <a:pt x="425768" y="0"/>
                    <a:pt x="409575" y="0"/>
                  </a:cubicBezTo>
                  <a:cubicBezTo>
                    <a:pt x="393383" y="0"/>
                    <a:pt x="381000" y="12382"/>
                    <a:pt x="381000" y="28575"/>
                  </a:cubicBezTo>
                  <a:lnTo>
                    <a:pt x="381000" y="76200"/>
                  </a:lnTo>
                  <a:lnTo>
                    <a:pt x="190500" y="76200"/>
                  </a:lnTo>
                  <a:lnTo>
                    <a:pt x="190500" y="28575"/>
                  </a:lnTo>
                  <a:cubicBezTo>
                    <a:pt x="190500" y="12382"/>
                    <a:pt x="178118" y="0"/>
                    <a:pt x="161925" y="0"/>
                  </a:cubicBezTo>
                  <a:cubicBezTo>
                    <a:pt x="145733" y="0"/>
                    <a:pt x="133350" y="12382"/>
                    <a:pt x="133350" y="28575"/>
                  </a:cubicBezTo>
                  <a:lnTo>
                    <a:pt x="133350" y="85725"/>
                  </a:lnTo>
                  <a:lnTo>
                    <a:pt x="21907" y="197168"/>
                  </a:lnTo>
                  <a:cubicBezTo>
                    <a:pt x="7620" y="211455"/>
                    <a:pt x="0" y="230505"/>
                    <a:pt x="0" y="251460"/>
                  </a:cubicBezTo>
                  <a:lnTo>
                    <a:pt x="0" y="419100"/>
                  </a:lnTo>
                  <a:lnTo>
                    <a:pt x="571500" y="419100"/>
                  </a:lnTo>
                  <a:lnTo>
                    <a:pt x="571500" y="250508"/>
                  </a:lnTo>
                  <a:cubicBezTo>
                    <a:pt x="571500" y="230505"/>
                    <a:pt x="563880" y="210502"/>
                    <a:pt x="549593" y="196215"/>
                  </a:cubicBezTo>
                  <a:lnTo>
                    <a:pt x="438150" y="85725"/>
                  </a:lnTo>
                  <a:close/>
                </a:path>
              </a:pathLst>
            </a:custGeom>
            <a:grpFill/>
            <a:ln w="9525" cap="flat">
              <a:noFill/>
              <a:prstDash val="solid"/>
              <a:miter/>
            </a:ln>
          </p:spPr>
          <p:txBody>
            <a:bodyPr rtlCol="0" anchor="ctr"/>
            <a:lstStyle/>
            <a:p>
              <a:endParaRPr lang="en-US"/>
            </a:p>
          </p:txBody>
        </p:sp>
      </p:grpSp>
      <p:pic>
        <p:nvPicPr>
          <p:cNvPr id="22" name="Graphic 21" descr="Email with solid fill">
            <a:extLst>
              <a:ext uri="{FF2B5EF4-FFF2-40B4-BE49-F238E27FC236}">
                <a16:creationId xmlns:a16="http://schemas.microsoft.com/office/drawing/2014/main" id="{50B8C9D6-C000-4F26-91DD-0A6E72D2BB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11200" y="2915018"/>
            <a:ext cx="1676399" cy="1676399"/>
          </a:xfrm>
          <a:prstGeom prst="rect">
            <a:avLst/>
          </a:prstGeom>
        </p:spPr>
      </p:pic>
      <p:sp>
        <p:nvSpPr>
          <p:cNvPr id="3" name="TextBox 2">
            <a:extLst>
              <a:ext uri="{FF2B5EF4-FFF2-40B4-BE49-F238E27FC236}">
                <a16:creationId xmlns:a16="http://schemas.microsoft.com/office/drawing/2014/main" id="{1C87B63B-0720-B826-7B81-0BF1ECE1BD7A}"/>
              </a:ext>
            </a:extLst>
          </p:cNvPr>
          <p:cNvSpPr txBox="1"/>
          <p:nvPr/>
        </p:nvSpPr>
        <p:spPr>
          <a:xfrm flipH="1">
            <a:off x="2260342" y="6861810"/>
            <a:ext cx="3557528" cy="646331"/>
          </a:xfrm>
          <a:prstGeom prst="rect">
            <a:avLst/>
          </a:prstGeom>
          <a:noFill/>
        </p:spPr>
        <p:txBody>
          <a:bodyPr wrap="square" rtlCol="0">
            <a:spAutoFit/>
          </a:bodyPr>
          <a:lstStyle/>
          <a:p>
            <a:pPr algn="ctr"/>
            <a:r>
              <a:rPr lang="en-GB" sz="1800">
                <a:solidFill>
                  <a:schemeClr val="bg1"/>
                </a:solidFill>
              </a:rPr>
              <a:t>https://www.linkedin.com/in/attevelt/</a:t>
            </a:r>
            <a:endParaRPr lang="uk-UA" sz="1800">
              <a:solidFill>
                <a:schemeClr val="bg1"/>
              </a:solidFill>
            </a:endParaRPr>
          </a:p>
        </p:txBody>
      </p:sp>
      <p:sp>
        <p:nvSpPr>
          <p:cNvPr id="4" name="TextBox 3">
            <a:extLst>
              <a:ext uri="{FF2B5EF4-FFF2-40B4-BE49-F238E27FC236}">
                <a16:creationId xmlns:a16="http://schemas.microsoft.com/office/drawing/2014/main" id="{1BA18B34-7989-39C8-6A9C-617A74ED3C22}"/>
              </a:ext>
            </a:extLst>
          </p:cNvPr>
          <p:cNvSpPr txBox="1"/>
          <p:nvPr/>
        </p:nvSpPr>
        <p:spPr>
          <a:xfrm flipH="1">
            <a:off x="11414089" y="6784865"/>
            <a:ext cx="5129805" cy="400110"/>
          </a:xfrm>
          <a:prstGeom prst="rect">
            <a:avLst/>
          </a:prstGeom>
          <a:noFill/>
        </p:spPr>
        <p:txBody>
          <a:bodyPr wrap="square" rtlCol="0">
            <a:spAutoFit/>
          </a:bodyPr>
          <a:lstStyle/>
          <a:p>
            <a:pPr algn="ctr"/>
            <a:r>
              <a:rPr lang="en-US" sz="2000">
                <a:solidFill>
                  <a:schemeClr val="bg1"/>
                </a:solidFill>
              </a:rPr>
              <a:t>janwillem@automationboutique.com</a:t>
            </a:r>
            <a:endParaRPr lang="uk-UA" sz="2000">
              <a:solidFill>
                <a:schemeClr val="bg1"/>
              </a:solidFill>
            </a:endParaRPr>
          </a:p>
        </p:txBody>
      </p:sp>
      <p:sp>
        <p:nvSpPr>
          <p:cNvPr id="5" name="TextBox 4">
            <a:extLst>
              <a:ext uri="{FF2B5EF4-FFF2-40B4-BE49-F238E27FC236}">
                <a16:creationId xmlns:a16="http://schemas.microsoft.com/office/drawing/2014/main" id="{D1268196-882F-0555-9AE6-8501552FCD06}"/>
              </a:ext>
            </a:extLst>
          </p:cNvPr>
          <p:cNvSpPr txBox="1"/>
          <p:nvPr/>
        </p:nvSpPr>
        <p:spPr>
          <a:xfrm flipH="1">
            <a:off x="7148712" y="6784865"/>
            <a:ext cx="4009696" cy="400110"/>
          </a:xfrm>
          <a:prstGeom prst="rect">
            <a:avLst/>
          </a:prstGeom>
          <a:noFill/>
        </p:spPr>
        <p:txBody>
          <a:bodyPr wrap="square" rtlCol="0">
            <a:spAutoFit/>
          </a:bodyPr>
          <a:lstStyle/>
          <a:p>
            <a:pPr algn="ctr"/>
            <a:r>
              <a:rPr lang="en-US" sz="2000">
                <a:solidFill>
                  <a:schemeClr val="bg1"/>
                </a:solidFill>
              </a:rPr>
              <a:t>+ 31 6 142 12029</a:t>
            </a:r>
            <a:endParaRPr lang="ru-RU" sz="2000">
              <a:solidFill>
                <a:schemeClr val="bg1"/>
              </a:solidFill>
            </a:endParaRPr>
          </a:p>
        </p:txBody>
      </p:sp>
    </p:spTree>
    <p:extLst>
      <p:ext uri="{BB962C8B-B14F-4D97-AF65-F5344CB8AC3E}">
        <p14:creationId xmlns:p14="http://schemas.microsoft.com/office/powerpoint/2010/main" val="30874409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fill="hold" grpId="0" nodeType="withEffect" p14:presetBounceEnd="73333">
                                      <p:stCondLst>
                                        <p:cond delay="200"/>
                                      </p:stCondLst>
                                      <p:childTnLst>
                                        <p:set>
                                          <p:cBhvr>
                                            <p:cTn id="9" dur="1" fill="hold">
                                              <p:stCondLst>
                                                <p:cond delay="0"/>
                                              </p:stCondLst>
                                            </p:cTn>
                                            <p:tgtEl>
                                              <p:spTgt spid="29"/>
                                            </p:tgtEl>
                                            <p:attrNameLst>
                                              <p:attrName>style.visibility</p:attrName>
                                            </p:attrNameLst>
                                          </p:cBhvr>
                                          <p:to>
                                            <p:strVal val="visible"/>
                                          </p:to>
                                        </p:set>
                                        <p:anim calcmode="lin" valueType="num" p14:bounceEnd="73333">
                                          <p:cBhvr additive="base">
                                            <p:cTn id="10" dur="1500" fill="hold"/>
                                            <p:tgtEl>
                                              <p:spTgt spid="29"/>
                                            </p:tgtEl>
                                            <p:attrNameLst>
                                              <p:attrName>ppt_x</p:attrName>
                                            </p:attrNameLst>
                                          </p:cBhvr>
                                          <p:tavLst>
                                            <p:tav tm="0">
                                              <p:val>
                                                <p:strVal val="0-#ppt_w/2"/>
                                              </p:val>
                                            </p:tav>
                                            <p:tav tm="100000">
                                              <p:val>
                                                <p:strVal val="#ppt_x"/>
                                              </p:val>
                                            </p:tav>
                                          </p:tavLst>
                                        </p:anim>
                                        <p:anim calcmode="lin" valueType="num" p14:bounceEnd="73333">
                                          <p:cBhvr additive="base">
                                            <p:cTn id="11" dur="1500" fill="hold"/>
                                            <p:tgtEl>
                                              <p:spTgt spid="29"/>
                                            </p:tgtEl>
                                            <p:attrNameLst>
                                              <p:attrName>ppt_y</p:attrName>
                                            </p:attrNameLst>
                                          </p:cBhvr>
                                          <p:tavLst>
                                            <p:tav tm="0">
                                              <p:val>
                                                <p:strVal val="#ppt_y"/>
                                              </p:val>
                                            </p:tav>
                                            <p:tav tm="100000">
                                              <p:val>
                                                <p:strVal val="#ppt_y"/>
                                              </p:val>
                                            </p:tav>
                                          </p:tavLst>
                                        </p:anim>
                                      </p:childTnLst>
                                    </p:cTn>
                                  </p:par>
                                  <p:par>
                                    <p:cTn id="12" presetID="2" presetClass="entr" presetSubtype="1" fill="hold" grpId="0" nodeType="withEffect" p14:presetBounceEnd="73333">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14:bounceEnd="73333">
                                          <p:cBhvr additive="base">
                                            <p:cTn id="14" dur="1500" fill="hold"/>
                                            <p:tgtEl>
                                              <p:spTgt spid="32"/>
                                            </p:tgtEl>
                                            <p:attrNameLst>
                                              <p:attrName>ppt_x</p:attrName>
                                            </p:attrNameLst>
                                          </p:cBhvr>
                                          <p:tavLst>
                                            <p:tav tm="0">
                                              <p:val>
                                                <p:strVal val="#ppt_x"/>
                                              </p:val>
                                            </p:tav>
                                            <p:tav tm="100000">
                                              <p:val>
                                                <p:strVal val="#ppt_x"/>
                                              </p:val>
                                            </p:tav>
                                          </p:tavLst>
                                        </p:anim>
                                        <p:anim calcmode="lin" valueType="num" p14:bounceEnd="73333">
                                          <p:cBhvr additive="base">
                                            <p:cTn id="15" dur="1500" fill="hold"/>
                                            <p:tgtEl>
                                              <p:spTgt spid="32"/>
                                            </p:tgtEl>
                                            <p:attrNameLst>
                                              <p:attrName>ppt_y</p:attrName>
                                            </p:attrNameLst>
                                          </p:cBhvr>
                                          <p:tavLst>
                                            <p:tav tm="0">
                                              <p:val>
                                                <p:strVal val="0-#ppt_h/2"/>
                                              </p:val>
                                            </p:tav>
                                            <p:tav tm="100000">
                                              <p:val>
                                                <p:strVal val="#ppt_y"/>
                                              </p:val>
                                            </p:tav>
                                          </p:tavLst>
                                        </p:anim>
                                      </p:childTnLst>
                                    </p:cTn>
                                  </p:par>
                                  <p:par>
                                    <p:cTn id="16" presetID="2" presetClass="entr" presetSubtype="8" fill="hold" nodeType="withEffect" p14:presetBounceEnd="73333">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73333">
                                          <p:cBhvr additive="base">
                                            <p:cTn id="18" dur="1500" fill="hold"/>
                                            <p:tgtEl>
                                              <p:spTgt spid="17"/>
                                            </p:tgtEl>
                                            <p:attrNameLst>
                                              <p:attrName>ppt_x</p:attrName>
                                            </p:attrNameLst>
                                          </p:cBhvr>
                                          <p:tavLst>
                                            <p:tav tm="0">
                                              <p:val>
                                                <p:strVal val="0-#ppt_w/2"/>
                                              </p:val>
                                            </p:tav>
                                            <p:tav tm="100000">
                                              <p:val>
                                                <p:strVal val="#ppt_x"/>
                                              </p:val>
                                            </p:tav>
                                          </p:tavLst>
                                        </p:anim>
                                        <p:anim calcmode="lin" valueType="num" p14:bounceEnd="73333">
                                          <p:cBhvr additive="base">
                                            <p:cTn id="19" dur="15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14:presetBounceEnd="73333">
                                      <p:stCondLst>
                                        <p:cond delay="200"/>
                                      </p:stCondLst>
                                      <p:childTnLst>
                                        <p:set>
                                          <p:cBhvr>
                                            <p:cTn id="21" dur="1" fill="hold">
                                              <p:stCondLst>
                                                <p:cond delay="0"/>
                                              </p:stCondLst>
                                            </p:cTn>
                                            <p:tgtEl>
                                              <p:spTgt spid="35"/>
                                            </p:tgtEl>
                                            <p:attrNameLst>
                                              <p:attrName>style.visibility</p:attrName>
                                            </p:attrNameLst>
                                          </p:cBhvr>
                                          <p:to>
                                            <p:strVal val="visible"/>
                                          </p:to>
                                        </p:set>
                                        <p:anim calcmode="lin" valueType="num" p14:bounceEnd="73333">
                                          <p:cBhvr additive="base">
                                            <p:cTn id="22" dur="1500" fill="hold"/>
                                            <p:tgtEl>
                                              <p:spTgt spid="35"/>
                                            </p:tgtEl>
                                            <p:attrNameLst>
                                              <p:attrName>ppt_x</p:attrName>
                                            </p:attrNameLst>
                                          </p:cBhvr>
                                          <p:tavLst>
                                            <p:tav tm="0">
                                              <p:val>
                                                <p:strVal val="1+#ppt_w/2"/>
                                              </p:val>
                                            </p:tav>
                                            <p:tav tm="100000">
                                              <p:val>
                                                <p:strVal val="#ppt_x"/>
                                              </p:val>
                                            </p:tav>
                                          </p:tavLst>
                                        </p:anim>
                                        <p:anim calcmode="lin" valueType="num" p14:bounceEnd="73333">
                                          <p:cBhvr additive="base">
                                            <p:cTn id="23" dur="1500" fill="hold"/>
                                            <p:tgtEl>
                                              <p:spTgt spid="35"/>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14:presetBounceEnd="50000">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14:bounceEnd="50000">
                                          <p:cBhvr additive="base">
                                            <p:cTn id="26"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7" dur="75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1" fill="hold" nodeType="withEffect" p14:presetBounceEnd="73333">
                                      <p:stCondLst>
                                        <p:cond delay="300"/>
                                      </p:stCondLst>
                                      <p:childTnLst>
                                        <p:set>
                                          <p:cBhvr>
                                            <p:cTn id="29" dur="1" fill="hold">
                                              <p:stCondLst>
                                                <p:cond delay="0"/>
                                              </p:stCondLst>
                                            </p:cTn>
                                            <p:tgtEl>
                                              <p:spTgt spid="19"/>
                                            </p:tgtEl>
                                            <p:attrNameLst>
                                              <p:attrName>style.visibility</p:attrName>
                                            </p:attrNameLst>
                                          </p:cBhvr>
                                          <p:to>
                                            <p:strVal val="visible"/>
                                          </p:to>
                                        </p:set>
                                        <p:anim calcmode="lin" valueType="num" p14:bounceEnd="73333">
                                          <p:cBhvr additive="base">
                                            <p:cTn id="30" dur="1500" fill="hold"/>
                                            <p:tgtEl>
                                              <p:spTgt spid="19"/>
                                            </p:tgtEl>
                                            <p:attrNameLst>
                                              <p:attrName>ppt_x</p:attrName>
                                            </p:attrNameLst>
                                          </p:cBhvr>
                                          <p:tavLst>
                                            <p:tav tm="0">
                                              <p:val>
                                                <p:strVal val="#ppt_x"/>
                                              </p:val>
                                            </p:tav>
                                            <p:tav tm="100000">
                                              <p:val>
                                                <p:strVal val="#ppt_x"/>
                                              </p:val>
                                            </p:tav>
                                          </p:tavLst>
                                        </p:anim>
                                        <p:anim calcmode="lin" valueType="num" p14:bounceEnd="73333">
                                          <p:cBhvr additive="base">
                                            <p:cTn id="31" dur="1500" fill="hold"/>
                                            <p:tgtEl>
                                              <p:spTgt spid="19"/>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14:presetBounceEnd="73333">
                                      <p:stCondLst>
                                        <p:cond delay="400"/>
                                      </p:stCondLst>
                                      <p:childTnLst>
                                        <p:set>
                                          <p:cBhvr>
                                            <p:cTn id="33" dur="1" fill="hold">
                                              <p:stCondLst>
                                                <p:cond delay="0"/>
                                              </p:stCondLst>
                                            </p:cTn>
                                            <p:tgtEl>
                                              <p:spTgt spid="22"/>
                                            </p:tgtEl>
                                            <p:attrNameLst>
                                              <p:attrName>style.visibility</p:attrName>
                                            </p:attrNameLst>
                                          </p:cBhvr>
                                          <p:to>
                                            <p:strVal val="visible"/>
                                          </p:to>
                                        </p:set>
                                        <p:anim calcmode="lin" valueType="num" p14:bounceEnd="73333">
                                          <p:cBhvr additive="base">
                                            <p:cTn id="34" dur="1500" fill="hold"/>
                                            <p:tgtEl>
                                              <p:spTgt spid="22"/>
                                            </p:tgtEl>
                                            <p:attrNameLst>
                                              <p:attrName>ppt_x</p:attrName>
                                            </p:attrNameLst>
                                          </p:cBhvr>
                                          <p:tavLst>
                                            <p:tav tm="0">
                                              <p:val>
                                                <p:strVal val="#ppt_x"/>
                                              </p:val>
                                            </p:tav>
                                            <p:tav tm="100000">
                                              <p:val>
                                                <p:strVal val="#ppt_x"/>
                                              </p:val>
                                            </p:tav>
                                          </p:tavLst>
                                        </p:anim>
                                        <p:anim calcmode="lin" valueType="num" p14:bounceEnd="73333">
                                          <p:cBhvr additive="base">
                                            <p:cTn id="35" dur="1500" fill="hold"/>
                                            <p:tgtEl>
                                              <p:spTgt spid="22"/>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14:presetBounceEnd="73333">
                                      <p:stCondLst>
                                        <p:cond delay="300"/>
                                      </p:stCondLst>
                                      <p:childTnLst>
                                        <p:set>
                                          <p:cBhvr>
                                            <p:cTn id="37" dur="1" fill="hold">
                                              <p:stCondLst>
                                                <p:cond delay="0"/>
                                              </p:stCondLst>
                                            </p:cTn>
                                            <p:tgtEl>
                                              <p:spTgt spid="2"/>
                                            </p:tgtEl>
                                            <p:attrNameLst>
                                              <p:attrName>style.visibility</p:attrName>
                                            </p:attrNameLst>
                                          </p:cBhvr>
                                          <p:to>
                                            <p:strVal val="visible"/>
                                          </p:to>
                                        </p:set>
                                        <p:anim calcmode="lin" valueType="num" p14:bounceEnd="73333">
                                          <p:cBhvr additive="base">
                                            <p:cTn id="38" dur="1500" fill="hold"/>
                                            <p:tgtEl>
                                              <p:spTgt spid="2"/>
                                            </p:tgtEl>
                                            <p:attrNameLst>
                                              <p:attrName>ppt_x</p:attrName>
                                            </p:attrNameLst>
                                          </p:cBhvr>
                                          <p:tavLst>
                                            <p:tav tm="0">
                                              <p:val>
                                                <p:strVal val="#ppt_x"/>
                                              </p:val>
                                            </p:tav>
                                            <p:tav tm="100000">
                                              <p:val>
                                                <p:strVal val="#ppt_x"/>
                                              </p:val>
                                            </p:tav>
                                          </p:tavLst>
                                        </p:anim>
                                        <p:anim calcmode="lin" valueType="num" p14:bounceEnd="73333">
                                          <p:cBhvr additive="base">
                                            <p:cTn id="39" dur="1500" fill="hold"/>
                                            <p:tgtEl>
                                              <p:spTgt spid="2"/>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14:presetBounceEnd="73333">
                                      <p:stCondLst>
                                        <p:cond delay="300"/>
                                      </p:stCondLst>
                                      <p:childTnLst>
                                        <p:set>
                                          <p:cBhvr>
                                            <p:cTn id="41" dur="1" fill="hold">
                                              <p:stCondLst>
                                                <p:cond delay="0"/>
                                              </p:stCondLst>
                                            </p:cTn>
                                            <p:tgtEl>
                                              <p:spTgt spid="16"/>
                                            </p:tgtEl>
                                            <p:attrNameLst>
                                              <p:attrName>style.visibility</p:attrName>
                                            </p:attrNameLst>
                                          </p:cBhvr>
                                          <p:to>
                                            <p:strVal val="visible"/>
                                          </p:to>
                                        </p:set>
                                        <p:anim calcmode="lin" valueType="num" p14:bounceEnd="73333">
                                          <p:cBhvr additive="base">
                                            <p:cTn id="42" dur="1500" fill="hold"/>
                                            <p:tgtEl>
                                              <p:spTgt spid="16"/>
                                            </p:tgtEl>
                                            <p:attrNameLst>
                                              <p:attrName>ppt_x</p:attrName>
                                            </p:attrNameLst>
                                          </p:cBhvr>
                                          <p:tavLst>
                                            <p:tav tm="0">
                                              <p:val>
                                                <p:strVal val="#ppt_x"/>
                                              </p:val>
                                            </p:tav>
                                            <p:tav tm="100000">
                                              <p:val>
                                                <p:strVal val="#ppt_x"/>
                                              </p:val>
                                            </p:tav>
                                          </p:tavLst>
                                        </p:anim>
                                        <p:anim calcmode="lin" valueType="num" p14:bounceEnd="73333">
                                          <p:cBhvr additive="base">
                                            <p:cTn id="43" dur="1500" fill="hold"/>
                                            <p:tgtEl>
                                              <p:spTgt spid="16"/>
                                            </p:tgtEl>
                                            <p:attrNameLst>
                                              <p:attrName>ppt_y</p:attrName>
                                            </p:attrNameLst>
                                          </p:cBhvr>
                                          <p:tavLst>
                                            <p:tav tm="0">
                                              <p:val>
                                                <p:strVal val="0-#ppt_h/2"/>
                                              </p:val>
                                            </p:tav>
                                            <p:tav tm="100000">
                                              <p:val>
                                                <p:strVal val="#ppt_y"/>
                                              </p:val>
                                            </p:tav>
                                          </p:tavLst>
                                        </p:anim>
                                      </p:childTnLst>
                                    </p:cTn>
                                  </p:par>
                                  <p:par>
                                    <p:cTn id="44" presetID="2" presetClass="entr" presetSubtype="8" fill="hold" grpId="0" nodeType="withEffect" p14:presetBounceEnd="73333">
                                      <p:stCondLst>
                                        <p:cond delay="200"/>
                                      </p:stCondLst>
                                      <p:childTnLst>
                                        <p:set>
                                          <p:cBhvr>
                                            <p:cTn id="45" dur="1" fill="hold">
                                              <p:stCondLst>
                                                <p:cond delay="0"/>
                                              </p:stCondLst>
                                            </p:cTn>
                                            <p:tgtEl>
                                              <p:spTgt spid="3"/>
                                            </p:tgtEl>
                                            <p:attrNameLst>
                                              <p:attrName>style.visibility</p:attrName>
                                            </p:attrNameLst>
                                          </p:cBhvr>
                                          <p:to>
                                            <p:strVal val="visible"/>
                                          </p:to>
                                        </p:set>
                                        <p:anim calcmode="lin" valueType="num" p14:bounceEnd="73333">
                                          <p:cBhvr additive="base">
                                            <p:cTn id="46" dur="1500" fill="hold"/>
                                            <p:tgtEl>
                                              <p:spTgt spid="3"/>
                                            </p:tgtEl>
                                            <p:attrNameLst>
                                              <p:attrName>ppt_x</p:attrName>
                                            </p:attrNameLst>
                                          </p:cBhvr>
                                          <p:tavLst>
                                            <p:tav tm="0">
                                              <p:val>
                                                <p:strVal val="0-#ppt_w/2"/>
                                              </p:val>
                                            </p:tav>
                                            <p:tav tm="100000">
                                              <p:val>
                                                <p:strVal val="#ppt_x"/>
                                              </p:val>
                                            </p:tav>
                                          </p:tavLst>
                                        </p:anim>
                                        <p:anim calcmode="lin" valueType="num" p14:bounceEnd="73333">
                                          <p:cBhvr additive="base">
                                            <p:cTn id="47" dur="1500" fill="hold"/>
                                            <p:tgtEl>
                                              <p:spTgt spid="3"/>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14:presetBounceEnd="73333">
                                      <p:stCondLst>
                                        <p:cond delay="200"/>
                                      </p:stCondLst>
                                      <p:childTnLst>
                                        <p:set>
                                          <p:cBhvr>
                                            <p:cTn id="49" dur="1" fill="hold">
                                              <p:stCondLst>
                                                <p:cond delay="0"/>
                                              </p:stCondLst>
                                            </p:cTn>
                                            <p:tgtEl>
                                              <p:spTgt spid="4"/>
                                            </p:tgtEl>
                                            <p:attrNameLst>
                                              <p:attrName>style.visibility</p:attrName>
                                            </p:attrNameLst>
                                          </p:cBhvr>
                                          <p:to>
                                            <p:strVal val="visible"/>
                                          </p:to>
                                        </p:set>
                                        <p:anim calcmode="lin" valueType="num" p14:bounceEnd="73333">
                                          <p:cBhvr additive="base">
                                            <p:cTn id="50" dur="1500" fill="hold"/>
                                            <p:tgtEl>
                                              <p:spTgt spid="4"/>
                                            </p:tgtEl>
                                            <p:attrNameLst>
                                              <p:attrName>ppt_x</p:attrName>
                                            </p:attrNameLst>
                                          </p:cBhvr>
                                          <p:tavLst>
                                            <p:tav tm="0">
                                              <p:val>
                                                <p:strVal val="1+#ppt_w/2"/>
                                              </p:val>
                                            </p:tav>
                                            <p:tav tm="100000">
                                              <p:val>
                                                <p:strVal val="#ppt_x"/>
                                              </p:val>
                                            </p:tav>
                                          </p:tavLst>
                                        </p:anim>
                                        <p:anim calcmode="lin" valueType="num" p14:bounceEnd="73333">
                                          <p:cBhvr additive="base">
                                            <p:cTn id="51" dur="1500" fill="hold"/>
                                            <p:tgtEl>
                                              <p:spTgt spid="4"/>
                                            </p:tgtEl>
                                            <p:attrNameLst>
                                              <p:attrName>ppt_y</p:attrName>
                                            </p:attrNameLst>
                                          </p:cBhvr>
                                          <p:tavLst>
                                            <p:tav tm="0">
                                              <p:val>
                                                <p:strVal val="#ppt_y"/>
                                              </p:val>
                                            </p:tav>
                                            <p:tav tm="100000">
                                              <p:val>
                                                <p:strVal val="#ppt_y"/>
                                              </p:val>
                                            </p:tav>
                                          </p:tavLst>
                                        </p:anim>
                                      </p:childTnLst>
                                    </p:cTn>
                                  </p:par>
                                  <p:par>
                                    <p:cTn id="52" presetID="2" presetClass="entr" presetSubtype="1" fill="hold" grpId="0" nodeType="withEffect" p14:presetBounceEnd="73333">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14:bounceEnd="73333">
                                          <p:cBhvr additive="base">
                                            <p:cTn id="54" dur="1500" fill="hold"/>
                                            <p:tgtEl>
                                              <p:spTgt spid="5"/>
                                            </p:tgtEl>
                                            <p:attrNameLst>
                                              <p:attrName>ppt_x</p:attrName>
                                            </p:attrNameLst>
                                          </p:cBhvr>
                                          <p:tavLst>
                                            <p:tav tm="0">
                                              <p:val>
                                                <p:strVal val="#ppt_x"/>
                                              </p:val>
                                            </p:tav>
                                            <p:tav tm="100000">
                                              <p:val>
                                                <p:strVal val="#ppt_x"/>
                                              </p:val>
                                            </p:tav>
                                          </p:tavLst>
                                        </p:anim>
                                        <p:anim calcmode="lin" valueType="num" p14:bounceEnd="73333">
                                          <p:cBhvr additive="base">
                                            <p:cTn id="55"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32" grpId="0"/>
          <p:bldP spid="35" grpId="0"/>
          <p:bldP spid="12" grpId="0" animBg="1"/>
          <p:bldP spid="2" grpId="0" animBg="1"/>
          <p:bldP spid="16" grpId="0" animBg="1"/>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fill="hold" grpId="0" nodeType="withEffect">
                                      <p:stCondLst>
                                        <p:cond delay="200"/>
                                      </p:stCondLst>
                                      <p:childTnLst>
                                        <p:set>
                                          <p:cBhvr>
                                            <p:cTn id="9" dur="1" fill="hold">
                                              <p:stCondLst>
                                                <p:cond delay="0"/>
                                              </p:stCondLst>
                                            </p:cTn>
                                            <p:tgtEl>
                                              <p:spTgt spid="29"/>
                                            </p:tgtEl>
                                            <p:attrNameLst>
                                              <p:attrName>style.visibility</p:attrName>
                                            </p:attrNameLst>
                                          </p:cBhvr>
                                          <p:to>
                                            <p:strVal val="visible"/>
                                          </p:to>
                                        </p:set>
                                        <p:anim calcmode="lin" valueType="num">
                                          <p:cBhvr additive="base">
                                            <p:cTn id="10" dur="1500" fill="hold"/>
                                            <p:tgtEl>
                                              <p:spTgt spid="29"/>
                                            </p:tgtEl>
                                            <p:attrNameLst>
                                              <p:attrName>ppt_x</p:attrName>
                                            </p:attrNameLst>
                                          </p:cBhvr>
                                          <p:tavLst>
                                            <p:tav tm="0">
                                              <p:val>
                                                <p:strVal val="0-#ppt_w/2"/>
                                              </p:val>
                                            </p:tav>
                                            <p:tav tm="100000">
                                              <p:val>
                                                <p:strVal val="#ppt_x"/>
                                              </p:val>
                                            </p:tav>
                                          </p:tavLst>
                                        </p:anim>
                                        <p:anim calcmode="lin" valueType="num">
                                          <p:cBhvr additive="base">
                                            <p:cTn id="11" dur="1500" fill="hold"/>
                                            <p:tgtEl>
                                              <p:spTgt spid="29"/>
                                            </p:tgtEl>
                                            <p:attrNameLst>
                                              <p:attrName>ppt_y</p:attrName>
                                            </p:attrNameLst>
                                          </p:cBhvr>
                                          <p:tavLst>
                                            <p:tav tm="0">
                                              <p:val>
                                                <p:strVal val="#ppt_y"/>
                                              </p:val>
                                            </p:tav>
                                            <p:tav tm="100000">
                                              <p:val>
                                                <p:strVal val="#ppt_y"/>
                                              </p:val>
                                            </p:tav>
                                          </p:tavLst>
                                        </p:anim>
                                      </p:childTnLst>
                                    </p:cTn>
                                  </p:par>
                                  <p:par>
                                    <p:cTn id="12" presetID="2" presetClass="entr" presetSubtype="1"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1500" fill="hold"/>
                                            <p:tgtEl>
                                              <p:spTgt spid="32"/>
                                            </p:tgtEl>
                                            <p:attrNameLst>
                                              <p:attrName>ppt_x</p:attrName>
                                            </p:attrNameLst>
                                          </p:cBhvr>
                                          <p:tavLst>
                                            <p:tav tm="0">
                                              <p:val>
                                                <p:strVal val="#ppt_x"/>
                                              </p:val>
                                            </p:tav>
                                            <p:tav tm="100000">
                                              <p:val>
                                                <p:strVal val="#ppt_x"/>
                                              </p:val>
                                            </p:tav>
                                          </p:tavLst>
                                        </p:anim>
                                        <p:anim calcmode="lin" valueType="num">
                                          <p:cBhvr additive="base">
                                            <p:cTn id="15" dur="1500" fill="hold"/>
                                            <p:tgtEl>
                                              <p:spTgt spid="32"/>
                                            </p:tgtEl>
                                            <p:attrNameLst>
                                              <p:attrName>ppt_y</p:attrName>
                                            </p:attrNameLst>
                                          </p:cBhvr>
                                          <p:tavLst>
                                            <p:tav tm="0">
                                              <p:val>
                                                <p:strVal val="0-#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500" fill="hold"/>
                                            <p:tgtEl>
                                              <p:spTgt spid="17"/>
                                            </p:tgtEl>
                                            <p:attrNameLst>
                                              <p:attrName>ppt_x</p:attrName>
                                            </p:attrNameLst>
                                          </p:cBhvr>
                                          <p:tavLst>
                                            <p:tav tm="0">
                                              <p:val>
                                                <p:strVal val="0-#ppt_w/2"/>
                                              </p:val>
                                            </p:tav>
                                            <p:tav tm="100000">
                                              <p:val>
                                                <p:strVal val="#ppt_x"/>
                                              </p:val>
                                            </p:tav>
                                          </p:tavLst>
                                        </p:anim>
                                        <p:anim calcmode="lin" valueType="num">
                                          <p:cBhvr additive="base">
                                            <p:cTn id="19" dur="15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20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1500" fill="hold"/>
                                            <p:tgtEl>
                                              <p:spTgt spid="35"/>
                                            </p:tgtEl>
                                            <p:attrNameLst>
                                              <p:attrName>ppt_x</p:attrName>
                                            </p:attrNameLst>
                                          </p:cBhvr>
                                          <p:tavLst>
                                            <p:tav tm="0">
                                              <p:val>
                                                <p:strVal val="1+#ppt_w/2"/>
                                              </p:val>
                                            </p:tav>
                                            <p:tav tm="100000">
                                              <p:val>
                                                <p:strVal val="#ppt_x"/>
                                              </p:val>
                                            </p:tav>
                                          </p:tavLst>
                                        </p:anim>
                                        <p:anim calcmode="lin" valueType="num">
                                          <p:cBhvr additive="base">
                                            <p:cTn id="23" dur="1500" fill="hold"/>
                                            <p:tgtEl>
                                              <p:spTgt spid="35"/>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750" fill="hold"/>
                                            <p:tgtEl>
                                              <p:spTgt spid="12"/>
                                            </p:tgtEl>
                                            <p:attrNameLst>
                                              <p:attrName>ppt_x</p:attrName>
                                            </p:attrNameLst>
                                          </p:cBhvr>
                                          <p:tavLst>
                                            <p:tav tm="0">
                                              <p:val>
                                                <p:strVal val="#ppt_x"/>
                                              </p:val>
                                            </p:tav>
                                            <p:tav tm="100000">
                                              <p:val>
                                                <p:strVal val="#ppt_x"/>
                                              </p:val>
                                            </p:tav>
                                          </p:tavLst>
                                        </p:anim>
                                        <p:anim calcmode="lin" valueType="num">
                                          <p:cBhvr additive="base">
                                            <p:cTn id="27" dur="75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1" fill="hold" nodeType="withEffect">
                                      <p:stCondLst>
                                        <p:cond delay="30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500" fill="hold"/>
                                            <p:tgtEl>
                                              <p:spTgt spid="19"/>
                                            </p:tgtEl>
                                            <p:attrNameLst>
                                              <p:attrName>ppt_x</p:attrName>
                                            </p:attrNameLst>
                                          </p:cBhvr>
                                          <p:tavLst>
                                            <p:tav tm="0">
                                              <p:val>
                                                <p:strVal val="#ppt_x"/>
                                              </p:val>
                                            </p:tav>
                                            <p:tav tm="100000">
                                              <p:val>
                                                <p:strVal val="#ppt_x"/>
                                              </p:val>
                                            </p:tav>
                                          </p:tavLst>
                                        </p:anim>
                                        <p:anim calcmode="lin" valueType="num">
                                          <p:cBhvr additive="base">
                                            <p:cTn id="31" dur="1500" fill="hold"/>
                                            <p:tgtEl>
                                              <p:spTgt spid="19"/>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4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500" fill="hold"/>
                                            <p:tgtEl>
                                              <p:spTgt spid="22"/>
                                            </p:tgtEl>
                                            <p:attrNameLst>
                                              <p:attrName>ppt_x</p:attrName>
                                            </p:attrNameLst>
                                          </p:cBhvr>
                                          <p:tavLst>
                                            <p:tav tm="0">
                                              <p:val>
                                                <p:strVal val="#ppt_x"/>
                                              </p:val>
                                            </p:tav>
                                            <p:tav tm="100000">
                                              <p:val>
                                                <p:strVal val="#ppt_x"/>
                                              </p:val>
                                            </p:tav>
                                          </p:tavLst>
                                        </p:anim>
                                        <p:anim calcmode="lin" valueType="num">
                                          <p:cBhvr additive="base">
                                            <p:cTn id="35" dur="1500" fill="hold"/>
                                            <p:tgtEl>
                                              <p:spTgt spid="22"/>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3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1500" fill="hold"/>
                                            <p:tgtEl>
                                              <p:spTgt spid="2"/>
                                            </p:tgtEl>
                                            <p:attrNameLst>
                                              <p:attrName>ppt_x</p:attrName>
                                            </p:attrNameLst>
                                          </p:cBhvr>
                                          <p:tavLst>
                                            <p:tav tm="0">
                                              <p:val>
                                                <p:strVal val="#ppt_x"/>
                                              </p:val>
                                            </p:tav>
                                            <p:tav tm="100000">
                                              <p:val>
                                                <p:strVal val="#ppt_x"/>
                                              </p:val>
                                            </p:tav>
                                          </p:tavLst>
                                        </p:anim>
                                        <p:anim calcmode="lin" valueType="num">
                                          <p:cBhvr additive="base">
                                            <p:cTn id="39" dur="1500" fill="hold"/>
                                            <p:tgtEl>
                                              <p:spTgt spid="2"/>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1500" fill="hold"/>
                                            <p:tgtEl>
                                              <p:spTgt spid="16"/>
                                            </p:tgtEl>
                                            <p:attrNameLst>
                                              <p:attrName>ppt_x</p:attrName>
                                            </p:attrNameLst>
                                          </p:cBhvr>
                                          <p:tavLst>
                                            <p:tav tm="0">
                                              <p:val>
                                                <p:strVal val="#ppt_x"/>
                                              </p:val>
                                            </p:tav>
                                            <p:tav tm="100000">
                                              <p:val>
                                                <p:strVal val="#ppt_x"/>
                                              </p:val>
                                            </p:tav>
                                          </p:tavLst>
                                        </p:anim>
                                        <p:anim calcmode="lin" valueType="num">
                                          <p:cBhvr additive="base">
                                            <p:cTn id="43" dur="1500" fill="hold"/>
                                            <p:tgtEl>
                                              <p:spTgt spid="16"/>
                                            </p:tgtEl>
                                            <p:attrNameLst>
                                              <p:attrName>ppt_y</p:attrName>
                                            </p:attrNameLst>
                                          </p:cBhvr>
                                          <p:tavLst>
                                            <p:tav tm="0">
                                              <p:val>
                                                <p:strVal val="0-#ppt_h/2"/>
                                              </p:val>
                                            </p:tav>
                                            <p:tav tm="100000">
                                              <p:val>
                                                <p:strVal val="#ppt_y"/>
                                              </p:val>
                                            </p:tav>
                                          </p:tavLst>
                                        </p:anim>
                                      </p:childTnLst>
                                    </p:cTn>
                                  </p:par>
                                  <p:par>
                                    <p:cTn id="44" presetID="2" presetClass="entr" presetSubtype="8" fill="hold" grpId="0" nodeType="withEffect">
                                      <p:stCondLst>
                                        <p:cond delay="20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1500" fill="hold"/>
                                            <p:tgtEl>
                                              <p:spTgt spid="3"/>
                                            </p:tgtEl>
                                            <p:attrNameLst>
                                              <p:attrName>ppt_x</p:attrName>
                                            </p:attrNameLst>
                                          </p:cBhvr>
                                          <p:tavLst>
                                            <p:tav tm="0">
                                              <p:val>
                                                <p:strVal val="0-#ppt_w/2"/>
                                              </p:val>
                                            </p:tav>
                                            <p:tav tm="100000">
                                              <p:val>
                                                <p:strVal val="#ppt_x"/>
                                              </p:val>
                                            </p:tav>
                                          </p:tavLst>
                                        </p:anim>
                                        <p:anim calcmode="lin" valueType="num">
                                          <p:cBhvr additive="base">
                                            <p:cTn id="47" dur="1500" fill="hold"/>
                                            <p:tgtEl>
                                              <p:spTgt spid="3"/>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20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1500" fill="hold"/>
                                            <p:tgtEl>
                                              <p:spTgt spid="4"/>
                                            </p:tgtEl>
                                            <p:attrNameLst>
                                              <p:attrName>ppt_x</p:attrName>
                                            </p:attrNameLst>
                                          </p:cBhvr>
                                          <p:tavLst>
                                            <p:tav tm="0">
                                              <p:val>
                                                <p:strVal val="1+#ppt_w/2"/>
                                              </p:val>
                                            </p:tav>
                                            <p:tav tm="100000">
                                              <p:val>
                                                <p:strVal val="#ppt_x"/>
                                              </p:val>
                                            </p:tav>
                                          </p:tavLst>
                                        </p:anim>
                                        <p:anim calcmode="lin" valueType="num">
                                          <p:cBhvr additive="base">
                                            <p:cTn id="51" dur="1500" fill="hold"/>
                                            <p:tgtEl>
                                              <p:spTgt spid="4"/>
                                            </p:tgtEl>
                                            <p:attrNameLst>
                                              <p:attrName>ppt_y</p:attrName>
                                            </p:attrNameLst>
                                          </p:cBhvr>
                                          <p:tavLst>
                                            <p:tav tm="0">
                                              <p:val>
                                                <p:strVal val="#ppt_y"/>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1500" fill="hold"/>
                                            <p:tgtEl>
                                              <p:spTgt spid="5"/>
                                            </p:tgtEl>
                                            <p:attrNameLst>
                                              <p:attrName>ppt_x</p:attrName>
                                            </p:attrNameLst>
                                          </p:cBhvr>
                                          <p:tavLst>
                                            <p:tav tm="0">
                                              <p:val>
                                                <p:strVal val="#ppt_x"/>
                                              </p:val>
                                            </p:tav>
                                            <p:tav tm="100000">
                                              <p:val>
                                                <p:strVal val="#ppt_x"/>
                                              </p:val>
                                            </p:tav>
                                          </p:tavLst>
                                        </p:anim>
                                        <p:anim calcmode="lin" valueType="num">
                                          <p:cBhvr additive="base">
                                            <p:cTn id="55"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32" grpId="0"/>
          <p:bldP spid="35" grpId="0"/>
          <p:bldP spid="12" grpId="0" animBg="1"/>
          <p:bldP spid="2" grpId="0" animBg="1"/>
          <p:bldP spid="16" grpId="0" animBg="1"/>
          <p:bldP spid="3" grpId="0"/>
          <p:bldP spid="4" grpId="0"/>
          <p:bldP spid="5"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indoor, cup, sitting, black&#10;&#10;Description automatically generated">
            <a:extLst>
              <a:ext uri="{FF2B5EF4-FFF2-40B4-BE49-F238E27FC236}">
                <a16:creationId xmlns:a16="http://schemas.microsoft.com/office/drawing/2014/main" id="{CBC79D7D-124A-4678-A6ED-BE85E7A0494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TextBox 2">
            <a:extLst>
              <a:ext uri="{FF2B5EF4-FFF2-40B4-BE49-F238E27FC236}">
                <a16:creationId xmlns:a16="http://schemas.microsoft.com/office/drawing/2014/main" id="{DCFFF5C0-3D44-9AF2-47E8-6C71E6C5000B}"/>
              </a:ext>
            </a:extLst>
          </p:cNvPr>
          <p:cNvSpPr txBox="1"/>
          <p:nvPr/>
        </p:nvSpPr>
        <p:spPr>
          <a:xfrm>
            <a:off x="4781552" y="504141"/>
            <a:ext cx="8724896" cy="1107996"/>
          </a:xfrm>
          <a:prstGeom prst="rect">
            <a:avLst/>
          </a:prstGeom>
          <a:noFill/>
        </p:spPr>
        <p:txBody>
          <a:bodyPr wrap="square" rtlCol="0">
            <a:spAutoFit/>
          </a:bodyPr>
          <a:lstStyle/>
          <a:p>
            <a:pPr algn="ctr"/>
            <a:r>
              <a:rPr lang="en-US" sz="6600">
                <a:solidFill>
                  <a:schemeClr val="bg1"/>
                </a:solidFill>
                <a:latin typeface="+mj-lt"/>
                <a:ea typeface="Roboto Black" panose="02000000000000000000" pitchFamily="2" charset="0"/>
              </a:rPr>
              <a:t>Appendix</a:t>
            </a:r>
            <a:endParaRPr lang="uk-UA" sz="6600">
              <a:solidFill>
                <a:schemeClr val="bg1"/>
              </a:solidFill>
              <a:latin typeface="+mj-lt"/>
              <a:ea typeface="Roboto Black" panose="02000000000000000000" pitchFamily="2" charset="0"/>
            </a:endParaRPr>
          </a:p>
        </p:txBody>
      </p:sp>
    </p:spTree>
    <p:extLst>
      <p:ext uri="{BB962C8B-B14F-4D97-AF65-F5344CB8AC3E}">
        <p14:creationId xmlns:p14="http://schemas.microsoft.com/office/powerpoint/2010/main" val="285317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00800" y="3721100"/>
            <a:ext cx="10439401" cy="3353867"/>
          </a:xfrm>
          <a:prstGeom prst="rect">
            <a:avLst/>
          </a:prstGeom>
          <a:noFill/>
        </p:spPr>
        <p:txBody>
          <a:bodyPr wrap="square" rtlCol="0">
            <a:spAutoFit/>
          </a:bodyPr>
          <a:lstStyle>
            <a:defPPr>
              <a:defRPr lang="uk-UA"/>
            </a:defPPr>
            <a:lvl1pPr>
              <a:defRPr sz="3600">
                <a:latin typeface="+mj-lt"/>
              </a:defRPr>
            </a:lvl1pPr>
          </a:lstStyle>
          <a:p>
            <a:pPr algn="just">
              <a:lnSpc>
                <a:spcPct val="150000"/>
              </a:lnSpc>
            </a:pPr>
            <a:r>
              <a:rPr lang="en-US" sz="2400" i="1" dirty="0">
                <a:solidFill>
                  <a:schemeClr val="tx2"/>
                </a:solidFill>
                <a:latin typeface="+mn-lt"/>
              </a:rPr>
              <a:t>Experienced and certified expert in </a:t>
            </a:r>
            <a:r>
              <a:rPr lang="en-US" sz="2400" i="1" dirty="0">
                <a:solidFill>
                  <a:srgbClr val="FF0000"/>
                </a:solidFill>
                <a:latin typeface="+mn-lt"/>
              </a:rPr>
              <a:t>Corporate Finance &amp; Treasury </a:t>
            </a:r>
            <a:r>
              <a:rPr lang="en-US" sz="2400" i="1" dirty="0">
                <a:solidFill>
                  <a:schemeClr val="tx2"/>
                </a:solidFill>
                <a:latin typeface="+mn-lt"/>
              </a:rPr>
              <a:t>with 20+ years of success. Specializes in hedging, risk management, and cash flow management. </a:t>
            </a:r>
            <a:r>
              <a:rPr lang="en-US" sz="2400" i="1" dirty="0">
                <a:solidFill>
                  <a:srgbClr val="FF0000"/>
                </a:solidFill>
                <a:latin typeface="+mn-lt"/>
              </a:rPr>
              <a:t>Board member of the Association of Corporate Treasurers Suisse Romandie</a:t>
            </a:r>
            <a:r>
              <a:rPr lang="en-US" sz="2400" i="1" dirty="0">
                <a:solidFill>
                  <a:schemeClr val="tx2"/>
                </a:solidFill>
                <a:latin typeface="+mn-lt"/>
              </a:rPr>
              <a:t>. Skilled in trading platforms, TMS &amp; ERP systems, and MS Office. </a:t>
            </a:r>
            <a:br>
              <a:rPr lang="en-US" sz="2400" i="1" dirty="0">
                <a:solidFill>
                  <a:schemeClr val="tx2"/>
                </a:solidFill>
                <a:latin typeface="+mn-lt"/>
              </a:rPr>
            </a:br>
            <a:r>
              <a:rPr lang="en-US" sz="2400" i="1" dirty="0">
                <a:solidFill>
                  <a:schemeClr val="tx2"/>
                </a:solidFill>
                <a:latin typeface="+mn-lt"/>
              </a:rPr>
              <a:t>Enjoys traveling, opera, hiking, cycling, and Chinese Culture.</a:t>
            </a:r>
            <a:endParaRPr lang="en-US" sz="2400" dirty="0">
              <a:solidFill>
                <a:schemeClr val="tx2"/>
              </a:solidFill>
              <a:latin typeface="+mn-lt"/>
            </a:endParaRPr>
          </a:p>
        </p:txBody>
      </p:sp>
      <p:sp>
        <p:nvSpPr>
          <p:cNvPr id="14" name="TextBox 13"/>
          <p:cNvSpPr txBox="1"/>
          <p:nvPr/>
        </p:nvSpPr>
        <p:spPr>
          <a:xfrm>
            <a:off x="6400800" y="2111858"/>
            <a:ext cx="9982200" cy="1384995"/>
          </a:xfrm>
          <a:prstGeom prst="rect">
            <a:avLst/>
          </a:prstGeom>
          <a:noFill/>
        </p:spPr>
        <p:txBody>
          <a:bodyPr wrap="square" rtlCol="0">
            <a:spAutoFit/>
          </a:bodyPr>
          <a:lstStyle>
            <a:defPPr>
              <a:defRPr lang="uk-UA"/>
            </a:defPPr>
            <a:lvl1pPr>
              <a:defRPr sz="3600">
                <a:solidFill>
                  <a:schemeClr val="accent1"/>
                </a:solidFill>
                <a:latin typeface="+mj-lt"/>
              </a:defRPr>
            </a:lvl1pPr>
          </a:lstStyle>
          <a:p>
            <a:r>
              <a:rPr lang="en-GB" b="1" dirty="0"/>
              <a:t>Daniel Hartmeier</a:t>
            </a:r>
          </a:p>
          <a:p>
            <a:r>
              <a:rPr lang="en-US" sz="2400" b="1" spc="500" dirty="0">
                <a:solidFill>
                  <a:schemeClr val="tx1"/>
                </a:solidFill>
                <a:latin typeface="+mn-lt"/>
              </a:rPr>
              <a:t>Senior Treasury Manager, </a:t>
            </a:r>
          </a:p>
          <a:p>
            <a:r>
              <a:rPr lang="en-US" sz="2400" b="1" spc="500" dirty="0">
                <a:solidFill>
                  <a:schemeClr val="tx1"/>
                </a:solidFill>
                <a:latin typeface="+mn-lt"/>
              </a:rPr>
              <a:t>Christian Louboutin</a:t>
            </a:r>
            <a:endParaRPr lang="en-US" b="1" spc="500" dirty="0">
              <a:solidFill>
                <a:schemeClr val="tx1"/>
              </a:solidFill>
              <a:latin typeface="+mn-lt"/>
            </a:endParaRPr>
          </a:p>
        </p:txBody>
      </p:sp>
      <p:pic>
        <p:nvPicPr>
          <p:cNvPr id="4" name="Picture Placeholder 3">
            <a:extLst>
              <a:ext uri="{FF2B5EF4-FFF2-40B4-BE49-F238E27FC236}">
                <a16:creationId xmlns:a16="http://schemas.microsoft.com/office/drawing/2014/main" id="{C3668625-6036-EF4F-9DC6-0269EF0E311B}"/>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905000" y="2961861"/>
            <a:ext cx="2743200" cy="2743200"/>
          </a:xfrm>
          <a:ln>
            <a:solidFill>
              <a:schemeClr val="accent1"/>
            </a:solidFill>
          </a:ln>
        </p:spPr>
      </p:pic>
    </p:spTree>
    <p:extLst>
      <p:ext uri="{BB962C8B-B14F-4D97-AF65-F5344CB8AC3E}">
        <p14:creationId xmlns:p14="http://schemas.microsoft.com/office/powerpoint/2010/main" val="35699732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3333">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73333">
                                      <p:stCondLst>
                                        <p:cond delay="100"/>
                                      </p:stCondLst>
                                      <p:childTnLst>
                                        <p:set>
                                          <p:cBhvr>
                                            <p:cTn id="10" dur="1" fill="hold">
                                              <p:stCondLst>
                                                <p:cond delay="0"/>
                                              </p:stCondLst>
                                            </p:cTn>
                                            <p:tgtEl>
                                              <p:spTgt spid="14"/>
                                            </p:tgtEl>
                                            <p:attrNameLst>
                                              <p:attrName>style.visibility</p:attrName>
                                            </p:attrNameLst>
                                          </p:cBhvr>
                                          <p:to>
                                            <p:strVal val="visible"/>
                                          </p:to>
                                        </p:set>
                                        <p:anim calcmode="lin" valueType="num" p14:bounceEnd="73333">
                                          <p:cBhvr additive="base">
                                            <p:cTn id="11" dur="1500" fill="hold"/>
                                            <p:tgtEl>
                                              <p:spTgt spid="14"/>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73333">
                                          <p:cBhvr additive="base">
                                            <p:cTn id="15" dur="1500" fill="hold"/>
                                            <p:tgtEl>
                                              <p:spTgt spid="11"/>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1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1+#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1+#ppt_w/2"/>
                                              </p:val>
                                            </p:tav>
                                            <p:tav tm="100000">
                                              <p:val>
                                                <p:strVal val="#ppt_x"/>
                                              </p:val>
                                            </p:tav>
                                          </p:tavLst>
                                        </p:anim>
                                        <p:anim calcmode="lin" valueType="num">
                                          <p:cBhvr additive="base">
                                            <p:cTn id="16"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065527D3-FB10-4E45-81BB-E44A963AF5F4}"/>
              </a:ext>
            </a:extLst>
          </p:cNvPr>
          <p:cNvSpPr/>
          <p:nvPr/>
        </p:nvSpPr>
        <p:spPr>
          <a:xfrm>
            <a:off x="0" y="1359659"/>
            <a:ext cx="11071152" cy="8931328"/>
          </a:xfrm>
          <a:custGeom>
            <a:avLst/>
            <a:gdLst>
              <a:gd name="connsiteX0" fmla="*/ 4080129 w 11071152"/>
              <a:gd name="connsiteY0" fmla="*/ 237 h 8931328"/>
              <a:gd name="connsiteX1" fmla="*/ 6924454 w 11071152"/>
              <a:gd name="connsiteY1" fmla="*/ 1471260 h 8931328"/>
              <a:gd name="connsiteX2" fmla="*/ 7319187 w 11071152"/>
              <a:gd name="connsiteY2" fmla="*/ 5271070 h 8931328"/>
              <a:gd name="connsiteX3" fmla="*/ 10660470 w 11071152"/>
              <a:gd name="connsiteY3" fmla="*/ 8851584 h 8931328"/>
              <a:gd name="connsiteX4" fmla="*/ 11071152 w 11071152"/>
              <a:gd name="connsiteY4" fmla="*/ 8931328 h 8931328"/>
              <a:gd name="connsiteX5" fmla="*/ 0 w 11071152"/>
              <a:gd name="connsiteY5" fmla="*/ 8931328 h 8931328"/>
              <a:gd name="connsiteX6" fmla="*/ 0 w 11071152"/>
              <a:gd name="connsiteY6" fmla="*/ 1899742 h 8931328"/>
              <a:gd name="connsiteX7" fmla="*/ 116427 w 11071152"/>
              <a:gd name="connsiteY7" fmla="*/ 1806808 h 8931328"/>
              <a:gd name="connsiteX8" fmla="*/ 3296093 w 11071152"/>
              <a:gd name="connsiteY8" fmla="*/ 87698 h 8931328"/>
              <a:gd name="connsiteX9" fmla="*/ 4080129 w 11071152"/>
              <a:gd name="connsiteY9" fmla="*/ 237 h 893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1152" h="8931328">
                <a:moveTo>
                  <a:pt x="4080129" y="237"/>
                </a:moveTo>
                <a:cubicBezTo>
                  <a:pt x="5228722" y="-12278"/>
                  <a:pt x="6396398" y="470221"/>
                  <a:pt x="6924454" y="1471260"/>
                </a:cubicBezTo>
                <a:cubicBezTo>
                  <a:pt x="7522535" y="2607614"/>
                  <a:pt x="7139763" y="3999150"/>
                  <a:pt x="7319187" y="5271070"/>
                </a:cubicBezTo>
                <a:cubicBezTo>
                  <a:pt x="7562407" y="6993545"/>
                  <a:pt x="8961918" y="8488748"/>
                  <a:pt x="10660470" y="8851584"/>
                </a:cubicBezTo>
                <a:cubicBezTo>
                  <a:pt x="10800022" y="8879494"/>
                  <a:pt x="10935586" y="8903417"/>
                  <a:pt x="11071152" y="8931328"/>
                </a:cubicBezTo>
                <a:lnTo>
                  <a:pt x="0" y="8931328"/>
                </a:lnTo>
                <a:lnTo>
                  <a:pt x="0" y="1899742"/>
                </a:lnTo>
                <a:lnTo>
                  <a:pt x="116427" y="1806808"/>
                </a:lnTo>
                <a:cubicBezTo>
                  <a:pt x="1079392" y="1050609"/>
                  <a:pt x="2109899" y="349359"/>
                  <a:pt x="3296093" y="87698"/>
                </a:cubicBezTo>
                <a:cubicBezTo>
                  <a:pt x="3551026" y="32376"/>
                  <a:pt x="3815069" y="3126"/>
                  <a:pt x="4080129" y="237"/>
                </a:cubicBez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Shape 6">
            <a:extLst>
              <a:ext uri="{FF2B5EF4-FFF2-40B4-BE49-F238E27FC236}">
                <a16:creationId xmlns:a16="http://schemas.microsoft.com/office/drawing/2014/main" id="{51DC9A9D-AAD7-4327-8FF7-5907DF0126EE}"/>
              </a:ext>
            </a:extLst>
          </p:cNvPr>
          <p:cNvSpPr/>
          <p:nvPr/>
        </p:nvSpPr>
        <p:spPr>
          <a:xfrm>
            <a:off x="8640947" y="1024712"/>
            <a:ext cx="8237574" cy="8237574"/>
          </a:xfrm>
          <a:custGeom>
            <a:avLst/>
            <a:gdLst>
              <a:gd name="connsiteX0" fmla="*/ 8237574 w 8237574"/>
              <a:gd name="connsiteY0" fmla="*/ 4118787 h 8237574"/>
              <a:gd name="connsiteX1" fmla="*/ 4118787 w 8237574"/>
              <a:gd name="connsiteY1" fmla="*/ 8237575 h 8237574"/>
              <a:gd name="connsiteX2" fmla="*/ 0 w 8237574"/>
              <a:gd name="connsiteY2" fmla="*/ 4118787 h 8237574"/>
              <a:gd name="connsiteX3" fmla="*/ 4118787 w 8237574"/>
              <a:gd name="connsiteY3" fmla="*/ 0 h 8237574"/>
              <a:gd name="connsiteX4" fmla="*/ 8237574 w 8237574"/>
              <a:gd name="connsiteY4" fmla="*/ 4118787 h 823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7574" h="8237574">
                <a:moveTo>
                  <a:pt x="8237574" y="4118787"/>
                </a:moveTo>
                <a:cubicBezTo>
                  <a:pt x="8237574" y="6393531"/>
                  <a:pt x="6393531" y="8237575"/>
                  <a:pt x="4118787" y="8237575"/>
                </a:cubicBezTo>
                <a:cubicBezTo>
                  <a:pt x="1844043" y="8237575"/>
                  <a:pt x="0" y="6393531"/>
                  <a:pt x="0" y="4118787"/>
                </a:cubicBezTo>
                <a:cubicBezTo>
                  <a:pt x="0" y="1844044"/>
                  <a:pt x="1844045" y="0"/>
                  <a:pt x="4118787" y="0"/>
                </a:cubicBezTo>
                <a:cubicBezTo>
                  <a:pt x="6393531" y="0"/>
                  <a:pt x="8237574" y="1844044"/>
                  <a:pt x="8237574" y="4118787"/>
                </a:cubicBezTo>
                <a:close/>
              </a:path>
            </a:pathLst>
          </a:custGeom>
          <a:solidFill>
            <a:schemeClr val="bg2">
              <a:lumMod val="20000"/>
              <a:lumOff val="80000"/>
            </a:schemeClr>
          </a:solidFill>
          <a:ln w="3985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98D77D4-6E9D-4F4F-AC7E-57574D41F951}"/>
              </a:ext>
            </a:extLst>
          </p:cNvPr>
          <p:cNvSpPr/>
          <p:nvPr/>
        </p:nvSpPr>
        <p:spPr>
          <a:xfrm>
            <a:off x="4619847" y="0"/>
            <a:ext cx="5909043" cy="818371"/>
          </a:xfrm>
          <a:custGeom>
            <a:avLst/>
            <a:gdLst>
              <a:gd name="connsiteX0" fmla="*/ 0 w 5909043"/>
              <a:gd name="connsiteY0" fmla="*/ 0 h 818371"/>
              <a:gd name="connsiteX1" fmla="*/ 5909044 w 5909043"/>
              <a:gd name="connsiteY1" fmla="*/ 0 h 818371"/>
              <a:gd name="connsiteX2" fmla="*/ 5147486 w 5909043"/>
              <a:gd name="connsiteY2" fmla="*/ 247207 h 818371"/>
              <a:gd name="connsiteX3" fmla="*/ 2272709 w 5909043"/>
              <a:gd name="connsiteY3" fmla="*/ 817378 h 818371"/>
              <a:gd name="connsiteX4" fmla="*/ 0 w 5909043"/>
              <a:gd name="connsiteY4" fmla="*/ 0 h 818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43" h="818371">
                <a:moveTo>
                  <a:pt x="0" y="0"/>
                </a:moveTo>
                <a:lnTo>
                  <a:pt x="5909044" y="0"/>
                </a:lnTo>
                <a:cubicBezTo>
                  <a:pt x="5653862" y="79744"/>
                  <a:pt x="5402669" y="167463"/>
                  <a:pt x="5147486" y="247207"/>
                </a:cubicBezTo>
                <a:cubicBezTo>
                  <a:pt x="4214480" y="554222"/>
                  <a:pt x="3253562" y="837314"/>
                  <a:pt x="2272709" y="817378"/>
                </a:cubicBezTo>
                <a:cubicBezTo>
                  <a:pt x="1447357" y="801429"/>
                  <a:pt x="602068" y="542261"/>
                  <a:pt x="0" y="0"/>
                </a:cubicBez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Shape 8">
            <a:extLst>
              <a:ext uri="{FF2B5EF4-FFF2-40B4-BE49-F238E27FC236}">
                <a16:creationId xmlns:a16="http://schemas.microsoft.com/office/drawing/2014/main" id="{5A0D4881-2DD1-4BEF-93A7-6D34454D8679}"/>
              </a:ext>
            </a:extLst>
          </p:cNvPr>
          <p:cNvSpPr/>
          <p:nvPr/>
        </p:nvSpPr>
        <p:spPr>
          <a:xfrm>
            <a:off x="15429170" y="0"/>
            <a:ext cx="2842879" cy="39872"/>
          </a:xfrm>
          <a:custGeom>
            <a:avLst/>
            <a:gdLst>
              <a:gd name="connsiteX0" fmla="*/ 0 w 2842879"/>
              <a:gd name="connsiteY0" fmla="*/ 0 h 39872"/>
              <a:gd name="connsiteX1" fmla="*/ 2842880 w 2842879"/>
              <a:gd name="connsiteY1" fmla="*/ 0 h 39872"/>
            </a:gdLst>
            <a:ahLst/>
            <a:cxnLst>
              <a:cxn ang="0">
                <a:pos x="connsiteX0" y="connsiteY0"/>
              </a:cxn>
              <a:cxn ang="0">
                <a:pos x="connsiteX1" y="connsiteY1"/>
              </a:cxn>
            </a:cxnLst>
            <a:rect l="l" t="t" r="r" b="b"/>
            <a:pathLst>
              <a:path w="2842879" h="39872">
                <a:moveTo>
                  <a:pt x="0" y="0"/>
                </a:moveTo>
                <a:lnTo>
                  <a:pt x="2842880" y="0"/>
                </a:lnTo>
              </a:path>
            </a:pathLst>
          </a:custGeom>
          <a:solidFill>
            <a:srgbClr val="EC1C24"/>
          </a:solidFill>
          <a:ln w="3985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8A433A81-A336-4EE0-A5C6-DA6EA42DB1E1}"/>
              </a:ext>
            </a:extLst>
          </p:cNvPr>
          <p:cNvSpPr/>
          <p:nvPr/>
        </p:nvSpPr>
        <p:spPr>
          <a:xfrm>
            <a:off x="15457081" y="0"/>
            <a:ext cx="2842880" cy="2803008"/>
          </a:xfrm>
          <a:custGeom>
            <a:avLst/>
            <a:gdLst>
              <a:gd name="connsiteX0" fmla="*/ 2842881 w 2842880"/>
              <a:gd name="connsiteY0" fmla="*/ 0 h 2803008"/>
              <a:gd name="connsiteX1" fmla="*/ 2842881 w 2842880"/>
              <a:gd name="connsiteY1" fmla="*/ 2803009 h 2803008"/>
              <a:gd name="connsiteX2" fmla="*/ 2767124 w 2842880"/>
              <a:gd name="connsiteY2" fmla="*/ 2619597 h 2803008"/>
              <a:gd name="connsiteX3" fmla="*/ 761557 w 2842880"/>
              <a:gd name="connsiteY3" fmla="*/ 406695 h 2803008"/>
              <a:gd name="connsiteX4" fmla="*/ 0 w 2842880"/>
              <a:gd name="connsiteY4" fmla="*/ 0 h 2803008"/>
              <a:gd name="connsiteX5" fmla="*/ 2842881 w 2842880"/>
              <a:gd name="connsiteY5" fmla="*/ 0 h 280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80" h="2803008">
                <a:moveTo>
                  <a:pt x="2842881" y="0"/>
                </a:moveTo>
                <a:lnTo>
                  <a:pt x="2842881" y="2803009"/>
                </a:lnTo>
                <a:cubicBezTo>
                  <a:pt x="2814970" y="2727252"/>
                  <a:pt x="2791047" y="2659469"/>
                  <a:pt x="2767124" y="2619597"/>
                </a:cubicBezTo>
                <a:cubicBezTo>
                  <a:pt x="2308595" y="1722475"/>
                  <a:pt x="1606846" y="948956"/>
                  <a:pt x="761557" y="406695"/>
                </a:cubicBezTo>
                <a:cubicBezTo>
                  <a:pt x="518337" y="251194"/>
                  <a:pt x="263156" y="115629"/>
                  <a:pt x="0" y="0"/>
                </a:cubicBezTo>
                <a:lnTo>
                  <a:pt x="2842881"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9F406663-117D-4E2A-B83A-4935EDBA25D5}"/>
              </a:ext>
            </a:extLst>
          </p:cNvPr>
          <p:cNvSpPr txBox="1"/>
          <p:nvPr/>
        </p:nvSpPr>
        <p:spPr>
          <a:xfrm>
            <a:off x="351869" y="8525039"/>
            <a:ext cx="7620002" cy="646331"/>
          </a:xfrm>
          <a:prstGeom prst="rect">
            <a:avLst/>
          </a:prstGeom>
          <a:noFill/>
        </p:spPr>
        <p:txBody>
          <a:bodyPr wrap="square" rtlCol="0">
            <a:spAutoFit/>
          </a:bodyPr>
          <a:lstStyle/>
          <a:p>
            <a:r>
              <a:rPr lang="en-US" sz="3600">
                <a:solidFill>
                  <a:schemeClr val="tx2"/>
                </a:solidFill>
              </a:rPr>
              <a:t>How to automate </a:t>
            </a:r>
            <a:r>
              <a:rPr lang="en-US" sz="3600">
                <a:solidFill>
                  <a:schemeClr val="accent1"/>
                </a:solidFill>
              </a:rPr>
              <a:t>SAP</a:t>
            </a:r>
            <a:r>
              <a:rPr lang="en-US" sz="3600">
                <a:solidFill>
                  <a:schemeClr val="tx2"/>
                </a:solidFill>
              </a:rPr>
              <a:t> for free!</a:t>
            </a:r>
          </a:p>
        </p:txBody>
      </p:sp>
      <p:sp>
        <p:nvSpPr>
          <p:cNvPr id="25" name="TextBox 24">
            <a:extLst>
              <a:ext uri="{FF2B5EF4-FFF2-40B4-BE49-F238E27FC236}">
                <a16:creationId xmlns:a16="http://schemas.microsoft.com/office/drawing/2014/main" id="{A1CAE103-0ED1-4025-96BF-B335BFEA506F}"/>
              </a:ext>
            </a:extLst>
          </p:cNvPr>
          <p:cNvSpPr txBox="1"/>
          <p:nvPr/>
        </p:nvSpPr>
        <p:spPr>
          <a:xfrm>
            <a:off x="351869" y="7423398"/>
            <a:ext cx="7620002" cy="830997"/>
          </a:xfrm>
          <a:prstGeom prst="rect">
            <a:avLst/>
          </a:prstGeom>
          <a:noFill/>
        </p:spPr>
        <p:txBody>
          <a:bodyPr wrap="square" rtlCol="0">
            <a:spAutoFit/>
          </a:bodyPr>
          <a:lstStyle>
            <a:defPPr>
              <a:defRPr lang="uk-UA"/>
            </a:defPPr>
            <a:lvl1pPr algn="ctr">
              <a:defRPr sz="16600">
                <a:gradFill>
                  <a:gsLst>
                    <a:gs pos="100000">
                      <a:schemeClr val="accent6"/>
                    </a:gs>
                    <a:gs pos="80000">
                      <a:schemeClr val="accent5"/>
                    </a:gs>
                    <a:gs pos="60000">
                      <a:schemeClr val="accent4"/>
                    </a:gs>
                    <a:gs pos="40000">
                      <a:schemeClr val="accent3"/>
                    </a:gs>
                    <a:gs pos="20000">
                      <a:schemeClr val="accent2"/>
                    </a:gs>
                    <a:gs pos="1000">
                      <a:schemeClr val="accent1"/>
                    </a:gs>
                  </a:gsLst>
                  <a:lin ang="9000000" scaled="0"/>
                </a:gradFill>
                <a:latin typeface="+mj-lt"/>
              </a:defRPr>
            </a:lvl1pPr>
          </a:lstStyle>
          <a:p>
            <a:pPr algn="l"/>
            <a:r>
              <a:rPr lang="en-US" sz="4800">
                <a:solidFill>
                  <a:schemeClr val="tx1"/>
                </a:solidFill>
              </a:rPr>
              <a:t>Bonus Tip </a:t>
            </a:r>
            <a:endParaRPr lang="uk-UA" sz="4800">
              <a:solidFill>
                <a:schemeClr val="tx1"/>
              </a:solidFill>
            </a:endParaRPr>
          </a:p>
        </p:txBody>
      </p:sp>
      <p:pic>
        <p:nvPicPr>
          <p:cNvPr id="18" name="Picture Placeholder 17">
            <a:extLst>
              <a:ext uri="{FF2B5EF4-FFF2-40B4-BE49-F238E27FC236}">
                <a16:creationId xmlns:a16="http://schemas.microsoft.com/office/drawing/2014/main" id="{4422CB41-C5F2-476B-A2BE-3B942B0AA20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51177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a:extLst>
              <a:ext uri="{FF2B5EF4-FFF2-40B4-BE49-F238E27FC236}">
                <a16:creationId xmlns:a16="http://schemas.microsoft.com/office/drawing/2014/main" id="{8A303D8C-0020-243F-4A66-C0CAD5BE5EF5}"/>
              </a:ext>
            </a:extLst>
          </p:cNvPr>
          <p:cNvPicPr>
            <a:picLocks noChangeAspect="1"/>
          </p:cNvPicPr>
          <p:nvPr/>
        </p:nvPicPr>
        <p:blipFill rotWithShape="1">
          <a:blip r:embed="rId3">
            <a:extLst>
              <a:ext uri="{28A0092B-C50C-407E-A947-70E740481C1C}">
                <a14:useLocalDpi xmlns:a14="http://schemas.microsoft.com/office/drawing/2010/main" val="0"/>
              </a:ext>
            </a:extLst>
          </a:blip>
          <a:srcRect l="21827" r="21827"/>
          <a:stretch/>
        </p:blipFill>
        <p:spPr>
          <a:xfrm>
            <a:off x="194731" y="943432"/>
            <a:ext cx="6968069" cy="8238067"/>
          </a:xfrm>
          <a:prstGeom prst="rect">
            <a:avLst/>
          </a:prstGeom>
          <a:solidFill>
            <a:schemeClr val="tx1">
              <a:lumMod val="50000"/>
              <a:lumOff val="50000"/>
            </a:schemeClr>
          </a:solidFill>
        </p:spPr>
      </p:pic>
      <p:sp>
        <p:nvSpPr>
          <p:cNvPr id="16" name="Rectangle: Rounded Corners 3">
            <a:extLst>
              <a:ext uri="{FF2B5EF4-FFF2-40B4-BE49-F238E27FC236}">
                <a16:creationId xmlns:a16="http://schemas.microsoft.com/office/drawing/2014/main" id="{342AD052-9161-44EA-8AC4-9EF28C7C6114}"/>
              </a:ext>
            </a:extLst>
          </p:cNvPr>
          <p:cNvSpPr/>
          <p:nvPr/>
        </p:nvSpPr>
        <p:spPr>
          <a:xfrm>
            <a:off x="9144000" y="6039380"/>
            <a:ext cx="6324600" cy="3515439"/>
          </a:xfrm>
          <a:prstGeom prst="roundRect">
            <a:avLst>
              <a:gd name="adj" fmla="val 5909"/>
            </a:avLst>
          </a:prstGeom>
          <a:noFill/>
        </p:spPr>
        <p:txBody>
          <a:bodyPr wrap="square">
            <a:spAutoFit/>
          </a:bodyPr>
          <a:lstStyle/>
          <a:p>
            <a:r>
              <a:rPr lang="en-US" sz="7200">
                <a:solidFill>
                  <a:schemeClr val="accent1"/>
                </a:solidFill>
                <a:latin typeface="+mj-lt"/>
                <a:ea typeface="Roboto Black" panose="02000000000000000000" pitchFamily="2" charset="0"/>
              </a:rPr>
              <a:t>SAP SCRIPTING API</a:t>
            </a:r>
            <a:r>
              <a:rPr lang="en-US" sz="7200">
                <a:solidFill>
                  <a:schemeClr val="bg2"/>
                </a:solidFill>
                <a:latin typeface="+mj-lt"/>
                <a:ea typeface="Roboto Black" panose="02000000000000000000" pitchFamily="2" charset="0"/>
              </a:rPr>
              <a:t>?</a:t>
            </a:r>
            <a:endParaRPr lang="uk-UA" sz="7200">
              <a:solidFill>
                <a:schemeClr val="bg2"/>
              </a:solidFill>
              <a:latin typeface="+mj-lt"/>
              <a:ea typeface="Roboto Black" panose="02000000000000000000" pitchFamily="2" charset="0"/>
            </a:endParaRPr>
          </a:p>
        </p:txBody>
      </p:sp>
      <p:sp>
        <p:nvSpPr>
          <p:cNvPr id="17" name="Rectangle: Rounded Corners 4">
            <a:extLst>
              <a:ext uri="{FF2B5EF4-FFF2-40B4-BE49-F238E27FC236}">
                <a16:creationId xmlns:a16="http://schemas.microsoft.com/office/drawing/2014/main" id="{320246E6-7E6D-4E93-8DF7-D3B378F4BDE1}"/>
              </a:ext>
            </a:extLst>
          </p:cNvPr>
          <p:cNvSpPr/>
          <p:nvPr/>
        </p:nvSpPr>
        <p:spPr>
          <a:xfrm>
            <a:off x="9144000" y="4537532"/>
            <a:ext cx="6477000" cy="1235154"/>
          </a:xfrm>
          <a:prstGeom prst="roundRect">
            <a:avLst>
              <a:gd name="adj" fmla="val 5909"/>
            </a:avLst>
          </a:prstGeom>
          <a:solidFill>
            <a:schemeClr val="bg2"/>
          </a:solidFill>
        </p:spPr>
        <p:txBody>
          <a:bodyPr wrap="square">
            <a:spAutoFit/>
          </a:bodyPr>
          <a:lstStyle/>
          <a:p>
            <a:pPr algn="ctr"/>
            <a:r>
              <a:rPr lang="en-US" sz="7200">
                <a:solidFill>
                  <a:schemeClr val="bg1"/>
                </a:solidFill>
                <a:latin typeface="+mj-lt"/>
                <a:ea typeface="Roboto Black" panose="02000000000000000000" pitchFamily="2" charset="0"/>
              </a:rPr>
              <a:t>IS</a:t>
            </a:r>
            <a:endParaRPr lang="uk-UA" sz="7200">
              <a:solidFill>
                <a:schemeClr val="bg1"/>
              </a:solidFill>
              <a:latin typeface="+mj-lt"/>
              <a:ea typeface="Roboto Black" panose="02000000000000000000" pitchFamily="2" charset="0"/>
            </a:endParaRPr>
          </a:p>
        </p:txBody>
      </p:sp>
      <p:sp>
        <p:nvSpPr>
          <p:cNvPr id="18" name="Rectangle: Rounded Corners 2">
            <a:extLst>
              <a:ext uri="{FF2B5EF4-FFF2-40B4-BE49-F238E27FC236}">
                <a16:creationId xmlns:a16="http://schemas.microsoft.com/office/drawing/2014/main" id="{3850A63A-8A90-413A-A755-3AB3CE20A9F5}"/>
              </a:ext>
            </a:extLst>
          </p:cNvPr>
          <p:cNvSpPr/>
          <p:nvPr/>
        </p:nvSpPr>
        <p:spPr>
          <a:xfrm>
            <a:off x="9144000" y="3012466"/>
            <a:ext cx="7239000" cy="1246763"/>
          </a:xfrm>
          <a:prstGeom prst="roundRect">
            <a:avLst>
              <a:gd name="adj" fmla="val 7768"/>
            </a:avLst>
          </a:prstGeom>
          <a:solidFill>
            <a:schemeClr val="tx1"/>
          </a:solidFill>
        </p:spPr>
        <p:txBody>
          <a:bodyPr wrap="square">
            <a:spAutoFit/>
          </a:bodyPr>
          <a:lstStyle/>
          <a:p>
            <a:pPr algn="ctr"/>
            <a:r>
              <a:rPr lang="en-US" sz="7200">
                <a:solidFill>
                  <a:schemeClr val="bg1"/>
                </a:solidFill>
                <a:latin typeface="+mj-lt"/>
                <a:ea typeface="Roboto Black" panose="02000000000000000000" pitchFamily="2" charset="0"/>
              </a:rPr>
              <a:t>WHAT</a:t>
            </a:r>
            <a:endParaRPr lang="uk-UA" sz="7200">
              <a:solidFill>
                <a:schemeClr val="bg1"/>
              </a:solidFill>
              <a:latin typeface="+mj-lt"/>
              <a:ea typeface="Roboto Black" panose="02000000000000000000" pitchFamily="2" charset="0"/>
            </a:endParaRPr>
          </a:p>
        </p:txBody>
      </p:sp>
      <p:sp>
        <p:nvSpPr>
          <p:cNvPr id="9" name="Freeform: Shape 8">
            <a:extLst>
              <a:ext uri="{FF2B5EF4-FFF2-40B4-BE49-F238E27FC236}">
                <a16:creationId xmlns:a16="http://schemas.microsoft.com/office/drawing/2014/main" id="{A06B16A6-1A04-D4DF-FD6F-32288C667F0D}"/>
              </a:ext>
            </a:extLst>
          </p:cNvPr>
          <p:cNvSpPr/>
          <p:nvPr/>
        </p:nvSpPr>
        <p:spPr>
          <a:xfrm>
            <a:off x="0" y="0"/>
            <a:ext cx="7357533" cy="10287000"/>
          </a:xfrm>
          <a:custGeom>
            <a:avLst/>
            <a:gdLst>
              <a:gd name="connsiteX0" fmla="*/ 3516126 w 6929967"/>
              <a:gd name="connsiteY0" fmla="*/ 7287609 h 10004948"/>
              <a:gd name="connsiteX1" fmla="*/ 3028166 w 6929967"/>
              <a:gd name="connsiteY1" fmla="*/ 7489133 h 10004948"/>
              <a:gd name="connsiteX2" fmla="*/ 3027150 w 6929967"/>
              <a:gd name="connsiteY2" fmla="*/ 7490148 h 10004948"/>
              <a:gd name="connsiteX3" fmla="*/ 2879219 w 6929967"/>
              <a:gd name="connsiteY3" fmla="*/ 7710915 h 10004948"/>
              <a:gd name="connsiteX4" fmla="*/ 2825298 w 6929967"/>
              <a:gd name="connsiteY4" fmla="*/ 7980145 h 10004948"/>
              <a:gd name="connsiteX5" fmla="*/ 2879407 w 6929967"/>
              <a:gd name="connsiteY5" fmla="*/ 8248152 h 10004948"/>
              <a:gd name="connsiteX6" fmla="*/ 3247916 w 6929967"/>
              <a:gd name="connsiteY6" fmla="*/ 8614685 h 10004948"/>
              <a:gd name="connsiteX7" fmla="*/ 3517052 w 6929967"/>
              <a:gd name="connsiteY7" fmla="*/ 8668889 h 10004948"/>
              <a:gd name="connsiteX8" fmla="*/ 3785059 w 6929967"/>
              <a:gd name="connsiteY8" fmla="*/ 8614779 h 10004948"/>
              <a:gd name="connsiteX9" fmla="*/ 4151310 w 6929967"/>
              <a:gd name="connsiteY9" fmla="*/ 8248434 h 10004948"/>
              <a:gd name="connsiteX10" fmla="*/ 4205513 w 6929967"/>
              <a:gd name="connsiteY10" fmla="*/ 7980427 h 10004948"/>
              <a:gd name="connsiteX11" fmla="*/ 4151498 w 6929967"/>
              <a:gd name="connsiteY11" fmla="*/ 7711197 h 10004948"/>
              <a:gd name="connsiteX12" fmla="*/ 4003662 w 6929967"/>
              <a:gd name="connsiteY12" fmla="*/ 7490148 h 10004948"/>
              <a:gd name="connsiteX13" fmla="*/ 3516126 w 6929967"/>
              <a:gd name="connsiteY13" fmla="*/ 7287609 h 10004948"/>
              <a:gd name="connsiteX14" fmla="*/ 3464416 w 6929967"/>
              <a:gd name="connsiteY14" fmla="*/ 959612 h 10004948"/>
              <a:gd name="connsiteX15" fmla="*/ 3219290 w 6929967"/>
              <a:gd name="connsiteY15" fmla="*/ 975825 h 10004948"/>
              <a:gd name="connsiteX16" fmla="*/ 1098593 w 6929967"/>
              <a:gd name="connsiteY16" fmla="*/ 3351007 h 10004948"/>
              <a:gd name="connsiteX17" fmla="*/ 2227835 w 6929967"/>
              <a:gd name="connsiteY17" fmla="*/ 3351007 h 10004948"/>
              <a:gd name="connsiteX18" fmla="*/ 3497705 w 6929967"/>
              <a:gd name="connsiteY18" fmla="*/ 2081024 h 10004948"/>
              <a:gd name="connsiteX19" fmla="*/ 4767688 w 6929967"/>
              <a:gd name="connsiteY19" fmla="*/ 3350903 h 10004948"/>
              <a:gd name="connsiteX20" fmla="*/ 4172201 w 6929967"/>
              <a:gd name="connsiteY20" fmla="*/ 4426986 h 10004948"/>
              <a:gd name="connsiteX21" fmla="*/ 2932858 w 6929967"/>
              <a:gd name="connsiteY21" fmla="*/ 6621008 h 10004948"/>
              <a:gd name="connsiteX22" fmla="*/ 4062100 w 6929967"/>
              <a:gd name="connsiteY22" fmla="*/ 6621008 h 10004948"/>
              <a:gd name="connsiteX23" fmla="*/ 4773334 w 6929967"/>
              <a:gd name="connsiteY23" fmla="*/ 5382889 h 10004948"/>
              <a:gd name="connsiteX24" fmla="*/ 5881590 w 6929967"/>
              <a:gd name="connsiteY24" fmla="*/ 3080271 h 10004948"/>
              <a:gd name="connsiteX25" fmla="*/ 3464416 w 6929967"/>
              <a:gd name="connsiteY25" fmla="*/ 959612 h 10004948"/>
              <a:gd name="connsiteX26" fmla="*/ 0 w 6929967"/>
              <a:gd name="connsiteY26" fmla="*/ 0 h 10004948"/>
              <a:gd name="connsiteX27" fmla="*/ 6929967 w 6929967"/>
              <a:gd name="connsiteY27" fmla="*/ 0 h 10004948"/>
              <a:gd name="connsiteX28" fmla="*/ 6929967 w 6929967"/>
              <a:gd name="connsiteY28" fmla="*/ 10004948 h 10004948"/>
              <a:gd name="connsiteX29" fmla="*/ 0 w 6929967"/>
              <a:gd name="connsiteY29" fmla="*/ 10004948 h 1000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967" h="10004948">
                <a:moveTo>
                  <a:pt x="3516126" y="7287609"/>
                </a:moveTo>
                <a:cubicBezTo>
                  <a:pt x="3339597" y="7287424"/>
                  <a:pt x="3162998" y="7354584"/>
                  <a:pt x="3028166" y="7489133"/>
                </a:cubicBezTo>
                <a:cubicBezTo>
                  <a:pt x="3027827" y="7489471"/>
                  <a:pt x="3027488" y="7489810"/>
                  <a:pt x="3027150" y="7490148"/>
                </a:cubicBezTo>
                <a:cubicBezTo>
                  <a:pt x="2964044" y="7553490"/>
                  <a:pt x="2913802" y="7628462"/>
                  <a:pt x="2879219" y="7710915"/>
                </a:cubicBezTo>
                <a:cubicBezTo>
                  <a:pt x="2843215" y="7796088"/>
                  <a:pt x="2824874" y="7887679"/>
                  <a:pt x="2825298" y="7980145"/>
                </a:cubicBezTo>
                <a:cubicBezTo>
                  <a:pt x="2824780" y="8072244"/>
                  <a:pt x="2843196" y="8163468"/>
                  <a:pt x="2879407" y="8248152"/>
                </a:cubicBezTo>
                <a:cubicBezTo>
                  <a:pt x="2949778" y="8413690"/>
                  <a:pt x="3082003" y="8545208"/>
                  <a:pt x="3247916" y="8614685"/>
                </a:cubicBezTo>
                <a:cubicBezTo>
                  <a:pt x="3333071" y="8650680"/>
                  <a:pt x="3424605" y="8669115"/>
                  <a:pt x="3517052" y="8668889"/>
                </a:cubicBezTo>
                <a:cubicBezTo>
                  <a:pt x="3609142" y="8669340"/>
                  <a:pt x="3700356" y="8650933"/>
                  <a:pt x="3785059" y="8614779"/>
                </a:cubicBezTo>
                <a:cubicBezTo>
                  <a:pt x="3949796" y="8544427"/>
                  <a:pt x="4081005" y="8413191"/>
                  <a:pt x="4151310" y="8248434"/>
                </a:cubicBezTo>
                <a:cubicBezTo>
                  <a:pt x="4187502" y="8163742"/>
                  <a:pt x="4205946" y="8072526"/>
                  <a:pt x="4205513" y="7980427"/>
                </a:cubicBezTo>
                <a:cubicBezTo>
                  <a:pt x="4205861" y="7887962"/>
                  <a:pt x="4187483" y="7796380"/>
                  <a:pt x="4151498" y="7711197"/>
                </a:cubicBezTo>
                <a:cubicBezTo>
                  <a:pt x="4116943" y="7628669"/>
                  <a:pt x="4066739" y="7553603"/>
                  <a:pt x="4003662" y="7490148"/>
                </a:cubicBezTo>
                <a:cubicBezTo>
                  <a:pt x="3869113" y="7355322"/>
                  <a:pt x="3692655" y="7287793"/>
                  <a:pt x="3516126" y="7287609"/>
                </a:cubicBezTo>
                <a:close/>
                <a:moveTo>
                  <a:pt x="3464416" y="959612"/>
                </a:moveTo>
                <a:cubicBezTo>
                  <a:pt x="3383342" y="960852"/>
                  <a:pt x="3301559" y="966197"/>
                  <a:pt x="3219290" y="975825"/>
                </a:cubicBezTo>
                <a:cubicBezTo>
                  <a:pt x="2013270" y="1116967"/>
                  <a:pt x="1102734" y="2136761"/>
                  <a:pt x="1098593" y="3351007"/>
                </a:cubicBezTo>
                <a:lnTo>
                  <a:pt x="2227835" y="3351007"/>
                </a:lnTo>
                <a:cubicBezTo>
                  <a:pt x="2227807" y="2649644"/>
                  <a:pt x="2796351" y="2081052"/>
                  <a:pt x="3497705" y="2081024"/>
                </a:cubicBezTo>
                <a:cubicBezTo>
                  <a:pt x="4199067" y="2080996"/>
                  <a:pt x="4767659" y="2649541"/>
                  <a:pt x="4767688" y="3350903"/>
                </a:cubicBezTo>
                <a:cubicBezTo>
                  <a:pt x="4767706" y="3788202"/>
                  <a:pt x="4542733" y="4194748"/>
                  <a:pt x="4172201" y="4426986"/>
                </a:cubicBezTo>
                <a:cubicBezTo>
                  <a:pt x="3407525" y="4894849"/>
                  <a:pt x="2938833" y="5724579"/>
                  <a:pt x="2932858" y="6621008"/>
                </a:cubicBezTo>
                <a:lnTo>
                  <a:pt x="4062100" y="6621008"/>
                </a:lnTo>
                <a:cubicBezTo>
                  <a:pt x="4069299" y="6113132"/>
                  <a:pt x="4338237" y="5644967"/>
                  <a:pt x="4773334" y="5382889"/>
                </a:cubicBezTo>
                <a:cubicBezTo>
                  <a:pt x="5556661" y="4893984"/>
                  <a:pt x="5988144" y="3997479"/>
                  <a:pt x="5881590" y="3080271"/>
                </a:cubicBezTo>
                <a:cubicBezTo>
                  <a:pt x="5737171" y="1846240"/>
                  <a:pt x="4680531" y="941014"/>
                  <a:pt x="3464416" y="959612"/>
                </a:cubicBezTo>
                <a:close/>
                <a:moveTo>
                  <a:pt x="0" y="0"/>
                </a:moveTo>
                <a:lnTo>
                  <a:pt x="6929967" y="0"/>
                </a:lnTo>
                <a:lnTo>
                  <a:pt x="6929967" y="10004948"/>
                </a:lnTo>
                <a:lnTo>
                  <a:pt x="0" y="10004948"/>
                </a:lnTo>
                <a:close/>
              </a:path>
            </a:pathLst>
          </a:custGeom>
          <a:solidFill>
            <a:srgbClr val="FFF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3785878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a:xfrm>
            <a:off x="1142999" y="490514"/>
            <a:ext cx="16002002" cy="533399"/>
          </a:xfrm>
        </p:spPr>
        <p:txBody>
          <a:bodyPr lIns="91440" tIns="45720" rIns="91440" bIns="45720" anchor="ctr"/>
          <a:lstStyle/>
          <a:p>
            <a:r>
              <a:rPr lang="en-GB" sz="2800">
                <a:solidFill>
                  <a:schemeClr val="accent1"/>
                </a:solidFill>
              </a:rPr>
              <a:t>Beyond the buzzwords</a:t>
            </a:r>
            <a:br>
              <a:rPr lang="en-US" sz="2800"/>
            </a:br>
            <a:r>
              <a:rPr lang="en-US" sz="2800"/>
              <a:t>How you can put tech to work for you</a:t>
            </a:r>
          </a:p>
        </p:txBody>
      </p:sp>
      <p:pic>
        <p:nvPicPr>
          <p:cNvPr id="3" name="Picture 3">
            <a:extLst>
              <a:ext uri="{FF2B5EF4-FFF2-40B4-BE49-F238E27FC236}">
                <a16:creationId xmlns:a16="http://schemas.microsoft.com/office/drawing/2014/main" id="{1F6C4712-6022-0A6A-34A2-A05D29A05F7D}"/>
              </a:ext>
            </a:extLst>
          </p:cNvPr>
          <p:cNvPicPr>
            <a:picLocks noChangeAspect="1"/>
          </p:cNvPicPr>
          <p:nvPr/>
        </p:nvPicPr>
        <p:blipFill>
          <a:blip r:embed="rId3"/>
          <a:stretch>
            <a:fillRect/>
          </a:stretch>
        </p:blipFill>
        <p:spPr>
          <a:xfrm>
            <a:off x="542260" y="2230179"/>
            <a:ext cx="8059478" cy="8059478"/>
          </a:xfrm>
          <a:prstGeom prst="rect">
            <a:avLst/>
          </a:prstGeom>
          <a:effectLst>
            <a:softEdge rad="63500"/>
          </a:effectLst>
        </p:spPr>
      </p:pic>
      <p:sp>
        <p:nvSpPr>
          <p:cNvPr id="70" name="Title 4">
            <a:extLst>
              <a:ext uri="{FF2B5EF4-FFF2-40B4-BE49-F238E27FC236}">
                <a16:creationId xmlns:a16="http://schemas.microsoft.com/office/drawing/2014/main" id="{6C16F9F6-420F-386B-0400-723CCC4C4077}"/>
              </a:ext>
            </a:extLst>
          </p:cNvPr>
          <p:cNvSpPr txBox="1">
            <a:spLocks/>
          </p:cNvSpPr>
          <p:nvPr/>
        </p:nvSpPr>
        <p:spPr>
          <a:xfrm>
            <a:off x="1149201" y="332268"/>
            <a:ext cx="16002002"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endParaRPr lang="en-US" sz="2800"/>
          </a:p>
        </p:txBody>
      </p:sp>
      <p:grpSp>
        <p:nvGrpSpPr>
          <p:cNvPr id="31" name="Group 30">
            <a:extLst>
              <a:ext uri="{FF2B5EF4-FFF2-40B4-BE49-F238E27FC236}">
                <a16:creationId xmlns:a16="http://schemas.microsoft.com/office/drawing/2014/main" id="{08E4DDC0-99FA-50B7-904B-AE0997B22FC2}"/>
              </a:ext>
            </a:extLst>
          </p:cNvPr>
          <p:cNvGrpSpPr/>
          <p:nvPr/>
        </p:nvGrpSpPr>
        <p:grpSpPr>
          <a:xfrm>
            <a:off x="4548626" y="2351667"/>
            <a:ext cx="2702075" cy="914400"/>
            <a:chOff x="4548626" y="2351667"/>
            <a:chExt cx="2702075" cy="914400"/>
          </a:xfrm>
        </p:grpSpPr>
        <p:sp>
          <p:nvSpPr>
            <p:cNvPr id="8" name="Oval 7">
              <a:extLst>
                <a:ext uri="{FF2B5EF4-FFF2-40B4-BE49-F238E27FC236}">
                  <a16:creationId xmlns:a16="http://schemas.microsoft.com/office/drawing/2014/main" id="{AFB4C428-ABA4-E241-B0BC-2C751FA52108}"/>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2" name="Title 4">
              <a:extLst>
                <a:ext uri="{FF2B5EF4-FFF2-40B4-BE49-F238E27FC236}">
                  <a16:creationId xmlns:a16="http://schemas.microsoft.com/office/drawing/2014/main" id="{D2B7DD8D-923A-C4D5-9B78-2DDBBF8719A8}"/>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AI</a:t>
              </a:r>
            </a:p>
          </p:txBody>
        </p:sp>
      </p:grpSp>
      <p:grpSp>
        <p:nvGrpSpPr>
          <p:cNvPr id="33" name="Group 32">
            <a:extLst>
              <a:ext uri="{FF2B5EF4-FFF2-40B4-BE49-F238E27FC236}">
                <a16:creationId xmlns:a16="http://schemas.microsoft.com/office/drawing/2014/main" id="{E9781CE4-9431-8476-E8FE-3B5CE31D2D7D}"/>
              </a:ext>
            </a:extLst>
          </p:cNvPr>
          <p:cNvGrpSpPr/>
          <p:nvPr/>
        </p:nvGrpSpPr>
        <p:grpSpPr>
          <a:xfrm>
            <a:off x="947368" y="6039077"/>
            <a:ext cx="8991601" cy="914400"/>
            <a:chOff x="947368" y="6039077"/>
            <a:chExt cx="8991601" cy="914400"/>
          </a:xfrm>
        </p:grpSpPr>
        <p:sp>
          <p:nvSpPr>
            <p:cNvPr id="6" name="Oval 5">
              <a:extLst>
                <a:ext uri="{FF2B5EF4-FFF2-40B4-BE49-F238E27FC236}">
                  <a16:creationId xmlns:a16="http://schemas.microsoft.com/office/drawing/2014/main" id="{67169CAD-DDC1-50C5-3A5E-9A0A73DABBDC}"/>
                </a:ext>
              </a:extLst>
            </p:cNvPr>
            <p:cNvSpPr/>
            <p:nvPr/>
          </p:nvSpPr>
          <p:spPr>
            <a:xfrm>
              <a:off x="4985264" y="603907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4" name="Title 4">
              <a:extLst>
                <a:ext uri="{FF2B5EF4-FFF2-40B4-BE49-F238E27FC236}">
                  <a16:creationId xmlns:a16="http://schemas.microsoft.com/office/drawing/2014/main" id="{A641950D-CB50-904F-559C-4B98E0312385}"/>
                </a:ext>
              </a:extLst>
            </p:cNvPr>
            <p:cNvSpPr txBox="1">
              <a:spLocks/>
            </p:cNvSpPr>
            <p:nvPr/>
          </p:nvSpPr>
          <p:spPr>
            <a:xfrm>
              <a:off x="947368" y="6218552"/>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IoT</a:t>
              </a:r>
            </a:p>
          </p:txBody>
        </p:sp>
      </p:grpSp>
      <p:grpSp>
        <p:nvGrpSpPr>
          <p:cNvPr id="34" name="Group 33">
            <a:extLst>
              <a:ext uri="{FF2B5EF4-FFF2-40B4-BE49-F238E27FC236}">
                <a16:creationId xmlns:a16="http://schemas.microsoft.com/office/drawing/2014/main" id="{D70B079A-5485-C678-26F0-3BB881E158EB}"/>
              </a:ext>
            </a:extLst>
          </p:cNvPr>
          <p:cNvGrpSpPr/>
          <p:nvPr/>
        </p:nvGrpSpPr>
        <p:grpSpPr>
          <a:xfrm>
            <a:off x="2623819" y="7251512"/>
            <a:ext cx="8991601" cy="914400"/>
            <a:chOff x="2623819" y="7251512"/>
            <a:chExt cx="8991601" cy="914400"/>
          </a:xfrm>
        </p:grpSpPr>
        <p:sp>
          <p:nvSpPr>
            <p:cNvPr id="13" name="Oval 12">
              <a:extLst>
                <a:ext uri="{FF2B5EF4-FFF2-40B4-BE49-F238E27FC236}">
                  <a16:creationId xmlns:a16="http://schemas.microsoft.com/office/drawing/2014/main" id="{61D5D47F-B711-4506-F96C-75243EB26AC3}"/>
                </a:ext>
              </a:extLst>
            </p:cNvPr>
            <p:cNvSpPr/>
            <p:nvPr/>
          </p:nvSpPr>
          <p:spPr>
            <a:xfrm>
              <a:off x="6662420" y="725151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7" name="Title 4">
              <a:extLst>
                <a:ext uri="{FF2B5EF4-FFF2-40B4-BE49-F238E27FC236}">
                  <a16:creationId xmlns:a16="http://schemas.microsoft.com/office/drawing/2014/main" id="{BCA7DC81-22F4-D0FA-2A90-7AB8440C65EB}"/>
                </a:ext>
              </a:extLst>
            </p:cNvPr>
            <p:cNvSpPr txBox="1">
              <a:spLocks/>
            </p:cNvSpPr>
            <p:nvPr/>
          </p:nvSpPr>
          <p:spPr>
            <a:xfrm>
              <a:off x="2623819" y="7475373"/>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RPA</a:t>
              </a:r>
            </a:p>
          </p:txBody>
        </p:sp>
      </p:grpSp>
      <p:cxnSp>
        <p:nvCxnSpPr>
          <p:cNvPr id="12" name="Straight Connector 11">
            <a:extLst>
              <a:ext uri="{FF2B5EF4-FFF2-40B4-BE49-F238E27FC236}">
                <a16:creationId xmlns:a16="http://schemas.microsoft.com/office/drawing/2014/main" id="{879DAF45-CADE-6DD2-3CBB-E07D133F16C9}"/>
              </a:ext>
            </a:extLst>
          </p:cNvPr>
          <p:cNvCxnSpPr>
            <a:cxnSpLocks/>
          </p:cNvCxnSpPr>
          <p:nvPr/>
        </p:nvCxnSpPr>
        <p:spPr>
          <a:xfrm flipV="1">
            <a:off x="6357569" y="2201819"/>
            <a:ext cx="3829168" cy="604132"/>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33D0CB-D37F-7624-32E3-AE5E76732F3F}"/>
              </a:ext>
            </a:extLst>
          </p:cNvPr>
          <p:cNvSpPr txBox="1"/>
          <p:nvPr/>
        </p:nvSpPr>
        <p:spPr>
          <a:xfrm>
            <a:off x="10830148" y="243186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AI is used to analyze data, learn from it, and make decisions or predictions. It's the "thinking" part of the system.</a:t>
            </a:r>
            <a:endParaRPr lang="en-US" sz="1600">
              <a:solidFill>
                <a:schemeClr val="accent5"/>
              </a:solidFill>
            </a:endParaRPr>
          </a:p>
        </p:txBody>
      </p:sp>
      <p:sp>
        <p:nvSpPr>
          <p:cNvPr id="15" name="TextBox 14">
            <a:extLst>
              <a:ext uri="{FF2B5EF4-FFF2-40B4-BE49-F238E27FC236}">
                <a16:creationId xmlns:a16="http://schemas.microsoft.com/office/drawing/2014/main" id="{D40EB2C9-2E94-7920-1157-28C846BBA71F}"/>
              </a:ext>
            </a:extLst>
          </p:cNvPr>
          <p:cNvSpPr txBox="1"/>
          <p:nvPr/>
        </p:nvSpPr>
        <p:spPr>
          <a:xfrm>
            <a:off x="10831055" y="1940595"/>
            <a:ext cx="4536164" cy="584775"/>
          </a:xfrm>
          <a:prstGeom prst="rect">
            <a:avLst/>
          </a:prstGeom>
          <a:noFill/>
        </p:spPr>
        <p:txBody>
          <a:bodyPr wrap="square" rtlCol="0">
            <a:spAutoFit/>
          </a:bodyPr>
          <a:lstStyle/>
          <a:p>
            <a:r>
              <a:rPr lang="en-US" sz="3200">
                <a:solidFill>
                  <a:schemeClr val="accent5"/>
                </a:solidFill>
                <a:latin typeface="+mj-lt"/>
              </a:rPr>
              <a:t>The brains</a:t>
            </a:r>
            <a:endParaRPr lang="uk-UA" sz="3200">
              <a:solidFill>
                <a:schemeClr val="accent5"/>
              </a:solidFill>
              <a:latin typeface="+mj-lt"/>
            </a:endParaRPr>
          </a:p>
        </p:txBody>
      </p:sp>
      <p:cxnSp>
        <p:nvCxnSpPr>
          <p:cNvPr id="16" name="Straight Connector 15">
            <a:extLst>
              <a:ext uri="{FF2B5EF4-FFF2-40B4-BE49-F238E27FC236}">
                <a16:creationId xmlns:a16="http://schemas.microsoft.com/office/drawing/2014/main" id="{0D5D599C-C047-A3DB-1402-111EDAEBD7EA}"/>
              </a:ext>
            </a:extLst>
          </p:cNvPr>
          <p:cNvCxnSpPr>
            <a:cxnSpLocks/>
          </p:cNvCxnSpPr>
          <p:nvPr/>
        </p:nvCxnSpPr>
        <p:spPr>
          <a:xfrm flipV="1">
            <a:off x="5899664" y="5405809"/>
            <a:ext cx="4576368" cy="82011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0B0458-F2C1-0259-5EFC-8F8FA041CED9}"/>
              </a:ext>
            </a:extLst>
          </p:cNvPr>
          <p:cNvSpPr txBox="1"/>
          <p:nvPr/>
        </p:nvSpPr>
        <p:spPr>
          <a:xfrm>
            <a:off x="10832756" y="563615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IoT devices collect data from its internal and external environment, much like our senses do.</a:t>
            </a:r>
            <a:endParaRPr lang="en-US" sz="1600">
              <a:solidFill>
                <a:schemeClr val="accent5"/>
              </a:solidFill>
            </a:endParaRPr>
          </a:p>
        </p:txBody>
      </p:sp>
      <p:sp>
        <p:nvSpPr>
          <p:cNvPr id="20" name="TextBox 19">
            <a:extLst>
              <a:ext uri="{FF2B5EF4-FFF2-40B4-BE49-F238E27FC236}">
                <a16:creationId xmlns:a16="http://schemas.microsoft.com/office/drawing/2014/main" id="{B1322CA1-DC48-75E5-C9F5-58695976AE9D}"/>
              </a:ext>
            </a:extLst>
          </p:cNvPr>
          <p:cNvSpPr txBox="1"/>
          <p:nvPr/>
        </p:nvSpPr>
        <p:spPr>
          <a:xfrm>
            <a:off x="10749938" y="5089016"/>
            <a:ext cx="4536164" cy="584775"/>
          </a:xfrm>
          <a:prstGeom prst="rect">
            <a:avLst/>
          </a:prstGeom>
          <a:noFill/>
        </p:spPr>
        <p:txBody>
          <a:bodyPr wrap="square" rtlCol="0">
            <a:spAutoFit/>
          </a:bodyPr>
          <a:lstStyle/>
          <a:p>
            <a:r>
              <a:rPr lang="en-US" sz="3200">
                <a:solidFill>
                  <a:schemeClr val="accent5"/>
                </a:solidFill>
                <a:latin typeface="+mj-lt"/>
              </a:rPr>
              <a:t>The sensors</a:t>
            </a:r>
            <a:endParaRPr lang="uk-UA" sz="3200">
              <a:solidFill>
                <a:schemeClr val="accent5"/>
              </a:solidFill>
              <a:latin typeface="+mj-lt"/>
            </a:endParaRPr>
          </a:p>
        </p:txBody>
      </p:sp>
      <p:sp>
        <p:nvSpPr>
          <p:cNvPr id="25" name="TextBox 24">
            <a:extLst>
              <a:ext uri="{FF2B5EF4-FFF2-40B4-BE49-F238E27FC236}">
                <a16:creationId xmlns:a16="http://schemas.microsoft.com/office/drawing/2014/main" id="{E62F801A-876E-0F54-F431-296787B4F23C}"/>
              </a:ext>
            </a:extLst>
          </p:cNvPr>
          <p:cNvSpPr txBox="1"/>
          <p:nvPr/>
        </p:nvSpPr>
        <p:spPr>
          <a:xfrm>
            <a:off x="10832367" y="7335122"/>
            <a:ext cx="4672598" cy="338554"/>
          </a:xfrm>
          <a:prstGeom prst="rect">
            <a:avLst/>
          </a:prstGeom>
          <a:noFill/>
        </p:spPr>
        <p:txBody>
          <a:bodyPr wrap="square" lIns="91440" tIns="45720" rIns="91440" bIns="45720" rtlCol="0" anchor="t">
            <a:spAutoFit/>
          </a:bodyPr>
          <a:lstStyle/>
          <a:p>
            <a:r>
              <a:rPr lang="en-US" sz="1600">
                <a:solidFill>
                  <a:schemeClr val="accent5"/>
                </a:solidFill>
              </a:rPr>
              <a:t>RPA executes tasks and actions</a:t>
            </a:r>
          </a:p>
        </p:txBody>
      </p:sp>
      <p:sp>
        <p:nvSpPr>
          <p:cNvPr id="26" name="TextBox 25">
            <a:extLst>
              <a:ext uri="{FF2B5EF4-FFF2-40B4-BE49-F238E27FC236}">
                <a16:creationId xmlns:a16="http://schemas.microsoft.com/office/drawing/2014/main" id="{943E79BD-AA52-1ED8-BA70-7634E8601A57}"/>
              </a:ext>
            </a:extLst>
          </p:cNvPr>
          <p:cNvSpPr txBox="1"/>
          <p:nvPr/>
        </p:nvSpPr>
        <p:spPr>
          <a:xfrm>
            <a:off x="10829598" y="6750347"/>
            <a:ext cx="4536164" cy="584775"/>
          </a:xfrm>
          <a:prstGeom prst="rect">
            <a:avLst/>
          </a:prstGeom>
          <a:noFill/>
        </p:spPr>
        <p:txBody>
          <a:bodyPr wrap="square" rtlCol="0">
            <a:spAutoFit/>
          </a:bodyPr>
          <a:lstStyle/>
          <a:p>
            <a:r>
              <a:rPr lang="en-US" sz="3200">
                <a:solidFill>
                  <a:schemeClr val="accent5"/>
                </a:solidFill>
                <a:latin typeface="+mj-lt"/>
              </a:rPr>
              <a:t>The hands</a:t>
            </a:r>
            <a:endParaRPr lang="uk-UA" sz="3200">
              <a:solidFill>
                <a:schemeClr val="accent5"/>
              </a:solidFill>
              <a:latin typeface="+mj-lt"/>
            </a:endParaRPr>
          </a:p>
        </p:txBody>
      </p:sp>
      <p:grpSp>
        <p:nvGrpSpPr>
          <p:cNvPr id="32" name="Group 31">
            <a:extLst>
              <a:ext uri="{FF2B5EF4-FFF2-40B4-BE49-F238E27FC236}">
                <a16:creationId xmlns:a16="http://schemas.microsoft.com/office/drawing/2014/main" id="{CABE3FDA-85E3-7BFF-A027-898EC7E54AC3}"/>
              </a:ext>
            </a:extLst>
          </p:cNvPr>
          <p:cNvGrpSpPr/>
          <p:nvPr/>
        </p:nvGrpSpPr>
        <p:grpSpPr>
          <a:xfrm>
            <a:off x="4850967" y="3971532"/>
            <a:ext cx="2702075" cy="914400"/>
            <a:chOff x="4850967" y="3971532"/>
            <a:chExt cx="2702075" cy="914400"/>
          </a:xfrm>
        </p:grpSpPr>
        <p:sp>
          <p:nvSpPr>
            <p:cNvPr id="10" name="Oval 9">
              <a:extLst>
                <a:ext uri="{FF2B5EF4-FFF2-40B4-BE49-F238E27FC236}">
                  <a16:creationId xmlns:a16="http://schemas.microsoft.com/office/drawing/2014/main" id="{1A4B37B8-3650-6D11-E804-BA7707D887D6}"/>
                </a:ext>
              </a:extLst>
            </p:cNvPr>
            <p:cNvSpPr/>
            <p:nvPr/>
          </p:nvSpPr>
          <p:spPr>
            <a:xfrm>
              <a:off x="5743053" y="397153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11" name="Title 4">
              <a:extLst>
                <a:ext uri="{FF2B5EF4-FFF2-40B4-BE49-F238E27FC236}">
                  <a16:creationId xmlns:a16="http://schemas.microsoft.com/office/drawing/2014/main" id="{A44B683D-B79F-8B15-E695-610DEAB65EC0}"/>
                </a:ext>
              </a:extLst>
            </p:cNvPr>
            <p:cNvSpPr txBox="1">
              <a:spLocks/>
            </p:cNvSpPr>
            <p:nvPr/>
          </p:nvSpPr>
          <p:spPr>
            <a:xfrm>
              <a:off x="4850967" y="4164489"/>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API</a:t>
              </a:r>
            </a:p>
          </p:txBody>
        </p:sp>
      </p:grpSp>
      <p:cxnSp>
        <p:nvCxnSpPr>
          <p:cNvPr id="17" name="Straight Connector 16">
            <a:extLst>
              <a:ext uri="{FF2B5EF4-FFF2-40B4-BE49-F238E27FC236}">
                <a16:creationId xmlns:a16="http://schemas.microsoft.com/office/drawing/2014/main" id="{CE0E33AB-F25D-20BD-6387-6B4E923C796A}"/>
              </a:ext>
            </a:extLst>
          </p:cNvPr>
          <p:cNvCxnSpPr>
            <a:cxnSpLocks/>
          </p:cNvCxnSpPr>
          <p:nvPr/>
        </p:nvCxnSpPr>
        <p:spPr>
          <a:xfrm flipV="1">
            <a:off x="6657453" y="3787815"/>
            <a:ext cx="3818579" cy="543721"/>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E82A29-7C0F-33D9-0ADD-36E3ADB408B0}"/>
              </a:ext>
            </a:extLst>
          </p:cNvPr>
          <p:cNvSpPr txBox="1"/>
          <p:nvPr/>
        </p:nvSpPr>
        <p:spPr>
          <a:xfrm>
            <a:off x="10828597" y="3512342"/>
            <a:ext cx="4536164" cy="584775"/>
          </a:xfrm>
          <a:prstGeom prst="rect">
            <a:avLst/>
          </a:prstGeom>
          <a:noFill/>
        </p:spPr>
        <p:txBody>
          <a:bodyPr wrap="square" lIns="91440" tIns="45720" rIns="91440" bIns="45720" rtlCol="0" anchor="t">
            <a:spAutoFit/>
          </a:bodyPr>
          <a:lstStyle/>
          <a:p>
            <a:r>
              <a:rPr lang="en-US" sz="3200">
                <a:solidFill>
                  <a:schemeClr val="accent5"/>
                </a:solidFill>
                <a:latin typeface="+mj-lt"/>
              </a:rPr>
              <a:t>The ears and mouth</a:t>
            </a:r>
            <a:endParaRPr lang="uk-UA" sz="3200">
              <a:solidFill>
                <a:schemeClr val="accent5"/>
              </a:solidFill>
              <a:latin typeface="+mj-lt"/>
            </a:endParaRPr>
          </a:p>
        </p:txBody>
      </p:sp>
      <p:sp>
        <p:nvSpPr>
          <p:cNvPr id="27" name="TextBox 26">
            <a:extLst>
              <a:ext uri="{FF2B5EF4-FFF2-40B4-BE49-F238E27FC236}">
                <a16:creationId xmlns:a16="http://schemas.microsoft.com/office/drawing/2014/main" id="{AF671E06-4AF7-3DE4-20BB-48F29A72F2B3}"/>
              </a:ext>
            </a:extLst>
          </p:cNvPr>
          <p:cNvSpPr txBox="1"/>
          <p:nvPr/>
        </p:nvSpPr>
        <p:spPr>
          <a:xfrm>
            <a:off x="10831365" y="4097210"/>
            <a:ext cx="4672598" cy="830997"/>
          </a:xfrm>
          <a:prstGeom prst="rect">
            <a:avLst/>
          </a:prstGeom>
          <a:noFill/>
        </p:spPr>
        <p:txBody>
          <a:bodyPr wrap="square" lIns="91440" tIns="45720" rIns="91440" bIns="45720" rtlCol="0" anchor="t">
            <a:spAutoFit/>
          </a:bodyPr>
          <a:lstStyle/>
          <a:p>
            <a:r>
              <a:rPr lang="en-US" sz="1600">
                <a:solidFill>
                  <a:schemeClr val="accent5"/>
                </a:solidFill>
              </a:rPr>
              <a:t>APIs allow to send and receive data, which allows software to listen and speak to other software.</a:t>
            </a:r>
          </a:p>
        </p:txBody>
      </p:sp>
      <p:pic>
        <p:nvPicPr>
          <p:cNvPr id="9" name="Picture 8">
            <a:extLst>
              <a:ext uri="{FF2B5EF4-FFF2-40B4-BE49-F238E27FC236}">
                <a16:creationId xmlns:a16="http://schemas.microsoft.com/office/drawing/2014/main" id="{F7D7F707-65E9-3FFC-CAD1-AA3B166A7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01" b="89899" l="6149" r="94175">
                        <a14:foregroundMark x1="9061" y1="39057" x2="12298" y2="60606"/>
                        <a14:foregroundMark x1="12298" y1="60606" x2="11974" y2="60943"/>
                        <a14:foregroundMark x1="16828" y1="33333" x2="42718" y2="46465"/>
                        <a14:foregroundMark x1="42718" y1="46465" x2="62783" y2="46465"/>
                        <a14:foregroundMark x1="62783" y1="46465" x2="72492" y2="27273"/>
                        <a14:foregroundMark x1="72492" y1="27273" x2="55663" y2="18182"/>
                        <a14:foregroundMark x1="33981" y1="16162" x2="79612" y2="23906"/>
                        <a14:foregroundMark x1="79612" y1="23906" x2="94498" y2="37374"/>
                        <a14:foregroundMark x1="94498" y1="37374" x2="91262" y2="51515"/>
                        <a14:foregroundMark x1="61165" y1="85859" x2="66343" y2="86195"/>
                        <a14:foregroundMark x1="53398" y1="84848" x2="71521" y2="85185"/>
                        <a14:foregroundMark x1="10356" y1="62963" x2="28155" y2="71044"/>
                        <a14:foregroundMark x1="41424" y1="78114" x2="62136" y2="88215"/>
                        <a14:foregroundMark x1="87379" y1="65657" x2="92557" y2="56566"/>
                        <a14:foregroundMark x1="29126" y1="15825" x2="48867" y2="15488"/>
                        <a14:foregroundMark x1="48867" y1="15488" x2="68932" y2="18182"/>
                        <a14:foregroundMark x1="75405" y1="21886" x2="93204" y2="27946"/>
                        <a14:foregroundMark x1="91262" y1="26263" x2="75081" y2="20202"/>
                        <a14:foregroundMark x1="86408" y1="23232" x2="68608" y2="18519"/>
                        <a14:foregroundMark x1="90939" y1="23569" x2="33981" y2="14478"/>
                        <a14:foregroundMark x1="30421" y1="16498" x2="50162" y2="13468"/>
                        <a14:foregroundMark x1="50162" y1="13468" x2="88997" y2="22222"/>
                        <a14:foregroundMark x1="88997" y1="22222" x2="89320" y2="22559"/>
                        <a14:foregroundMark x1="47896" y1="17508" x2="35922" y2="14478"/>
                        <a14:foregroundMark x1="33333" y1="20539" x2="6796" y2="35354"/>
                        <a14:foregroundMark x1="12621" y1="32323" x2="33333" y2="20539"/>
                        <a14:foregroundMark x1="40777" y1="14478" x2="49191" y2="12121"/>
                        <a14:foregroundMark x1="34304" y1="30640" x2="43366" y2="36364"/>
                        <a14:foregroundMark x1="33010" y1="35354" x2="40129" y2="35690"/>
                        <a14:foregroundMark x1="60194" y1="84848" x2="72816" y2="86532"/>
                        <a14:foregroundMark x1="63754" y1="89226" x2="72816" y2="86532"/>
                        <a14:foregroundMark x1="59871" y1="89899" x2="76699" y2="83165"/>
                        <a14:foregroundMark x1="76699" y1="83165" x2="74110" y2="81145"/>
                        <a14:foregroundMark x1="72492" y1="84175" x2="79288" y2="77778"/>
                        <a14:foregroundMark x1="86731" y1="68013" x2="91909" y2="61616"/>
                        <a14:foregroundMark x1="89320" y1="61953" x2="77346" y2="76094"/>
                        <a14:foregroundMark x1="85761" y1="68350" x2="77670" y2="77778"/>
                        <a14:foregroundMark x1="74434" y1="84175" x2="88026" y2="61616"/>
                        <a14:foregroundMark x1="90939" y1="24242" x2="43042" y2="11448"/>
                        <a14:foregroundMark x1="47573" y1="12121" x2="29450" y2="17508"/>
                        <a14:foregroundMark x1="29450" y1="17508" x2="29450" y2="17508"/>
                        <a14:foregroundMark x1="27184" y1="15152" x2="44660" y2="10101"/>
                        <a14:foregroundMark x1="44660" y1="10101" x2="88997" y2="21212"/>
                      </a14:backgroundRemoval>
                    </a14:imgEffect>
                  </a14:imgLayer>
                </a14:imgProps>
              </a:ext>
            </a:extLst>
          </a:blip>
          <a:srcRect l="1330" t="10251" b="7434"/>
          <a:stretch/>
        </p:blipFill>
        <p:spPr>
          <a:xfrm>
            <a:off x="6682525" y="8116463"/>
            <a:ext cx="2670291" cy="2141159"/>
          </a:xfrm>
          <a:prstGeom prst="rect">
            <a:avLst/>
          </a:prstGeom>
          <a:effectLst>
            <a:softEdge rad="31750"/>
          </a:effectLst>
        </p:spPr>
      </p:pic>
      <p:cxnSp>
        <p:nvCxnSpPr>
          <p:cNvPr id="21" name="Straight Connector 20">
            <a:extLst>
              <a:ext uri="{FF2B5EF4-FFF2-40B4-BE49-F238E27FC236}">
                <a16:creationId xmlns:a16="http://schemas.microsoft.com/office/drawing/2014/main" id="{77D5C3B0-FC1F-B65F-99F8-2FE9DE70C664}"/>
              </a:ext>
            </a:extLst>
          </p:cNvPr>
          <p:cNvCxnSpPr>
            <a:cxnSpLocks/>
          </p:cNvCxnSpPr>
          <p:nvPr/>
        </p:nvCxnSpPr>
        <p:spPr>
          <a:xfrm flipV="1">
            <a:off x="7576820" y="7028131"/>
            <a:ext cx="3002995" cy="58963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4C6832D-4602-2CDD-697E-BF1778CEF690}"/>
              </a:ext>
            </a:extLst>
          </p:cNvPr>
          <p:cNvSpPr txBox="1"/>
          <p:nvPr/>
        </p:nvSpPr>
        <p:spPr>
          <a:xfrm>
            <a:off x="10973870" y="8818458"/>
            <a:ext cx="4672598" cy="584775"/>
          </a:xfrm>
          <a:prstGeom prst="rect">
            <a:avLst/>
          </a:prstGeom>
          <a:noFill/>
        </p:spPr>
        <p:txBody>
          <a:bodyPr wrap="square" lIns="91440" tIns="45720" rIns="91440" bIns="45720" rtlCol="0" anchor="t">
            <a:spAutoFit/>
          </a:bodyPr>
          <a:lstStyle/>
          <a:p>
            <a:r>
              <a:rPr lang="en-US" sz="1600" b="1">
                <a:solidFill>
                  <a:schemeClr val="tx2"/>
                </a:solidFill>
              </a:rPr>
              <a:t>SAP scripting API</a:t>
            </a:r>
            <a:r>
              <a:rPr lang="en-US" sz="1600">
                <a:solidFill>
                  <a:schemeClr val="tx2"/>
                </a:solidFill>
              </a:rPr>
              <a:t>,</a:t>
            </a:r>
            <a:r>
              <a:rPr lang="en-US" sz="1600" b="1">
                <a:solidFill>
                  <a:schemeClr val="tx2"/>
                </a:solidFill>
              </a:rPr>
              <a:t> </a:t>
            </a:r>
            <a:r>
              <a:rPr lang="en-US" sz="1600">
                <a:solidFill>
                  <a:schemeClr val="accent5"/>
                </a:solidFill>
                <a:ea typeface="+mn-lt"/>
                <a:cs typeface="+mn-lt"/>
              </a:rPr>
              <a:t>Microsoft Lists, Power Query, Power BI</a:t>
            </a:r>
          </a:p>
        </p:txBody>
      </p:sp>
      <p:sp>
        <p:nvSpPr>
          <p:cNvPr id="24" name="TextBox 23">
            <a:extLst>
              <a:ext uri="{FF2B5EF4-FFF2-40B4-BE49-F238E27FC236}">
                <a16:creationId xmlns:a16="http://schemas.microsoft.com/office/drawing/2014/main" id="{61B4E635-686D-CBAC-4E54-927270B518A9}"/>
              </a:ext>
            </a:extLst>
          </p:cNvPr>
          <p:cNvSpPr txBox="1"/>
          <p:nvPr/>
        </p:nvSpPr>
        <p:spPr>
          <a:xfrm>
            <a:off x="10911509" y="8290383"/>
            <a:ext cx="4536164" cy="584775"/>
          </a:xfrm>
          <a:prstGeom prst="rect">
            <a:avLst/>
          </a:prstGeom>
          <a:noFill/>
        </p:spPr>
        <p:txBody>
          <a:bodyPr wrap="square" lIns="91440" tIns="45720" rIns="91440" bIns="45720" rtlCol="0" anchor="t">
            <a:spAutoFit/>
          </a:bodyPr>
          <a:lstStyle/>
          <a:p>
            <a:r>
              <a:rPr lang="en-US" sz="3200">
                <a:latin typeface="+mj-lt"/>
              </a:rPr>
              <a:t>The tools</a:t>
            </a:r>
            <a:endParaRPr lang="uk-UA" sz="3200">
              <a:latin typeface="+mj-lt"/>
            </a:endParaRPr>
          </a:p>
        </p:txBody>
      </p:sp>
      <p:cxnSp>
        <p:nvCxnSpPr>
          <p:cNvPr id="29" name="Straight Connector 28">
            <a:extLst>
              <a:ext uri="{FF2B5EF4-FFF2-40B4-BE49-F238E27FC236}">
                <a16:creationId xmlns:a16="http://schemas.microsoft.com/office/drawing/2014/main" id="{4F679CAA-A3CB-6AA6-0661-B1BD52F1CDC4}"/>
              </a:ext>
            </a:extLst>
          </p:cNvPr>
          <p:cNvCxnSpPr>
            <a:cxnSpLocks/>
          </p:cNvCxnSpPr>
          <p:nvPr/>
        </p:nvCxnSpPr>
        <p:spPr>
          <a:xfrm flipV="1">
            <a:off x="9059342" y="8552601"/>
            <a:ext cx="1653372" cy="533266"/>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747E07F-5FA4-70C8-7B2E-42877F2B1D00}"/>
              </a:ext>
            </a:extLst>
          </p:cNvPr>
          <p:cNvGrpSpPr/>
          <p:nvPr/>
        </p:nvGrpSpPr>
        <p:grpSpPr>
          <a:xfrm>
            <a:off x="7330690" y="8927402"/>
            <a:ext cx="2702075" cy="914400"/>
            <a:chOff x="4548626" y="2351667"/>
            <a:chExt cx="2702075" cy="914400"/>
          </a:xfrm>
        </p:grpSpPr>
        <p:sp>
          <p:nvSpPr>
            <p:cNvPr id="39" name="Oval 38">
              <a:extLst>
                <a:ext uri="{FF2B5EF4-FFF2-40B4-BE49-F238E27FC236}">
                  <a16:creationId xmlns:a16="http://schemas.microsoft.com/office/drawing/2014/main" id="{3F6D32BD-5279-ABD0-77EA-7A7FEC3BF77F}"/>
                </a:ext>
              </a:extLst>
            </p:cNvPr>
            <p:cNvSpPr/>
            <p:nvPr/>
          </p:nvSpPr>
          <p:spPr>
            <a:xfrm>
              <a:off x="5443169" y="2351667"/>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0" name="Title 4">
              <a:extLst>
                <a:ext uri="{FF2B5EF4-FFF2-40B4-BE49-F238E27FC236}">
                  <a16:creationId xmlns:a16="http://schemas.microsoft.com/office/drawing/2014/main" id="{236CF023-E3E4-34B5-8BA5-1E440FE20ECE}"/>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Etc.</a:t>
              </a:r>
            </a:p>
          </p:txBody>
        </p:sp>
      </p:grpSp>
    </p:spTree>
    <p:extLst>
      <p:ext uri="{BB962C8B-B14F-4D97-AF65-F5344CB8AC3E}">
        <p14:creationId xmlns:p14="http://schemas.microsoft.com/office/powerpoint/2010/main" val="24685342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3333">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14:bounceEnd="73333">
                                          <p:cBhvr additive="base">
                                            <p:cTn id="7" dur="1500" fill="hold"/>
                                            <p:tgtEl>
                                              <p:spTgt spid="15"/>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3333">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14:bounceEnd="73333">
                                          <p:cBhvr additive="base">
                                            <p:cTn id="11" dur="1500" fill="hold"/>
                                            <p:tgtEl>
                                              <p:spTgt spid="14"/>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14:bounceEnd="73333">
                                          <p:cBhvr additive="base">
                                            <p:cTn id="15" dur="1500" fill="hold"/>
                                            <p:tgtEl>
                                              <p:spTgt spid="20"/>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14:bounceEnd="73333">
                                          <p:cBhvr additive="base">
                                            <p:cTn id="19" dur="1500" fill="hold"/>
                                            <p:tgtEl>
                                              <p:spTgt spid="18"/>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73333">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14:bounceEnd="73333">
                                          <p:cBhvr additive="base">
                                            <p:cTn id="23" dur="1500" fill="hold"/>
                                            <p:tgtEl>
                                              <p:spTgt spid="26"/>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73333">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14:bounceEnd="73333">
                                          <p:cBhvr additive="base">
                                            <p:cTn id="27" dur="1500" fill="hold"/>
                                            <p:tgtEl>
                                              <p:spTgt spid="25"/>
                                            </p:tgtEl>
                                            <p:attrNameLst>
                                              <p:attrName>ppt_x</p:attrName>
                                            </p:attrNameLst>
                                          </p:cBhvr>
                                          <p:tavLst>
                                            <p:tav tm="0">
                                              <p:val>
                                                <p:strVal val="1+#ppt_w/2"/>
                                              </p:val>
                                            </p:tav>
                                            <p:tav tm="100000">
                                              <p:val>
                                                <p:strVal val="#ppt_x"/>
                                              </p:val>
                                            </p:tav>
                                          </p:tavLst>
                                        </p:anim>
                                        <p:anim calcmode="lin" valueType="num" p14:bounceEnd="73333">
                                          <p:cBhvr additive="base">
                                            <p:cTn id="28" dur="1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73333">
                                      <p:stCondLst>
                                        <p:cond delay="200"/>
                                      </p:stCondLst>
                                      <p:childTnLst>
                                        <p:set>
                                          <p:cBhvr>
                                            <p:cTn id="30" dur="1" fill="hold">
                                              <p:stCondLst>
                                                <p:cond delay="0"/>
                                              </p:stCondLst>
                                            </p:cTn>
                                            <p:tgtEl>
                                              <p:spTgt spid="22"/>
                                            </p:tgtEl>
                                            <p:attrNameLst>
                                              <p:attrName>style.visibility</p:attrName>
                                            </p:attrNameLst>
                                          </p:cBhvr>
                                          <p:to>
                                            <p:strVal val="visible"/>
                                          </p:to>
                                        </p:set>
                                        <p:anim calcmode="lin" valueType="num" p14:bounceEnd="73333">
                                          <p:cBhvr additive="base">
                                            <p:cTn id="31" dur="1500" fill="hold"/>
                                            <p:tgtEl>
                                              <p:spTgt spid="22"/>
                                            </p:tgtEl>
                                            <p:attrNameLst>
                                              <p:attrName>ppt_x</p:attrName>
                                            </p:attrNameLst>
                                          </p:cBhvr>
                                          <p:tavLst>
                                            <p:tav tm="0">
                                              <p:val>
                                                <p:strVal val="1+#ppt_w/2"/>
                                              </p:val>
                                            </p:tav>
                                            <p:tav tm="100000">
                                              <p:val>
                                                <p:strVal val="#ppt_x"/>
                                              </p:val>
                                            </p:tav>
                                          </p:tavLst>
                                        </p:anim>
                                        <p:anim calcmode="lin" valueType="num" p14:bounceEnd="73333">
                                          <p:cBhvr additive="base">
                                            <p:cTn id="32" dur="1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73333">
                                      <p:stCondLst>
                                        <p:cond delay="200"/>
                                      </p:stCondLst>
                                      <p:childTnLst>
                                        <p:set>
                                          <p:cBhvr>
                                            <p:cTn id="34" dur="1" fill="hold">
                                              <p:stCondLst>
                                                <p:cond delay="0"/>
                                              </p:stCondLst>
                                            </p:cTn>
                                            <p:tgtEl>
                                              <p:spTgt spid="27"/>
                                            </p:tgtEl>
                                            <p:attrNameLst>
                                              <p:attrName>style.visibility</p:attrName>
                                            </p:attrNameLst>
                                          </p:cBhvr>
                                          <p:to>
                                            <p:strVal val="visible"/>
                                          </p:to>
                                        </p:set>
                                        <p:anim calcmode="lin" valueType="num" p14:bounceEnd="73333">
                                          <p:cBhvr additive="base">
                                            <p:cTn id="35" dur="1500" fill="hold"/>
                                            <p:tgtEl>
                                              <p:spTgt spid="27"/>
                                            </p:tgtEl>
                                            <p:attrNameLst>
                                              <p:attrName>ppt_x</p:attrName>
                                            </p:attrNameLst>
                                          </p:cBhvr>
                                          <p:tavLst>
                                            <p:tav tm="0">
                                              <p:val>
                                                <p:strVal val="1+#ppt_w/2"/>
                                              </p:val>
                                            </p:tav>
                                            <p:tav tm="100000">
                                              <p:val>
                                                <p:strVal val="#ppt_x"/>
                                              </p:val>
                                            </p:tav>
                                          </p:tavLst>
                                        </p:anim>
                                        <p:anim calcmode="lin" valueType="num" p14:bounceEnd="73333">
                                          <p:cBhvr additive="base">
                                            <p:cTn id="36" dur="1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73333">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14:bounceEnd="73333">
                                          <p:cBhvr additive="base">
                                            <p:cTn id="39" dur="1500" fill="hold"/>
                                            <p:tgtEl>
                                              <p:spTgt spid="31"/>
                                            </p:tgtEl>
                                            <p:attrNameLst>
                                              <p:attrName>ppt_x</p:attrName>
                                            </p:attrNameLst>
                                          </p:cBhvr>
                                          <p:tavLst>
                                            <p:tav tm="0">
                                              <p:val>
                                                <p:strVal val="1+#ppt_w/2"/>
                                              </p:val>
                                            </p:tav>
                                            <p:tav tm="100000">
                                              <p:val>
                                                <p:strVal val="#ppt_x"/>
                                              </p:val>
                                            </p:tav>
                                          </p:tavLst>
                                        </p:anim>
                                        <p:anim calcmode="lin" valueType="num" p14:bounceEnd="73333">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73333">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14:bounceEnd="73333">
                                          <p:cBhvr additive="base">
                                            <p:cTn id="43" dur="1500" fill="hold"/>
                                            <p:tgtEl>
                                              <p:spTgt spid="32"/>
                                            </p:tgtEl>
                                            <p:attrNameLst>
                                              <p:attrName>ppt_x</p:attrName>
                                            </p:attrNameLst>
                                          </p:cBhvr>
                                          <p:tavLst>
                                            <p:tav tm="0">
                                              <p:val>
                                                <p:strVal val="1+#ppt_w/2"/>
                                              </p:val>
                                            </p:tav>
                                            <p:tav tm="100000">
                                              <p:val>
                                                <p:strVal val="#ppt_x"/>
                                              </p:val>
                                            </p:tav>
                                          </p:tavLst>
                                        </p:anim>
                                        <p:anim calcmode="lin" valueType="num" p14:bounceEnd="73333">
                                          <p:cBhvr additive="base">
                                            <p:cTn id="44" dur="1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73333">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14:bounceEnd="73333">
                                          <p:cBhvr additive="base">
                                            <p:cTn id="47" dur="1500" fill="hold"/>
                                            <p:tgtEl>
                                              <p:spTgt spid="33"/>
                                            </p:tgtEl>
                                            <p:attrNameLst>
                                              <p:attrName>ppt_x</p:attrName>
                                            </p:attrNameLst>
                                          </p:cBhvr>
                                          <p:tavLst>
                                            <p:tav tm="0">
                                              <p:val>
                                                <p:strVal val="1+#ppt_w/2"/>
                                              </p:val>
                                            </p:tav>
                                            <p:tav tm="100000">
                                              <p:val>
                                                <p:strVal val="#ppt_x"/>
                                              </p:val>
                                            </p:tav>
                                          </p:tavLst>
                                        </p:anim>
                                        <p:anim calcmode="lin" valueType="num" p14:bounceEnd="73333">
                                          <p:cBhvr additive="base">
                                            <p:cTn id="48" dur="1500" fill="hold"/>
                                            <p:tgtEl>
                                              <p:spTgt spid="33"/>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73333">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14:bounceEnd="73333">
                                          <p:cBhvr additive="base">
                                            <p:cTn id="51" dur="1500" fill="hold"/>
                                            <p:tgtEl>
                                              <p:spTgt spid="34"/>
                                            </p:tgtEl>
                                            <p:attrNameLst>
                                              <p:attrName>ppt_x</p:attrName>
                                            </p:attrNameLst>
                                          </p:cBhvr>
                                          <p:tavLst>
                                            <p:tav tm="0">
                                              <p:val>
                                                <p:strVal val="1+#ppt_w/2"/>
                                              </p:val>
                                            </p:tav>
                                            <p:tav tm="100000">
                                              <p:val>
                                                <p:strVal val="#ppt_x"/>
                                              </p:val>
                                            </p:tav>
                                          </p:tavLst>
                                        </p:anim>
                                        <p:anim calcmode="lin" valueType="num" p14:bounceEnd="73333">
                                          <p:cBhvr additive="base">
                                            <p:cTn id="52" dur="1500" fill="hold"/>
                                            <p:tgtEl>
                                              <p:spTgt spid="34"/>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14:presetBounceEnd="73333">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14:bounceEnd="73333">
                                          <p:cBhvr additive="base">
                                            <p:cTn id="61" dur="1500" fill="hold"/>
                                            <p:tgtEl>
                                              <p:spTgt spid="12"/>
                                            </p:tgtEl>
                                            <p:attrNameLst>
                                              <p:attrName>ppt_x</p:attrName>
                                            </p:attrNameLst>
                                          </p:cBhvr>
                                          <p:tavLst>
                                            <p:tav tm="0">
                                              <p:val>
                                                <p:strVal val="#ppt_x"/>
                                              </p:val>
                                            </p:tav>
                                            <p:tav tm="100000">
                                              <p:val>
                                                <p:strVal val="#ppt_x"/>
                                              </p:val>
                                            </p:tav>
                                          </p:tavLst>
                                        </p:anim>
                                        <p:anim calcmode="lin" valueType="num" p14:bounceEnd="73333">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73333">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14:bounceEnd="73333">
                                          <p:cBhvr additive="base">
                                            <p:cTn id="65" dur="150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66" dur="1500" fill="hold"/>
                                            <p:tgtEl>
                                              <p:spTgt spid="17"/>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14:presetBounceEnd="73333">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14:bounceEnd="73333">
                                          <p:cBhvr additive="base">
                                            <p:cTn id="69" dur="1500" fill="hold"/>
                                            <p:tgtEl>
                                              <p:spTgt spid="16"/>
                                            </p:tgtEl>
                                            <p:attrNameLst>
                                              <p:attrName>ppt_x</p:attrName>
                                            </p:attrNameLst>
                                          </p:cBhvr>
                                          <p:tavLst>
                                            <p:tav tm="0">
                                              <p:val>
                                                <p:strVal val="#ppt_x"/>
                                              </p:val>
                                            </p:tav>
                                            <p:tav tm="100000">
                                              <p:val>
                                                <p:strVal val="#ppt_x"/>
                                              </p:val>
                                            </p:tav>
                                          </p:tavLst>
                                        </p:anim>
                                        <p:anim calcmode="lin" valueType="num" p14:bounceEnd="73333">
                                          <p:cBhvr additive="base">
                                            <p:cTn id="70" dur="1500" fill="hold"/>
                                            <p:tgtEl>
                                              <p:spTgt spid="16"/>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14:presetBounceEnd="73333">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14:bounceEnd="73333">
                                          <p:cBhvr additive="base">
                                            <p:cTn id="73" dur="1500" fill="hold"/>
                                            <p:tgtEl>
                                              <p:spTgt spid="21"/>
                                            </p:tgtEl>
                                            <p:attrNameLst>
                                              <p:attrName>ppt_x</p:attrName>
                                            </p:attrNameLst>
                                          </p:cBhvr>
                                          <p:tavLst>
                                            <p:tav tm="0">
                                              <p:val>
                                                <p:strVal val="#ppt_x"/>
                                              </p:val>
                                            </p:tav>
                                            <p:tav tm="100000">
                                              <p:val>
                                                <p:strVal val="#ppt_x"/>
                                              </p:val>
                                            </p:tav>
                                          </p:tavLst>
                                        </p:anim>
                                        <p:anim calcmode="lin" valueType="num" p14:bounceEnd="73333">
                                          <p:cBhvr additive="base">
                                            <p:cTn id="74" dur="1500" fill="hold"/>
                                            <p:tgtEl>
                                              <p:spTgt spid="21"/>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14:presetBounceEnd="73333">
                                      <p:stCondLst>
                                        <p:cond delay="200"/>
                                      </p:stCondLst>
                                      <p:childTnLst>
                                        <p:set>
                                          <p:cBhvr>
                                            <p:cTn id="76" dur="1" fill="hold">
                                              <p:stCondLst>
                                                <p:cond delay="0"/>
                                              </p:stCondLst>
                                            </p:cTn>
                                            <p:tgtEl>
                                              <p:spTgt spid="23"/>
                                            </p:tgtEl>
                                            <p:attrNameLst>
                                              <p:attrName>style.visibility</p:attrName>
                                            </p:attrNameLst>
                                          </p:cBhvr>
                                          <p:to>
                                            <p:strVal val="visible"/>
                                          </p:to>
                                        </p:set>
                                        <p:anim calcmode="lin" valueType="num" p14:bounceEnd="73333">
                                          <p:cBhvr additive="base">
                                            <p:cTn id="77" dur="1500" fill="hold"/>
                                            <p:tgtEl>
                                              <p:spTgt spid="23"/>
                                            </p:tgtEl>
                                            <p:attrNameLst>
                                              <p:attrName>ppt_x</p:attrName>
                                            </p:attrNameLst>
                                          </p:cBhvr>
                                          <p:tavLst>
                                            <p:tav tm="0">
                                              <p:val>
                                                <p:strVal val="1+#ppt_w/2"/>
                                              </p:val>
                                            </p:tav>
                                            <p:tav tm="100000">
                                              <p:val>
                                                <p:strVal val="#ppt_x"/>
                                              </p:val>
                                            </p:tav>
                                          </p:tavLst>
                                        </p:anim>
                                        <p:anim calcmode="lin" valueType="num" p14:bounceEnd="73333">
                                          <p:cBhvr additive="base">
                                            <p:cTn id="78" dur="1500" fill="hold"/>
                                            <p:tgtEl>
                                              <p:spTgt spid="23"/>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14:presetBounceEnd="73333">
                                      <p:stCondLst>
                                        <p:cond delay="200"/>
                                      </p:stCondLst>
                                      <p:childTnLst>
                                        <p:set>
                                          <p:cBhvr>
                                            <p:cTn id="80" dur="1" fill="hold">
                                              <p:stCondLst>
                                                <p:cond delay="0"/>
                                              </p:stCondLst>
                                            </p:cTn>
                                            <p:tgtEl>
                                              <p:spTgt spid="24"/>
                                            </p:tgtEl>
                                            <p:attrNameLst>
                                              <p:attrName>style.visibility</p:attrName>
                                            </p:attrNameLst>
                                          </p:cBhvr>
                                          <p:to>
                                            <p:strVal val="visible"/>
                                          </p:to>
                                        </p:set>
                                        <p:anim calcmode="lin" valueType="num" p14:bounceEnd="73333">
                                          <p:cBhvr additive="base">
                                            <p:cTn id="81" dur="1500" fill="hold"/>
                                            <p:tgtEl>
                                              <p:spTgt spid="24"/>
                                            </p:tgtEl>
                                            <p:attrNameLst>
                                              <p:attrName>ppt_x</p:attrName>
                                            </p:attrNameLst>
                                          </p:cBhvr>
                                          <p:tavLst>
                                            <p:tav tm="0">
                                              <p:val>
                                                <p:strVal val="1+#ppt_w/2"/>
                                              </p:val>
                                            </p:tav>
                                            <p:tav tm="100000">
                                              <p:val>
                                                <p:strVal val="#ppt_x"/>
                                              </p:val>
                                            </p:tav>
                                          </p:tavLst>
                                        </p:anim>
                                        <p:anim calcmode="lin" valueType="num" p14:bounceEnd="73333">
                                          <p:cBhvr additive="base">
                                            <p:cTn id="82" dur="1500" fill="hold"/>
                                            <p:tgtEl>
                                              <p:spTgt spid="24"/>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14:presetBounceEnd="73333">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14:bounceEnd="73333">
                                          <p:cBhvr additive="base">
                                            <p:cTn id="85" dur="1500" fill="hold"/>
                                            <p:tgtEl>
                                              <p:spTgt spid="38"/>
                                            </p:tgtEl>
                                            <p:attrNameLst>
                                              <p:attrName>ppt_x</p:attrName>
                                            </p:attrNameLst>
                                          </p:cBhvr>
                                          <p:tavLst>
                                            <p:tav tm="0">
                                              <p:val>
                                                <p:strVal val="1+#ppt_w/2"/>
                                              </p:val>
                                            </p:tav>
                                            <p:tav tm="100000">
                                              <p:val>
                                                <p:strVal val="#ppt_x"/>
                                              </p:val>
                                            </p:tav>
                                          </p:tavLst>
                                        </p:anim>
                                        <p:anim calcmode="lin" valueType="num" p14:bounceEnd="73333">
                                          <p:cBhvr additive="base">
                                            <p:cTn id="86" dur="1500" fill="hold"/>
                                            <p:tgtEl>
                                              <p:spTgt spid="38"/>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14:presetBounceEnd="73333">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14:bounceEnd="73333">
                                          <p:cBhvr additive="base">
                                            <p:cTn id="89" dur="1500" fill="hold"/>
                                            <p:tgtEl>
                                              <p:spTgt spid="29"/>
                                            </p:tgtEl>
                                            <p:attrNameLst>
                                              <p:attrName>ppt_x</p:attrName>
                                            </p:attrNameLst>
                                          </p:cBhvr>
                                          <p:tavLst>
                                            <p:tav tm="0">
                                              <p:val>
                                                <p:strVal val="#ppt_x"/>
                                              </p:val>
                                            </p:tav>
                                            <p:tav tm="100000">
                                              <p:val>
                                                <p:strVal val="#ppt_x"/>
                                              </p:val>
                                            </p:tav>
                                          </p:tavLst>
                                        </p:anim>
                                        <p:anim calcmode="lin" valueType="num" p14:bounceEnd="73333">
                                          <p:cBhvr additive="base">
                                            <p:cTn id="90" dur="1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5" grpId="0"/>
          <p:bldP spid="26" grpId="0"/>
          <p:bldP spid="22" grpId="0"/>
          <p:bldP spid="27"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1+#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1+#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1+#ppt_w/2"/>
                                              </p:val>
                                            </p:tav>
                                            <p:tav tm="100000">
                                              <p:val>
                                                <p:strVal val="#ppt_x"/>
                                              </p:val>
                                            </p:tav>
                                          </p:tavLst>
                                        </p:anim>
                                        <p:anim calcmode="lin" valueType="num">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1+#ppt_w/2"/>
                                              </p:val>
                                            </p:tav>
                                            <p:tav tm="100000">
                                              <p:val>
                                                <p:strVal val="#ppt_x"/>
                                              </p:val>
                                            </p:tav>
                                          </p:tavLst>
                                        </p:anim>
                                        <p:anim calcmode="lin" valueType="num">
                                          <p:cBhvr additive="base">
                                            <p:cTn id="20" dur="1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500" fill="hold"/>
                                            <p:tgtEl>
                                              <p:spTgt spid="26"/>
                                            </p:tgtEl>
                                            <p:attrNameLst>
                                              <p:attrName>ppt_x</p:attrName>
                                            </p:attrNameLst>
                                          </p:cBhvr>
                                          <p:tavLst>
                                            <p:tav tm="0">
                                              <p:val>
                                                <p:strVal val="1+#ppt_w/2"/>
                                              </p:val>
                                            </p:tav>
                                            <p:tav tm="100000">
                                              <p:val>
                                                <p:strVal val="#ppt_x"/>
                                              </p:val>
                                            </p:tav>
                                          </p:tavLst>
                                        </p:anim>
                                        <p:anim calcmode="lin" valueType="num">
                                          <p:cBhvr additive="base">
                                            <p:cTn id="24" dur="1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500" fill="hold"/>
                                            <p:tgtEl>
                                              <p:spTgt spid="25"/>
                                            </p:tgtEl>
                                            <p:attrNameLst>
                                              <p:attrName>ppt_x</p:attrName>
                                            </p:attrNameLst>
                                          </p:cBhvr>
                                          <p:tavLst>
                                            <p:tav tm="0">
                                              <p:val>
                                                <p:strVal val="1+#ppt_w/2"/>
                                              </p:val>
                                            </p:tav>
                                            <p:tav tm="100000">
                                              <p:val>
                                                <p:strVal val="#ppt_x"/>
                                              </p:val>
                                            </p:tav>
                                          </p:tavLst>
                                        </p:anim>
                                        <p:anim calcmode="lin" valueType="num">
                                          <p:cBhvr additive="base">
                                            <p:cTn id="28" dur="1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500" fill="hold"/>
                                            <p:tgtEl>
                                              <p:spTgt spid="22"/>
                                            </p:tgtEl>
                                            <p:attrNameLst>
                                              <p:attrName>ppt_x</p:attrName>
                                            </p:attrNameLst>
                                          </p:cBhvr>
                                          <p:tavLst>
                                            <p:tav tm="0">
                                              <p:val>
                                                <p:strVal val="1+#ppt_w/2"/>
                                              </p:val>
                                            </p:tav>
                                            <p:tav tm="100000">
                                              <p:val>
                                                <p:strVal val="#ppt_x"/>
                                              </p:val>
                                            </p:tav>
                                          </p:tavLst>
                                        </p:anim>
                                        <p:anim calcmode="lin" valueType="num">
                                          <p:cBhvr additive="base">
                                            <p:cTn id="32" dur="1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500" fill="hold"/>
                                            <p:tgtEl>
                                              <p:spTgt spid="27"/>
                                            </p:tgtEl>
                                            <p:attrNameLst>
                                              <p:attrName>ppt_x</p:attrName>
                                            </p:attrNameLst>
                                          </p:cBhvr>
                                          <p:tavLst>
                                            <p:tav tm="0">
                                              <p:val>
                                                <p:strVal val="1+#ppt_w/2"/>
                                              </p:val>
                                            </p:tav>
                                            <p:tav tm="100000">
                                              <p:val>
                                                <p:strVal val="#ppt_x"/>
                                              </p:val>
                                            </p:tav>
                                          </p:tavLst>
                                        </p:anim>
                                        <p:anim calcmode="lin" valueType="num">
                                          <p:cBhvr additive="base">
                                            <p:cTn id="36" dur="1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500" fill="hold"/>
                                            <p:tgtEl>
                                              <p:spTgt spid="31"/>
                                            </p:tgtEl>
                                            <p:attrNameLst>
                                              <p:attrName>ppt_x</p:attrName>
                                            </p:attrNameLst>
                                          </p:cBhvr>
                                          <p:tavLst>
                                            <p:tav tm="0">
                                              <p:val>
                                                <p:strVal val="1+#ppt_w/2"/>
                                              </p:val>
                                            </p:tav>
                                            <p:tav tm="100000">
                                              <p:val>
                                                <p:strVal val="#ppt_x"/>
                                              </p:val>
                                            </p:tav>
                                          </p:tavLst>
                                        </p:anim>
                                        <p:anim calcmode="lin" valueType="num">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500" fill="hold"/>
                                            <p:tgtEl>
                                              <p:spTgt spid="32"/>
                                            </p:tgtEl>
                                            <p:attrNameLst>
                                              <p:attrName>ppt_x</p:attrName>
                                            </p:attrNameLst>
                                          </p:cBhvr>
                                          <p:tavLst>
                                            <p:tav tm="0">
                                              <p:val>
                                                <p:strVal val="1+#ppt_w/2"/>
                                              </p:val>
                                            </p:tav>
                                            <p:tav tm="100000">
                                              <p:val>
                                                <p:strVal val="#ppt_x"/>
                                              </p:val>
                                            </p:tav>
                                          </p:tavLst>
                                        </p:anim>
                                        <p:anim calcmode="lin" valueType="num">
                                          <p:cBhvr additive="base">
                                            <p:cTn id="44" dur="1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1500" fill="hold"/>
                                            <p:tgtEl>
                                              <p:spTgt spid="33"/>
                                            </p:tgtEl>
                                            <p:attrNameLst>
                                              <p:attrName>ppt_x</p:attrName>
                                            </p:attrNameLst>
                                          </p:cBhvr>
                                          <p:tavLst>
                                            <p:tav tm="0">
                                              <p:val>
                                                <p:strVal val="1+#ppt_w/2"/>
                                              </p:val>
                                            </p:tav>
                                            <p:tav tm="100000">
                                              <p:val>
                                                <p:strVal val="#ppt_x"/>
                                              </p:val>
                                            </p:tav>
                                          </p:tavLst>
                                        </p:anim>
                                        <p:anim calcmode="lin" valueType="num">
                                          <p:cBhvr additive="base">
                                            <p:cTn id="48" dur="1500" fill="hold"/>
                                            <p:tgtEl>
                                              <p:spTgt spid="33"/>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1500" fill="hold"/>
                                            <p:tgtEl>
                                              <p:spTgt spid="34"/>
                                            </p:tgtEl>
                                            <p:attrNameLst>
                                              <p:attrName>ppt_x</p:attrName>
                                            </p:attrNameLst>
                                          </p:cBhvr>
                                          <p:tavLst>
                                            <p:tav tm="0">
                                              <p:val>
                                                <p:strVal val="1+#ppt_w/2"/>
                                              </p:val>
                                            </p:tav>
                                            <p:tav tm="100000">
                                              <p:val>
                                                <p:strVal val="#ppt_x"/>
                                              </p:val>
                                            </p:tav>
                                          </p:tavLst>
                                        </p:anim>
                                        <p:anim calcmode="lin" valueType="num">
                                          <p:cBhvr additive="base">
                                            <p:cTn id="52" dur="1500" fill="hold"/>
                                            <p:tgtEl>
                                              <p:spTgt spid="34"/>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1500" fill="hold"/>
                                            <p:tgtEl>
                                              <p:spTgt spid="12"/>
                                            </p:tgtEl>
                                            <p:attrNameLst>
                                              <p:attrName>ppt_x</p:attrName>
                                            </p:attrNameLst>
                                          </p:cBhvr>
                                          <p:tavLst>
                                            <p:tav tm="0">
                                              <p:val>
                                                <p:strVal val="#ppt_x"/>
                                              </p:val>
                                            </p:tav>
                                            <p:tav tm="100000">
                                              <p:val>
                                                <p:strVal val="#ppt_x"/>
                                              </p:val>
                                            </p:tav>
                                          </p:tavLst>
                                        </p:anim>
                                        <p:anim calcmode="lin" valueType="num">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1500" fill="hold"/>
                                            <p:tgtEl>
                                              <p:spTgt spid="17"/>
                                            </p:tgtEl>
                                            <p:attrNameLst>
                                              <p:attrName>ppt_x</p:attrName>
                                            </p:attrNameLst>
                                          </p:cBhvr>
                                          <p:tavLst>
                                            <p:tav tm="0">
                                              <p:val>
                                                <p:strVal val="#ppt_x"/>
                                              </p:val>
                                            </p:tav>
                                            <p:tav tm="100000">
                                              <p:val>
                                                <p:strVal val="#ppt_x"/>
                                              </p:val>
                                            </p:tav>
                                          </p:tavLst>
                                        </p:anim>
                                        <p:anim calcmode="lin" valueType="num">
                                          <p:cBhvr additive="base">
                                            <p:cTn id="66" dur="1500" fill="hold"/>
                                            <p:tgtEl>
                                              <p:spTgt spid="17"/>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1500" fill="hold"/>
                                            <p:tgtEl>
                                              <p:spTgt spid="16"/>
                                            </p:tgtEl>
                                            <p:attrNameLst>
                                              <p:attrName>ppt_x</p:attrName>
                                            </p:attrNameLst>
                                          </p:cBhvr>
                                          <p:tavLst>
                                            <p:tav tm="0">
                                              <p:val>
                                                <p:strVal val="#ppt_x"/>
                                              </p:val>
                                            </p:tav>
                                            <p:tav tm="100000">
                                              <p:val>
                                                <p:strVal val="#ppt_x"/>
                                              </p:val>
                                            </p:tav>
                                          </p:tavLst>
                                        </p:anim>
                                        <p:anim calcmode="lin" valueType="num">
                                          <p:cBhvr additive="base">
                                            <p:cTn id="70" dur="1500" fill="hold"/>
                                            <p:tgtEl>
                                              <p:spTgt spid="16"/>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1500" fill="hold"/>
                                            <p:tgtEl>
                                              <p:spTgt spid="21"/>
                                            </p:tgtEl>
                                            <p:attrNameLst>
                                              <p:attrName>ppt_x</p:attrName>
                                            </p:attrNameLst>
                                          </p:cBhvr>
                                          <p:tavLst>
                                            <p:tav tm="0">
                                              <p:val>
                                                <p:strVal val="#ppt_x"/>
                                              </p:val>
                                            </p:tav>
                                            <p:tav tm="100000">
                                              <p:val>
                                                <p:strVal val="#ppt_x"/>
                                              </p:val>
                                            </p:tav>
                                          </p:tavLst>
                                        </p:anim>
                                        <p:anim calcmode="lin" valueType="num">
                                          <p:cBhvr additive="base">
                                            <p:cTn id="74" dur="1500" fill="hold"/>
                                            <p:tgtEl>
                                              <p:spTgt spid="21"/>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stCondLst>
                                        <p:cond delay="20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1500" fill="hold"/>
                                            <p:tgtEl>
                                              <p:spTgt spid="23"/>
                                            </p:tgtEl>
                                            <p:attrNameLst>
                                              <p:attrName>ppt_x</p:attrName>
                                            </p:attrNameLst>
                                          </p:cBhvr>
                                          <p:tavLst>
                                            <p:tav tm="0">
                                              <p:val>
                                                <p:strVal val="1+#ppt_w/2"/>
                                              </p:val>
                                            </p:tav>
                                            <p:tav tm="100000">
                                              <p:val>
                                                <p:strVal val="#ppt_x"/>
                                              </p:val>
                                            </p:tav>
                                          </p:tavLst>
                                        </p:anim>
                                        <p:anim calcmode="lin" valueType="num">
                                          <p:cBhvr additive="base">
                                            <p:cTn id="78" dur="1500" fill="hold"/>
                                            <p:tgtEl>
                                              <p:spTgt spid="23"/>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20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1500" fill="hold"/>
                                            <p:tgtEl>
                                              <p:spTgt spid="24"/>
                                            </p:tgtEl>
                                            <p:attrNameLst>
                                              <p:attrName>ppt_x</p:attrName>
                                            </p:attrNameLst>
                                          </p:cBhvr>
                                          <p:tavLst>
                                            <p:tav tm="0">
                                              <p:val>
                                                <p:strVal val="1+#ppt_w/2"/>
                                              </p:val>
                                            </p:tav>
                                            <p:tav tm="100000">
                                              <p:val>
                                                <p:strVal val="#ppt_x"/>
                                              </p:val>
                                            </p:tav>
                                          </p:tavLst>
                                        </p:anim>
                                        <p:anim calcmode="lin" valueType="num">
                                          <p:cBhvr additive="base">
                                            <p:cTn id="82" dur="1500" fill="hold"/>
                                            <p:tgtEl>
                                              <p:spTgt spid="24"/>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1500" fill="hold"/>
                                            <p:tgtEl>
                                              <p:spTgt spid="38"/>
                                            </p:tgtEl>
                                            <p:attrNameLst>
                                              <p:attrName>ppt_x</p:attrName>
                                            </p:attrNameLst>
                                          </p:cBhvr>
                                          <p:tavLst>
                                            <p:tav tm="0">
                                              <p:val>
                                                <p:strVal val="1+#ppt_w/2"/>
                                              </p:val>
                                            </p:tav>
                                            <p:tav tm="100000">
                                              <p:val>
                                                <p:strVal val="#ppt_x"/>
                                              </p:val>
                                            </p:tav>
                                          </p:tavLst>
                                        </p:anim>
                                        <p:anim calcmode="lin" valueType="num">
                                          <p:cBhvr additive="base">
                                            <p:cTn id="86" dur="1500" fill="hold"/>
                                            <p:tgtEl>
                                              <p:spTgt spid="38"/>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1500" fill="hold"/>
                                            <p:tgtEl>
                                              <p:spTgt spid="29"/>
                                            </p:tgtEl>
                                            <p:attrNameLst>
                                              <p:attrName>ppt_x</p:attrName>
                                            </p:attrNameLst>
                                          </p:cBhvr>
                                          <p:tavLst>
                                            <p:tav tm="0">
                                              <p:val>
                                                <p:strVal val="#ppt_x"/>
                                              </p:val>
                                            </p:tav>
                                            <p:tav tm="100000">
                                              <p:val>
                                                <p:strVal val="#ppt_x"/>
                                              </p:val>
                                            </p:tav>
                                          </p:tavLst>
                                        </p:anim>
                                        <p:anim calcmode="lin" valueType="num">
                                          <p:cBhvr additive="base">
                                            <p:cTn id="90" dur="1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5" grpId="0"/>
          <p:bldP spid="26" grpId="0"/>
          <p:bldP spid="22" grpId="0"/>
          <p:bldP spid="27" grpId="0"/>
          <p:bldP spid="23" grpId="0"/>
          <p:bldP spid="24"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CFBCA8-B945-4565-B2D2-D9BC039FE44C}"/>
              </a:ext>
            </a:extLst>
          </p:cNvPr>
          <p:cNvSpPr/>
          <p:nvPr/>
        </p:nvSpPr>
        <p:spPr>
          <a:xfrm>
            <a:off x="3105150" y="7328237"/>
            <a:ext cx="12077701" cy="1323439"/>
          </a:xfrm>
          <a:prstGeom prst="rect">
            <a:avLst/>
          </a:prstGeom>
        </p:spPr>
        <p:txBody>
          <a:bodyPr wrap="square">
            <a:spAutoFit/>
          </a:bodyPr>
          <a:lstStyle/>
          <a:p>
            <a:pPr algn="ctr"/>
            <a:r>
              <a:rPr lang="en-US" sz="2000">
                <a:solidFill>
                  <a:schemeClr val="bg1"/>
                </a:solidFill>
              </a:rPr>
              <a:t>Management involves identifying the mission, objective, procedures, rules and manipulation of the human capital of an enterprise to contribute to the success of the enterprise. Scholars have focused on the management of individual, organizational, and inter-organizational relationships.</a:t>
            </a:r>
          </a:p>
        </p:txBody>
      </p:sp>
      <p:sp>
        <p:nvSpPr>
          <p:cNvPr id="3" name="Text Placeholder 2">
            <a:extLst>
              <a:ext uri="{FF2B5EF4-FFF2-40B4-BE49-F238E27FC236}">
                <a16:creationId xmlns:a16="http://schemas.microsoft.com/office/drawing/2014/main" id="{63C4A20C-87D4-8141-86AC-CCC49826BC6E}"/>
              </a:ext>
            </a:extLst>
          </p:cNvPr>
          <p:cNvSpPr>
            <a:spLocks noGrp="1"/>
          </p:cNvSpPr>
          <p:nvPr>
            <p:ph type="body" sz="quarter" idx="11"/>
          </p:nvPr>
        </p:nvSpPr>
        <p:spPr/>
        <p:txBody>
          <a:bodyPr/>
          <a:lstStyle/>
          <a:p>
            <a:r>
              <a:rPr lang="en-US" sz="3600"/>
              <a:t>NOT THE LATEST TECH…</a:t>
            </a:r>
            <a:endParaRPr lang="uk-UA" sz="3600"/>
          </a:p>
        </p:txBody>
      </p:sp>
      <p:pic>
        <p:nvPicPr>
          <p:cNvPr id="10" name="Picture 9">
            <a:extLst>
              <a:ext uri="{FF2B5EF4-FFF2-40B4-BE49-F238E27FC236}">
                <a16:creationId xmlns:a16="http://schemas.microsoft.com/office/drawing/2014/main" id="{4E12BD77-BD89-BF96-D89D-8A04D70CBC19}"/>
              </a:ext>
            </a:extLst>
          </p:cNvPr>
          <p:cNvPicPr>
            <a:picLocks noChangeAspect="1"/>
          </p:cNvPicPr>
          <p:nvPr/>
        </p:nvPicPr>
        <p:blipFill rotWithShape="1">
          <a:blip r:embed="rId2"/>
          <a:srcRect r="10332"/>
          <a:stretch/>
        </p:blipFill>
        <p:spPr>
          <a:xfrm>
            <a:off x="1828263" y="2753451"/>
            <a:ext cx="4111955" cy="6538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472D0153-DFFD-3FEB-22FC-E8B55E42B16C}"/>
              </a:ext>
            </a:extLst>
          </p:cNvPr>
          <p:cNvGrpSpPr/>
          <p:nvPr/>
        </p:nvGrpSpPr>
        <p:grpSpPr>
          <a:xfrm>
            <a:off x="6527487" y="2045229"/>
            <a:ext cx="9779474" cy="1236930"/>
            <a:chOff x="4856588" y="2604380"/>
            <a:chExt cx="6519649" cy="824620"/>
          </a:xfrm>
        </p:grpSpPr>
        <p:pic>
          <p:nvPicPr>
            <p:cNvPr id="13" name="Picture 12">
              <a:extLst>
                <a:ext uri="{FF2B5EF4-FFF2-40B4-BE49-F238E27FC236}">
                  <a16:creationId xmlns:a16="http://schemas.microsoft.com/office/drawing/2014/main" id="{F3B30B69-6064-121F-C9F0-900A58EE714C}"/>
                </a:ext>
              </a:extLst>
            </p:cNvPr>
            <p:cNvPicPr>
              <a:picLocks noChangeAspect="1"/>
            </p:cNvPicPr>
            <p:nvPr/>
          </p:nvPicPr>
          <p:blipFill>
            <a:blip r:embed="rId3"/>
            <a:stretch>
              <a:fillRect/>
            </a:stretch>
          </p:blipFill>
          <p:spPr>
            <a:xfrm>
              <a:off x="4856588" y="2604380"/>
              <a:ext cx="6519649" cy="824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Rounded Corners 13">
              <a:extLst>
                <a:ext uri="{FF2B5EF4-FFF2-40B4-BE49-F238E27FC236}">
                  <a16:creationId xmlns:a16="http://schemas.microsoft.com/office/drawing/2014/main" id="{0E8D76D3-F87D-98AE-A84A-017213112598}"/>
                </a:ext>
              </a:extLst>
            </p:cNvPr>
            <p:cNvSpPr/>
            <p:nvPr/>
          </p:nvSpPr>
          <p:spPr>
            <a:xfrm>
              <a:off x="9994900" y="2921000"/>
              <a:ext cx="1295400" cy="274060"/>
            </a:xfrm>
            <a:prstGeom prst="roundRect">
              <a:avLst>
                <a:gd name="adj" fmla="val 50000"/>
              </a:avLst>
            </a:prstGeom>
            <a:noFill/>
            <a:ln w="38100">
              <a:solidFill>
                <a:srgbClr val="EF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pic>
        <p:nvPicPr>
          <p:cNvPr id="15" name="Picture 14">
            <a:extLst>
              <a:ext uri="{FF2B5EF4-FFF2-40B4-BE49-F238E27FC236}">
                <a16:creationId xmlns:a16="http://schemas.microsoft.com/office/drawing/2014/main" id="{290F5940-D54E-D0FA-EA93-56FC5FECF1EA}"/>
              </a:ext>
            </a:extLst>
          </p:cNvPr>
          <p:cNvPicPr>
            <a:picLocks noChangeAspect="1"/>
          </p:cNvPicPr>
          <p:nvPr/>
        </p:nvPicPr>
        <p:blipFill>
          <a:blip r:embed="rId4"/>
          <a:stretch>
            <a:fillRect/>
          </a:stretch>
        </p:blipFill>
        <p:spPr>
          <a:xfrm rot="692968">
            <a:off x="9506729" y="3894768"/>
            <a:ext cx="3973545" cy="5620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49392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44000" cy="514349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2" name="Rectangle 11"/>
          <p:cNvSpPr/>
          <p:nvPr/>
        </p:nvSpPr>
        <p:spPr>
          <a:xfrm>
            <a:off x="0" y="5138057"/>
            <a:ext cx="9144000" cy="5148943"/>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TextBox 9">
            <a:extLst>
              <a:ext uri="{FF2B5EF4-FFF2-40B4-BE49-F238E27FC236}">
                <a16:creationId xmlns:a16="http://schemas.microsoft.com/office/drawing/2014/main" id="{6DC566F7-C3E0-4DE0-A9E8-F29CE06E8EAD}"/>
              </a:ext>
            </a:extLst>
          </p:cNvPr>
          <p:cNvSpPr txBox="1"/>
          <p:nvPr/>
        </p:nvSpPr>
        <p:spPr>
          <a:xfrm>
            <a:off x="1295400" y="1974307"/>
            <a:ext cx="6553200" cy="769441"/>
          </a:xfrm>
          <a:prstGeom prst="rect">
            <a:avLst/>
          </a:prstGeom>
          <a:noFill/>
        </p:spPr>
        <p:txBody>
          <a:bodyPr wrap="square" rtlCol="0">
            <a:spAutoFit/>
          </a:bodyPr>
          <a:lstStyle/>
          <a:p>
            <a:pPr algn="ctr"/>
            <a:r>
              <a:rPr lang="en-US" sz="4400">
                <a:solidFill>
                  <a:schemeClr val="bg1"/>
                </a:solidFill>
                <a:latin typeface="+mj-lt"/>
                <a:ea typeface="Roboto Black" panose="02000000000000000000" pitchFamily="2" charset="0"/>
              </a:rPr>
              <a:t>But still </a:t>
            </a:r>
            <a:r>
              <a:rPr lang="en-US" sz="4400">
                <a:solidFill>
                  <a:schemeClr val="accent1"/>
                </a:solidFill>
                <a:latin typeface="+mj-lt"/>
                <a:ea typeface="Roboto Black" panose="02000000000000000000" pitchFamily="2" charset="0"/>
              </a:rPr>
              <a:t>VERY</a:t>
            </a:r>
            <a:r>
              <a:rPr lang="en-US" sz="4400">
                <a:solidFill>
                  <a:schemeClr val="bg1"/>
                </a:solidFill>
                <a:latin typeface="+mj-lt"/>
                <a:ea typeface="Roboto Black" panose="02000000000000000000" pitchFamily="2" charset="0"/>
              </a:rPr>
              <a:t> useful!</a:t>
            </a:r>
          </a:p>
        </p:txBody>
      </p:sp>
      <p:sp>
        <p:nvSpPr>
          <p:cNvPr id="13" name="TextBox 12">
            <a:extLst>
              <a:ext uri="{FF2B5EF4-FFF2-40B4-BE49-F238E27FC236}">
                <a16:creationId xmlns:a16="http://schemas.microsoft.com/office/drawing/2014/main" id="{2313AC76-0A20-4E0C-8BC5-08FC67004DD0}"/>
              </a:ext>
            </a:extLst>
          </p:cNvPr>
          <p:cNvSpPr txBox="1"/>
          <p:nvPr/>
        </p:nvSpPr>
        <p:spPr>
          <a:xfrm>
            <a:off x="785082" y="6333318"/>
            <a:ext cx="3016447" cy="461665"/>
          </a:xfrm>
          <a:prstGeom prst="rect">
            <a:avLst/>
          </a:prstGeom>
          <a:noFill/>
        </p:spPr>
        <p:txBody>
          <a:bodyPr wrap="square" rtlCol="0">
            <a:spAutoFit/>
          </a:bodyPr>
          <a:lstStyle/>
          <a:p>
            <a:r>
              <a:rPr lang="en-US" sz="2400">
                <a:solidFill>
                  <a:schemeClr val="tx2"/>
                </a:solidFill>
              </a:rPr>
              <a:t>Cost-Effectiveness</a:t>
            </a:r>
            <a:endParaRPr lang="uk-UA" sz="2400">
              <a:solidFill>
                <a:schemeClr val="tx2"/>
              </a:solidFill>
            </a:endParaRPr>
          </a:p>
        </p:txBody>
      </p:sp>
      <p:grpSp>
        <p:nvGrpSpPr>
          <p:cNvPr id="2" name="Group 1">
            <a:extLst>
              <a:ext uri="{FF2B5EF4-FFF2-40B4-BE49-F238E27FC236}">
                <a16:creationId xmlns:a16="http://schemas.microsoft.com/office/drawing/2014/main" id="{EFDF6A8F-CEE0-A84E-B3E4-8A9038F05F87}"/>
              </a:ext>
            </a:extLst>
          </p:cNvPr>
          <p:cNvGrpSpPr/>
          <p:nvPr/>
        </p:nvGrpSpPr>
        <p:grpSpPr>
          <a:xfrm>
            <a:off x="3951972" y="6420965"/>
            <a:ext cx="3780403" cy="294620"/>
            <a:chOff x="3951972" y="6420965"/>
            <a:chExt cx="3780403" cy="294620"/>
          </a:xfrm>
        </p:grpSpPr>
        <p:sp>
          <p:nvSpPr>
            <p:cNvPr id="17" name="Rectangle 16">
              <a:extLst>
                <a:ext uri="{FF2B5EF4-FFF2-40B4-BE49-F238E27FC236}">
                  <a16:creationId xmlns:a16="http://schemas.microsoft.com/office/drawing/2014/main" id="{9DD10420-455B-4147-8B77-48739881477B}"/>
                </a:ext>
              </a:extLst>
            </p:cNvPr>
            <p:cNvSpPr/>
            <p:nvPr/>
          </p:nvSpPr>
          <p:spPr>
            <a:xfrm>
              <a:off x="3951972" y="6420965"/>
              <a:ext cx="3780403" cy="294620"/>
            </a:xfrm>
            <a:prstGeom prst="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18" name="Rectangle 17">
              <a:extLst>
                <a:ext uri="{FF2B5EF4-FFF2-40B4-BE49-F238E27FC236}">
                  <a16:creationId xmlns:a16="http://schemas.microsoft.com/office/drawing/2014/main" id="{F641CCC8-17F3-439E-AA59-BD2A1DC0D1C4}"/>
                </a:ext>
              </a:extLst>
            </p:cNvPr>
            <p:cNvSpPr/>
            <p:nvPr/>
          </p:nvSpPr>
          <p:spPr>
            <a:xfrm>
              <a:off x="3951973" y="6420965"/>
              <a:ext cx="3780401" cy="290496"/>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uk-UA" sz="2000" b="1">
                <a:solidFill>
                  <a:schemeClr val="bg1"/>
                </a:solidFill>
                <a:latin typeface="+mj-lt"/>
              </a:endParaRPr>
            </a:p>
          </p:txBody>
        </p:sp>
      </p:grpSp>
      <p:sp>
        <p:nvSpPr>
          <p:cNvPr id="14" name="TextBox 13">
            <a:extLst>
              <a:ext uri="{FF2B5EF4-FFF2-40B4-BE49-F238E27FC236}">
                <a16:creationId xmlns:a16="http://schemas.microsoft.com/office/drawing/2014/main" id="{72F42E96-5500-49C0-8B01-26CCB84DA230}"/>
              </a:ext>
            </a:extLst>
          </p:cNvPr>
          <p:cNvSpPr txBox="1"/>
          <p:nvPr/>
        </p:nvSpPr>
        <p:spPr>
          <a:xfrm>
            <a:off x="2596954" y="7142455"/>
            <a:ext cx="1204575" cy="461665"/>
          </a:xfrm>
          <a:prstGeom prst="rect">
            <a:avLst/>
          </a:prstGeom>
          <a:noFill/>
        </p:spPr>
        <p:txBody>
          <a:bodyPr wrap="square" rtlCol="0">
            <a:spAutoFit/>
          </a:bodyPr>
          <a:lstStyle/>
          <a:p>
            <a:r>
              <a:rPr lang="en-US" sz="2400">
                <a:solidFill>
                  <a:schemeClr val="tx2"/>
                </a:solidFill>
              </a:rPr>
              <a:t>Speed</a:t>
            </a:r>
            <a:endParaRPr lang="uk-UA" sz="2400">
              <a:solidFill>
                <a:schemeClr val="tx2"/>
              </a:solidFill>
            </a:endParaRPr>
          </a:p>
        </p:txBody>
      </p:sp>
      <p:grpSp>
        <p:nvGrpSpPr>
          <p:cNvPr id="3" name="Group 2">
            <a:extLst>
              <a:ext uri="{FF2B5EF4-FFF2-40B4-BE49-F238E27FC236}">
                <a16:creationId xmlns:a16="http://schemas.microsoft.com/office/drawing/2014/main" id="{24ADB4FA-016C-3F41-B907-D7D38CF94A0A}"/>
              </a:ext>
            </a:extLst>
          </p:cNvPr>
          <p:cNvGrpSpPr/>
          <p:nvPr/>
        </p:nvGrpSpPr>
        <p:grpSpPr>
          <a:xfrm>
            <a:off x="3951972" y="7220799"/>
            <a:ext cx="3780403" cy="294620"/>
            <a:chOff x="3951972" y="7186902"/>
            <a:chExt cx="3780403" cy="294620"/>
          </a:xfrm>
        </p:grpSpPr>
        <p:sp>
          <p:nvSpPr>
            <p:cNvPr id="19" name="Rectangle 18">
              <a:extLst>
                <a:ext uri="{FF2B5EF4-FFF2-40B4-BE49-F238E27FC236}">
                  <a16:creationId xmlns:a16="http://schemas.microsoft.com/office/drawing/2014/main" id="{2DF170C2-46B7-47D5-9002-1A2DF2C9CEE9}"/>
                </a:ext>
              </a:extLst>
            </p:cNvPr>
            <p:cNvSpPr/>
            <p:nvPr/>
          </p:nvSpPr>
          <p:spPr>
            <a:xfrm>
              <a:off x="3951972" y="7186902"/>
              <a:ext cx="3780403" cy="294620"/>
            </a:xfrm>
            <a:prstGeom prst="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20" name="Rectangle 19">
              <a:extLst>
                <a:ext uri="{FF2B5EF4-FFF2-40B4-BE49-F238E27FC236}">
                  <a16:creationId xmlns:a16="http://schemas.microsoft.com/office/drawing/2014/main" id="{8C77357D-A665-4D49-B9AB-AD55F49EBA1C}"/>
                </a:ext>
              </a:extLst>
            </p:cNvPr>
            <p:cNvSpPr/>
            <p:nvPr/>
          </p:nvSpPr>
          <p:spPr>
            <a:xfrm>
              <a:off x="3951972" y="7186902"/>
              <a:ext cx="3608761" cy="29462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uk-UA" sz="2000" b="1">
                <a:solidFill>
                  <a:schemeClr val="bg1"/>
                </a:solidFill>
                <a:latin typeface="+mj-lt"/>
              </a:endParaRPr>
            </a:p>
          </p:txBody>
        </p:sp>
      </p:grpSp>
      <p:sp>
        <p:nvSpPr>
          <p:cNvPr id="15" name="TextBox 14">
            <a:extLst>
              <a:ext uri="{FF2B5EF4-FFF2-40B4-BE49-F238E27FC236}">
                <a16:creationId xmlns:a16="http://schemas.microsoft.com/office/drawing/2014/main" id="{5294D5C6-7B73-4266-9F6D-110EADD97BB3}"/>
              </a:ext>
            </a:extLst>
          </p:cNvPr>
          <p:cNvSpPr txBox="1"/>
          <p:nvPr/>
        </p:nvSpPr>
        <p:spPr>
          <a:xfrm>
            <a:off x="1801087" y="8760729"/>
            <a:ext cx="2000442" cy="461665"/>
          </a:xfrm>
          <a:prstGeom prst="rect">
            <a:avLst/>
          </a:prstGeom>
          <a:noFill/>
        </p:spPr>
        <p:txBody>
          <a:bodyPr wrap="square" rtlCol="0">
            <a:spAutoFit/>
          </a:bodyPr>
          <a:lstStyle/>
          <a:p>
            <a:r>
              <a:rPr lang="en-US" sz="2400">
                <a:solidFill>
                  <a:schemeClr val="tx2"/>
                </a:solidFill>
              </a:rPr>
              <a:t>Robustness</a:t>
            </a:r>
            <a:endParaRPr lang="uk-UA" sz="2400">
              <a:solidFill>
                <a:schemeClr val="tx2"/>
              </a:solidFill>
            </a:endParaRPr>
          </a:p>
        </p:txBody>
      </p:sp>
      <p:grpSp>
        <p:nvGrpSpPr>
          <p:cNvPr id="4" name="Group 3">
            <a:extLst>
              <a:ext uri="{FF2B5EF4-FFF2-40B4-BE49-F238E27FC236}">
                <a16:creationId xmlns:a16="http://schemas.microsoft.com/office/drawing/2014/main" id="{56080834-51BA-D243-A2A8-3B829EA4DE01}"/>
              </a:ext>
            </a:extLst>
          </p:cNvPr>
          <p:cNvGrpSpPr/>
          <p:nvPr/>
        </p:nvGrpSpPr>
        <p:grpSpPr>
          <a:xfrm>
            <a:off x="3951972" y="8844252"/>
            <a:ext cx="3780403" cy="294620"/>
            <a:chOff x="3951972" y="7952839"/>
            <a:chExt cx="3780403" cy="294620"/>
          </a:xfrm>
        </p:grpSpPr>
        <p:sp>
          <p:nvSpPr>
            <p:cNvPr id="21" name="Rectangle 20">
              <a:extLst>
                <a:ext uri="{FF2B5EF4-FFF2-40B4-BE49-F238E27FC236}">
                  <a16:creationId xmlns:a16="http://schemas.microsoft.com/office/drawing/2014/main" id="{FD3A7E73-4255-4477-A85F-AB850F5DB9E2}"/>
                </a:ext>
              </a:extLst>
            </p:cNvPr>
            <p:cNvSpPr/>
            <p:nvPr/>
          </p:nvSpPr>
          <p:spPr>
            <a:xfrm>
              <a:off x="3951972" y="7952839"/>
              <a:ext cx="3780403" cy="294620"/>
            </a:xfrm>
            <a:prstGeom prst="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23" name="Rectangle 22">
              <a:extLst>
                <a:ext uri="{FF2B5EF4-FFF2-40B4-BE49-F238E27FC236}">
                  <a16:creationId xmlns:a16="http://schemas.microsoft.com/office/drawing/2014/main" id="{6F5C26BD-0B53-4CF8-B783-2E06D9AC003C}"/>
                </a:ext>
              </a:extLst>
            </p:cNvPr>
            <p:cNvSpPr/>
            <p:nvPr/>
          </p:nvSpPr>
          <p:spPr>
            <a:xfrm>
              <a:off x="3951973" y="7952839"/>
              <a:ext cx="1262275" cy="29462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uk-UA" sz="2000" b="1">
                <a:solidFill>
                  <a:schemeClr val="bg1"/>
                </a:solidFill>
                <a:latin typeface="+mj-lt"/>
              </a:endParaRPr>
            </a:p>
          </p:txBody>
        </p:sp>
      </p:grpSp>
      <p:sp>
        <p:nvSpPr>
          <p:cNvPr id="16" name="TextBox 15">
            <a:extLst>
              <a:ext uri="{FF2B5EF4-FFF2-40B4-BE49-F238E27FC236}">
                <a16:creationId xmlns:a16="http://schemas.microsoft.com/office/drawing/2014/main" id="{503DB988-7CF9-40B6-8F70-068226F78A11}"/>
              </a:ext>
            </a:extLst>
          </p:cNvPr>
          <p:cNvSpPr txBox="1"/>
          <p:nvPr/>
        </p:nvSpPr>
        <p:spPr>
          <a:xfrm>
            <a:off x="2317554" y="7951592"/>
            <a:ext cx="1483975" cy="461665"/>
          </a:xfrm>
          <a:prstGeom prst="rect">
            <a:avLst/>
          </a:prstGeom>
          <a:noFill/>
        </p:spPr>
        <p:txBody>
          <a:bodyPr wrap="square" rtlCol="0">
            <a:spAutoFit/>
          </a:bodyPr>
          <a:lstStyle/>
          <a:p>
            <a:r>
              <a:rPr lang="en-US" sz="2400">
                <a:solidFill>
                  <a:schemeClr val="tx2"/>
                </a:solidFill>
              </a:rPr>
              <a:t>Security</a:t>
            </a:r>
            <a:endParaRPr lang="uk-UA" sz="2400">
              <a:solidFill>
                <a:schemeClr val="tx2"/>
              </a:solidFill>
            </a:endParaRPr>
          </a:p>
        </p:txBody>
      </p:sp>
      <p:grpSp>
        <p:nvGrpSpPr>
          <p:cNvPr id="5" name="Group 4">
            <a:extLst>
              <a:ext uri="{FF2B5EF4-FFF2-40B4-BE49-F238E27FC236}">
                <a16:creationId xmlns:a16="http://schemas.microsoft.com/office/drawing/2014/main" id="{43099279-73A6-D64E-8B39-88065A087CB4}"/>
              </a:ext>
            </a:extLst>
          </p:cNvPr>
          <p:cNvGrpSpPr/>
          <p:nvPr/>
        </p:nvGrpSpPr>
        <p:grpSpPr>
          <a:xfrm>
            <a:off x="3951972" y="8040294"/>
            <a:ext cx="3780403" cy="294620"/>
            <a:chOff x="3951972" y="8718776"/>
            <a:chExt cx="3780403" cy="294620"/>
          </a:xfrm>
        </p:grpSpPr>
        <p:sp>
          <p:nvSpPr>
            <p:cNvPr id="24" name="Rectangle 23">
              <a:extLst>
                <a:ext uri="{FF2B5EF4-FFF2-40B4-BE49-F238E27FC236}">
                  <a16:creationId xmlns:a16="http://schemas.microsoft.com/office/drawing/2014/main" id="{AC8A7D8A-ED81-4C6A-95FE-F40570487096}"/>
                </a:ext>
              </a:extLst>
            </p:cNvPr>
            <p:cNvSpPr/>
            <p:nvPr/>
          </p:nvSpPr>
          <p:spPr>
            <a:xfrm>
              <a:off x="3951972" y="8718776"/>
              <a:ext cx="3780403" cy="294620"/>
            </a:xfrm>
            <a:prstGeom prst="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25" name="Rectangle 24">
              <a:extLst>
                <a:ext uri="{FF2B5EF4-FFF2-40B4-BE49-F238E27FC236}">
                  <a16:creationId xmlns:a16="http://schemas.microsoft.com/office/drawing/2014/main" id="{61D2EF0D-CBDE-40F9-A394-C0902512A50A}"/>
                </a:ext>
              </a:extLst>
            </p:cNvPr>
            <p:cNvSpPr/>
            <p:nvPr/>
          </p:nvSpPr>
          <p:spPr>
            <a:xfrm>
              <a:off x="3951973" y="8718776"/>
              <a:ext cx="3608760" cy="29462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uk-UA" sz="2000" b="1">
                <a:solidFill>
                  <a:schemeClr val="bg1"/>
                </a:solidFill>
                <a:latin typeface="+mj-lt"/>
              </a:endParaRPr>
            </a:p>
          </p:txBody>
        </p:sp>
      </p:grpSp>
      <p:grpSp>
        <p:nvGrpSpPr>
          <p:cNvPr id="8" name="Group 7">
            <a:extLst>
              <a:ext uri="{FF2B5EF4-FFF2-40B4-BE49-F238E27FC236}">
                <a16:creationId xmlns:a16="http://schemas.microsoft.com/office/drawing/2014/main" id="{730EB573-088F-866D-5158-00C986FC026B}"/>
              </a:ext>
            </a:extLst>
          </p:cNvPr>
          <p:cNvGrpSpPr/>
          <p:nvPr/>
        </p:nvGrpSpPr>
        <p:grpSpPr>
          <a:xfrm>
            <a:off x="9658154" y="1919462"/>
            <a:ext cx="8942319" cy="4798219"/>
            <a:chOff x="2897783" y="1852181"/>
            <a:chExt cx="7092355" cy="3922713"/>
          </a:xfrm>
        </p:grpSpPr>
        <p:pic>
          <p:nvPicPr>
            <p:cNvPr id="9" name="Picture 2" descr="Image result for dremel png">
              <a:extLst>
                <a:ext uri="{FF2B5EF4-FFF2-40B4-BE49-F238E27FC236}">
                  <a16:creationId xmlns:a16="http://schemas.microsoft.com/office/drawing/2014/main" id="{A36BCC94-C206-201E-C6C3-6D89C192B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783" y="1852181"/>
              <a:ext cx="7092355" cy="39227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2EBA8F2-EC27-184F-6B62-A3CB6DBA1228}"/>
                </a:ext>
              </a:extLst>
            </p:cNvPr>
            <p:cNvSpPr/>
            <p:nvPr/>
          </p:nvSpPr>
          <p:spPr>
            <a:xfrm>
              <a:off x="5791200" y="2286000"/>
              <a:ext cx="812800" cy="133350"/>
            </a:xfrm>
            <a:prstGeom prst="rect">
              <a:avLst/>
            </a:prstGeom>
            <a:gradFill flip="none" rotWithShape="1">
              <a:gsLst>
                <a:gs pos="0">
                  <a:srgbClr val="CDDFE2">
                    <a:shade val="30000"/>
                    <a:satMod val="115000"/>
                  </a:srgbClr>
                </a:gs>
                <a:gs pos="50000">
                  <a:srgbClr val="CDDFE2">
                    <a:shade val="67500"/>
                    <a:satMod val="115000"/>
                  </a:srgbClr>
                </a:gs>
                <a:gs pos="100000">
                  <a:srgbClr val="CDDFE2">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pic>
        <p:nvPicPr>
          <p:cNvPr id="6" name="Picture 5" descr="A picture containing text, coelenterate, hydrozoan&#10;&#10;Description automatically generated">
            <a:extLst>
              <a:ext uri="{FF2B5EF4-FFF2-40B4-BE49-F238E27FC236}">
                <a16:creationId xmlns:a16="http://schemas.microsoft.com/office/drawing/2014/main" id="{10AB157F-77A7-34EA-6910-AE08FCAD99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6906" y="8034454"/>
            <a:ext cx="4311094" cy="2252546"/>
          </a:xfrm>
          <a:prstGeom prst="rect">
            <a:avLst/>
          </a:prstGeom>
        </p:spPr>
      </p:pic>
    </p:spTree>
    <p:extLst>
      <p:ext uri="{BB962C8B-B14F-4D97-AF65-F5344CB8AC3E}">
        <p14:creationId xmlns:p14="http://schemas.microsoft.com/office/powerpoint/2010/main" val="5301223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73333">
                                          <p:cBhvr additive="base">
                                            <p:cTn id="7" dur="1500" fill="hold"/>
                                            <p:tgtEl>
                                              <p:spTgt spid="26"/>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14:bounceEnd="73333">
                                          <p:cBhvr additive="base">
                                            <p:cTn id="11" dur="1500" fill="hold"/>
                                            <p:tgtEl>
                                              <p:spTgt spid="10"/>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73333">
                                      <p:stCondLst>
                                        <p:cond delay="100"/>
                                      </p:stCondLst>
                                      <p:childTnLst>
                                        <p:set>
                                          <p:cBhvr>
                                            <p:cTn id="14" dur="1" fill="hold">
                                              <p:stCondLst>
                                                <p:cond delay="0"/>
                                              </p:stCondLst>
                                            </p:cTn>
                                            <p:tgtEl>
                                              <p:spTgt spid="13"/>
                                            </p:tgtEl>
                                            <p:attrNameLst>
                                              <p:attrName>style.visibility</p:attrName>
                                            </p:attrNameLst>
                                          </p:cBhvr>
                                          <p:to>
                                            <p:strVal val="visible"/>
                                          </p:to>
                                        </p:set>
                                        <p:anim calcmode="lin" valueType="num" p14:bounceEnd="73333">
                                          <p:cBhvr additive="base">
                                            <p:cTn id="15" dur="1500" fill="hold"/>
                                            <p:tgtEl>
                                              <p:spTgt spid="13"/>
                                            </p:tgtEl>
                                            <p:attrNameLst>
                                              <p:attrName>ppt_x</p:attrName>
                                            </p:attrNameLst>
                                          </p:cBhvr>
                                          <p:tavLst>
                                            <p:tav tm="0">
                                              <p:val>
                                                <p:strVal val="0-#ppt_w/2"/>
                                              </p:val>
                                            </p:tav>
                                            <p:tav tm="100000">
                                              <p:val>
                                                <p:strVal val="#ppt_x"/>
                                              </p:val>
                                            </p:tav>
                                          </p:tavLst>
                                        </p:anim>
                                        <p:anim calcmode="lin" valueType="num" p14:bounceEnd="73333">
                                          <p:cBhvr additive="base">
                                            <p:cTn id="16" dur="1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73333">
                                      <p:stCondLst>
                                        <p:cond delay="200"/>
                                      </p:stCondLst>
                                      <p:childTnLst>
                                        <p:set>
                                          <p:cBhvr>
                                            <p:cTn id="18" dur="1" fill="hold">
                                              <p:stCondLst>
                                                <p:cond delay="0"/>
                                              </p:stCondLst>
                                            </p:cTn>
                                            <p:tgtEl>
                                              <p:spTgt spid="14"/>
                                            </p:tgtEl>
                                            <p:attrNameLst>
                                              <p:attrName>style.visibility</p:attrName>
                                            </p:attrNameLst>
                                          </p:cBhvr>
                                          <p:to>
                                            <p:strVal val="visible"/>
                                          </p:to>
                                        </p:set>
                                        <p:anim calcmode="lin" valueType="num" p14:bounceEnd="73333">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3333">
                                          <p:cBhvr additive="base">
                                            <p:cTn id="20" dur="1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73333">
                                      <p:stCondLst>
                                        <p:cond delay="300"/>
                                      </p:stCondLst>
                                      <p:childTnLst>
                                        <p:set>
                                          <p:cBhvr>
                                            <p:cTn id="22" dur="1" fill="hold">
                                              <p:stCondLst>
                                                <p:cond delay="0"/>
                                              </p:stCondLst>
                                            </p:cTn>
                                            <p:tgtEl>
                                              <p:spTgt spid="16"/>
                                            </p:tgtEl>
                                            <p:attrNameLst>
                                              <p:attrName>style.visibility</p:attrName>
                                            </p:attrNameLst>
                                          </p:cBhvr>
                                          <p:to>
                                            <p:strVal val="visible"/>
                                          </p:to>
                                        </p:set>
                                        <p:anim calcmode="lin" valueType="num" p14:bounceEnd="73333">
                                          <p:cBhvr additive="base">
                                            <p:cTn id="23" dur="1500" fill="hold"/>
                                            <p:tgtEl>
                                              <p:spTgt spid="16"/>
                                            </p:tgtEl>
                                            <p:attrNameLst>
                                              <p:attrName>ppt_x</p:attrName>
                                            </p:attrNameLst>
                                          </p:cBhvr>
                                          <p:tavLst>
                                            <p:tav tm="0">
                                              <p:val>
                                                <p:strVal val="0-#ppt_w/2"/>
                                              </p:val>
                                            </p:tav>
                                            <p:tav tm="100000">
                                              <p:val>
                                                <p:strVal val="#ppt_x"/>
                                              </p:val>
                                            </p:tav>
                                          </p:tavLst>
                                        </p:anim>
                                        <p:anim calcmode="lin" valueType="num" p14:bounceEnd="73333">
                                          <p:cBhvr additive="base">
                                            <p:cTn id="24" dur="1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73333">
                                      <p:stCondLst>
                                        <p:cond delay="400"/>
                                      </p:stCondLst>
                                      <p:childTnLst>
                                        <p:set>
                                          <p:cBhvr>
                                            <p:cTn id="26" dur="1" fill="hold">
                                              <p:stCondLst>
                                                <p:cond delay="0"/>
                                              </p:stCondLst>
                                            </p:cTn>
                                            <p:tgtEl>
                                              <p:spTgt spid="15"/>
                                            </p:tgtEl>
                                            <p:attrNameLst>
                                              <p:attrName>style.visibility</p:attrName>
                                            </p:attrNameLst>
                                          </p:cBhvr>
                                          <p:to>
                                            <p:strVal val="visible"/>
                                          </p:to>
                                        </p:set>
                                        <p:anim calcmode="lin" valueType="num" p14:bounceEnd="73333">
                                          <p:cBhvr additive="base">
                                            <p:cTn id="27" dur="1500" fill="hold"/>
                                            <p:tgtEl>
                                              <p:spTgt spid="15"/>
                                            </p:tgtEl>
                                            <p:attrNameLst>
                                              <p:attrName>ppt_x</p:attrName>
                                            </p:attrNameLst>
                                          </p:cBhvr>
                                          <p:tavLst>
                                            <p:tav tm="0">
                                              <p:val>
                                                <p:strVal val="0-#ppt_w/2"/>
                                              </p:val>
                                            </p:tav>
                                            <p:tav tm="100000">
                                              <p:val>
                                                <p:strVal val="#ppt_x"/>
                                              </p:val>
                                            </p:tav>
                                          </p:tavLst>
                                        </p:anim>
                                        <p:anim calcmode="lin" valueType="num" p14:bounceEnd="73333">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14:presetBounceEnd="73333">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14:bounceEnd="73333">
                                          <p:cBhvr additive="base">
                                            <p:cTn id="31" dur="1500" fill="hold"/>
                                            <p:tgtEl>
                                              <p:spTgt spid="2"/>
                                            </p:tgtEl>
                                            <p:attrNameLst>
                                              <p:attrName>ppt_x</p:attrName>
                                            </p:attrNameLst>
                                          </p:cBhvr>
                                          <p:tavLst>
                                            <p:tav tm="0">
                                              <p:val>
                                                <p:strVal val="0-#ppt_w/2"/>
                                              </p:val>
                                            </p:tav>
                                            <p:tav tm="100000">
                                              <p:val>
                                                <p:strVal val="#ppt_x"/>
                                              </p:val>
                                            </p:tav>
                                          </p:tavLst>
                                        </p:anim>
                                        <p:anim calcmode="lin" valueType="num" p14:bounceEnd="73333">
                                          <p:cBhvr additive="base">
                                            <p:cTn id="32" dur="1500" fill="hold"/>
                                            <p:tgtEl>
                                              <p:spTgt spid="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14:presetBounceEnd="73333">
                                      <p:stCondLst>
                                        <p:cond delay="100"/>
                                      </p:stCondLst>
                                      <p:childTnLst>
                                        <p:set>
                                          <p:cBhvr>
                                            <p:cTn id="34" dur="1" fill="hold">
                                              <p:stCondLst>
                                                <p:cond delay="0"/>
                                              </p:stCondLst>
                                            </p:cTn>
                                            <p:tgtEl>
                                              <p:spTgt spid="3"/>
                                            </p:tgtEl>
                                            <p:attrNameLst>
                                              <p:attrName>style.visibility</p:attrName>
                                            </p:attrNameLst>
                                          </p:cBhvr>
                                          <p:to>
                                            <p:strVal val="visible"/>
                                          </p:to>
                                        </p:set>
                                        <p:anim calcmode="lin" valueType="num" p14:bounceEnd="73333">
                                          <p:cBhvr additive="base">
                                            <p:cTn id="35" dur="1500" fill="hold"/>
                                            <p:tgtEl>
                                              <p:spTgt spid="3"/>
                                            </p:tgtEl>
                                            <p:attrNameLst>
                                              <p:attrName>ppt_x</p:attrName>
                                            </p:attrNameLst>
                                          </p:cBhvr>
                                          <p:tavLst>
                                            <p:tav tm="0">
                                              <p:val>
                                                <p:strVal val="0-#ppt_w/2"/>
                                              </p:val>
                                            </p:tav>
                                            <p:tav tm="100000">
                                              <p:val>
                                                <p:strVal val="#ppt_x"/>
                                              </p:val>
                                            </p:tav>
                                          </p:tavLst>
                                        </p:anim>
                                        <p:anim calcmode="lin" valueType="num" p14:bounceEnd="73333">
                                          <p:cBhvr additive="base">
                                            <p:cTn id="36" dur="15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14:presetBounceEnd="73333">
                                      <p:stCondLst>
                                        <p:cond delay="200"/>
                                      </p:stCondLst>
                                      <p:childTnLst>
                                        <p:set>
                                          <p:cBhvr>
                                            <p:cTn id="38" dur="1" fill="hold">
                                              <p:stCondLst>
                                                <p:cond delay="0"/>
                                              </p:stCondLst>
                                            </p:cTn>
                                            <p:tgtEl>
                                              <p:spTgt spid="5"/>
                                            </p:tgtEl>
                                            <p:attrNameLst>
                                              <p:attrName>style.visibility</p:attrName>
                                            </p:attrNameLst>
                                          </p:cBhvr>
                                          <p:to>
                                            <p:strVal val="visible"/>
                                          </p:to>
                                        </p:set>
                                        <p:anim calcmode="lin" valueType="num" p14:bounceEnd="73333">
                                          <p:cBhvr additive="base">
                                            <p:cTn id="39" dur="1500" fill="hold"/>
                                            <p:tgtEl>
                                              <p:spTgt spid="5"/>
                                            </p:tgtEl>
                                            <p:attrNameLst>
                                              <p:attrName>ppt_x</p:attrName>
                                            </p:attrNameLst>
                                          </p:cBhvr>
                                          <p:tavLst>
                                            <p:tav tm="0">
                                              <p:val>
                                                <p:strVal val="0-#ppt_w/2"/>
                                              </p:val>
                                            </p:tav>
                                            <p:tav tm="100000">
                                              <p:val>
                                                <p:strVal val="#ppt_x"/>
                                              </p:val>
                                            </p:tav>
                                          </p:tavLst>
                                        </p:anim>
                                        <p:anim calcmode="lin" valueType="num" p14:bounceEnd="73333">
                                          <p:cBhvr additive="base">
                                            <p:cTn id="40" dur="15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14:presetBounceEnd="73333">
                                      <p:stCondLst>
                                        <p:cond delay="300"/>
                                      </p:stCondLst>
                                      <p:childTnLst>
                                        <p:set>
                                          <p:cBhvr>
                                            <p:cTn id="42" dur="1" fill="hold">
                                              <p:stCondLst>
                                                <p:cond delay="0"/>
                                              </p:stCondLst>
                                            </p:cTn>
                                            <p:tgtEl>
                                              <p:spTgt spid="4"/>
                                            </p:tgtEl>
                                            <p:attrNameLst>
                                              <p:attrName>style.visibility</p:attrName>
                                            </p:attrNameLst>
                                          </p:cBhvr>
                                          <p:to>
                                            <p:strVal val="visible"/>
                                          </p:to>
                                        </p:set>
                                        <p:anim calcmode="lin" valueType="num" p14:bounceEnd="73333">
                                          <p:cBhvr additive="base">
                                            <p:cTn id="43" dur="1500" fill="hold"/>
                                            <p:tgtEl>
                                              <p:spTgt spid="4"/>
                                            </p:tgtEl>
                                            <p:attrNameLst>
                                              <p:attrName>ppt_x</p:attrName>
                                            </p:attrNameLst>
                                          </p:cBhvr>
                                          <p:tavLst>
                                            <p:tav tm="0">
                                              <p:val>
                                                <p:strVal val="0-#ppt_w/2"/>
                                              </p:val>
                                            </p:tav>
                                            <p:tav tm="100000">
                                              <p:val>
                                                <p:strVal val="#ppt_x"/>
                                              </p:val>
                                            </p:tav>
                                          </p:tavLst>
                                        </p:anim>
                                        <p:anim calcmode="lin" valueType="num" p14:bounceEnd="73333">
                                          <p:cBhvr additive="base">
                                            <p:cTn id="44" dur="1500" fill="hold"/>
                                            <p:tgtEl>
                                              <p:spTgt spid="4"/>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73333">
                                      <p:stCondLst>
                                        <p:cond delay="300"/>
                                      </p:stCondLst>
                                      <p:childTnLst>
                                        <p:set>
                                          <p:cBhvr>
                                            <p:cTn id="46" dur="1" fill="hold">
                                              <p:stCondLst>
                                                <p:cond delay="0"/>
                                              </p:stCondLst>
                                            </p:cTn>
                                            <p:tgtEl>
                                              <p:spTgt spid="8"/>
                                            </p:tgtEl>
                                            <p:attrNameLst>
                                              <p:attrName>style.visibility</p:attrName>
                                            </p:attrNameLst>
                                          </p:cBhvr>
                                          <p:to>
                                            <p:strVal val="visible"/>
                                          </p:to>
                                        </p:set>
                                        <p:anim calcmode="lin" valueType="num" p14:bounceEnd="73333">
                                          <p:cBhvr additive="base">
                                            <p:cTn id="47" dur="1500" fill="hold"/>
                                            <p:tgtEl>
                                              <p:spTgt spid="8"/>
                                            </p:tgtEl>
                                            <p:attrNameLst>
                                              <p:attrName>ppt_x</p:attrName>
                                            </p:attrNameLst>
                                          </p:cBhvr>
                                          <p:tavLst>
                                            <p:tav tm="0">
                                              <p:val>
                                                <p:strVal val="1+#ppt_w/2"/>
                                              </p:val>
                                            </p:tav>
                                            <p:tav tm="100000">
                                              <p:val>
                                                <p:strVal val="#ppt_x"/>
                                              </p:val>
                                            </p:tav>
                                          </p:tavLst>
                                        </p:anim>
                                        <p:anim calcmode="lin" valueType="num" p14:bounceEnd="73333">
                                          <p:cBhvr additive="base">
                                            <p:cTn id="4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 grpId="0"/>
          <p:bldP spid="13"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500" fill="hold"/>
                                            <p:tgtEl>
                                              <p:spTgt spid="26"/>
                                            </p:tgtEl>
                                            <p:attrNameLst>
                                              <p:attrName>ppt_x</p:attrName>
                                            </p:attrNameLst>
                                          </p:cBhvr>
                                          <p:tavLst>
                                            <p:tav tm="0">
                                              <p:val>
                                                <p:strVal val="#ppt_x"/>
                                              </p:val>
                                            </p:tav>
                                            <p:tav tm="100000">
                                              <p:val>
                                                <p:strVal val="#ppt_x"/>
                                              </p:val>
                                            </p:tav>
                                          </p:tavLst>
                                        </p:anim>
                                        <p:anim calcmode="lin" valueType="num">
                                          <p:cBhvr additive="base">
                                            <p:cTn id="8" dur="1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ppt_x"/>
                                              </p:val>
                                            </p:tav>
                                            <p:tav tm="100000">
                                              <p:val>
                                                <p:strVal val="#ppt_x"/>
                                              </p:val>
                                            </p:tav>
                                          </p:tavLst>
                                        </p:anim>
                                        <p:anim calcmode="lin" valueType="num">
                                          <p:cBhvr additive="base">
                                            <p:cTn id="12" dur="1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1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0-#ppt_w/2"/>
                                              </p:val>
                                            </p:tav>
                                            <p:tav tm="100000">
                                              <p:val>
                                                <p:strVal val="#ppt_x"/>
                                              </p:val>
                                            </p:tav>
                                          </p:tavLst>
                                        </p:anim>
                                        <p:anim calcmode="lin" valueType="num">
                                          <p:cBhvr additive="base">
                                            <p:cTn id="16" dur="1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0-#ppt_w/2"/>
                                              </p:val>
                                            </p:tav>
                                            <p:tav tm="100000">
                                              <p:val>
                                                <p:strVal val="#ppt_x"/>
                                              </p:val>
                                            </p:tav>
                                          </p:tavLst>
                                        </p:anim>
                                        <p:anim calcmode="lin" valueType="num">
                                          <p:cBhvr additive="base">
                                            <p:cTn id="24" dur="1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4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0-#ppt_w/2"/>
                                              </p:val>
                                            </p:tav>
                                            <p:tav tm="100000">
                                              <p:val>
                                                <p:strVal val="#ppt_x"/>
                                              </p:val>
                                            </p:tav>
                                          </p:tavLst>
                                        </p:anim>
                                        <p:anim calcmode="lin" valueType="num">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500" fill="hold"/>
                                            <p:tgtEl>
                                              <p:spTgt spid="2"/>
                                            </p:tgtEl>
                                            <p:attrNameLst>
                                              <p:attrName>ppt_x</p:attrName>
                                            </p:attrNameLst>
                                          </p:cBhvr>
                                          <p:tavLst>
                                            <p:tav tm="0">
                                              <p:val>
                                                <p:strVal val="0-#ppt_w/2"/>
                                              </p:val>
                                            </p:tav>
                                            <p:tav tm="100000">
                                              <p:val>
                                                <p:strVal val="#ppt_x"/>
                                              </p:val>
                                            </p:tav>
                                          </p:tavLst>
                                        </p:anim>
                                        <p:anim calcmode="lin" valueType="num">
                                          <p:cBhvr additive="base">
                                            <p:cTn id="32" dur="1500" fill="hold"/>
                                            <p:tgtEl>
                                              <p:spTgt spid="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1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500" fill="hold"/>
                                            <p:tgtEl>
                                              <p:spTgt spid="3"/>
                                            </p:tgtEl>
                                            <p:attrNameLst>
                                              <p:attrName>ppt_x</p:attrName>
                                            </p:attrNameLst>
                                          </p:cBhvr>
                                          <p:tavLst>
                                            <p:tav tm="0">
                                              <p:val>
                                                <p:strVal val="0-#ppt_w/2"/>
                                              </p:val>
                                            </p:tav>
                                            <p:tav tm="100000">
                                              <p:val>
                                                <p:strVal val="#ppt_x"/>
                                              </p:val>
                                            </p:tav>
                                          </p:tavLst>
                                        </p:anim>
                                        <p:anim calcmode="lin" valueType="num">
                                          <p:cBhvr additive="base">
                                            <p:cTn id="36" dur="15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500" fill="hold"/>
                                            <p:tgtEl>
                                              <p:spTgt spid="5"/>
                                            </p:tgtEl>
                                            <p:attrNameLst>
                                              <p:attrName>ppt_x</p:attrName>
                                            </p:attrNameLst>
                                          </p:cBhvr>
                                          <p:tavLst>
                                            <p:tav tm="0">
                                              <p:val>
                                                <p:strVal val="0-#ppt_w/2"/>
                                              </p:val>
                                            </p:tav>
                                            <p:tav tm="100000">
                                              <p:val>
                                                <p:strVal val="#ppt_x"/>
                                              </p:val>
                                            </p:tav>
                                          </p:tavLst>
                                        </p:anim>
                                        <p:anim calcmode="lin" valueType="num">
                                          <p:cBhvr additive="base">
                                            <p:cTn id="40" dur="15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30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500" fill="hold"/>
                                            <p:tgtEl>
                                              <p:spTgt spid="4"/>
                                            </p:tgtEl>
                                            <p:attrNameLst>
                                              <p:attrName>ppt_x</p:attrName>
                                            </p:attrNameLst>
                                          </p:cBhvr>
                                          <p:tavLst>
                                            <p:tav tm="0">
                                              <p:val>
                                                <p:strVal val="0-#ppt_w/2"/>
                                              </p:val>
                                            </p:tav>
                                            <p:tav tm="100000">
                                              <p:val>
                                                <p:strVal val="#ppt_x"/>
                                              </p:val>
                                            </p:tav>
                                          </p:tavLst>
                                        </p:anim>
                                        <p:anim calcmode="lin" valueType="num">
                                          <p:cBhvr additive="base">
                                            <p:cTn id="44" dur="1500" fill="hold"/>
                                            <p:tgtEl>
                                              <p:spTgt spid="4"/>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30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1500" fill="hold"/>
                                            <p:tgtEl>
                                              <p:spTgt spid="8"/>
                                            </p:tgtEl>
                                            <p:attrNameLst>
                                              <p:attrName>ppt_x</p:attrName>
                                            </p:attrNameLst>
                                          </p:cBhvr>
                                          <p:tavLst>
                                            <p:tav tm="0">
                                              <p:val>
                                                <p:strVal val="1+#ppt_w/2"/>
                                              </p:val>
                                            </p:tav>
                                            <p:tav tm="100000">
                                              <p:val>
                                                <p:strVal val="#ppt_x"/>
                                              </p:val>
                                            </p:tav>
                                          </p:tavLst>
                                        </p:anim>
                                        <p:anim calcmode="lin" valueType="num">
                                          <p:cBhvr additive="base">
                                            <p:cTn id="4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 grpId="0"/>
          <p:bldP spid="13" grpId="0"/>
          <p:bldP spid="14" grpId="0"/>
          <p:bldP spid="15" grpId="0"/>
          <p:bldP spid="16" grpId="0"/>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lat screen tv sitting on top of a computer&#10;&#10;Description automatically generated">
            <a:extLst>
              <a:ext uri="{FF2B5EF4-FFF2-40B4-BE49-F238E27FC236}">
                <a16:creationId xmlns:a16="http://schemas.microsoft.com/office/drawing/2014/main" id="{AF54663A-EB45-47ED-99E3-46E015EB38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467" y="516467"/>
            <a:ext cx="19380199" cy="9083309"/>
          </a:xfrm>
          <a:prstGeom prst="rect">
            <a:avLst/>
          </a:prstGeom>
        </p:spPr>
      </p:pic>
      <p:pic>
        <p:nvPicPr>
          <p:cNvPr id="4" name="SAP change email address BP - Masked">
            <a:hlinkClick r:id="" action="ppaction://media"/>
            <a:extLst>
              <a:ext uri="{FF2B5EF4-FFF2-40B4-BE49-F238E27FC236}">
                <a16:creationId xmlns:a16="http://schemas.microsoft.com/office/drawing/2014/main" id="{11819F9D-8DB1-433E-84C5-00C9251BF5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04632" y="986367"/>
            <a:ext cx="12192000" cy="6858000"/>
          </a:xfrm>
          <a:prstGeom prst="rect">
            <a:avLst/>
          </a:prstGeom>
        </p:spPr>
      </p:pic>
    </p:spTree>
    <p:extLst>
      <p:ext uri="{BB962C8B-B14F-4D97-AF65-F5344CB8AC3E}">
        <p14:creationId xmlns:p14="http://schemas.microsoft.com/office/powerpoint/2010/main" val="128245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6A47-7739-49C8-9449-49CB15DB46D1}"/>
              </a:ext>
            </a:extLst>
          </p:cNvPr>
          <p:cNvSpPr>
            <a:spLocks noGrp="1"/>
          </p:cNvSpPr>
          <p:nvPr>
            <p:ph type="title"/>
          </p:nvPr>
        </p:nvSpPr>
        <p:spPr/>
        <p:txBody>
          <a:bodyPr/>
          <a:lstStyle/>
          <a:p>
            <a:r>
              <a:rPr lang="en-US"/>
              <a:t>RPA vs Scripting API: Pros and Cons </a:t>
            </a:r>
          </a:p>
        </p:txBody>
      </p:sp>
      <p:grpSp>
        <p:nvGrpSpPr>
          <p:cNvPr id="87" name="Group 86">
            <a:extLst>
              <a:ext uri="{FF2B5EF4-FFF2-40B4-BE49-F238E27FC236}">
                <a16:creationId xmlns:a16="http://schemas.microsoft.com/office/drawing/2014/main" id="{457EBFA0-CE4C-174C-D3F1-4AF7B0D422C4}"/>
              </a:ext>
            </a:extLst>
          </p:cNvPr>
          <p:cNvGrpSpPr/>
          <p:nvPr/>
        </p:nvGrpSpPr>
        <p:grpSpPr>
          <a:xfrm>
            <a:off x="510005" y="2040518"/>
            <a:ext cx="8157850" cy="6631834"/>
            <a:chOff x="587579" y="2026839"/>
            <a:chExt cx="8157850" cy="6631834"/>
          </a:xfrm>
        </p:grpSpPr>
        <p:grpSp>
          <p:nvGrpSpPr>
            <p:cNvPr id="17" name="Group 16">
              <a:extLst>
                <a:ext uri="{FF2B5EF4-FFF2-40B4-BE49-F238E27FC236}">
                  <a16:creationId xmlns:a16="http://schemas.microsoft.com/office/drawing/2014/main" id="{87F1C0C2-B1C0-FC51-DD9D-6EE203574DB3}"/>
                </a:ext>
              </a:extLst>
            </p:cNvPr>
            <p:cNvGrpSpPr/>
            <p:nvPr/>
          </p:nvGrpSpPr>
          <p:grpSpPr>
            <a:xfrm>
              <a:off x="587579" y="2026839"/>
              <a:ext cx="7571509" cy="3259281"/>
              <a:chOff x="1842654" y="1827583"/>
              <a:chExt cx="7571509" cy="3259281"/>
            </a:xfrm>
          </p:grpSpPr>
          <p:sp>
            <p:nvSpPr>
              <p:cNvPr id="18" name="Freeform: Shape 17">
                <a:extLst>
                  <a:ext uri="{FF2B5EF4-FFF2-40B4-BE49-F238E27FC236}">
                    <a16:creationId xmlns:a16="http://schemas.microsoft.com/office/drawing/2014/main" id="{93FB5D08-9227-08E6-E8D1-4749F2BAC13C}"/>
                  </a:ext>
                </a:extLst>
              </p:cNvPr>
              <p:cNvSpPr/>
              <p:nvPr/>
            </p:nvSpPr>
            <p:spPr>
              <a:xfrm>
                <a:off x="1842654" y="1827583"/>
                <a:ext cx="6172200" cy="1447800"/>
              </a:xfrm>
              <a:custGeom>
                <a:avLst/>
                <a:gdLst>
                  <a:gd name="connsiteX0" fmla="*/ 723900 w 6172200"/>
                  <a:gd name="connsiteY0" fmla="*/ 0 h 1447800"/>
                  <a:gd name="connsiteX1" fmla="*/ 6134100 w 6172200"/>
                  <a:gd name="connsiteY1" fmla="*/ 0 h 1447800"/>
                  <a:gd name="connsiteX2" fmla="*/ 6172200 w 6172200"/>
                  <a:gd name="connsiteY2" fmla="*/ 1924 h 1447800"/>
                  <a:gd name="connsiteX3" fmla="*/ 6172200 w 6172200"/>
                  <a:gd name="connsiteY3" fmla="*/ 1445876 h 1447800"/>
                  <a:gd name="connsiteX4" fmla="*/ 6134100 w 6172200"/>
                  <a:gd name="connsiteY4" fmla="*/ 1447800 h 1447800"/>
                  <a:gd name="connsiteX5" fmla="*/ 723900 w 6172200"/>
                  <a:gd name="connsiteY5" fmla="*/ 1447800 h 1447800"/>
                  <a:gd name="connsiteX6" fmla="*/ 0 w 6172200"/>
                  <a:gd name="connsiteY6" fmla="*/ 723900 h 1447800"/>
                  <a:gd name="connsiteX7" fmla="*/ 723900 w 6172200"/>
                  <a:gd name="connsiteY7"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2200" h="1447800">
                    <a:moveTo>
                      <a:pt x="723900" y="0"/>
                    </a:moveTo>
                    <a:lnTo>
                      <a:pt x="6134100" y="0"/>
                    </a:lnTo>
                    <a:lnTo>
                      <a:pt x="6172200" y="1924"/>
                    </a:lnTo>
                    <a:lnTo>
                      <a:pt x="6172200" y="1445876"/>
                    </a:lnTo>
                    <a:lnTo>
                      <a:pt x="6134100" y="1447800"/>
                    </a:lnTo>
                    <a:lnTo>
                      <a:pt x="723900" y="1447800"/>
                    </a:lnTo>
                    <a:cubicBezTo>
                      <a:pt x="324101" y="1447800"/>
                      <a:pt x="0" y="1123699"/>
                      <a:pt x="0" y="723900"/>
                    </a:cubicBezTo>
                    <a:cubicBezTo>
                      <a:pt x="0" y="324101"/>
                      <a:pt x="324101" y="0"/>
                      <a:pt x="723900" y="0"/>
                    </a:cubicBez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2">
                <a:extLst>
                  <a:ext uri="{FF2B5EF4-FFF2-40B4-BE49-F238E27FC236}">
                    <a16:creationId xmlns:a16="http://schemas.microsoft.com/office/drawing/2014/main" id="{D8C53D5F-4C04-6103-07B1-146C3205BED7}"/>
                  </a:ext>
                </a:extLst>
              </p:cNvPr>
              <p:cNvSpPr/>
              <p:nvPr/>
            </p:nvSpPr>
            <p:spPr>
              <a:xfrm rot="5400000">
                <a:off x="7084868" y="2757569"/>
                <a:ext cx="3259281" cy="1399309"/>
              </a:xfrm>
              <a:custGeom>
                <a:avLst/>
                <a:gdLst>
                  <a:gd name="connsiteX0" fmla="*/ 0 w 1447800"/>
                  <a:gd name="connsiteY0" fmla="*/ 914400 h 914400"/>
                  <a:gd name="connsiteX1" fmla="*/ 723900 w 1447800"/>
                  <a:gd name="connsiteY1" fmla="*/ 0 h 914400"/>
                  <a:gd name="connsiteX2" fmla="*/ 1447800 w 1447800"/>
                  <a:gd name="connsiteY2" fmla="*/ 914400 h 914400"/>
                  <a:gd name="connsiteX3" fmla="*/ 0 w 1447800"/>
                  <a:gd name="connsiteY3" fmla="*/ 914400 h 914400"/>
                  <a:gd name="connsiteX0" fmla="*/ 0 w 3259281"/>
                  <a:gd name="connsiteY0" fmla="*/ 1399309 h 1399309"/>
                  <a:gd name="connsiteX1" fmla="*/ 3259281 w 3259281"/>
                  <a:gd name="connsiteY1" fmla="*/ 0 h 1399309"/>
                  <a:gd name="connsiteX2" fmla="*/ 1447800 w 3259281"/>
                  <a:gd name="connsiteY2" fmla="*/ 1399309 h 1399309"/>
                  <a:gd name="connsiteX3" fmla="*/ 0 w 3259281"/>
                  <a:gd name="connsiteY3" fmla="*/ 1399309 h 1399309"/>
                </a:gdLst>
                <a:ahLst/>
                <a:cxnLst>
                  <a:cxn ang="0">
                    <a:pos x="connsiteX0" y="connsiteY0"/>
                  </a:cxn>
                  <a:cxn ang="0">
                    <a:pos x="connsiteX1" y="connsiteY1"/>
                  </a:cxn>
                  <a:cxn ang="0">
                    <a:pos x="connsiteX2" y="connsiteY2"/>
                  </a:cxn>
                  <a:cxn ang="0">
                    <a:pos x="connsiteX3" y="connsiteY3"/>
                  </a:cxn>
                </a:cxnLst>
                <a:rect l="l" t="t" r="r" b="b"/>
                <a:pathLst>
                  <a:path w="3259281" h="1399309">
                    <a:moveTo>
                      <a:pt x="0" y="1399309"/>
                    </a:moveTo>
                    <a:lnTo>
                      <a:pt x="3259281" y="0"/>
                    </a:lnTo>
                    <a:lnTo>
                      <a:pt x="1447800" y="1399309"/>
                    </a:lnTo>
                    <a:lnTo>
                      <a:pt x="0" y="139930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5BA2758-EA2E-FF78-25D9-F1374F97EB51}"/>
                </a:ext>
              </a:extLst>
            </p:cNvPr>
            <p:cNvGrpSpPr/>
            <p:nvPr/>
          </p:nvGrpSpPr>
          <p:grpSpPr>
            <a:xfrm>
              <a:off x="587579" y="3754039"/>
              <a:ext cx="7543800" cy="1586621"/>
              <a:chOff x="1842654" y="3554783"/>
              <a:chExt cx="7543800" cy="1586621"/>
            </a:xfrm>
          </p:grpSpPr>
          <p:sp>
            <p:nvSpPr>
              <p:cNvPr id="27" name="Freeform: Shape 26">
                <a:extLst>
                  <a:ext uri="{FF2B5EF4-FFF2-40B4-BE49-F238E27FC236}">
                    <a16:creationId xmlns:a16="http://schemas.microsoft.com/office/drawing/2014/main" id="{C6F53C95-CC98-645E-77CA-0D007428DF78}"/>
                  </a:ext>
                </a:extLst>
              </p:cNvPr>
              <p:cNvSpPr/>
              <p:nvPr/>
            </p:nvSpPr>
            <p:spPr>
              <a:xfrm>
                <a:off x="1842654" y="3554783"/>
                <a:ext cx="6172200" cy="1447800"/>
              </a:xfrm>
              <a:custGeom>
                <a:avLst/>
                <a:gdLst>
                  <a:gd name="connsiteX0" fmla="*/ 723900 w 6172200"/>
                  <a:gd name="connsiteY0" fmla="*/ 0 h 1447800"/>
                  <a:gd name="connsiteX1" fmla="*/ 6134100 w 6172200"/>
                  <a:gd name="connsiteY1" fmla="*/ 0 h 1447800"/>
                  <a:gd name="connsiteX2" fmla="*/ 6172200 w 6172200"/>
                  <a:gd name="connsiteY2" fmla="*/ 1924 h 1447800"/>
                  <a:gd name="connsiteX3" fmla="*/ 6172200 w 6172200"/>
                  <a:gd name="connsiteY3" fmla="*/ 1445876 h 1447800"/>
                  <a:gd name="connsiteX4" fmla="*/ 6134100 w 6172200"/>
                  <a:gd name="connsiteY4" fmla="*/ 1447800 h 1447800"/>
                  <a:gd name="connsiteX5" fmla="*/ 723900 w 6172200"/>
                  <a:gd name="connsiteY5" fmla="*/ 1447800 h 1447800"/>
                  <a:gd name="connsiteX6" fmla="*/ 0 w 6172200"/>
                  <a:gd name="connsiteY6" fmla="*/ 723900 h 1447800"/>
                  <a:gd name="connsiteX7" fmla="*/ 723900 w 6172200"/>
                  <a:gd name="connsiteY7"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2200" h="1447800">
                    <a:moveTo>
                      <a:pt x="723900" y="0"/>
                    </a:moveTo>
                    <a:lnTo>
                      <a:pt x="6134100" y="0"/>
                    </a:lnTo>
                    <a:lnTo>
                      <a:pt x="6172200" y="1924"/>
                    </a:lnTo>
                    <a:lnTo>
                      <a:pt x="6172200" y="1445876"/>
                    </a:lnTo>
                    <a:lnTo>
                      <a:pt x="6134100" y="1447800"/>
                    </a:lnTo>
                    <a:lnTo>
                      <a:pt x="723900" y="1447800"/>
                    </a:lnTo>
                    <a:cubicBezTo>
                      <a:pt x="324101" y="1447800"/>
                      <a:pt x="0" y="1123699"/>
                      <a:pt x="0" y="723900"/>
                    </a:cubicBezTo>
                    <a:cubicBezTo>
                      <a:pt x="0" y="324101"/>
                      <a:pt x="324101" y="0"/>
                      <a:pt x="723900" y="0"/>
                    </a:cubicBezTo>
                    <a:close/>
                  </a:path>
                </a:pathLst>
              </a:custGeom>
              <a:solidFill>
                <a:schemeClr val="tx1">
                  <a:lumMod val="25000"/>
                  <a:lumOff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31" name="Isosceles Triangle 23">
                <a:extLst>
                  <a:ext uri="{FF2B5EF4-FFF2-40B4-BE49-F238E27FC236}">
                    <a16:creationId xmlns:a16="http://schemas.microsoft.com/office/drawing/2014/main" id="{61C570A1-B73B-3B66-51A0-0A51BDC1533F}"/>
                  </a:ext>
                </a:extLst>
              </p:cNvPr>
              <p:cNvSpPr/>
              <p:nvPr/>
            </p:nvSpPr>
            <p:spPr>
              <a:xfrm rot="5400000">
                <a:off x="7909213" y="3664163"/>
                <a:ext cx="1582882" cy="1371600"/>
              </a:xfrm>
              <a:custGeom>
                <a:avLst/>
                <a:gdLst>
                  <a:gd name="connsiteX0" fmla="*/ 0 w 1447800"/>
                  <a:gd name="connsiteY0" fmla="*/ 914400 h 914400"/>
                  <a:gd name="connsiteX1" fmla="*/ 723900 w 1447800"/>
                  <a:gd name="connsiteY1" fmla="*/ 0 h 914400"/>
                  <a:gd name="connsiteX2" fmla="*/ 1447800 w 1447800"/>
                  <a:gd name="connsiteY2" fmla="*/ 914400 h 914400"/>
                  <a:gd name="connsiteX3" fmla="*/ 0 w 1447800"/>
                  <a:gd name="connsiteY3" fmla="*/ 914400 h 914400"/>
                  <a:gd name="connsiteX0" fmla="*/ 0 w 1582882"/>
                  <a:gd name="connsiteY0" fmla="*/ 1371600 h 1371600"/>
                  <a:gd name="connsiteX1" fmla="*/ 1582882 w 1582882"/>
                  <a:gd name="connsiteY1" fmla="*/ 0 h 1371600"/>
                  <a:gd name="connsiteX2" fmla="*/ 1447800 w 1582882"/>
                  <a:gd name="connsiteY2" fmla="*/ 1371600 h 1371600"/>
                  <a:gd name="connsiteX3" fmla="*/ 0 w 1582882"/>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582882" h="1371600">
                    <a:moveTo>
                      <a:pt x="0" y="1371600"/>
                    </a:moveTo>
                    <a:lnTo>
                      <a:pt x="1582882" y="0"/>
                    </a:lnTo>
                    <a:lnTo>
                      <a:pt x="1447800" y="1371600"/>
                    </a:lnTo>
                    <a:lnTo>
                      <a:pt x="0" y="1371600"/>
                    </a:lnTo>
                    <a:close/>
                  </a:path>
                </a:pathLst>
              </a:custGeom>
              <a:solidFill>
                <a:schemeClr val="tx1">
                  <a:lumMod val="50000"/>
                  <a:lumOff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grpSp>
          <p:nvGrpSpPr>
            <p:cNvPr id="32" name="Group 31">
              <a:extLst>
                <a:ext uri="{FF2B5EF4-FFF2-40B4-BE49-F238E27FC236}">
                  <a16:creationId xmlns:a16="http://schemas.microsoft.com/office/drawing/2014/main" id="{ED8B4E5C-2B0B-A38B-71B8-370F3C59FA3E}"/>
                </a:ext>
              </a:extLst>
            </p:cNvPr>
            <p:cNvGrpSpPr/>
            <p:nvPr/>
          </p:nvGrpSpPr>
          <p:grpSpPr>
            <a:xfrm>
              <a:off x="587579" y="5366184"/>
              <a:ext cx="7599218" cy="1569027"/>
              <a:chOff x="1842654" y="5166928"/>
              <a:chExt cx="7599218" cy="1569027"/>
            </a:xfrm>
          </p:grpSpPr>
          <p:sp>
            <p:nvSpPr>
              <p:cNvPr id="33" name="Freeform: Shape 32">
                <a:extLst>
                  <a:ext uri="{FF2B5EF4-FFF2-40B4-BE49-F238E27FC236}">
                    <a16:creationId xmlns:a16="http://schemas.microsoft.com/office/drawing/2014/main" id="{72176637-D8CD-C118-AF75-C4A72DB2F5D9}"/>
                  </a:ext>
                </a:extLst>
              </p:cNvPr>
              <p:cNvSpPr/>
              <p:nvPr/>
            </p:nvSpPr>
            <p:spPr>
              <a:xfrm>
                <a:off x="1842654" y="5281983"/>
                <a:ext cx="6172200" cy="1447800"/>
              </a:xfrm>
              <a:custGeom>
                <a:avLst/>
                <a:gdLst>
                  <a:gd name="connsiteX0" fmla="*/ 723900 w 6172200"/>
                  <a:gd name="connsiteY0" fmla="*/ 0 h 1447800"/>
                  <a:gd name="connsiteX1" fmla="*/ 6134100 w 6172200"/>
                  <a:gd name="connsiteY1" fmla="*/ 0 h 1447800"/>
                  <a:gd name="connsiteX2" fmla="*/ 6172200 w 6172200"/>
                  <a:gd name="connsiteY2" fmla="*/ 1924 h 1447800"/>
                  <a:gd name="connsiteX3" fmla="*/ 6172200 w 6172200"/>
                  <a:gd name="connsiteY3" fmla="*/ 1445876 h 1447800"/>
                  <a:gd name="connsiteX4" fmla="*/ 6134100 w 6172200"/>
                  <a:gd name="connsiteY4" fmla="*/ 1447800 h 1447800"/>
                  <a:gd name="connsiteX5" fmla="*/ 723900 w 6172200"/>
                  <a:gd name="connsiteY5" fmla="*/ 1447800 h 1447800"/>
                  <a:gd name="connsiteX6" fmla="*/ 0 w 6172200"/>
                  <a:gd name="connsiteY6" fmla="*/ 723900 h 1447800"/>
                  <a:gd name="connsiteX7" fmla="*/ 723900 w 6172200"/>
                  <a:gd name="connsiteY7"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2200" h="1447800">
                    <a:moveTo>
                      <a:pt x="723900" y="0"/>
                    </a:moveTo>
                    <a:lnTo>
                      <a:pt x="6134100" y="0"/>
                    </a:lnTo>
                    <a:lnTo>
                      <a:pt x="6172200" y="1924"/>
                    </a:lnTo>
                    <a:lnTo>
                      <a:pt x="6172200" y="1445876"/>
                    </a:lnTo>
                    <a:lnTo>
                      <a:pt x="6134100" y="1447800"/>
                    </a:lnTo>
                    <a:lnTo>
                      <a:pt x="723900" y="1447800"/>
                    </a:lnTo>
                    <a:cubicBezTo>
                      <a:pt x="324101" y="1447800"/>
                      <a:pt x="0" y="1123699"/>
                      <a:pt x="0" y="723900"/>
                    </a:cubicBezTo>
                    <a:cubicBezTo>
                      <a:pt x="0" y="324101"/>
                      <a:pt x="324101" y="0"/>
                      <a:pt x="723900" y="0"/>
                    </a:cubicBezTo>
                    <a:close/>
                  </a:path>
                </a:pathLst>
              </a:custGeom>
              <a:solidFill>
                <a:schemeClr val="tx1">
                  <a:lumMod val="25000"/>
                  <a:lumOff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34" name="Isosceles Triangle 24">
                <a:extLst>
                  <a:ext uri="{FF2B5EF4-FFF2-40B4-BE49-F238E27FC236}">
                    <a16:creationId xmlns:a16="http://schemas.microsoft.com/office/drawing/2014/main" id="{38ECD426-AB22-F97E-6B3C-6445F3DA6180}"/>
                  </a:ext>
                </a:extLst>
              </p:cNvPr>
              <p:cNvSpPr/>
              <p:nvPr/>
            </p:nvSpPr>
            <p:spPr>
              <a:xfrm rot="5400000">
                <a:off x="7943849" y="5237933"/>
                <a:ext cx="1569027" cy="1427018"/>
              </a:xfrm>
              <a:custGeom>
                <a:avLst/>
                <a:gdLst>
                  <a:gd name="connsiteX0" fmla="*/ 0 w 1447800"/>
                  <a:gd name="connsiteY0" fmla="*/ 914400 h 914400"/>
                  <a:gd name="connsiteX1" fmla="*/ 723900 w 1447800"/>
                  <a:gd name="connsiteY1" fmla="*/ 0 h 914400"/>
                  <a:gd name="connsiteX2" fmla="*/ 1447800 w 1447800"/>
                  <a:gd name="connsiteY2" fmla="*/ 914400 h 914400"/>
                  <a:gd name="connsiteX3" fmla="*/ 0 w 1447800"/>
                  <a:gd name="connsiteY3" fmla="*/ 914400 h 914400"/>
                  <a:gd name="connsiteX0" fmla="*/ 121227 w 1569027"/>
                  <a:gd name="connsiteY0" fmla="*/ 1427018 h 1427018"/>
                  <a:gd name="connsiteX1" fmla="*/ 0 w 1569027"/>
                  <a:gd name="connsiteY1" fmla="*/ 0 h 1427018"/>
                  <a:gd name="connsiteX2" fmla="*/ 1569027 w 1569027"/>
                  <a:gd name="connsiteY2" fmla="*/ 1427018 h 1427018"/>
                  <a:gd name="connsiteX3" fmla="*/ 121227 w 1569027"/>
                  <a:gd name="connsiteY3" fmla="*/ 1427018 h 1427018"/>
                </a:gdLst>
                <a:ahLst/>
                <a:cxnLst>
                  <a:cxn ang="0">
                    <a:pos x="connsiteX0" y="connsiteY0"/>
                  </a:cxn>
                  <a:cxn ang="0">
                    <a:pos x="connsiteX1" y="connsiteY1"/>
                  </a:cxn>
                  <a:cxn ang="0">
                    <a:pos x="connsiteX2" y="connsiteY2"/>
                  </a:cxn>
                  <a:cxn ang="0">
                    <a:pos x="connsiteX3" y="connsiteY3"/>
                  </a:cxn>
                </a:cxnLst>
                <a:rect l="l" t="t" r="r" b="b"/>
                <a:pathLst>
                  <a:path w="1569027" h="1427018">
                    <a:moveTo>
                      <a:pt x="121227" y="1427018"/>
                    </a:moveTo>
                    <a:lnTo>
                      <a:pt x="0" y="0"/>
                    </a:lnTo>
                    <a:lnTo>
                      <a:pt x="1569027" y="1427018"/>
                    </a:lnTo>
                    <a:lnTo>
                      <a:pt x="121227" y="1427018"/>
                    </a:lnTo>
                    <a:close/>
                  </a:path>
                </a:pathLst>
              </a:custGeom>
              <a:solidFill>
                <a:schemeClr val="tx1">
                  <a:lumMod val="50000"/>
                  <a:lumOff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grpSp>
          <p:nvGrpSpPr>
            <p:cNvPr id="35" name="Group 34">
              <a:extLst>
                <a:ext uri="{FF2B5EF4-FFF2-40B4-BE49-F238E27FC236}">
                  <a16:creationId xmlns:a16="http://schemas.microsoft.com/office/drawing/2014/main" id="{370AC59E-4D85-4F92-454C-0E56EEC3DD75}"/>
                </a:ext>
              </a:extLst>
            </p:cNvPr>
            <p:cNvGrpSpPr/>
            <p:nvPr/>
          </p:nvGrpSpPr>
          <p:grpSpPr>
            <a:xfrm>
              <a:off x="587579" y="5454809"/>
              <a:ext cx="7613072" cy="3203864"/>
              <a:chOff x="1842654" y="5255553"/>
              <a:chExt cx="7613072" cy="3203864"/>
            </a:xfrm>
          </p:grpSpPr>
          <p:sp>
            <p:nvSpPr>
              <p:cNvPr id="36" name="Freeform: Shape 35">
                <a:extLst>
                  <a:ext uri="{FF2B5EF4-FFF2-40B4-BE49-F238E27FC236}">
                    <a16:creationId xmlns:a16="http://schemas.microsoft.com/office/drawing/2014/main" id="{FDFF6EC3-CA25-FDAA-A476-D542BDBEDD7C}"/>
                  </a:ext>
                </a:extLst>
              </p:cNvPr>
              <p:cNvSpPr/>
              <p:nvPr/>
            </p:nvSpPr>
            <p:spPr>
              <a:xfrm>
                <a:off x="1842654" y="7009183"/>
                <a:ext cx="6172200" cy="1447800"/>
              </a:xfrm>
              <a:custGeom>
                <a:avLst/>
                <a:gdLst>
                  <a:gd name="connsiteX0" fmla="*/ 723900 w 6172200"/>
                  <a:gd name="connsiteY0" fmla="*/ 0 h 1447800"/>
                  <a:gd name="connsiteX1" fmla="*/ 6134100 w 6172200"/>
                  <a:gd name="connsiteY1" fmla="*/ 0 h 1447800"/>
                  <a:gd name="connsiteX2" fmla="*/ 6172200 w 6172200"/>
                  <a:gd name="connsiteY2" fmla="*/ 1924 h 1447800"/>
                  <a:gd name="connsiteX3" fmla="*/ 6172200 w 6172200"/>
                  <a:gd name="connsiteY3" fmla="*/ 1445876 h 1447800"/>
                  <a:gd name="connsiteX4" fmla="*/ 6134100 w 6172200"/>
                  <a:gd name="connsiteY4" fmla="*/ 1447800 h 1447800"/>
                  <a:gd name="connsiteX5" fmla="*/ 723900 w 6172200"/>
                  <a:gd name="connsiteY5" fmla="*/ 1447800 h 1447800"/>
                  <a:gd name="connsiteX6" fmla="*/ 0 w 6172200"/>
                  <a:gd name="connsiteY6" fmla="*/ 723900 h 1447800"/>
                  <a:gd name="connsiteX7" fmla="*/ 723900 w 6172200"/>
                  <a:gd name="connsiteY7"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2200" h="1447800">
                    <a:moveTo>
                      <a:pt x="723900" y="0"/>
                    </a:moveTo>
                    <a:lnTo>
                      <a:pt x="6134100" y="0"/>
                    </a:lnTo>
                    <a:lnTo>
                      <a:pt x="6172200" y="1924"/>
                    </a:lnTo>
                    <a:lnTo>
                      <a:pt x="6172200" y="1445876"/>
                    </a:lnTo>
                    <a:lnTo>
                      <a:pt x="6134100" y="1447800"/>
                    </a:lnTo>
                    <a:lnTo>
                      <a:pt x="723900" y="1447800"/>
                    </a:lnTo>
                    <a:cubicBezTo>
                      <a:pt x="324101" y="1447800"/>
                      <a:pt x="0" y="1123699"/>
                      <a:pt x="0" y="723900"/>
                    </a:cubicBezTo>
                    <a:cubicBezTo>
                      <a:pt x="0" y="324101"/>
                      <a:pt x="324101" y="0"/>
                      <a:pt x="7239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37" name="Isosceles Triangle 25">
                <a:extLst>
                  <a:ext uri="{FF2B5EF4-FFF2-40B4-BE49-F238E27FC236}">
                    <a16:creationId xmlns:a16="http://schemas.microsoft.com/office/drawing/2014/main" id="{EEA64784-DD21-2DBF-77AB-2E7A7650377B}"/>
                  </a:ext>
                </a:extLst>
              </p:cNvPr>
              <p:cNvSpPr/>
              <p:nvPr/>
            </p:nvSpPr>
            <p:spPr>
              <a:xfrm rot="5400000">
                <a:off x="7133358" y="6137049"/>
                <a:ext cx="3203864" cy="1440872"/>
              </a:xfrm>
              <a:custGeom>
                <a:avLst/>
                <a:gdLst>
                  <a:gd name="connsiteX0" fmla="*/ 0 w 1447800"/>
                  <a:gd name="connsiteY0" fmla="*/ 914400 h 914400"/>
                  <a:gd name="connsiteX1" fmla="*/ 723900 w 1447800"/>
                  <a:gd name="connsiteY1" fmla="*/ 0 h 914400"/>
                  <a:gd name="connsiteX2" fmla="*/ 1447800 w 1447800"/>
                  <a:gd name="connsiteY2" fmla="*/ 914400 h 914400"/>
                  <a:gd name="connsiteX3" fmla="*/ 0 w 1447800"/>
                  <a:gd name="connsiteY3" fmla="*/ 914400 h 914400"/>
                  <a:gd name="connsiteX0" fmla="*/ 1756064 w 3203864"/>
                  <a:gd name="connsiteY0" fmla="*/ 1440872 h 1440872"/>
                  <a:gd name="connsiteX1" fmla="*/ 0 w 3203864"/>
                  <a:gd name="connsiteY1" fmla="*/ 0 h 1440872"/>
                  <a:gd name="connsiteX2" fmla="*/ 3203864 w 3203864"/>
                  <a:gd name="connsiteY2" fmla="*/ 1440872 h 1440872"/>
                  <a:gd name="connsiteX3" fmla="*/ 1756064 w 3203864"/>
                  <a:gd name="connsiteY3" fmla="*/ 1440872 h 1440872"/>
                </a:gdLst>
                <a:ahLst/>
                <a:cxnLst>
                  <a:cxn ang="0">
                    <a:pos x="connsiteX0" y="connsiteY0"/>
                  </a:cxn>
                  <a:cxn ang="0">
                    <a:pos x="connsiteX1" y="connsiteY1"/>
                  </a:cxn>
                  <a:cxn ang="0">
                    <a:pos x="connsiteX2" y="connsiteY2"/>
                  </a:cxn>
                  <a:cxn ang="0">
                    <a:pos x="connsiteX3" y="connsiteY3"/>
                  </a:cxn>
                </a:cxnLst>
                <a:rect l="l" t="t" r="r" b="b"/>
                <a:pathLst>
                  <a:path w="3203864" h="1440872">
                    <a:moveTo>
                      <a:pt x="1756064" y="1440872"/>
                    </a:moveTo>
                    <a:lnTo>
                      <a:pt x="0" y="0"/>
                    </a:lnTo>
                    <a:lnTo>
                      <a:pt x="3203864" y="1440872"/>
                    </a:lnTo>
                    <a:lnTo>
                      <a:pt x="1756064" y="1440872"/>
                    </a:lnTo>
                    <a:close/>
                  </a:path>
                </a:pathLst>
              </a:custGeom>
              <a:solidFill>
                <a:schemeClr val="accent1">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sp>
          <p:nvSpPr>
            <p:cNvPr id="39" name="TextBox 38">
              <a:extLst>
                <a:ext uri="{FF2B5EF4-FFF2-40B4-BE49-F238E27FC236}">
                  <a16:creationId xmlns:a16="http://schemas.microsoft.com/office/drawing/2014/main" id="{F6D93624-9A6E-3C5C-23AD-F619E86B9A15}"/>
                </a:ext>
              </a:extLst>
            </p:cNvPr>
            <p:cNvSpPr txBox="1"/>
            <p:nvPr/>
          </p:nvSpPr>
          <p:spPr>
            <a:xfrm flipH="1">
              <a:off x="1220343" y="2396796"/>
              <a:ext cx="5282869" cy="400110"/>
            </a:xfrm>
            <a:prstGeom prst="rect">
              <a:avLst/>
            </a:prstGeom>
            <a:noFill/>
          </p:spPr>
          <p:txBody>
            <a:bodyPr wrap="square" rtlCol="0">
              <a:spAutoFit/>
            </a:bodyPr>
            <a:lstStyle/>
            <a:p>
              <a:r>
                <a:rPr lang="en-US" sz="2000">
                  <a:solidFill>
                    <a:schemeClr val="bg1"/>
                  </a:solidFill>
                </a:rPr>
                <a:t>Interacts with (almost) any application </a:t>
              </a:r>
            </a:p>
          </p:txBody>
        </p:sp>
        <p:sp>
          <p:nvSpPr>
            <p:cNvPr id="41" name="TextBox 40">
              <a:extLst>
                <a:ext uri="{FF2B5EF4-FFF2-40B4-BE49-F238E27FC236}">
                  <a16:creationId xmlns:a16="http://schemas.microsoft.com/office/drawing/2014/main" id="{C4B0E286-43BD-5F12-3231-A2723A42E887}"/>
                </a:ext>
              </a:extLst>
            </p:cNvPr>
            <p:cNvSpPr txBox="1"/>
            <p:nvPr/>
          </p:nvSpPr>
          <p:spPr>
            <a:xfrm flipH="1">
              <a:off x="1220343" y="3971156"/>
              <a:ext cx="5282869" cy="707886"/>
            </a:xfrm>
            <a:prstGeom prst="rect">
              <a:avLst/>
            </a:prstGeom>
            <a:noFill/>
          </p:spPr>
          <p:txBody>
            <a:bodyPr wrap="square" rtlCol="0">
              <a:spAutoFit/>
            </a:bodyPr>
            <a:lstStyle/>
            <a:p>
              <a:r>
                <a:rPr lang="en-US" sz="2000">
                  <a:solidFill>
                    <a:schemeClr val="bg1"/>
                  </a:solidFill>
                </a:rPr>
                <a:t>Intuitive programming interface via drag &amp; drop process flow</a:t>
              </a:r>
            </a:p>
          </p:txBody>
        </p:sp>
        <p:sp>
          <p:nvSpPr>
            <p:cNvPr id="43" name="TextBox 42">
              <a:extLst>
                <a:ext uri="{FF2B5EF4-FFF2-40B4-BE49-F238E27FC236}">
                  <a16:creationId xmlns:a16="http://schemas.microsoft.com/office/drawing/2014/main" id="{D6995DDD-EA63-E983-4652-DA120CBC2A27}"/>
                </a:ext>
              </a:extLst>
            </p:cNvPr>
            <p:cNvSpPr txBox="1"/>
            <p:nvPr/>
          </p:nvSpPr>
          <p:spPr>
            <a:xfrm flipH="1">
              <a:off x="1220343" y="5697307"/>
              <a:ext cx="5282869" cy="707886"/>
            </a:xfrm>
            <a:prstGeom prst="rect">
              <a:avLst/>
            </a:prstGeom>
            <a:noFill/>
          </p:spPr>
          <p:txBody>
            <a:bodyPr wrap="square" rtlCol="0">
              <a:spAutoFit/>
            </a:bodyPr>
            <a:lstStyle/>
            <a:p>
              <a:r>
                <a:rPr lang="en-US" sz="2000">
                  <a:solidFill>
                    <a:schemeClr val="bg1"/>
                  </a:solidFill>
                </a:rPr>
                <a:t>Can be scaled up at Enterprise level. </a:t>
              </a:r>
              <a:br>
                <a:rPr lang="en-US" sz="2000">
                  <a:solidFill>
                    <a:schemeClr val="bg1"/>
                  </a:solidFill>
                </a:rPr>
              </a:br>
              <a:r>
                <a:rPr lang="en-US" sz="2000">
                  <a:solidFill>
                    <a:schemeClr val="bg1"/>
                  </a:solidFill>
                </a:rPr>
                <a:t>an be coordinated via Orchestrator</a:t>
              </a:r>
            </a:p>
          </p:txBody>
        </p:sp>
        <p:sp>
          <p:nvSpPr>
            <p:cNvPr id="45" name="TextBox 44">
              <a:extLst>
                <a:ext uri="{FF2B5EF4-FFF2-40B4-BE49-F238E27FC236}">
                  <a16:creationId xmlns:a16="http://schemas.microsoft.com/office/drawing/2014/main" id="{496F8104-F71A-532C-865B-2D134179D176}"/>
                </a:ext>
              </a:extLst>
            </p:cNvPr>
            <p:cNvSpPr txBox="1"/>
            <p:nvPr/>
          </p:nvSpPr>
          <p:spPr>
            <a:xfrm flipH="1">
              <a:off x="1220342" y="7424507"/>
              <a:ext cx="5428737" cy="1015663"/>
            </a:xfrm>
            <a:prstGeom prst="rect">
              <a:avLst/>
            </a:prstGeom>
            <a:noFill/>
          </p:spPr>
          <p:txBody>
            <a:bodyPr wrap="square" rtlCol="0">
              <a:spAutoFit/>
            </a:bodyPr>
            <a:lstStyle/>
            <a:p>
              <a:r>
                <a:rPr lang="en-US" sz="2000">
                  <a:solidFill>
                    <a:schemeClr val="bg1"/>
                  </a:solidFill>
                </a:rPr>
                <a:t>Installation burden can take a lot of effort (procurement, IT, security…) + Licensing Cost</a:t>
              </a:r>
            </a:p>
          </p:txBody>
        </p:sp>
        <p:grpSp>
          <p:nvGrpSpPr>
            <p:cNvPr id="83" name="Group 82">
              <a:extLst>
                <a:ext uri="{FF2B5EF4-FFF2-40B4-BE49-F238E27FC236}">
                  <a16:creationId xmlns:a16="http://schemas.microsoft.com/office/drawing/2014/main" id="{5ECE6E5C-EEC7-8114-D8E5-173E443938A3}"/>
                </a:ext>
              </a:extLst>
            </p:cNvPr>
            <p:cNvGrpSpPr/>
            <p:nvPr/>
          </p:nvGrpSpPr>
          <p:grpSpPr>
            <a:xfrm>
              <a:off x="7697439" y="4842189"/>
              <a:ext cx="1047990" cy="1047990"/>
              <a:chOff x="7697439" y="4842189"/>
              <a:chExt cx="1047990" cy="1047990"/>
            </a:xfrm>
          </p:grpSpPr>
          <p:sp>
            <p:nvSpPr>
              <p:cNvPr id="46" name="Oval 45">
                <a:extLst>
                  <a:ext uri="{FF2B5EF4-FFF2-40B4-BE49-F238E27FC236}">
                    <a16:creationId xmlns:a16="http://schemas.microsoft.com/office/drawing/2014/main" id="{1E6FD957-6E81-88D3-83B1-9D3F97303A5E}"/>
                  </a:ext>
                </a:extLst>
              </p:cNvPr>
              <p:cNvSpPr/>
              <p:nvPr/>
            </p:nvSpPr>
            <p:spPr>
              <a:xfrm>
                <a:off x="7697439" y="4842189"/>
                <a:ext cx="1047990" cy="1047990"/>
              </a:xfrm>
              <a:prstGeom prst="ellipse">
                <a:avLst/>
              </a:prstGeom>
              <a:gradFill>
                <a:gsLst>
                  <a:gs pos="100000">
                    <a:schemeClr val="accent6"/>
                  </a:gs>
                  <a:gs pos="0">
                    <a:schemeClr val="accent5"/>
                  </a:gs>
                </a:gsLst>
                <a:lin ang="18600000" scaled="0"/>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Graphic 81" descr="Robot">
                <a:extLst>
                  <a:ext uri="{FF2B5EF4-FFF2-40B4-BE49-F238E27FC236}">
                    <a16:creationId xmlns:a16="http://schemas.microsoft.com/office/drawing/2014/main" id="{04935DB6-F0D9-F71C-DDCD-435BB9ABD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986" y="4977845"/>
                <a:ext cx="816932" cy="751155"/>
              </a:xfrm>
              <a:prstGeom prst="rect">
                <a:avLst/>
              </a:prstGeom>
            </p:spPr>
          </p:pic>
        </p:grpSp>
      </p:grpSp>
      <p:grpSp>
        <p:nvGrpSpPr>
          <p:cNvPr id="88" name="Group 87">
            <a:extLst>
              <a:ext uri="{FF2B5EF4-FFF2-40B4-BE49-F238E27FC236}">
                <a16:creationId xmlns:a16="http://schemas.microsoft.com/office/drawing/2014/main" id="{3F3D898F-F8B9-D14B-D767-DDD4D03BFFAF}"/>
              </a:ext>
            </a:extLst>
          </p:cNvPr>
          <p:cNvGrpSpPr/>
          <p:nvPr/>
        </p:nvGrpSpPr>
        <p:grpSpPr>
          <a:xfrm>
            <a:off x="9605515" y="2040518"/>
            <a:ext cx="8157850" cy="6631834"/>
            <a:chOff x="9683089" y="2024405"/>
            <a:chExt cx="8157850" cy="6631834"/>
          </a:xfrm>
        </p:grpSpPr>
        <p:grpSp>
          <p:nvGrpSpPr>
            <p:cNvPr id="53" name="Group 52">
              <a:extLst>
                <a:ext uri="{FF2B5EF4-FFF2-40B4-BE49-F238E27FC236}">
                  <a16:creationId xmlns:a16="http://schemas.microsoft.com/office/drawing/2014/main" id="{3DF99970-0AE9-4998-541F-C2F3C42FAC0A}"/>
                </a:ext>
              </a:extLst>
            </p:cNvPr>
            <p:cNvGrpSpPr/>
            <p:nvPr/>
          </p:nvGrpSpPr>
          <p:grpSpPr>
            <a:xfrm flipH="1">
              <a:off x="10269430" y="2024405"/>
              <a:ext cx="7571509" cy="3259281"/>
              <a:chOff x="1842654" y="1827583"/>
              <a:chExt cx="7571509" cy="3259281"/>
            </a:xfrm>
          </p:grpSpPr>
          <p:sp>
            <p:nvSpPr>
              <p:cNvPr id="80" name="Freeform: Shape 79">
                <a:extLst>
                  <a:ext uri="{FF2B5EF4-FFF2-40B4-BE49-F238E27FC236}">
                    <a16:creationId xmlns:a16="http://schemas.microsoft.com/office/drawing/2014/main" id="{900E13AD-E8B9-A100-CF92-E6BC246E040B}"/>
                  </a:ext>
                </a:extLst>
              </p:cNvPr>
              <p:cNvSpPr/>
              <p:nvPr/>
            </p:nvSpPr>
            <p:spPr>
              <a:xfrm>
                <a:off x="1842654" y="1827583"/>
                <a:ext cx="6172200" cy="1447800"/>
              </a:xfrm>
              <a:custGeom>
                <a:avLst/>
                <a:gdLst>
                  <a:gd name="connsiteX0" fmla="*/ 723900 w 6172200"/>
                  <a:gd name="connsiteY0" fmla="*/ 0 h 1447800"/>
                  <a:gd name="connsiteX1" fmla="*/ 6134100 w 6172200"/>
                  <a:gd name="connsiteY1" fmla="*/ 0 h 1447800"/>
                  <a:gd name="connsiteX2" fmla="*/ 6172200 w 6172200"/>
                  <a:gd name="connsiteY2" fmla="*/ 1924 h 1447800"/>
                  <a:gd name="connsiteX3" fmla="*/ 6172200 w 6172200"/>
                  <a:gd name="connsiteY3" fmla="*/ 1445876 h 1447800"/>
                  <a:gd name="connsiteX4" fmla="*/ 6134100 w 6172200"/>
                  <a:gd name="connsiteY4" fmla="*/ 1447800 h 1447800"/>
                  <a:gd name="connsiteX5" fmla="*/ 723900 w 6172200"/>
                  <a:gd name="connsiteY5" fmla="*/ 1447800 h 1447800"/>
                  <a:gd name="connsiteX6" fmla="*/ 0 w 6172200"/>
                  <a:gd name="connsiteY6" fmla="*/ 723900 h 1447800"/>
                  <a:gd name="connsiteX7" fmla="*/ 723900 w 6172200"/>
                  <a:gd name="connsiteY7"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2200" h="1447800">
                    <a:moveTo>
                      <a:pt x="723900" y="0"/>
                    </a:moveTo>
                    <a:lnTo>
                      <a:pt x="6134100" y="0"/>
                    </a:lnTo>
                    <a:lnTo>
                      <a:pt x="6172200" y="1924"/>
                    </a:lnTo>
                    <a:lnTo>
                      <a:pt x="6172200" y="1445876"/>
                    </a:lnTo>
                    <a:lnTo>
                      <a:pt x="6134100" y="1447800"/>
                    </a:lnTo>
                    <a:lnTo>
                      <a:pt x="723900" y="1447800"/>
                    </a:lnTo>
                    <a:cubicBezTo>
                      <a:pt x="324101" y="1447800"/>
                      <a:pt x="0" y="1123699"/>
                      <a:pt x="0" y="723900"/>
                    </a:cubicBezTo>
                    <a:cubicBezTo>
                      <a:pt x="0" y="324101"/>
                      <a:pt x="324101" y="0"/>
                      <a:pt x="723900" y="0"/>
                    </a:cubicBez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22">
                <a:extLst>
                  <a:ext uri="{FF2B5EF4-FFF2-40B4-BE49-F238E27FC236}">
                    <a16:creationId xmlns:a16="http://schemas.microsoft.com/office/drawing/2014/main" id="{B27E6B79-A394-2EE9-134A-985A0B82AD15}"/>
                  </a:ext>
                </a:extLst>
              </p:cNvPr>
              <p:cNvSpPr/>
              <p:nvPr/>
            </p:nvSpPr>
            <p:spPr>
              <a:xfrm rot="5400000">
                <a:off x="7084868" y="2757569"/>
                <a:ext cx="3259281" cy="1399309"/>
              </a:xfrm>
              <a:custGeom>
                <a:avLst/>
                <a:gdLst>
                  <a:gd name="connsiteX0" fmla="*/ 0 w 1447800"/>
                  <a:gd name="connsiteY0" fmla="*/ 914400 h 914400"/>
                  <a:gd name="connsiteX1" fmla="*/ 723900 w 1447800"/>
                  <a:gd name="connsiteY1" fmla="*/ 0 h 914400"/>
                  <a:gd name="connsiteX2" fmla="*/ 1447800 w 1447800"/>
                  <a:gd name="connsiteY2" fmla="*/ 914400 h 914400"/>
                  <a:gd name="connsiteX3" fmla="*/ 0 w 1447800"/>
                  <a:gd name="connsiteY3" fmla="*/ 914400 h 914400"/>
                  <a:gd name="connsiteX0" fmla="*/ 0 w 3259281"/>
                  <a:gd name="connsiteY0" fmla="*/ 1399309 h 1399309"/>
                  <a:gd name="connsiteX1" fmla="*/ 3259281 w 3259281"/>
                  <a:gd name="connsiteY1" fmla="*/ 0 h 1399309"/>
                  <a:gd name="connsiteX2" fmla="*/ 1447800 w 3259281"/>
                  <a:gd name="connsiteY2" fmla="*/ 1399309 h 1399309"/>
                  <a:gd name="connsiteX3" fmla="*/ 0 w 3259281"/>
                  <a:gd name="connsiteY3" fmla="*/ 1399309 h 1399309"/>
                </a:gdLst>
                <a:ahLst/>
                <a:cxnLst>
                  <a:cxn ang="0">
                    <a:pos x="connsiteX0" y="connsiteY0"/>
                  </a:cxn>
                  <a:cxn ang="0">
                    <a:pos x="connsiteX1" y="connsiteY1"/>
                  </a:cxn>
                  <a:cxn ang="0">
                    <a:pos x="connsiteX2" y="connsiteY2"/>
                  </a:cxn>
                  <a:cxn ang="0">
                    <a:pos x="connsiteX3" y="connsiteY3"/>
                  </a:cxn>
                </a:cxnLst>
                <a:rect l="l" t="t" r="r" b="b"/>
                <a:pathLst>
                  <a:path w="3259281" h="1399309">
                    <a:moveTo>
                      <a:pt x="0" y="1399309"/>
                    </a:moveTo>
                    <a:lnTo>
                      <a:pt x="3259281" y="0"/>
                    </a:lnTo>
                    <a:lnTo>
                      <a:pt x="1447800" y="1399309"/>
                    </a:lnTo>
                    <a:lnTo>
                      <a:pt x="0" y="1399309"/>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301880FE-0983-F389-09C2-5E05493EAB70}"/>
                </a:ext>
              </a:extLst>
            </p:cNvPr>
            <p:cNvGrpSpPr/>
            <p:nvPr/>
          </p:nvGrpSpPr>
          <p:grpSpPr>
            <a:xfrm flipH="1">
              <a:off x="10297139" y="3751605"/>
              <a:ext cx="7543800" cy="1586621"/>
              <a:chOff x="1842654" y="3554783"/>
              <a:chExt cx="7543800" cy="1586621"/>
            </a:xfrm>
          </p:grpSpPr>
          <p:sp>
            <p:nvSpPr>
              <p:cNvPr id="78" name="Freeform: Shape 77">
                <a:extLst>
                  <a:ext uri="{FF2B5EF4-FFF2-40B4-BE49-F238E27FC236}">
                    <a16:creationId xmlns:a16="http://schemas.microsoft.com/office/drawing/2014/main" id="{EF49629E-5FBA-7280-C232-1FD5AF391975}"/>
                  </a:ext>
                </a:extLst>
              </p:cNvPr>
              <p:cNvSpPr/>
              <p:nvPr/>
            </p:nvSpPr>
            <p:spPr>
              <a:xfrm>
                <a:off x="1842654" y="3554783"/>
                <a:ext cx="6172200" cy="1447800"/>
              </a:xfrm>
              <a:custGeom>
                <a:avLst/>
                <a:gdLst>
                  <a:gd name="connsiteX0" fmla="*/ 723900 w 6172200"/>
                  <a:gd name="connsiteY0" fmla="*/ 0 h 1447800"/>
                  <a:gd name="connsiteX1" fmla="*/ 6134100 w 6172200"/>
                  <a:gd name="connsiteY1" fmla="*/ 0 h 1447800"/>
                  <a:gd name="connsiteX2" fmla="*/ 6172200 w 6172200"/>
                  <a:gd name="connsiteY2" fmla="*/ 1924 h 1447800"/>
                  <a:gd name="connsiteX3" fmla="*/ 6172200 w 6172200"/>
                  <a:gd name="connsiteY3" fmla="*/ 1445876 h 1447800"/>
                  <a:gd name="connsiteX4" fmla="*/ 6134100 w 6172200"/>
                  <a:gd name="connsiteY4" fmla="*/ 1447800 h 1447800"/>
                  <a:gd name="connsiteX5" fmla="*/ 723900 w 6172200"/>
                  <a:gd name="connsiteY5" fmla="*/ 1447800 h 1447800"/>
                  <a:gd name="connsiteX6" fmla="*/ 0 w 6172200"/>
                  <a:gd name="connsiteY6" fmla="*/ 723900 h 1447800"/>
                  <a:gd name="connsiteX7" fmla="*/ 723900 w 6172200"/>
                  <a:gd name="connsiteY7"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2200" h="1447800">
                    <a:moveTo>
                      <a:pt x="723900" y="0"/>
                    </a:moveTo>
                    <a:lnTo>
                      <a:pt x="6134100" y="0"/>
                    </a:lnTo>
                    <a:lnTo>
                      <a:pt x="6172200" y="1924"/>
                    </a:lnTo>
                    <a:lnTo>
                      <a:pt x="6172200" y="1445876"/>
                    </a:lnTo>
                    <a:lnTo>
                      <a:pt x="6134100" y="1447800"/>
                    </a:lnTo>
                    <a:lnTo>
                      <a:pt x="723900" y="1447800"/>
                    </a:lnTo>
                    <a:cubicBezTo>
                      <a:pt x="324101" y="1447800"/>
                      <a:pt x="0" y="1123699"/>
                      <a:pt x="0" y="723900"/>
                    </a:cubicBezTo>
                    <a:cubicBezTo>
                      <a:pt x="0" y="324101"/>
                      <a:pt x="324101" y="0"/>
                      <a:pt x="723900" y="0"/>
                    </a:cubicBezTo>
                    <a:close/>
                  </a:path>
                </a:pathLst>
              </a:custGeom>
              <a:solidFill>
                <a:schemeClr val="tx1">
                  <a:lumMod val="25000"/>
                  <a:lumOff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79" name="Isosceles Triangle 23">
                <a:extLst>
                  <a:ext uri="{FF2B5EF4-FFF2-40B4-BE49-F238E27FC236}">
                    <a16:creationId xmlns:a16="http://schemas.microsoft.com/office/drawing/2014/main" id="{3550089E-AFB2-F371-4F48-7F106904DF31}"/>
                  </a:ext>
                </a:extLst>
              </p:cNvPr>
              <p:cNvSpPr/>
              <p:nvPr/>
            </p:nvSpPr>
            <p:spPr>
              <a:xfrm rot="5400000">
                <a:off x="7909213" y="3664163"/>
                <a:ext cx="1582882" cy="1371600"/>
              </a:xfrm>
              <a:custGeom>
                <a:avLst/>
                <a:gdLst>
                  <a:gd name="connsiteX0" fmla="*/ 0 w 1447800"/>
                  <a:gd name="connsiteY0" fmla="*/ 914400 h 914400"/>
                  <a:gd name="connsiteX1" fmla="*/ 723900 w 1447800"/>
                  <a:gd name="connsiteY1" fmla="*/ 0 h 914400"/>
                  <a:gd name="connsiteX2" fmla="*/ 1447800 w 1447800"/>
                  <a:gd name="connsiteY2" fmla="*/ 914400 h 914400"/>
                  <a:gd name="connsiteX3" fmla="*/ 0 w 1447800"/>
                  <a:gd name="connsiteY3" fmla="*/ 914400 h 914400"/>
                  <a:gd name="connsiteX0" fmla="*/ 0 w 1582882"/>
                  <a:gd name="connsiteY0" fmla="*/ 1371600 h 1371600"/>
                  <a:gd name="connsiteX1" fmla="*/ 1582882 w 1582882"/>
                  <a:gd name="connsiteY1" fmla="*/ 0 h 1371600"/>
                  <a:gd name="connsiteX2" fmla="*/ 1447800 w 1582882"/>
                  <a:gd name="connsiteY2" fmla="*/ 1371600 h 1371600"/>
                  <a:gd name="connsiteX3" fmla="*/ 0 w 1582882"/>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582882" h="1371600">
                    <a:moveTo>
                      <a:pt x="0" y="1371600"/>
                    </a:moveTo>
                    <a:lnTo>
                      <a:pt x="1582882" y="0"/>
                    </a:lnTo>
                    <a:lnTo>
                      <a:pt x="1447800" y="1371600"/>
                    </a:lnTo>
                    <a:lnTo>
                      <a:pt x="0" y="1371600"/>
                    </a:lnTo>
                    <a:close/>
                  </a:path>
                </a:pathLst>
              </a:custGeom>
              <a:solidFill>
                <a:schemeClr val="tx1">
                  <a:lumMod val="50000"/>
                  <a:lumOff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grpSp>
          <p:nvGrpSpPr>
            <p:cNvPr id="55" name="Group 54">
              <a:extLst>
                <a:ext uri="{FF2B5EF4-FFF2-40B4-BE49-F238E27FC236}">
                  <a16:creationId xmlns:a16="http://schemas.microsoft.com/office/drawing/2014/main" id="{3A8C7440-677F-46D4-7EE3-C22C12F28021}"/>
                </a:ext>
              </a:extLst>
            </p:cNvPr>
            <p:cNvGrpSpPr/>
            <p:nvPr/>
          </p:nvGrpSpPr>
          <p:grpSpPr>
            <a:xfrm flipH="1">
              <a:off x="10241721" y="5363750"/>
              <a:ext cx="7599218" cy="1569027"/>
              <a:chOff x="1842654" y="5166928"/>
              <a:chExt cx="7599218" cy="1569027"/>
            </a:xfrm>
          </p:grpSpPr>
          <p:sp>
            <p:nvSpPr>
              <p:cNvPr id="76" name="Freeform: Shape 75">
                <a:extLst>
                  <a:ext uri="{FF2B5EF4-FFF2-40B4-BE49-F238E27FC236}">
                    <a16:creationId xmlns:a16="http://schemas.microsoft.com/office/drawing/2014/main" id="{2B628F60-DC79-D58D-B2F5-AEE7CF32D3E0}"/>
                  </a:ext>
                </a:extLst>
              </p:cNvPr>
              <p:cNvSpPr/>
              <p:nvPr/>
            </p:nvSpPr>
            <p:spPr>
              <a:xfrm>
                <a:off x="1842654" y="5281983"/>
                <a:ext cx="6172200" cy="1447800"/>
              </a:xfrm>
              <a:custGeom>
                <a:avLst/>
                <a:gdLst>
                  <a:gd name="connsiteX0" fmla="*/ 723900 w 6172200"/>
                  <a:gd name="connsiteY0" fmla="*/ 0 h 1447800"/>
                  <a:gd name="connsiteX1" fmla="*/ 6134100 w 6172200"/>
                  <a:gd name="connsiteY1" fmla="*/ 0 h 1447800"/>
                  <a:gd name="connsiteX2" fmla="*/ 6172200 w 6172200"/>
                  <a:gd name="connsiteY2" fmla="*/ 1924 h 1447800"/>
                  <a:gd name="connsiteX3" fmla="*/ 6172200 w 6172200"/>
                  <a:gd name="connsiteY3" fmla="*/ 1445876 h 1447800"/>
                  <a:gd name="connsiteX4" fmla="*/ 6134100 w 6172200"/>
                  <a:gd name="connsiteY4" fmla="*/ 1447800 h 1447800"/>
                  <a:gd name="connsiteX5" fmla="*/ 723900 w 6172200"/>
                  <a:gd name="connsiteY5" fmla="*/ 1447800 h 1447800"/>
                  <a:gd name="connsiteX6" fmla="*/ 0 w 6172200"/>
                  <a:gd name="connsiteY6" fmla="*/ 723900 h 1447800"/>
                  <a:gd name="connsiteX7" fmla="*/ 723900 w 6172200"/>
                  <a:gd name="connsiteY7"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2200" h="1447800">
                    <a:moveTo>
                      <a:pt x="723900" y="0"/>
                    </a:moveTo>
                    <a:lnTo>
                      <a:pt x="6134100" y="0"/>
                    </a:lnTo>
                    <a:lnTo>
                      <a:pt x="6172200" y="1924"/>
                    </a:lnTo>
                    <a:lnTo>
                      <a:pt x="6172200" y="1445876"/>
                    </a:lnTo>
                    <a:lnTo>
                      <a:pt x="6134100" y="1447800"/>
                    </a:lnTo>
                    <a:lnTo>
                      <a:pt x="723900" y="1447800"/>
                    </a:lnTo>
                    <a:cubicBezTo>
                      <a:pt x="324101" y="1447800"/>
                      <a:pt x="0" y="1123699"/>
                      <a:pt x="0" y="723900"/>
                    </a:cubicBezTo>
                    <a:cubicBezTo>
                      <a:pt x="0" y="324101"/>
                      <a:pt x="324101" y="0"/>
                      <a:pt x="723900" y="0"/>
                    </a:cubicBezTo>
                    <a:close/>
                  </a:path>
                </a:pathLst>
              </a:custGeom>
              <a:solidFill>
                <a:schemeClr val="tx1">
                  <a:lumMod val="25000"/>
                  <a:lumOff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77" name="Isosceles Triangle 24">
                <a:extLst>
                  <a:ext uri="{FF2B5EF4-FFF2-40B4-BE49-F238E27FC236}">
                    <a16:creationId xmlns:a16="http://schemas.microsoft.com/office/drawing/2014/main" id="{AA35EA0B-D350-30B1-940A-9B1F63D02BFF}"/>
                  </a:ext>
                </a:extLst>
              </p:cNvPr>
              <p:cNvSpPr/>
              <p:nvPr/>
            </p:nvSpPr>
            <p:spPr>
              <a:xfrm rot="5400000">
                <a:off x="7943849" y="5237933"/>
                <a:ext cx="1569027" cy="1427018"/>
              </a:xfrm>
              <a:custGeom>
                <a:avLst/>
                <a:gdLst>
                  <a:gd name="connsiteX0" fmla="*/ 0 w 1447800"/>
                  <a:gd name="connsiteY0" fmla="*/ 914400 h 914400"/>
                  <a:gd name="connsiteX1" fmla="*/ 723900 w 1447800"/>
                  <a:gd name="connsiteY1" fmla="*/ 0 h 914400"/>
                  <a:gd name="connsiteX2" fmla="*/ 1447800 w 1447800"/>
                  <a:gd name="connsiteY2" fmla="*/ 914400 h 914400"/>
                  <a:gd name="connsiteX3" fmla="*/ 0 w 1447800"/>
                  <a:gd name="connsiteY3" fmla="*/ 914400 h 914400"/>
                  <a:gd name="connsiteX0" fmla="*/ 121227 w 1569027"/>
                  <a:gd name="connsiteY0" fmla="*/ 1427018 h 1427018"/>
                  <a:gd name="connsiteX1" fmla="*/ 0 w 1569027"/>
                  <a:gd name="connsiteY1" fmla="*/ 0 h 1427018"/>
                  <a:gd name="connsiteX2" fmla="*/ 1569027 w 1569027"/>
                  <a:gd name="connsiteY2" fmla="*/ 1427018 h 1427018"/>
                  <a:gd name="connsiteX3" fmla="*/ 121227 w 1569027"/>
                  <a:gd name="connsiteY3" fmla="*/ 1427018 h 1427018"/>
                </a:gdLst>
                <a:ahLst/>
                <a:cxnLst>
                  <a:cxn ang="0">
                    <a:pos x="connsiteX0" y="connsiteY0"/>
                  </a:cxn>
                  <a:cxn ang="0">
                    <a:pos x="connsiteX1" y="connsiteY1"/>
                  </a:cxn>
                  <a:cxn ang="0">
                    <a:pos x="connsiteX2" y="connsiteY2"/>
                  </a:cxn>
                  <a:cxn ang="0">
                    <a:pos x="connsiteX3" y="connsiteY3"/>
                  </a:cxn>
                </a:cxnLst>
                <a:rect l="l" t="t" r="r" b="b"/>
                <a:pathLst>
                  <a:path w="1569027" h="1427018">
                    <a:moveTo>
                      <a:pt x="121227" y="1427018"/>
                    </a:moveTo>
                    <a:lnTo>
                      <a:pt x="0" y="0"/>
                    </a:lnTo>
                    <a:lnTo>
                      <a:pt x="1569027" y="1427018"/>
                    </a:lnTo>
                    <a:lnTo>
                      <a:pt x="121227" y="1427018"/>
                    </a:lnTo>
                    <a:close/>
                  </a:path>
                </a:pathLst>
              </a:custGeom>
              <a:solidFill>
                <a:schemeClr val="tx1">
                  <a:lumMod val="50000"/>
                  <a:lumOff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grpSp>
          <p:nvGrpSpPr>
            <p:cNvPr id="56" name="Group 55">
              <a:extLst>
                <a:ext uri="{FF2B5EF4-FFF2-40B4-BE49-F238E27FC236}">
                  <a16:creationId xmlns:a16="http://schemas.microsoft.com/office/drawing/2014/main" id="{C256DFAF-3C06-2C16-1F4B-C2382AC0621F}"/>
                </a:ext>
              </a:extLst>
            </p:cNvPr>
            <p:cNvGrpSpPr/>
            <p:nvPr/>
          </p:nvGrpSpPr>
          <p:grpSpPr>
            <a:xfrm flipH="1">
              <a:off x="10227867" y="5452375"/>
              <a:ext cx="7613072" cy="3203864"/>
              <a:chOff x="1842654" y="5255553"/>
              <a:chExt cx="7613072" cy="3203864"/>
            </a:xfrm>
          </p:grpSpPr>
          <p:sp>
            <p:nvSpPr>
              <p:cNvPr id="74" name="Freeform: Shape 73">
                <a:extLst>
                  <a:ext uri="{FF2B5EF4-FFF2-40B4-BE49-F238E27FC236}">
                    <a16:creationId xmlns:a16="http://schemas.microsoft.com/office/drawing/2014/main" id="{EBD3DA2C-11DC-A5E4-5F46-AF9C92E8D344}"/>
                  </a:ext>
                </a:extLst>
              </p:cNvPr>
              <p:cNvSpPr/>
              <p:nvPr/>
            </p:nvSpPr>
            <p:spPr>
              <a:xfrm>
                <a:off x="1842654" y="7009183"/>
                <a:ext cx="6172200" cy="1447800"/>
              </a:xfrm>
              <a:custGeom>
                <a:avLst/>
                <a:gdLst>
                  <a:gd name="connsiteX0" fmla="*/ 723900 w 6172200"/>
                  <a:gd name="connsiteY0" fmla="*/ 0 h 1447800"/>
                  <a:gd name="connsiteX1" fmla="*/ 6134100 w 6172200"/>
                  <a:gd name="connsiteY1" fmla="*/ 0 h 1447800"/>
                  <a:gd name="connsiteX2" fmla="*/ 6172200 w 6172200"/>
                  <a:gd name="connsiteY2" fmla="*/ 1924 h 1447800"/>
                  <a:gd name="connsiteX3" fmla="*/ 6172200 w 6172200"/>
                  <a:gd name="connsiteY3" fmla="*/ 1445876 h 1447800"/>
                  <a:gd name="connsiteX4" fmla="*/ 6134100 w 6172200"/>
                  <a:gd name="connsiteY4" fmla="*/ 1447800 h 1447800"/>
                  <a:gd name="connsiteX5" fmla="*/ 723900 w 6172200"/>
                  <a:gd name="connsiteY5" fmla="*/ 1447800 h 1447800"/>
                  <a:gd name="connsiteX6" fmla="*/ 0 w 6172200"/>
                  <a:gd name="connsiteY6" fmla="*/ 723900 h 1447800"/>
                  <a:gd name="connsiteX7" fmla="*/ 723900 w 6172200"/>
                  <a:gd name="connsiteY7"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2200" h="1447800">
                    <a:moveTo>
                      <a:pt x="723900" y="0"/>
                    </a:moveTo>
                    <a:lnTo>
                      <a:pt x="6134100" y="0"/>
                    </a:lnTo>
                    <a:lnTo>
                      <a:pt x="6172200" y="1924"/>
                    </a:lnTo>
                    <a:lnTo>
                      <a:pt x="6172200" y="1445876"/>
                    </a:lnTo>
                    <a:lnTo>
                      <a:pt x="6134100" y="1447800"/>
                    </a:lnTo>
                    <a:lnTo>
                      <a:pt x="723900" y="1447800"/>
                    </a:lnTo>
                    <a:cubicBezTo>
                      <a:pt x="324101" y="1447800"/>
                      <a:pt x="0" y="1123699"/>
                      <a:pt x="0" y="723900"/>
                    </a:cubicBezTo>
                    <a:cubicBezTo>
                      <a:pt x="0" y="324101"/>
                      <a:pt x="324101" y="0"/>
                      <a:pt x="7239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75" name="Isosceles Triangle 25">
                <a:extLst>
                  <a:ext uri="{FF2B5EF4-FFF2-40B4-BE49-F238E27FC236}">
                    <a16:creationId xmlns:a16="http://schemas.microsoft.com/office/drawing/2014/main" id="{D3F6DB80-D6D1-421D-2ACD-9A57DAFBDFA6}"/>
                  </a:ext>
                </a:extLst>
              </p:cNvPr>
              <p:cNvSpPr/>
              <p:nvPr/>
            </p:nvSpPr>
            <p:spPr>
              <a:xfrm rot="5400000">
                <a:off x="7133358" y="6137049"/>
                <a:ext cx="3203864" cy="1440872"/>
              </a:xfrm>
              <a:custGeom>
                <a:avLst/>
                <a:gdLst>
                  <a:gd name="connsiteX0" fmla="*/ 0 w 1447800"/>
                  <a:gd name="connsiteY0" fmla="*/ 914400 h 914400"/>
                  <a:gd name="connsiteX1" fmla="*/ 723900 w 1447800"/>
                  <a:gd name="connsiteY1" fmla="*/ 0 h 914400"/>
                  <a:gd name="connsiteX2" fmla="*/ 1447800 w 1447800"/>
                  <a:gd name="connsiteY2" fmla="*/ 914400 h 914400"/>
                  <a:gd name="connsiteX3" fmla="*/ 0 w 1447800"/>
                  <a:gd name="connsiteY3" fmla="*/ 914400 h 914400"/>
                  <a:gd name="connsiteX0" fmla="*/ 1756064 w 3203864"/>
                  <a:gd name="connsiteY0" fmla="*/ 1440872 h 1440872"/>
                  <a:gd name="connsiteX1" fmla="*/ 0 w 3203864"/>
                  <a:gd name="connsiteY1" fmla="*/ 0 h 1440872"/>
                  <a:gd name="connsiteX2" fmla="*/ 3203864 w 3203864"/>
                  <a:gd name="connsiteY2" fmla="*/ 1440872 h 1440872"/>
                  <a:gd name="connsiteX3" fmla="*/ 1756064 w 3203864"/>
                  <a:gd name="connsiteY3" fmla="*/ 1440872 h 1440872"/>
                </a:gdLst>
                <a:ahLst/>
                <a:cxnLst>
                  <a:cxn ang="0">
                    <a:pos x="connsiteX0" y="connsiteY0"/>
                  </a:cxn>
                  <a:cxn ang="0">
                    <a:pos x="connsiteX1" y="connsiteY1"/>
                  </a:cxn>
                  <a:cxn ang="0">
                    <a:pos x="connsiteX2" y="connsiteY2"/>
                  </a:cxn>
                  <a:cxn ang="0">
                    <a:pos x="connsiteX3" y="connsiteY3"/>
                  </a:cxn>
                </a:cxnLst>
                <a:rect l="l" t="t" r="r" b="b"/>
                <a:pathLst>
                  <a:path w="3203864" h="1440872">
                    <a:moveTo>
                      <a:pt x="1756064" y="1440872"/>
                    </a:moveTo>
                    <a:lnTo>
                      <a:pt x="0" y="0"/>
                    </a:lnTo>
                    <a:lnTo>
                      <a:pt x="3203864" y="1440872"/>
                    </a:lnTo>
                    <a:lnTo>
                      <a:pt x="1756064" y="1440872"/>
                    </a:lnTo>
                    <a:close/>
                  </a:path>
                </a:pathLst>
              </a:custGeom>
              <a:solidFill>
                <a:schemeClr val="accent1">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sp>
          <p:nvSpPr>
            <p:cNvPr id="58" name="TextBox 57">
              <a:extLst>
                <a:ext uri="{FF2B5EF4-FFF2-40B4-BE49-F238E27FC236}">
                  <a16:creationId xmlns:a16="http://schemas.microsoft.com/office/drawing/2014/main" id="{81FC5DA2-49A7-FC63-7BB8-320ED1FAE688}"/>
                </a:ext>
              </a:extLst>
            </p:cNvPr>
            <p:cNvSpPr txBox="1"/>
            <p:nvPr/>
          </p:nvSpPr>
          <p:spPr>
            <a:xfrm>
              <a:off x="12024145" y="2396796"/>
              <a:ext cx="5396171" cy="707886"/>
            </a:xfrm>
            <a:prstGeom prst="rect">
              <a:avLst/>
            </a:prstGeom>
            <a:noFill/>
          </p:spPr>
          <p:txBody>
            <a:bodyPr wrap="square" rtlCol="0">
              <a:spAutoFit/>
            </a:bodyPr>
            <a:lstStyle/>
            <a:p>
              <a:r>
                <a:rPr lang="en-US" sz="2000">
                  <a:solidFill>
                    <a:schemeClr val="bg1"/>
                  </a:solidFill>
                </a:rPr>
                <a:t>No extra licensing and installation burden</a:t>
              </a:r>
            </a:p>
          </p:txBody>
        </p:sp>
        <p:sp>
          <p:nvSpPr>
            <p:cNvPr id="60" name="TextBox 59">
              <a:extLst>
                <a:ext uri="{FF2B5EF4-FFF2-40B4-BE49-F238E27FC236}">
                  <a16:creationId xmlns:a16="http://schemas.microsoft.com/office/drawing/2014/main" id="{7D8EC649-BEED-C0C2-C9D1-0257545CED92}"/>
                </a:ext>
              </a:extLst>
            </p:cNvPr>
            <p:cNvSpPr txBox="1"/>
            <p:nvPr/>
          </p:nvSpPr>
          <p:spPr>
            <a:xfrm>
              <a:off x="12024145" y="4203311"/>
              <a:ext cx="5396171" cy="400110"/>
            </a:xfrm>
            <a:prstGeom prst="rect">
              <a:avLst/>
            </a:prstGeom>
            <a:noFill/>
          </p:spPr>
          <p:txBody>
            <a:bodyPr wrap="square" rtlCol="0">
              <a:spAutoFit/>
            </a:bodyPr>
            <a:lstStyle/>
            <a:p>
              <a:r>
                <a:rPr lang="en-US" sz="2000">
                  <a:solidFill>
                    <a:schemeClr val="bg1"/>
                  </a:solidFill>
                </a:rPr>
                <a:t>Quick development and deployment</a:t>
              </a:r>
            </a:p>
          </p:txBody>
        </p:sp>
        <p:sp>
          <p:nvSpPr>
            <p:cNvPr id="62" name="TextBox 61">
              <a:extLst>
                <a:ext uri="{FF2B5EF4-FFF2-40B4-BE49-F238E27FC236}">
                  <a16:creationId xmlns:a16="http://schemas.microsoft.com/office/drawing/2014/main" id="{EB60B86C-455D-F8B2-FBC4-59A24ABBF9B7}"/>
                </a:ext>
              </a:extLst>
            </p:cNvPr>
            <p:cNvSpPr txBox="1"/>
            <p:nvPr/>
          </p:nvSpPr>
          <p:spPr>
            <a:xfrm>
              <a:off x="12024145" y="5944381"/>
              <a:ext cx="5396171" cy="400110"/>
            </a:xfrm>
            <a:prstGeom prst="rect">
              <a:avLst/>
            </a:prstGeom>
            <a:noFill/>
          </p:spPr>
          <p:txBody>
            <a:bodyPr wrap="square" rtlCol="0">
              <a:spAutoFit/>
            </a:bodyPr>
            <a:lstStyle/>
            <a:p>
              <a:r>
                <a:rPr lang="en-US" sz="2000">
                  <a:solidFill>
                    <a:schemeClr val="bg1"/>
                  </a:solidFill>
                </a:rPr>
                <a:t>Can leverage on existing VBA/Excel Skills</a:t>
              </a:r>
            </a:p>
          </p:txBody>
        </p:sp>
        <p:sp>
          <p:nvSpPr>
            <p:cNvPr id="64" name="TextBox 63">
              <a:extLst>
                <a:ext uri="{FF2B5EF4-FFF2-40B4-BE49-F238E27FC236}">
                  <a16:creationId xmlns:a16="http://schemas.microsoft.com/office/drawing/2014/main" id="{D5E73710-A982-E74A-2260-6F64FBC040F2}"/>
                </a:ext>
              </a:extLst>
            </p:cNvPr>
            <p:cNvSpPr txBox="1"/>
            <p:nvPr/>
          </p:nvSpPr>
          <p:spPr>
            <a:xfrm>
              <a:off x="12024145" y="7424507"/>
              <a:ext cx="5396171" cy="1015663"/>
            </a:xfrm>
            <a:prstGeom prst="rect">
              <a:avLst/>
            </a:prstGeom>
            <a:noFill/>
          </p:spPr>
          <p:txBody>
            <a:bodyPr wrap="square" rtlCol="0">
              <a:spAutoFit/>
            </a:bodyPr>
            <a:lstStyle/>
            <a:p>
              <a:r>
                <a:rPr lang="en-US" sz="2000">
                  <a:solidFill>
                    <a:schemeClr val="bg1"/>
                  </a:solidFill>
                </a:rPr>
                <a:t>Limited interaction with applications other than SAP &amp; Excel + can’t easily be coordinated at enterprise level </a:t>
              </a:r>
            </a:p>
          </p:txBody>
        </p:sp>
        <p:grpSp>
          <p:nvGrpSpPr>
            <p:cNvPr id="85" name="Group 84">
              <a:extLst>
                <a:ext uri="{FF2B5EF4-FFF2-40B4-BE49-F238E27FC236}">
                  <a16:creationId xmlns:a16="http://schemas.microsoft.com/office/drawing/2014/main" id="{EF598C62-93CA-0DAF-5EB3-96729103ED5C}"/>
                </a:ext>
              </a:extLst>
            </p:cNvPr>
            <p:cNvGrpSpPr/>
            <p:nvPr/>
          </p:nvGrpSpPr>
          <p:grpSpPr>
            <a:xfrm>
              <a:off x="9683089" y="4839755"/>
              <a:ext cx="1047990" cy="1047990"/>
              <a:chOff x="9683089" y="4839755"/>
              <a:chExt cx="1047990" cy="1047990"/>
            </a:xfrm>
          </p:grpSpPr>
          <p:sp>
            <p:nvSpPr>
              <p:cNvPr id="65" name="Oval 64">
                <a:extLst>
                  <a:ext uri="{FF2B5EF4-FFF2-40B4-BE49-F238E27FC236}">
                    <a16:creationId xmlns:a16="http://schemas.microsoft.com/office/drawing/2014/main" id="{69E08612-76AB-51B0-E457-6F9354CFA0B6}"/>
                  </a:ext>
                </a:extLst>
              </p:cNvPr>
              <p:cNvSpPr/>
              <p:nvPr/>
            </p:nvSpPr>
            <p:spPr>
              <a:xfrm flipH="1">
                <a:off x="9683089" y="4839755"/>
                <a:ext cx="1047990" cy="1047990"/>
              </a:xfrm>
              <a:prstGeom prst="ellipse">
                <a:avLst/>
              </a:prstGeom>
              <a:gradFill>
                <a:gsLst>
                  <a:gs pos="100000">
                    <a:schemeClr val="accent6"/>
                  </a:gs>
                  <a:gs pos="0">
                    <a:schemeClr val="accent5"/>
                  </a:gs>
                </a:gsLst>
                <a:lin ang="18600000" scaled="0"/>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descr="Web design">
                <a:extLst>
                  <a:ext uri="{FF2B5EF4-FFF2-40B4-BE49-F238E27FC236}">
                    <a16:creationId xmlns:a16="http://schemas.microsoft.com/office/drawing/2014/main" id="{671D9461-984F-8279-CB42-7D3983D6B5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4024" y="5023497"/>
                <a:ext cx="627684" cy="654982"/>
              </a:xfrm>
              <a:prstGeom prst="rect">
                <a:avLst/>
              </a:prstGeom>
            </p:spPr>
          </p:pic>
        </p:grpSp>
      </p:grpSp>
      <p:cxnSp>
        <p:nvCxnSpPr>
          <p:cNvPr id="90" name="Straight Connector 89">
            <a:extLst>
              <a:ext uri="{FF2B5EF4-FFF2-40B4-BE49-F238E27FC236}">
                <a16:creationId xmlns:a16="http://schemas.microsoft.com/office/drawing/2014/main" id="{39179AA9-1E39-85B3-FE98-A33BDFB8F7E0}"/>
              </a:ext>
            </a:extLst>
          </p:cNvPr>
          <p:cNvCxnSpPr>
            <a:cxnSpLocks/>
          </p:cNvCxnSpPr>
          <p:nvPr/>
        </p:nvCxnSpPr>
        <p:spPr>
          <a:xfrm>
            <a:off x="9165946" y="1916582"/>
            <a:ext cx="0" cy="692945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1" name="Rectangle: Rounded Corners 90">
            <a:extLst>
              <a:ext uri="{FF2B5EF4-FFF2-40B4-BE49-F238E27FC236}">
                <a16:creationId xmlns:a16="http://schemas.microsoft.com/office/drawing/2014/main" id="{14B47C9B-B1D6-BDFD-1218-85B626D7EB91}"/>
              </a:ext>
            </a:extLst>
          </p:cNvPr>
          <p:cNvSpPr/>
          <p:nvPr/>
        </p:nvSpPr>
        <p:spPr>
          <a:xfrm>
            <a:off x="1371599" y="8991216"/>
            <a:ext cx="15544802" cy="1053926"/>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bg1"/>
                </a:solidFill>
              </a:rPr>
              <a:t>SAP Scripting API is an efficient choice for repetitive and time-consuming processes, which only need interaction between SAP and EXCEL and no orchestration.</a:t>
            </a:r>
          </a:p>
        </p:txBody>
      </p:sp>
      <p:sp>
        <p:nvSpPr>
          <p:cNvPr id="92" name="TextBox 91">
            <a:extLst>
              <a:ext uri="{FF2B5EF4-FFF2-40B4-BE49-F238E27FC236}">
                <a16:creationId xmlns:a16="http://schemas.microsoft.com/office/drawing/2014/main" id="{E70FAD51-D51A-D54C-FA95-D6033A835EBD}"/>
              </a:ext>
            </a:extLst>
          </p:cNvPr>
          <p:cNvSpPr txBox="1"/>
          <p:nvPr/>
        </p:nvSpPr>
        <p:spPr>
          <a:xfrm>
            <a:off x="524635" y="1255062"/>
            <a:ext cx="1247369" cy="523220"/>
          </a:xfrm>
          <a:prstGeom prst="rect">
            <a:avLst/>
          </a:prstGeom>
          <a:noFill/>
        </p:spPr>
        <p:txBody>
          <a:bodyPr wrap="square" rtlCol="0">
            <a:spAutoFit/>
          </a:bodyPr>
          <a:lstStyle/>
          <a:p>
            <a:r>
              <a:rPr lang="en-GB" sz="2800">
                <a:solidFill>
                  <a:schemeClr val="tx2"/>
                </a:solidFill>
              </a:rPr>
              <a:t>RPA</a:t>
            </a:r>
            <a:endParaRPr lang="en-NL" sz="2000">
              <a:solidFill>
                <a:schemeClr val="tx2"/>
              </a:solidFill>
            </a:endParaRPr>
          </a:p>
        </p:txBody>
      </p:sp>
      <p:sp>
        <p:nvSpPr>
          <p:cNvPr id="93" name="TextBox 92">
            <a:extLst>
              <a:ext uri="{FF2B5EF4-FFF2-40B4-BE49-F238E27FC236}">
                <a16:creationId xmlns:a16="http://schemas.microsoft.com/office/drawing/2014/main" id="{91A3E49E-36F5-B5E2-3B81-32424B324286}"/>
              </a:ext>
            </a:extLst>
          </p:cNvPr>
          <p:cNvSpPr txBox="1"/>
          <p:nvPr/>
        </p:nvSpPr>
        <p:spPr>
          <a:xfrm>
            <a:off x="13994781" y="1316490"/>
            <a:ext cx="3768585" cy="523220"/>
          </a:xfrm>
          <a:prstGeom prst="rect">
            <a:avLst/>
          </a:prstGeom>
          <a:noFill/>
        </p:spPr>
        <p:txBody>
          <a:bodyPr wrap="square" rtlCol="0">
            <a:spAutoFit/>
          </a:bodyPr>
          <a:lstStyle/>
          <a:p>
            <a:r>
              <a:rPr lang="en-GB" sz="2800">
                <a:solidFill>
                  <a:schemeClr val="tx2"/>
                </a:solidFill>
              </a:rPr>
              <a:t>SAP SCRIPTING API</a:t>
            </a:r>
            <a:endParaRPr lang="en-NL" sz="2800">
              <a:solidFill>
                <a:schemeClr val="tx2"/>
              </a:solidFill>
            </a:endParaRPr>
          </a:p>
        </p:txBody>
      </p:sp>
      <p:sp>
        <p:nvSpPr>
          <p:cNvPr id="94" name="TextBox 93">
            <a:extLst>
              <a:ext uri="{FF2B5EF4-FFF2-40B4-BE49-F238E27FC236}">
                <a16:creationId xmlns:a16="http://schemas.microsoft.com/office/drawing/2014/main" id="{087C4AD5-6330-0FBC-8251-9B85CFDF6F31}"/>
              </a:ext>
            </a:extLst>
          </p:cNvPr>
          <p:cNvSpPr txBox="1"/>
          <p:nvPr/>
        </p:nvSpPr>
        <p:spPr>
          <a:xfrm>
            <a:off x="8837506" y="1316490"/>
            <a:ext cx="656880" cy="523220"/>
          </a:xfrm>
          <a:prstGeom prst="rect">
            <a:avLst/>
          </a:prstGeom>
          <a:noFill/>
        </p:spPr>
        <p:txBody>
          <a:bodyPr wrap="square" rtlCol="0">
            <a:spAutoFit/>
          </a:bodyPr>
          <a:lstStyle/>
          <a:p>
            <a:r>
              <a:rPr lang="en-GB" sz="2800">
                <a:solidFill>
                  <a:schemeClr val="accent1"/>
                </a:solidFill>
              </a:rPr>
              <a:t>VS</a:t>
            </a:r>
            <a:endParaRPr lang="en-NL" sz="2000">
              <a:solidFill>
                <a:schemeClr val="accent1"/>
              </a:solidFill>
            </a:endParaRPr>
          </a:p>
        </p:txBody>
      </p:sp>
    </p:spTree>
    <p:extLst>
      <p:ext uri="{BB962C8B-B14F-4D97-AF65-F5344CB8AC3E}">
        <p14:creationId xmlns:p14="http://schemas.microsoft.com/office/powerpoint/2010/main" val="25465899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3333">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p:cTn id="11" dur="500" fill="hold"/>
                                            <p:tgtEl>
                                              <p:spTgt spid="87"/>
                                            </p:tgtEl>
                                            <p:attrNameLst>
                                              <p:attrName>ppt_w</p:attrName>
                                            </p:attrNameLst>
                                          </p:cBhvr>
                                          <p:tavLst>
                                            <p:tav tm="0">
                                              <p:val>
                                                <p:fltVal val="0"/>
                                              </p:val>
                                            </p:tav>
                                            <p:tav tm="100000">
                                              <p:val>
                                                <p:strVal val="#ppt_w"/>
                                              </p:val>
                                            </p:tav>
                                          </p:tavLst>
                                        </p:anim>
                                        <p:anim calcmode="lin" valueType="num">
                                          <p:cBhvr>
                                            <p:cTn id="12" dur="500" fill="hold"/>
                                            <p:tgtEl>
                                              <p:spTgt spid="87"/>
                                            </p:tgtEl>
                                            <p:attrNameLst>
                                              <p:attrName>ppt_h</p:attrName>
                                            </p:attrNameLst>
                                          </p:cBhvr>
                                          <p:tavLst>
                                            <p:tav tm="0">
                                              <p:val>
                                                <p:fltVal val="0"/>
                                              </p:val>
                                            </p:tav>
                                            <p:tav tm="100000">
                                              <p:val>
                                                <p:strVal val="#ppt_h"/>
                                              </p:val>
                                            </p:tav>
                                          </p:tavLst>
                                        </p:anim>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p:cTn id="16" dur="500" fill="hold"/>
                                            <p:tgtEl>
                                              <p:spTgt spid="88"/>
                                            </p:tgtEl>
                                            <p:attrNameLst>
                                              <p:attrName>ppt_w</p:attrName>
                                            </p:attrNameLst>
                                          </p:cBhvr>
                                          <p:tavLst>
                                            <p:tav tm="0">
                                              <p:val>
                                                <p:fltVal val="0"/>
                                              </p:val>
                                            </p:tav>
                                            <p:tav tm="100000">
                                              <p:val>
                                                <p:strVal val="#ppt_w"/>
                                              </p:val>
                                            </p:tav>
                                          </p:tavLst>
                                        </p:anim>
                                        <p:anim calcmode="lin" valueType="num">
                                          <p:cBhvr>
                                            <p:cTn id="17" dur="500" fill="hold"/>
                                            <p:tgtEl>
                                              <p:spTgt spid="88"/>
                                            </p:tgtEl>
                                            <p:attrNameLst>
                                              <p:attrName>ppt_h</p:attrName>
                                            </p:attrNameLst>
                                          </p:cBhvr>
                                          <p:tavLst>
                                            <p:tav tm="0">
                                              <p:val>
                                                <p:fltVal val="0"/>
                                              </p:val>
                                            </p:tav>
                                            <p:tav tm="100000">
                                              <p:val>
                                                <p:strVal val="#ppt_h"/>
                                              </p:val>
                                            </p:tav>
                                          </p:tavLst>
                                        </p:anim>
                                        <p:animEffect transition="in" filter="fade">
                                          <p:cBhvr>
                                            <p:cTn id="18" dur="500"/>
                                            <p:tgtEl>
                                              <p:spTgt spid="88"/>
                                            </p:tgtEl>
                                          </p:cBhvr>
                                        </p:animEffect>
                                      </p:childTnLst>
                                    </p:cTn>
                                  </p:par>
                                  <p:par>
                                    <p:cTn id="19" presetID="2" presetClass="entr" presetSubtype="1" fill="hold" grpId="0" nodeType="withEffect" p14:presetBounceEnd="73333">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14:bounceEnd="73333">
                                          <p:cBhvr additive="base">
                                            <p:cTn id="21" dur="1250" fill="hold"/>
                                            <p:tgtEl>
                                              <p:spTgt spid="93"/>
                                            </p:tgtEl>
                                            <p:attrNameLst>
                                              <p:attrName>ppt_x</p:attrName>
                                            </p:attrNameLst>
                                          </p:cBhvr>
                                          <p:tavLst>
                                            <p:tav tm="0">
                                              <p:val>
                                                <p:strVal val="#ppt_x"/>
                                              </p:val>
                                            </p:tav>
                                            <p:tav tm="100000">
                                              <p:val>
                                                <p:strVal val="#ppt_x"/>
                                              </p:val>
                                            </p:tav>
                                          </p:tavLst>
                                        </p:anim>
                                        <p:anim calcmode="lin" valueType="num" p14:bounceEnd="73333">
                                          <p:cBhvr additive="base">
                                            <p:cTn id="22" dur="1250" fill="hold"/>
                                            <p:tgtEl>
                                              <p:spTgt spid="9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73333">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14:bounceEnd="73333">
                                          <p:cBhvr additive="base">
                                            <p:cTn id="25" dur="1250" fill="hold"/>
                                            <p:tgtEl>
                                              <p:spTgt spid="94"/>
                                            </p:tgtEl>
                                            <p:attrNameLst>
                                              <p:attrName>ppt_x</p:attrName>
                                            </p:attrNameLst>
                                          </p:cBhvr>
                                          <p:tavLst>
                                            <p:tav tm="0">
                                              <p:val>
                                                <p:strVal val="#ppt_x"/>
                                              </p:val>
                                            </p:tav>
                                            <p:tav tm="100000">
                                              <p:val>
                                                <p:strVal val="#ppt_x"/>
                                              </p:val>
                                            </p:tav>
                                          </p:tavLst>
                                        </p:anim>
                                        <p:anim calcmode="lin" valueType="num" p14:bounceEnd="73333">
                                          <p:cBhvr additive="base">
                                            <p:cTn id="26" dur="1250" fill="hold"/>
                                            <p:tgtEl>
                                              <p:spTgt spid="9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73333">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14:bounceEnd="73333">
                                          <p:cBhvr additive="base">
                                            <p:cTn id="29" dur="1250" fill="hold"/>
                                            <p:tgtEl>
                                              <p:spTgt spid="92"/>
                                            </p:tgtEl>
                                            <p:attrNameLst>
                                              <p:attrName>ppt_x</p:attrName>
                                            </p:attrNameLst>
                                          </p:cBhvr>
                                          <p:tavLst>
                                            <p:tav tm="0">
                                              <p:val>
                                                <p:strVal val="#ppt_x"/>
                                              </p:val>
                                            </p:tav>
                                            <p:tav tm="100000">
                                              <p:val>
                                                <p:strVal val="#ppt_x"/>
                                              </p:val>
                                            </p:tav>
                                          </p:tavLst>
                                        </p:anim>
                                        <p:anim calcmode="lin" valueType="num" p14:bounceEnd="73333">
                                          <p:cBhvr additive="base">
                                            <p:cTn id="30" dur="125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14:presetBounceEnd="73333">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14:bounceEnd="73333">
                                          <p:cBhvr additive="base">
                                            <p:cTn id="40" dur="1500" fill="hold"/>
                                            <p:tgtEl>
                                              <p:spTgt spid="91"/>
                                            </p:tgtEl>
                                            <p:attrNameLst>
                                              <p:attrName>ppt_x</p:attrName>
                                            </p:attrNameLst>
                                          </p:cBhvr>
                                          <p:tavLst>
                                            <p:tav tm="0">
                                              <p:val>
                                                <p:strVal val="#ppt_x"/>
                                              </p:val>
                                            </p:tav>
                                            <p:tav tm="100000">
                                              <p:val>
                                                <p:strVal val="#ppt_x"/>
                                              </p:val>
                                            </p:tav>
                                          </p:tavLst>
                                        </p:anim>
                                        <p:anim calcmode="lin" valueType="num" p14:bounceEnd="73333">
                                          <p:cBhvr additive="base">
                                            <p:cTn id="41" dur="1500" fill="hold"/>
                                            <p:tgtEl>
                                              <p:spTgt spid="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1" grpId="0" animBg="1"/>
          <p:bldP spid="92" grpId="0"/>
          <p:bldP spid="93" grpId="0"/>
          <p:bldP spid="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p:cTn id="11" dur="500" fill="hold"/>
                                            <p:tgtEl>
                                              <p:spTgt spid="87"/>
                                            </p:tgtEl>
                                            <p:attrNameLst>
                                              <p:attrName>ppt_w</p:attrName>
                                            </p:attrNameLst>
                                          </p:cBhvr>
                                          <p:tavLst>
                                            <p:tav tm="0">
                                              <p:val>
                                                <p:fltVal val="0"/>
                                              </p:val>
                                            </p:tav>
                                            <p:tav tm="100000">
                                              <p:val>
                                                <p:strVal val="#ppt_w"/>
                                              </p:val>
                                            </p:tav>
                                          </p:tavLst>
                                        </p:anim>
                                        <p:anim calcmode="lin" valueType="num">
                                          <p:cBhvr>
                                            <p:cTn id="12" dur="500" fill="hold"/>
                                            <p:tgtEl>
                                              <p:spTgt spid="87"/>
                                            </p:tgtEl>
                                            <p:attrNameLst>
                                              <p:attrName>ppt_h</p:attrName>
                                            </p:attrNameLst>
                                          </p:cBhvr>
                                          <p:tavLst>
                                            <p:tav tm="0">
                                              <p:val>
                                                <p:fltVal val="0"/>
                                              </p:val>
                                            </p:tav>
                                            <p:tav tm="100000">
                                              <p:val>
                                                <p:strVal val="#ppt_h"/>
                                              </p:val>
                                            </p:tav>
                                          </p:tavLst>
                                        </p:anim>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p:cTn id="16" dur="500" fill="hold"/>
                                            <p:tgtEl>
                                              <p:spTgt spid="88"/>
                                            </p:tgtEl>
                                            <p:attrNameLst>
                                              <p:attrName>ppt_w</p:attrName>
                                            </p:attrNameLst>
                                          </p:cBhvr>
                                          <p:tavLst>
                                            <p:tav tm="0">
                                              <p:val>
                                                <p:fltVal val="0"/>
                                              </p:val>
                                            </p:tav>
                                            <p:tav tm="100000">
                                              <p:val>
                                                <p:strVal val="#ppt_w"/>
                                              </p:val>
                                            </p:tav>
                                          </p:tavLst>
                                        </p:anim>
                                        <p:anim calcmode="lin" valueType="num">
                                          <p:cBhvr>
                                            <p:cTn id="17" dur="500" fill="hold"/>
                                            <p:tgtEl>
                                              <p:spTgt spid="88"/>
                                            </p:tgtEl>
                                            <p:attrNameLst>
                                              <p:attrName>ppt_h</p:attrName>
                                            </p:attrNameLst>
                                          </p:cBhvr>
                                          <p:tavLst>
                                            <p:tav tm="0">
                                              <p:val>
                                                <p:fltVal val="0"/>
                                              </p:val>
                                            </p:tav>
                                            <p:tav tm="100000">
                                              <p:val>
                                                <p:strVal val="#ppt_h"/>
                                              </p:val>
                                            </p:tav>
                                          </p:tavLst>
                                        </p:anim>
                                        <p:animEffect transition="in" filter="fade">
                                          <p:cBhvr>
                                            <p:cTn id="18" dur="500"/>
                                            <p:tgtEl>
                                              <p:spTgt spid="88"/>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additive="base">
                                            <p:cTn id="21" dur="1250" fill="hold"/>
                                            <p:tgtEl>
                                              <p:spTgt spid="93"/>
                                            </p:tgtEl>
                                            <p:attrNameLst>
                                              <p:attrName>ppt_x</p:attrName>
                                            </p:attrNameLst>
                                          </p:cBhvr>
                                          <p:tavLst>
                                            <p:tav tm="0">
                                              <p:val>
                                                <p:strVal val="#ppt_x"/>
                                              </p:val>
                                            </p:tav>
                                            <p:tav tm="100000">
                                              <p:val>
                                                <p:strVal val="#ppt_x"/>
                                              </p:val>
                                            </p:tav>
                                          </p:tavLst>
                                        </p:anim>
                                        <p:anim calcmode="lin" valueType="num">
                                          <p:cBhvr additive="base">
                                            <p:cTn id="22" dur="1250" fill="hold"/>
                                            <p:tgtEl>
                                              <p:spTgt spid="9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1250" fill="hold"/>
                                            <p:tgtEl>
                                              <p:spTgt spid="94"/>
                                            </p:tgtEl>
                                            <p:attrNameLst>
                                              <p:attrName>ppt_x</p:attrName>
                                            </p:attrNameLst>
                                          </p:cBhvr>
                                          <p:tavLst>
                                            <p:tav tm="0">
                                              <p:val>
                                                <p:strVal val="#ppt_x"/>
                                              </p:val>
                                            </p:tav>
                                            <p:tav tm="100000">
                                              <p:val>
                                                <p:strVal val="#ppt_x"/>
                                              </p:val>
                                            </p:tav>
                                          </p:tavLst>
                                        </p:anim>
                                        <p:anim calcmode="lin" valueType="num">
                                          <p:cBhvr additive="base">
                                            <p:cTn id="26" dur="1250" fill="hold"/>
                                            <p:tgtEl>
                                              <p:spTgt spid="9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additive="base">
                                            <p:cTn id="29" dur="1250" fill="hold"/>
                                            <p:tgtEl>
                                              <p:spTgt spid="92"/>
                                            </p:tgtEl>
                                            <p:attrNameLst>
                                              <p:attrName>ppt_x</p:attrName>
                                            </p:attrNameLst>
                                          </p:cBhvr>
                                          <p:tavLst>
                                            <p:tav tm="0">
                                              <p:val>
                                                <p:strVal val="#ppt_x"/>
                                              </p:val>
                                            </p:tav>
                                            <p:tav tm="100000">
                                              <p:val>
                                                <p:strVal val="#ppt_x"/>
                                              </p:val>
                                            </p:tav>
                                          </p:tavLst>
                                        </p:anim>
                                        <p:anim calcmode="lin" valueType="num">
                                          <p:cBhvr additive="base">
                                            <p:cTn id="30" dur="125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cBhvr additive="base">
                                            <p:cTn id="40" dur="1500" fill="hold"/>
                                            <p:tgtEl>
                                              <p:spTgt spid="91"/>
                                            </p:tgtEl>
                                            <p:attrNameLst>
                                              <p:attrName>ppt_x</p:attrName>
                                            </p:attrNameLst>
                                          </p:cBhvr>
                                          <p:tavLst>
                                            <p:tav tm="0">
                                              <p:val>
                                                <p:strVal val="#ppt_x"/>
                                              </p:val>
                                            </p:tav>
                                            <p:tav tm="100000">
                                              <p:val>
                                                <p:strVal val="#ppt_x"/>
                                              </p:val>
                                            </p:tav>
                                          </p:tavLst>
                                        </p:anim>
                                        <p:anim calcmode="lin" valueType="num">
                                          <p:cBhvr additive="base">
                                            <p:cTn id="41" dur="1500" fill="hold"/>
                                            <p:tgtEl>
                                              <p:spTgt spid="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1" grpId="0" animBg="1"/>
          <p:bldP spid="92" grpId="0"/>
          <p:bldP spid="93" grpId="0"/>
          <p:bldP spid="94" grpId="0"/>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a:extLst>
              <a:ext uri="{FF2B5EF4-FFF2-40B4-BE49-F238E27FC236}">
                <a16:creationId xmlns:a16="http://schemas.microsoft.com/office/drawing/2014/main" id="{8A303D8C-0020-243F-4A66-C0CAD5BE5EF5}"/>
              </a:ext>
            </a:extLst>
          </p:cNvPr>
          <p:cNvPicPr>
            <a:picLocks noChangeAspect="1"/>
          </p:cNvPicPr>
          <p:nvPr/>
        </p:nvPicPr>
        <p:blipFill rotWithShape="1">
          <a:blip r:embed="rId3">
            <a:extLst>
              <a:ext uri="{28A0092B-C50C-407E-A947-70E740481C1C}">
                <a14:useLocalDpi xmlns:a14="http://schemas.microsoft.com/office/drawing/2010/main" val="0"/>
              </a:ext>
            </a:extLst>
          </a:blip>
          <a:srcRect l="21790" r="21790"/>
          <a:stretch/>
        </p:blipFill>
        <p:spPr>
          <a:xfrm>
            <a:off x="301682" y="797127"/>
            <a:ext cx="6968069" cy="8238067"/>
          </a:xfrm>
          <a:prstGeom prst="rect">
            <a:avLst/>
          </a:prstGeom>
          <a:solidFill>
            <a:schemeClr val="tx1">
              <a:lumMod val="50000"/>
              <a:lumOff val="50000"/>
            </a:schemeClr>
          </a:solidFill>
        </p:spPr>
      </p:pic>
      <p:sp>
        <p:nvSpPr>
          <p:cNvPr id="16" name="Rectangle: Rounded Corners 3">
            <a:extLst>
              <a:ext uri="{FF2B5EF4-FFF2-40B4-BE49-F238E27FC236}">
                <a16:creationId xmlns:a16="http://schemas.microsoft.com/office/drawing/2014/main" id="{342AD052-9161-44EA-8AC4-9EF28C7C6114}"/>
              </a:ext>
            </a:extLst>
          </p:cNvPr>
          <p:cNvSpPr/>
          <p:nvPr/>
        </p:nvSpPr>
        <p:spPr>
          <a:xfrm>
            <a:off x="9144000" y="6039380"/>
            <a:ext cx="6324600" cy="1235154"/>
          </a:xfrm>
          <a:prstGeom prst="roundRect">
            <a:avLst>
              <a:gd name="adj" fmla="val 5909"/>
            </a:avLst>
          </a:prstGeom>
          <a:noFill/>
        </p:spPr>
        <p:txBody>
          <a:bodyPr wrap="square">
            <a:spAutoFit/>
          </a:bodyPr>
          <a:lstStyle/>
          <a:p>
            <a:r>
              <a:rPr lang="en-US" sz="7200">
                <a:solidFill>
                  <a:schemeClr val="accent1"/>
                </a:solidFill>
                <a:latin typeface="+mj-lt"/>
                <a:ea typeface="Roboto Black" panose="02000000000000000000" pitchFamily="2" charset="0"/>
              </a:rPr>
              <a:t>AI</a:t>
            </a:r>
            <a:r>
              <a:rPr lang="en-US" sz="7200">
                <a:solidFill>
                  <a:schemeClr val="bg2"/>
                </a:solidFill>
                <a:latin typeface="+mj-lt"/>
                <a:ea typeface="Roboto Black" panose="02000000000000000000" pitchFamily="2" charset="0"/>
              </a:rPr>
              <a:t>?</a:t>
            </a:r>
            <a:endParaRPr lang="uk-UA" sz="7200">
              <a:solidFill>
                <a:schemeClr val="bg2"/>
              </a:solidFill>
              <a:latin typeface="+mj-lt"/>
              <a:ea typeface="Roboto Black" panose="02000000000000000000" pitchFamily="2" charset="0"/>
            </a:endParaRPr>
          </a:p>
        </p:txBody>
      </p:sp>
      <p:sp>
        <p:nvSpPr>
          <p:cNvPr id="17" name="Rectangle: Rounded Corners 4">
            <a:extLst>
              <a:ext uri="{FF2B5EF4-FFF2-40B4-BE49-F238E27FC236}">
                <a16:creationId xmlns:a16="http://schemas.microsoft.com/office/drawing/2014/main" id="{320246E6-7E6D-4E93-8DF7-D3B378F4BDE1}"/>
              </a:ext>
            </a:extLst>
          </p:cNvPr>
          <p:cNvSpPr/>
          <p:nvPr/>
        </p:nvSpPr>
        <p:spPr>
          <a:xfrm>
            <a:off x="9144000" y="4537532"/>
            <a:ext cx="6477000" cy="1235154"/>
          </a:xfrm>
          <a:prstGeom prst="roundRect">
            <a:avLst>
              <a:gd name="adj" fmla="val 5909"/>
            </a:avLst>
          </a:prstGeom>
          <a:solidFill>
            <a:schemeClr val="bg2"/>
          </a:solidFill>
        </p:spPr>
        <p:txBody>
          <a:bodyPr wrap="square">
            <a:spAutoFit/>
          </a:bodyPr>
          <a:lstStyle/>
          <a:p>
            <a:pPr algn="ctr"/>
            <a:r>
              <a:rPr lang="en-US" sz="7200">
                <a:solidFill>
                  <a:schemeClr val="bg1"/>
                </a:solidFill>
                <a:latin typeface="+mj-lt"/>
                <a:ea typeface="Roboto Black" panose="02000000000000000000" pitchFamily="2" charset="0"/>
              </a:rPr>
              <a:t>IS</a:t>
            </a:r>
            <a:endParaRPr lang="uk-UA" sz="7200">
              <a:solidFill>
                <a:schemeClr val="bg1"/>
              </a:solidFill>
              <a:latin typeface="+mj-lt"/>
              <a:ea typeface="Roboto Black" panose="02000000000000000000" pitchFamily="2" charset="0"/>
            </a:endParaRPr>
          </a:p>
        </p:txBody>
      </p:sp>
      <p:sp>
        <p:nvSpPr>
          <p:cNvPr id="18" name="Rectangle: Rounded Corners 2">
            <a:extLst>
              <a:ext uri="{FF2B5EF4-FFF2-40B4-BE49-F238E27FC236}">
                <a16:creationId xmlns:a16="http://schemas.microsoft.com/office/drawing/2014/main" id="{3850A63A-8A90-413A-A755-3AB3CE20A9F5}"/>
              </a:ext>
            </a:extLst>
          </p:cNvPr>
          <p:cNvSpPr/>
          <p:nvPr/>
        </p:nvSpPr>
        <p:spPr>
          <a:xfrm>
            <a:off x="9144000" y="3012466"/>
            <a:ext cx="7239000" cy="1246763"/>
          </a:xfrm>
          <a:prstGeom prst="roundRect">
            <a:avLst>
              <a:gd name="adj" fmla="val 7768"/>
            </a:avLst>
          </a:prstGeom>
          <a:solidFill>
            <a:schemeClr val="tx1"/>
          </a:solidFill>
        </p:spPr>
        <p:txBody>
          <a:bodyPr wrap="square">
            <a:spAutoFit/>
          </a:bodyPr>
          <a:lstStyle/>
          <a:p>
            <a:pPr algn="ctr"/>
            <a:r>
              <a:rPr lang="en-US" sz="7200">
                <a:solidFill>
                  <a:schemeClr val="bg1"/>
                </a:solidFill>
                <a:latin typeface="+mj-lt"/>
                <a:ea typeface="Roboto Black" panose="02000000000000000000" pitchFamily="2" charset="0"/>
              </a:rPr>
              <a:t>WHAT</a:t>
            </a:r>
            <a:endParaRPr lang="uk-UA" sz="7200">
              <a:solidFill>
                <a:schemeClr val="bg1"/>
              </a:solidFill>
              <a:latin typeface="+mj-lt"/>
              <a:ea typeface="Roboto Black" panose="02000000000000000000" pitchFamily="2" charset="0"/>
            </a:endParaRPr>
          </a:p>
        </p:txBody>
      </p:sp>
      <p:sp>
        <p:nvSpPr>
          <p:cNvPr id="9" name="Freeform: Shape 8">
            <a:extLst>
              <a:ext uri="{FF2B5EF4-FFF2-40B4-BE49-F238E27FC236}">
                <a16:creationId xmlns:a16="http://schemas.microsoft.com/office/drawing/2014/main" id="{A06B16A6-1A04-D4DF-FD6F-32288C667F0D}"/>
              </a:ext>
            </a:extLst>
          </p:cNvPr>
          <p:cNvSpPr/>
          <p:nvPr/>
        </p:nvSpPr>
        <p:spPr>
          <a:xfrm>
            <a:off x="0" y="0"/>
            <a:ext cx="7357533" cy="10287000"/>
          </a:xfrm>
          <a:custGeom>
            <a:avLst/>
            <a:gdLst>
              <a:gd name="connsiteX0" fmla="*/ 3516126 w 6929967"/>
              <a:gd name="connsiteY0" fmla="*/ 7287609 h 10004948"/>
              <a:gd name="connsiteX1" fmla="*/ 3028166 w 6929967"/>
              <a:gd name="connsiteY1" fmla="*/ 7489133 h 10004948"/>
              <a:gd name="connsiteX2" fmla="*/ 3027150 w 6929967"/>
              <a:gd name="connsiteY2" fmla="*/ 7490148 h 10004948"/>
              <a:gd name="connsiteX3" fmla="*/ 2879219 w 6929967"/>
              <a:gd name="connsiteY3" fmla="*/ 7710915 h 10004948"/>
              <a:gd name="connsiteX4" fmla="*/ 2825298 w 6929967"/>
              <a:gd name="connsiteY4" fmla="*/ 7980145 h 10004948"/>
              <a:gd name="connsiteX5" fmla="*/ 2879407 w 6929967"/>
              <a:gd name="connsiteY5" fmla="*/ 8248152 h 10004948"/>
              <a:gd name="connsiteX6" fmla="*/ 3247916 w 6929967"/>
              <a:gd name="connsiteY6" fmla="*/ 8614685 h 10004948"/>
              <a:gd name="connsiteX7" fmla="*/ 3517052 w 6929967"/>
              <a:gd name="connsiteY7" fmla="*/ 8668889 h 10004948"/>
              <a:gd name="connsiteX8" fmla="*/ 3785059 w 6929967"/>
              <a:gd name="connsiteY8" fmla="*/ 8614779 h 10004948"/>
              <a:gd name="connsiteX9" fmla="*/ 4151310 w 6929967"/>
              <a:gd name="connsiteY9" fmla="*/ 8248434 h 10004948"/>
              <a:gd name="connsiteX10" fmla="*/ 4205513 w 6929967"/>
              <a:gd name="connsiteY10" fmla="*/ 7980427 h 10004948"/>
              <a:gd name="connsiteX11" fmla="*/ 4151498 w 6929967"/>
              <a:gd name="connsiteY11" fmla="*/ 7711197 h 10004948"/>
              <a:gd name="connsiteX12" fmla="*/ 4003662 w 6929967"/>
              <a:gd name="connsiteY12" fmla="*/ 7490148 h 10004948"/>
              <a:gd name="connsiteX13" fmla="*/ 3516126 w 6929967"/>
              <a:gd name="connsiteY13" fmla="*/ 7287609 h 10004948"/>
              <a:gd name="connsiteX14" fmla="*/ 3464416 w 6929967"/>
              <a:gd name="connsiteY14" fmla="*/ 959612 h 10004948"/>
              <a:gd name="connsiteX15" fmla="*/ 3219290 w 6929967"/>
              <a:gd name="connsiteY15" fmla="*/ 975825 h 10004948"/>
              <a:gd name="connsiteX16" fmla="*/ 1098593 w 6929967"/>
              <a:gd name="connsiteY16" fmla="*/ 3351007 h 10004948"/>
              <a:gd name="connsiteX17" fmla="*/ 2227835 w 6929967"/>
              <a:gd name="connsiteY17" fmla="*/ 3351007 h 10004948"/>
              <a:gd name="connsiteX18" fmla="*/ 3497705 w 6929967"/>
              <a:gd name="connsiteY18" fmla="*/ 2081024 h 10004948"/>
              <a:gd name="connsiteX19" fmla="*/ 4767688 w 6929967"/>
              <a:gd name="connsiteY19" fmla="*/ 3350903 h 10004948"/>
              <a:gd name="connsiteX20" fmla="*/ 4172201 w 6929967"/>
              <a:gd name="connsiteY20" fmla="*/ 4426986 h 10004948"/>
              <a:gd name="connsiteX21" fmla="*/ 2932858 w 6929967"/>
              <a:gd name="connsiteY21" fmla="*/ 6621008 h 10004948"/>
              <a:gd name="connsiteX22" fmla="*/ 4062100 w 6929967"/>
              <a:gd name="connsiteY22" fmla="*/ 6621008 h 10004948"/>
              <a:gd name="connsiteX23" fmla="*/ 4773334 w 6929967"/>
              <a:gd name="connsiteY23" fmla="*/ 5382889 h 10004948"/>
              <a:gd name="connsiteX24" fmla="*/ 5881590 w 6929967"/>
              <a:gd name="connsiteY24" fmla="*/ 3080271 h 10004948"/>
              <a:gd name="connsiteX25" fmla="*/ 3464416 w 6929967"/>
              <a:gd name="connsiteY25" fmla="*/ 959612 h 10004948"/>
              <a:gd name="connsiteX26" fmla="*/ 0 w 6929967"/>
              <a:gd name="connsiteY26" fmla="*/ 0 h 10004948"/>
              <a:gd name="connsiteX27" fmla="*/ 6929967 w 6929967"/>
              <a:gd name="connsiteY27" fmla="*/ 0 h 10004948"/>
              <a:gd name="connsiteX28" fmla="*/ 6929967 w 6929967"/>
              <a:gd name="connsiteY28" fmla="*/ 10004948 h 10004948"/>
              <a:gd name="connsiteX29" fmla="*/ 0 w 6929967"/>
              <a:gd name="connsiteY29" fmla="*/ 10004948 h 1000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967" h="10004948">
                <a:moveTo>
                  <a:pt x="3516126" y="7287609"/>
                </a:moveTo>
                <a:cubicBezTo>
                  <a:pt x="3339597" y="7287424"/>
                  <a:pt x="3162998" y="7354584"/>
                  <a:pt x="3028166" y="7489133"/>
                </a:cubicBezTo>
                <a:cubicBezTo>
                  <a:pt x="3027827" y="7489471"/>
                  <a:pt x="3027488" y="7489810"/>
                  <a:pt x="3027150" y="7490148"/>
                </a:cubicBezTo>
                <a:cubicBezTo>
                  <a:pt x="2964044" y="7553490"/>
                  <a:pt x="2913802" y="7628462"/>
                  <a:pt x="2879219" y="7710915"/>
                </a:cubicBezTo>
                <a:cubicBezTo>
                  <a:pt x="2843215" y="7796088"/>
                  <a:pt x="2824874" y="7887679"/>
                  <a:pt x="2825298" y="7980145"/>
                </a:cubicBezTo>
                <a:cubicBezTo>
                  <a:pt x="2824780" y="8072244"/>
                  <a:pt x="2843196" y="8163468"/>
                  <a:pt x="2879407" y="8248152"/>
                </a:cubicBezTo>
                <a:cubicBezTo>
                  <a:pt x="2949778" y="8413690"/>
                  <a:pt x="3082003" y="8545208"/>
                  <a:pt x="3247916" y="8614685"/>
                </a:cubicBezTo>
                <a:cubicBezTo>
                  <a:pt x="3333071" y="8650680"/>
                  <a:pt x="3424605" y="8669115"/>
                  <a:pt x="3517052" y="8668889"/>
                </a:cubicBezTo>
                <a:cubicBezTo>
                  <a:pt x="3609142" y="8669340"/>
                  <a:pt x="3700356" y="8650933"/>
                  <a:pt x="3785059" y="8614779"/>
                </a:cubicBezTo>
                <a:cubicBezTo>
                  <a:pt x="3949796" y="8544427"/>
                  <a:pt x="4081005" y="8413191"/>
                  <a:pt x="4151310" y="8248434"/>
                </a:cubicBezTo>
                <a:cubicBezTo>
                  <a:pt x="4187502" y="8163742"/>
                  <a:pt x="4205946" y="8072526"/>
                  <a:pt x="4205513" y="7980427"/>
                </a:cubicBezTo>
                <a:cubicBezTo>
                  <a:pt x="4205861" y="7887962"/>
                  <a:pt x="4187483" y="7796380"/>
                  <a:pt x="4151498" y="7711197"/>
                </a:cubicBezTo>
                <a:cubicBezTo>
                  <a:pt x="4116943" y="7628669"/>
                  <a:pt x="4066739" y="7553603"/>
                  <a:pt x="4003662" y="7490148"/>
                </a:cubicBezTo>
                <a:cubicBezTo>
                  <a:pt x="3869113" y="7355322"/>
                  <a:pt x="3692655" y="7287793"/>
                  <a:pt x="3516126" y="7287609"/>
                </a:cubicBezTo>
                <a:close/>
                <a:moveTo>
                  <a:pt x="3464416" y="959612"/>
                </a:moveTo>
                <a:cubicBezTo>
                  <a:pt x="3383342" y="960852"/>
                  <a:pt x="3301559" y="966197"/>
                  <a:pt x="3219290" y="975825"/>
                </a:cubicBezTo>
                <a:cubicBezTo>
                  <a:pt x="2013270" y="1116967"/>
                  <a:pt x="1102734" y="2136761"/>
                  <a:pt x="1098593" y="3351007"/>
                </a:cubicBezTo>
                <a:lnTo>
                  <a:pt x="2227835" y="3351007"/>
                </a:lnTo>
                <a:cubicBezTo>
                  <a:pt x="2227807" y="2649644"/>
                  <a:pt x="2796351" y="2081052"/>
                  <a:pt x="3497705" y="2081024"/>
                </a:cubicBezTo>
                <a:cubicBezTo>
                  <a:pt x="4199067" y="2080996"/>
                  <a:pt x="4767659" y="2649541"/>
                  <a:pt x="4767688" y="3350903"/>
                </a:cubicBezTo>
                <a:cubicBezTo>
                  <a:pt x="4767706" y="3788202"/>
                  <a:pt x="4542733" y="4194748"/>
                  <a:pt x="4172201" y="4426986"/>
                </a:cubicBezTo>
                <a:cubicBezTo>
                  <a:pt x="3407525" y="4894849"/>
                  <a:pt x="2938833" y="5724579"/>
                  <a:pt x="2932858" y="6621008"/>
                </a:cubicBezTo>
                <a:lnTo>
                  <a:pt x="4062100" y="6621008"/>
                </a:lnTo>
                <a:cubicBezTo>
                  <a:pt x="4069299" y="6113132"/>
                  <a:pt x="4338237" y="5644967"/>
                  <a:pt x="4773334" y="5382889"/>
                </a:cubicBezTo>
                <a:cubicBezTo>
                  <a:pt x="5556661" y="4893984"/>
                  <a:pt x="5988144" y="3997479"/>
                  <a:pt x="5881590" y="3080271"/>
                </a:cubicBezTo>
                <a:cubicBezTo>
                  <a:pt x="5737171" y="1846240"/>
                  <a:pt x="4680531" y="941014"/>
                  <a:pt x="3464416" y="959612"/>
                </a:cubicBezTo>
                <a:close/>
                <a:moveTo>
                  <a:pt x="0" y="0"/>
                </a:moveTo>
                <a:lnTo>
                  <a:pt x="6929967" y="0"/>
                </a:lnTo>
                <a:lnTo>
                  <a:pt x="6929967" y="10004948"/>
                </a:lnTo>
                <a:lnTo>
                  <a:pt x="0" y="10004948"/>
                </a:lnTo>
                <a:close/>
              </a:path>
            </a:pathLst>
          </a:custGeom>
          <a:solidFill>
            <a:srgbClr val="FFF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2" name="Oval 1">
            <a:extLst>
              <a:ext uri="{FF2B5EF4-FFF2-40B4-BE49-F238E27FC236}">
                <a16:creationId xmlns:a16="http://schemas.microsoft.com/office/drawing/2014/main" id="{05519B5C-D8A1-7ACA-5606-EC9F53EF3C6B}"/>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565867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a:xfrm>
            <a:off x="1142999" y="490514"/>
            <a:ext cx="16002002" cy="533399"/>
          </a:xfrm>
        </p:spPr>
        <p:txBody>
          <a:bodyPr lIns="91440" tIns="45720" rIns="91440" bIns="45720" anchor="ctr"/>
          <a:lstStyle/>
          <a:p>
            <a:r>
              <a:rPr lang="en-GB" sz="2800">
                <a:solidFill>
                  <a:schemeClr val="accent1"/>
                </a:solidFill>
              </a:rPr>
              <a:t>Beyond the buzzwords</a:t>
            </a:r>
            <a:br>
              <a:rPr lang="en-US" sz="2800"/>
            </a:br>
            <a:r>
              <a:rPr lang="en-US" sz="2800"/>
              <a:t>How you can put tech to work for you</a:t>
            </a:r>
          </a:p>
        </p:txBody>
      </p:sp>
      <p:pic>
        <p:nvPicPr>
          <p:cNvPr id="3" name="Picture 3">
            <a:extLst>
              <a:ext uri="{FF2B5EF4-FFF2-40B4-BE49-F238E27FC236}">
                <a16:creationId xmlns:a16="http://schemas.microsoft.com/office/drawing/2014/main" id="{1F6C4712-6022-0A6A-34A2-A05D29A05F7D}"/>
              </a:ext>
            </a:extLst>
          </p:cNvPr>
          <p:cNvPicPr>
            <a:picLocks noChangeAspect="1"/>
          </p:cNvPicPr>
          <p:nvPr/>
        </p:nvPicPr>
        <p:blipFill>
          <a:blip r:embed="rId3"/>
          <a:stretch>
            <a:fillRect/>
          </a:stretch>
        </p:blipFill>
        <p:spPr>
          <a:xfrm>
            <a:off x="542260" y="2230179"/>
            <a:ext cx="8059478" cy="8059478"/>
          </a:xfrm>
          <a:prstGeom prst="rect">
            <a:avLst/>
          </a:prstGeom>
          <a:effectLst>
            <a:softEdge rad="63500"/>
          </a:effectLst>
        </p:spPr>
      </p:pic>
      <p:sp>
        <p:nvSpPr>
          <p:cNvPr id="70" name="Title 4">
            <a:extLst>
              <a:ext uri="{FF2B5EF4-FFF2-40B4-BE49-F238E27FC236}">
                <a16:creationId xmlns:a16="http://schemas.microsoft.com/office/drawing/2014/main" id="{6C16F9F6-420F-386B-0400-723CCC4C4077}"/>
              </a:ext>
            </a:extLst>
          </p:cNvPr>
          <p:cNvSpPr txBox="1">
            <a:spLocks/>
          </p:cNvSpPr>
          <p:nvPr/>
        </p:nvSpPr>
        <p:spPr>
          <a:xfrm>
            <a:off x="1149201" y="332268"/>
            <a:ext cx="16002002"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endParaRPr lang="en-US" sz="2800"/>
          </a:p>
        </p:txBody>
      </p:sp>
      <p:grpSp>
        <p:nvGrpSpPr>
          <p:cNvPr id="33" name="Group 32">
            <a:extLst>
              <a:ext uri="{FF2B5EF4-FFF2-40B4-BE49-F238E27FC236}">
                <a16:creationId xmlns:a16="http://schemas.microsoft.com/office/drawing/2014/main" id="{E9781CE4-9431-8476-E8FE-3B5CE31D2D7D}"/>
              </a:ext>
            </a:extLst>
          </p:cNvPr>
          <p:cNvGrpSpPr/>
          <p:nvPr/>
        </p:nvGrpSpPr>
        <p:grpSpPr>
          <a:xfrm>
            <a:off x="947368" y="6039077"/>
            <a:ext cx="8991601" cy="914400"/>
            <a:chOff x="947368" y="6039077"/>
            <a:chExt cx="8991601" cy="914400"/>
          </a:xfrm>
        </p:grpSpPr>
        <p:sp>
          <p:nvSpPr>
            <p:cNvPr id="6" name="Oval 5">
              <a:extLst>
                <a:ext uri="{FF2B5EF4-FFF2-40B4-BE49-F238E27FC236}">
                  <a16:creationId xmlns:a16="http://schemas.microsoft.com/office/drawing/2014/main" id="{67169CAD-DDC1-50C5-3A5E-9A0A73DABBDC}"/>
                </a:ext>
              </a:extLst>
            </p:cNvPr>
            <p:cNvSpPr/>
            <p:nvPr/>
          </p:nvSpPr>
          <p:spPr>
            <a:xfrm>
              <a:off x="4985264" y="603907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4" name="Title 4">
              <a:extLst>
                <a:ext uri="{FF2B5EF4-FFF2-40B4-BE49-F238E27FC236}">
                  <a16:creationId xmlns:a16="http://schemas.microsoft.com/office/drawing/2014/main" id="{A641950D-CB50-904F-559C-4B98E0312385}"/>
                </a:ext>
              </a:extLst>
            </p:cNvPr>
            <p:cNvSpPr txBox="1">
              <a:spLocks/>
            </p:cNvSpPr>
            <p:nvPr/>
          </p:nvSpPr>
          <p:spPr>
            <a:xfrm>
              <a:off x="947368" y="6218552"/>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IoT</a:t>
              </a:r>
            </a:p>
          </p:txBody>
        </p:sp>
      </p:grpSp>
      <p:grpSp>
        <p:nvGrpSpPr>
          <p:cNvPr id="34" name="Group 33">
            <a:extLst>
              <a:ext uri="{FF2B5EF4-FFF2-40B4-BE49-F238E27FC236}">
                <a16:creationId xmlns:a16="http://schemas.microsoft.com/office/drawing/2014/main" id="{D70B079A-5485-C678-26F0-3BB881E158EB}"/>
              </a:ext>
            </a:extLst>
          </p:cNvPr>
          <p:cNvGrpSpPr/>
          <p:nvPr/>
        </p:nvGrpSpPr>
        <p:grpSpPr>
          <a:xfrm>
            <a:off x="2623819" y="7251512"/>
            <a:ext cx="8991601" cy="914400"/>
            <a:chOff x="2623819" y="7251512"/>
            <a:chExt cx="8991601" cy="914400"/>
          </a:xfrm>
        </p:grpSpPr>
        <p:sp>
          <p:nvSpPr>
            <p:cNvPr id="13" name="Oval 12">
              <a:extLst>
                <a:ext uri="{FF2B5EF4-FFF2-40B4-BE49-F238E27FC236}">
                  <a16:creationId xmlns:a16="http://schemas.microsoft.com/office/drawing/2014/main" id="{61D5D47F-B711-4506-F96C-75243EB26AC3}"/>
                </a:ext>
              </a:extLst>
            </p:cNvPr>
            <p:cNvSpPr/>
            <p:nvPr/>
          </p:nvSpPr>
          <p:spPr>
            <a:xfrm>
              <a:off x="6662420" y="725151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7" name="Title 4">
              <a:extLst>
                <a:ext uri="{FF2B5EF4-FFF2-40B4-BE49-F238E27FC236}">
                  <a16:creationId xmlns:a16="http://schemas.microsoft.com/office/drawing/2014/main" id="{BCA7DC81-22F4-D0FA-2A90-7AB8440C65EB}"/>
                </a:ext>
              </a:extLst>
            </p:cNvPr>
            <p:cNvSpPr txBox="1">
              <a:spLocks/>
            </p:cNvSpPr>
            <p:nvPr/>
          </p:nvSpPr>
          <p:spPr>
            <a:xfrm>
              <a:off x="2623819" y="7475373"/>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RPA</a:t>
              </a:r>
            </a:p>
          </p:txBody>
        </p:sp>
      </p:grpSp>
      <p:cxnSp>
        <p:nvCxnSpPr>
          <p:cNvPr id="16" name="Straight Connector 15">
            <a:extLst>
              <a:ext uri="{FF2B5EF4-FFF2-40B4-BE49-F238E27FC236}">
                <a16:creationId xmlns:a16="http://schemas.microsoft.com/office/drawing/2014/main" id="{0D5D599C-C047-A3DB-1402-111EDAEBD7EA}"/>
              </a:ext>
            </a:extLst>
          </p:cNvPr>
          <p:cNvCxnSpPr>
            <a:cxnSpLocks/>
          </p:cNvCxnSpPr>
          <p:nvPr/>
        </p:nvCxnSpPr>
        <p:spPr>
          <a:xfrm flipV="1">
            <a:off x="5899664" y="5405809"/>
            <a:ext cx="4576368" cy="82011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0B0458-F2C1-0259-5EFC-8F8FA041CED9}"/>
              </a:ext>
            </a:extLst>
          </p:cNvPr>
          <p:cNvSpPr txBox="1"/>
          <p:nvPr/>
        </p:nvSpPr>
        <p:spPr>
          <a:xfrm>
            <a:off x="10832756" y="563615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IoT devices collect data from its internal and external environment, much like our senses do.</a:t>
            </a:r>
            <a:endParaRPr lang="en-US" sz="1600">
              <a:solidFill>
                <a:schemeClr val="accent5"/>
              </a:solidFill>
            </a:endParaRPr>
          </a:p>
        </p:txBody>
      </p:sp>
      <p:sp>
        <p:nvSpPr>
          <p:cNvPr id="20" name="TextBox 19">
            <a:extLst>
              <a:ext uri="{FF2B5EF4-FFF2-40B4-BE49-F238E27FC236}">
                <a16:creationId xmlns:a16="http://schemas.microsoft.com/office/drawing/2014/main" id="{B1322CA1-DC48-75E5-C9F5-58695976AE9D}"/>
              </a:ext>
            </a:extLst>
          </p:cNvPr>
          <p:cNvSpPr txBox="1"/>
          <p:nvPr/>
        </p:nvSpPr>
        <p:spPr>
          <a:xfrm>
            <a:off x="10749938" y="5089016"/>
            <a:ext cx="4536164" cy="584775"/>
          </a:xfrm>
          <a:prstGeom prst="rect">
            <a:avLst/>
          </a:prstGeom>
          <a:noFill/>
        </p:spPr>
        <p:txBody>
          <a:bodyPr wrap="square" rtlCol="0">
            <a:spAutoFit/>
          </a:bodyPr>
          <a:lstStyle/>
          <a:p>
            <a:r>
              <a:rPr lang="en-US" sz="3200">
                <a:solidFill>
                  <a:schemeClr val="accent5"/>
                </a:solidFill>
                <a:latin typeface="+mj-lt"/>
              </a:rPr>
              <a:t>The sensors</a:t>
            </a:r>
            <a:endParaRPr lang="uk-UA" sz="3200">
              <a:solidFill>
                <a:schemeClr val="accent5"/>
              </a:solidFill>
              <a:latin typeface="+mj-lt"/>
            </a:endParaRPr>
          </a:p>
        </p:txBody>
      </p:sp>
      <p:sp>
        <p:nvSpPr>
          <p:cNvPr id="25" name="TextBox 24">
            <a:extLst>
              <a:ext uri="{FF2B5EF4-FFF2-40B4-BE49-F238E27FC236}">
                <a16:creationId xmlns:a16="http://schemas.microsoft.com/office/drawing/2014/main" id="{E62F801A-876E-0F54-F431-296787B4F23C}"/>
              </a:ext>
            </a:extLst>
          </p:cNvPr>
          <p:cNvSpPr txBox="1"/>
          <p:nvPr/>
        </p:nvSpPr>
        <p:spPr>
          <a:xfrm>
            <a:off x="10832367" y="7335122"/>
            <a:ext cx="4672598" cy="338554"/>
          </a:xfrm>
          <a:prstGeom prst="rect">
            <a:avLst/>
          </a:prstGeom>
          <a:noFill/>
        </p:spPr>
        <p:txBody>
          <a:bodyPr wrap="square" lIns="91440" tIns="45720" rIns="91440" bIns="45720" rtlCol="0" anchor="t">
            <a:spAutoFit/>
          </a:bodyPr>
          <a:lstStyle/>
          <a:p>
            <a:r>
              <a:rPr lang="en-US" sz="1600">
                <a:solidFill>
                  <a:schemeClr val="accent5"/>
                </a:solidFill>
              </a:rPr>
              <a:t>RPA executes tasks and actions</a:t>
            </a:r>
          </a:p>
        </p:txBody>
      </p:sp>
      <p:sp>
        <p:nvSpPr>
          <p:cNvPr id="26" name="TextBox 25">
            <a:extLst>
              <a:ext uri="{FF2B5EF4-FFF2-40B4-BE49-F238E27FC236}">
                <a16:creationId xmlns:a16="http://schemas.microsoft.com/office/drawing/2014/main" id="{943E79BD-AA52-1ED8-BA70-7634E8601A57}"/>
              </a:ext>
            </a:extLst>
          </p:cNvPr>
          <p:cNvSpPr txBox="1"/>
          <p:nvPr/>
        </p:nvSpPr>
        <p:spPr>
          <a:xfrm>
            <a:off x="10829598" y="6750347"/>
            <a:ext cx="4536164" cy="584775"/>
          </a:xfrm>
          <a:prstGeom prst="rect">
            <a:avLst/>
          </a:prstGeom>
          <a:noFill/>
        </p:spPr>
        <p:txBody>
          <a:bodyPr wrap="square" rtlCol="0">
            <a:spAutoFit/>
          </a:bodyPr>
          <a:lstStyle/>
          <a:p>
            <a:r>
              <a:rPr lang="en-US" sz="3200">
                <a:solidFill>
                  <a:schemeClr val="accent5"/>
                </a:solidFill>
                <a:latin typeface="+mj-lt"/>
              </a:rPr>
              <a:t>The hands</a:t>
            </a:r>
            <a:endParaRPr lang="uk-UA" sz="3200">
              <a:solidFill>
                <a:schemeClr val="accent5"/>
              </a:solidFill>
              <a:latin typeface="+mj-lt"/>
            </a:endParaRPr>
          </a:p>
        </p:txBody>
      </p:sp>
      <p:grpSp>
        <p:nvGrpSpPr>
          <p:cNvPr id="32" name="Group 31">
            <a:extLst>
              <a:ext uri="{FF2B5EF4-FFF2-40B4-BE49-F238E27FC236}">
                <a16:creationId xmlns:a16="http://schemas.microsoft.com/office/drawing/2014/main" id="{CABE3FDA-85E3-7BFF-A027-898EC7E54AC3}"/>
              </a:ext>
            </a:extLst>
          </p:cNvPr>
          <p:cNvGrpSpPr/>
          <p:nvPr/>
        </p:nvGrpSpPr>
        <p:grpSpPr>
          <a:xfrm>
            <a:off x="4850967" y="3971532"/>
            <a:ext cx="2702075" cy="914400"/>
            <a:chOff x="4850967" y="3971532"/>
            <a:chExt cx="2702075" cy="914400"/>
          </a:xfrm>
        </p:grpSpPr>
        <p:sp>
          <p:nvSpPr>
            <p:cNvPr id="10" name="Oval 9">
              <a:extLst>
                <a:ext uri="{FF2B5EF4-FFF2-40B4-BE49-F238E27FC236}">
                  <a16:creationId xmlns:a16="http://schemas.microsoft.com/office/drawing/2014/main" id="{1A4B37B8-3650-6D11-E804-BA7707D887D6}"/>
                </a:ext>
              </a:extLst>
            </p:cNvPr>
            <p:cNvSpPr/>
            <p:nvPr/>
          </p:nvSpPr>
          <p:spPr>
            <a:xfrm>
              <a:off x="5743053" y="397153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11" name="Title 4">
              <a:extLst>
                <a:ext uri="{FF2B5EF4-FFF2-40B4-BE49-F238E27FC236}">
                  <a16:creationId xmlns:a16="http://schemas.microsoft.com/office/drawing/2014/main" id="{A44B683D-B79F-8B15-E695-610DEAB65EC0}"/>
                </a:ext>
              </a:extLst>
            </p:cNvPr>
            <p:cNvSpPr txBox="1">
              <a:spLocks/>
            </p:cNvSpPr>
            <p:nvPr/>
          </p:nvSpPr>
          <p:spPr>
            <a:xfrm>
              <a:off x="4850967" y="4164489"/>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API</a:t>
              </a:r>
            </a:p>
          </p:txBody>
        </p:sp>
      </p:grpSp>
      <p:cxnSp>
        <p:nvCxnSpPr>
          <p:cNvPr id="17" name="Straight Connector 16">
            <a:extLst>
              <a:ext uri="{FF2B5EF4-FFF2-40B4-BE49-F238E27FC236}">
                <a16:creationId xmlns:a16="http://schemas.microsoft.com/office/drawing/2014/main" id="{CE0E33AB-F25D-20BD-6387-6B4E923C796A}"/>
              </a:ext>
            </a:extLst>
          </p:cNvPr>
          <p:cNvCxnSpPr>
            <a:cxnSpLocks/>
          </p:cNvCxnSpPr>
          <p:nvPr/>
        </p:nvCxnSpPr>
        <p:spPr>
          <a:xfrm flipV="1">
            <a:off x="6657453" y="3787815"/>
            <a:ext cx="3818579" cy="543721"/>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E82A29-7C0F-33D9-0ADD-36E3ADB408B0}"/>
              </a:ext>
            </a:extLst>
          </p:cNvPr>
          <p:cNvSpPr txBox="1"/>
          <p:nvPr/>
        </p:nvSpPr>
        <p:spPr>
          <a:xfrm>
            <a:off x="10828597" y="3512342"/>
            <a:ext cx="4536164" cy="584775"/>
          </a:xfrm>
          <a:prstGeom prst="rect">
            <a:avLst/>
          </a:prstGeom>
          <a:noFill/>
        </p:spPr>
        <p:txBody>
          <a:bodyPr wrap="square" lIns="91440" tIns="45720" rIns="91440" bIns="45720" rtlCol="0" anchor="t">
            <a:spAutoFit/>
          </a:bodyPr>
          <a:lstStyle/>
          <a:p>
            <a:r>
              <a:rPr lang="en-US" sz="3200">
                <a:solidFill>
                  <a:schemeClr val="accent5"/>
                </a:solidFill>
                <a:latin typeface="+mj-lt"/>
              </a:rPr>
              <a:t>The ears and mouth</a:t>
            </a:r>
            <a:endParaRPr lang="uk-UA" sz="3200">
              <a:solidFill>
                <a:schemeClr val="accent5"/>
              </a:solidFill>
              <a:latin typeface="+mj-lt"/>
            </a:endParaRPr>
          </a:p>
        </p:txBody>
      </p:sp>
      <p:sp>
        <p:nvSpPr>
          <p:cNvPr id="27" name="TextBox 26">
            <a:extLst>
              <a:ext uri="{FF2B5EF4-FFF2-40B4-BE49-F238E27FC236}">
                <a16:creationId xmlns:a16="http://schemas.microsoft.com/office/drawing/2014/main" id="{AF671E06-4AF7-3DE4-20BB-48F29A72F2B3}"/>
              </a:ext>
            </a:extLst>
          </p:cNvPr>
          <p:cNvSpPr txBox="1"/>
          <p:nvPr/>
        </p:nvSpPr>
        <p:spPr>
          <a:xfrm>
            <a:off x="10831365" y="4097210"/>
            <a:ext cx="4672598" cy="830997"/>
          </a:xfrm>
          <a:prstGeom prst="rect">
            <a:avLst/>
          </a:prstGeom>
          <a:noFill/>
        </p:spPr>
        <p:txBody>
          <a:bodyPr wrap="square" lIns="91440" tIns="45720" rIns="91440" bIns="45720" rtlCol="0" anchor="t">
            <a:spAutoFit/>
          </a:bodyPr>
          <a:lstStyle/>
          <a:p>
            <a:r>
              <a:rPr lang="en-US" sz="1600">
                <a:solidFill>
                  <a:schemeClr val="accent5"/>
                </a:solidFill>
              </a:rPr>
              <a:t>APIs allow to send and receive data, which allows software to listen and speak to other software.</a:t>
            </a:r>
          </a:p>
        </p:txBody>
      </p:sp>
      <p:sp>
        <p:nvSpPr>
          <p:cNvPr id="19" name="TextBox 18">
            <a:extLst>
              <a:ext uri="{FF2B5EF4-FFF2-40B4-BE49-F238E27FC236}">
                <a16:creationId xmlns:a16="http://schemas.microsoft.com/office/drawing/2014/main" id="{9FC34656-49D1-E1AF-DCA4-20ECF47D5668}"/>
              </a:ext>
            </a:extLst>
          </p:cNvPr>
          <p:cNvSpPr txBox="1"/>
          <p:nvPr/>
        </p:nvSpPr>
        <p:spPr>
          <a:xfrm>
            <a:off x="10973870" y="8818458"/>
            <a:ext cx="4672598" cy="584775"/>
          </a:xfrm>
          <a:prstGeom prst="rect">
            <a:avLst/>
          </a:prstGeom>
          <a:noFill/>
        </p:spPr>
        <p:txBody>
          <a:bodyPr wrap="square" lIns="91440" tIns="45720" rIns="91440" bIns="45720" rtlCol="0" anchor="t">
            <a:spAutoFit/>
          </a:bodyPr>
          <a:lstStyle/>
          <a:p>
            <a:r>
              <a:rPr lang="en-US" sz="1600">
                <a:solidFill>
                  <a:schemeClr val="accent5"/>
                </a:solidFill>
              </a:rPr>
              <a:t>SAP scripting, Microsoft Lists, Power Query, Power BI</a:t>
            </a:r>
            <a:endParaRPr lang="en-US">
              <a:solidFill>
                <a:schemeClr val="accent5"/>
              </a:solidFill>
            </a:endParaRPr>
          </a:p>
        </p:txBody>
      </p:sp>
      <p:sp>
        <p:nvSpPr>
          <p:cNvPr id="28" name="TextBox 27">
            <a:extLst>
              <a:ext uri="{FF2B5EF4-FFF2-40B4-BE49-F238E27FC236}">
                <a16:creationId xmlns:a16="http://schemas.microsoft.com/office/drawing/2014/main" id="{C51C9869-C719-0C95-6011-02E0D8B514FD}"/>
              </a:ext>
            </a:extLst>
          </p:cNvPr>
          <p:cNvSpPr txBox="1"/>
          <p:nvPr/>
        </p:nvSpPr>
        <p:spPr>
          <a:xfrm>
            <a:off x="10911509" y="8290383"/>
            <a:ext cx="4536164" cy="584775"/>
          </a:xfrm>
          <a:prstGeom prst="rect">
            <a:avLst/>
          </a:prstGeom>
          <a:noFill/>
        </p:spPr>
        <p:txBody>
          <a:bodyPr wrap="square" lIns="91440" tIns="45720" rIns="91440" bIns="45720" rtlCol="0" anchor="t">
            <a:spAutoFit/>
          </a:bodyPr>
          <a:lstStyle/>
          <a:p>
            <a:r>
              <a:rPr lang="en-US" sz="3200">
                <a:solidFill>
                  <a:schemeClr val="accent5"/>
                </a:solidFill>
                <a:latin typeface="+mj-lt"/>
              </a:rPr>
              <a:t>The tools</a:t>
            </a:r>
            <a:endParaRPr lang="uk-UA" sz="3200">
              <a:solidFill>
                <a:schemeClr val="accent5"/>
              </a:solidFill>
              <a:latin typeface="+mj-lt"/>
            </a:endParaRPr>
          </a:p>
        </p:txBody>
      </p:sp>
      <p:pic>
        <p:nvPicPr>
          <p:cNvPr id="9" name="Picture 8">
            <a:extLst>
              <a:ext uri="{FF2B5EF4-FFF2-40B4-BE49-F238E27FC236}">
                <a16:creationId xmlns:a16="http://schemas.microsoft.com/office/drawing/2014/main" id="{F7D7F707-65E9-3FFC-CAD1-AA3B166A7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01" b="89899" l="6149" r="94175">
                        <a14:foregroundMark x1="9061" y1="39057" x2="12298" y2="60606"/>
                        <a14:foregroundMark x1="12298" y1="60606" x2="11974" y2="60943"/>
                        <a14:foregroundMark x1="16828" y1="33333" x2="42718" y2="46465"/>
                        <a14:foregroundMark x1="42718" y1="46465" x2="62783" y2="46465"/>
                        <a14:foregroundMark x1="62783" y1="46465" x2="72492" y2="27273"/>
                        <a14:foregroundMark x1="72492" y1="27273" x2="55663" y2="18182"/>
                        <a14:foregroundMark x1="33981" y1="16162" x2="79612" y2="23906"/>
                        <a14:foregroundMark x1="79612" y1="23906" x2="94498" y2="37374"/>
                        <a14:foregroundMark x1="94498" y1="37374" x2="91262" y2="51515"/>
                        <a14:foregroundMark x1="61165" y1="85859" x2="66343" y2="86195"/>
                        <a14:foregroundMark x1="53398" y1="84848" x2="71521" y2="85185"/>
                        <a14:foregroundMark x1="10356" y1="62963" x2="28155" y2="71044"/>
                        <a14:foregroundMark x1="41424" y1="78114" x2="62136" y2="88215"/>
                        <a14:foregroundMark x1="87379" y1="65657" x2="92557" y2="56566"/>
                        <a14:foregroundMark x1="29126" y1="15825" x2="48867" y2="15488"/>
                        <a14:foregroundMark x1="48867" y1="15488" x2="68932" y2="18182"/>
                        <a14:foregroundMark x1="75405" y1="21886" x2="93204" y2="27946"/>
                        <a14:foregroundMark x1="91262" y1="26263" x2="75081" y2="20202"/>
                        <a14:foregroundMark x1="86408" y1="23232" x2="68608" y2="18519"/>
                        <a14:foregroundMark x1="90939" y1="23569" x2="33981" y2="14478"/>
                        <a14:foregroundMark x1="30421" y1="16498" x2="50162" y2="13468"/>
                        <a14:foregroundMark x1="50162" y1="13468" x2="88997" y2="22222"/>
                        <a14:foregroundMark x1="88997" y1="22222" x2="89320" y2="22559"/>
                        <a14:foregroundMark x1="47896" y1="17508" x2="35922" y2="14478"/>
                        <a14:foregroundMark x1="33333" y1="20539" x2="6796" y2="35354"/>
                        <a14:foregroundMark x1="12621" y1="32323" x2="33333" y2="20539"/>
                        <a14:foregroundMark x1="40777" y1="14478" x2="49191" y2="12121"/>
                        <a14:foregroundMark x1="34304" y1="30640" x2="43366" y2="36364"/>
                        <a14:foregroundMark x1="33010" y1="35354" x2="40129" y2="35690"/>
                        <a14:foregroundMark x1="60194" y1="84848" x2="72816" y2="86532"/>
                        <a14:foregroundMark x1="63754" y1="89226" x2="72816" y2="86532"/>
                        <a14:foregroundMark x1="59871" y1="89899" x2="76699" y2="83165"/>
                        <a14:foregroundMark x1="76699" y1="83165" x2="74110" y2="81145"/>
                        <a14:foregroundMark x1="72492" y1="84175" x2="79288" y2="77778"/>
                        <a14:foregroundMark x1="86731" y1="68013" x2="91909" y2="61616"/>
                        <a14:foregroundMark x1="89320" y1="61953" x2="77346" y2="76094"/>
                        <a14:foregroundMark x1="85761" y1="68350" x2="77670" y2="77778"/>
                        <a14:foregroundMark x1="74434" y1="84175" x2="88026" y2="61616"/>
                        <a14:foregroundMark x1="90939" y1="24242" x2="43042" y2="11448"/>
                        <a14:foregroundMark x1="47573" y1="12121" x2="29450" y2="17508"/>
                        <a14:foregroundMark x1="29450" y1="17508" x2="29450" y2="17508"/>
                        <a14:foregroundMark x1="27184" y1="15152" x2="44660" y2="10101"/>
                        <a14:foregroundMark x1="44660" y1="10101" x2="88997" y2="21212"/>
                      </a14:backgroundRemoval>
                    </a14:imgEffect>
                  </a14:imgLayer>
                </a14:imgProps>
              </a:ext>
            </a:extLst>
          </a:blip>
          <a:srcRect l="1330" t="10251" b="7434"/>
          <a:stretch/>
        </p:blipFill>
        <p:spPr>
          <a:xfrm>
            <a:off x="6682525" y="8116463"/>
            <a:ext cx="2670291" cy="2141159"/>
          </a:xfrm>
          <a:prstGeom prst="rect">
            <a:avLst/>
          </a:prstGeom>
          <a:effectLst>
            <a:softEdge rad="31750"/>
          </a:effectLst>
        </p:spPr>
      </p:pic>
      <p:cxnSp>
        <p:nvCxnSpPr>
          <p:cNvPr id="21" name="Straight Connector 20">
            <a:extLst>
              <a:ext uri="{FF2B5EF4-FFF2-40B4-BE49-F238E27FC236}">
                <a16:creationId xmlns:a16="http://schemas.microsoft.com/office/drawing/2014/main" id="{77D5C3B0-FC1F-B65F-99F8-2FE9DE70C664}"/>
              </a:ext>
            </a:extLst>
          </p:cNvPr>
          <p:cNvCxnSpPr>
            <a:cxnSpLocks/>
          </p:cNvCxnSpPr>
          <p:nvPr/>
        </p:nvCxnSpPr>
        <p:spPr>
          <a:xfrm flipV="1">
            <a:off x="7576820" y="7028131"/>
            <a:ext cx="3002995" cy="58963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3C0901-512C-C026-41C4-2FCD77FB797E}"/>
              </a:ext>
            </a:extLst>
          </p:cNvPr>
          <p:cNvCxnSpPr>
            <a:cxnSpLocks/>
          </p:cNvCxnSpPr>
          <p:nvPr/>
        </p:nvCxnSpPr>
        <p:spPr>
          <a:xfrm flipV="1">
            <a:off x="9059342" y="8552601"/>
            <a:ext cx="1653372" cy="533266"/>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843CE6FC-BE74-B83D-B7D0-524EE17EA436}"/>
              </a:ext>
            </a:extLst>
          </p:cNvPr>
          <p:cNvGrpSpPr/>
          <p:nvPr/>
        </p:nvGrpSpPr>
        <p:grpSpPr>
          <a:xfrm>
            <a:off x="7330690" y="8927402"/>
            <a:ext cx="2702075" cy="914400"/>
            <a:chOff x="4548626" y="2351667"/>
            <a:chExt cx="2702075" cy="914400"/>
          </a:xfrm>
        </p:grpSpPr>
        <p:sp>
          <p:nvSpPr>
            <p:cNvPr id="36" name="Oval 35">
              <a:extLst>
                <a:ext uri="{FF2B5EF4-FFF2-40B4-BE49-F238E27FC236}">
                  <a16:creationId xmlns:a16="http://schemas.microsoft.com/office/drawing/2014/main" id="{8D4AE0E8-2A87-4A2D-2E9A-CD0DF16936A5}"/>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37" name="Title 4">
              <a:extLst>
                <a:ext uri="{FF2B5EF4-FFF2-40B4-BE49-F238E27FC236}">
                  <a16:creationId xmlns:a16="http://schemas.microsoft.com/office/drawing/2014/main" id="{4EEB1B90-3AC7-B832-2C97-D158BACEC3C0}"/>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Etc.</a:t>
              </a:r>
            </a:p>
          </p:txBody>
        </p:sp>
      </p:grpSp>
      <p:grpSp>
        <p:nvGrpSpPr>
          <p:cNvPr id="23" name="Group 22">
            <a:extLst>
              <a:ext uri="{FF2B5EF4-FFF2-40B4-BE49-F238E27FC236}">
                <a16:creationId xmlns:a16="http://schemas.microsoft.com/office/drawing/2014/main" id="{E2AC6851-7613-5D0D-7D2C-0AA1546DE66A}"/>
              </a:ext>
            </a:extLst>
          </p:cNvPr>
          <p:cNvGrpSpPr/>
          <p:nvPr/>
        </p:nvGrpSpPr>
        <p:grpSpPr>
          <a:xfrm>
            <a:off x="4548626" y="2351667"/>
            <a:ext cx="2702075" cy="914400"/>
            <a:chOff x="4548626" y="2351667"/>
            <a:chExt cx="2702075" cy="914400"/>
          </a:xfrm>
        </p:grpSpPr>
        <p:sp>
          <p:nvSpPr>
            <p:cNvPr id="24" name="Oval 23">
              <a:extLst>
                <a:ext uri="{FF2B5EF4-FFF2-40B4-BE49-F238E27FC236}">
                  <a16:creationId xmlns:a16="http://schemas.microsoft.com/office/drawing/2014/main" id="{A87D4ED7-D8F4-FC37-51C4-9E9ADB4A99CD}"/>
                </a:ext>
              </a:extLst>
            </p:cNvPr>
            <p:cNvSpPr/>
            <p:nvPr/>
          </p:nvSpPr>
          <p:spPr>
            <a:xfrm>
              <a:off x="5443169" y="2351667"/>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9" name="Title 4">
              <a:extLst>
                <a:ext uri="{FF2B5EF4-FFF2-40B4-BE49-F238E27FC236}">
                  <a16:creationId xmlns:a16="http://schemas.microsoft.com/office/drawing/2014/main" id="{E632051A-D351-B7F2-989F-F891B09682B2}"/>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AI</a:t>
              </a:r>
            </a:p>
          </p:txBody>
        </p:sp>
      </p:grpSp>
      <p:cxnSp>
        <p:nvCxnSpPr>
          <p:cNvPr id="38" name="Straight Connector 37">
            <a:extLst>
              <a:ext uri="{FF2B5EF4-FFF2-40B4-BE49-F238E27FC236}">
                <a16:creationId xmlns:a16="http://schemas.microsoft.com/office/drawing/2014/main" id="{4CE6EE91-48D1-C0E0-2B31-9F9DD1020C45}"/>
              </a:ext>
            </a:extLst>
          </p:cNvPr>
          <p:cNvCxnSpPr>
            <a:cxnSpLocks/>
          </p:cNvCxnSpPr>
          <p:nvPr/>
        </p:nvCxnSpPr>
        <p:spPr>
          <a:xfrm flipV="1">
            <a:off x="6357569" y="2201819"/>
            <a:ext cx="3829168" cy="604132"/>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140E6D7-5680-F20A-6687-CF4188E8B9B1}"/>
              </a:ext>
            </a:extLst>
          </p:cNvPr>
          <p:cNvSpPr txBox="1"/>
          <p:nvPr/>
        </p:nvSpPr>
        <p:spPr>
          <a:xfrm>
            <a:off x="10830148" y="2431864"/>
            <a:ext cx="4672598" cy="830997"/>
          </a:xfrm>
          <a:prstGeom prst="rect">
            <a:avLst/>
          </a:prstGeom>
          <a:noFill/>
        </p:spPr>
        <p:txBody>
          <a:bodyPr wrap="square" lIns="91440" tIns="45720" rIns="91440" bIns="45720" rtlCol="0" anchor="t">
            <a:spAutoFit/>
          </a:bodyPr>
          <a:lstStyle/>
          <a:p>
            <a:r>
              <a:rPr lang="en-US" sz="1600">
                <a:solidFill>
                  <a:schemeClr val="tx2"/>
                </a:solidFill>
                <a:ea typeface="+mn-lt"/>
                <a:cs typeface="+mn-lt"/>
              </a:rPr>
              <a:t>AI is used to analyze data, learn from it, and make decisions or predictions. It's the "thinking" part of the system.</a:t>
            </a:r>
            <a:endParaRPr lang="en-US" sz="1600">
              <a:solidFill>
                <a:schemeClr val="tx2"/>
              </a:solidFill>
            </a:endParaRPr>
          </a:p>
        </p:txBody>
      </p:sp>
      <p:sp>
        <p:nvSpPr>
          <p:cNvPr id="40" name="TextBox 39">
            <a:extLst>
              <a:ext uri="{FF2B5EF4-FFF2-40B4-BE49-F238E27FC236}">
                <a16:creationId xmlns:a16="http://schemas.microsoft.com/office/drawing/2014/main" id="{17EAA835-9A10-C451-5329-DA5B6E3EF27D}"/>
              </a:ext>
            </a:extLst>
          </p:cNvPr>
          <p:cNvSpPr txBox="1"/>
          <p:nvPr/>
        </p:nvSpPr>
        <p:spPr>
          <a:xfrm>
            <a:off x="10831055" y="1940595"/>
            <a:ext cx="4536164" cy="584775"/>
          </a:xfrm>
          <a:prstGeom prst="rect">
            <a:avLst/>
          </a:prstGeom>
          <a:noFill/>
        </p:spPr>
        <p:txBody>
          <a:bodyPr wrap="square" rtlCol="0">
            <a:spAutoFit/>
          </a:bodyPr>
          <a:lstStyle/>
          <a:p>
            <a:r>
              <a:rPr lang="en-US" sz="3200">
                <a:latin typeface="+mj-lt"/>
              </a:rPr>
              <a:t>The brains</a:t>
            </a:r>
            <a:endParaRPr lang="uk-UA" sz="3200">
              <a:latin typeface="+mj-lt"/>
            </a:endParaRPr>
          </a:p>
        </p:txBody>
      </p:sp>
      <p:sp>
        <p:nvSpPr>
          <p:cNvPr id="2" name="Oval 1">
            <a:extLst>
              <a:ext uri="{FF2B5EF4-FFF2-40B4-BE49-F238E27FC236}">
                <a16:creationId xmlns:a16="http://schemas.microsoft.com/office/drawing/2014/main" id="{BCD3AEA8-FC13-7929-FF8D-4FA61C19C006}"/>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26317783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3333">
                                      <p:stCondLst>
                                        <p:cond delay="200"/>
                                      </p:stCondLst>
                                      <p:childTnLst>
                                        <p:set>
                                          <p:cBhvr>
                                            <p:cTn id="6" dur="1" fill="hold">
                                              <p:stCondLst>
                                                <p:cond delay="0"/>
                                              </p:stCondLst>
                                            </p:cTn>
                                            <p:tgtEl>
                                              <p:spTgt spid="20"/>
                                            </p:tgtEl>
                                            <p:attrNameLst>
                                              <p:attrName>style.visibility</p:attrName>
                                            </p:attrNameLst>
                                          </p:cBhvr>
                                          <p:to>
                                            <p:strVal val="visible"/>
                                          </p:to>
                                        </p:set>
                                        <p:anim calcmode="lin" valueType="num" p14:bounceEnd="73333">
                                          <p:cBhvr additive="base">
                                            <p:cTn id="7" dur="1500" fill="hold"/>
                                            <p:tgtEl>
                                              <p:spTgt spid="20"/>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3333">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14:bounceEnd="73333">
                                          <p:cBhvr additive="base">
                                            <p:cTn id="11" dur="1500" fill="hold"/>
                                            <p:tgtEl>
                                              <p:spTgt spid="18"/>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200"/>
                                      </p:stCondLst>
                                      <p:childTnLst>
                                        <p:set>
                                          <p:cBhvr>
                                            <p:cTn id="14" dur="1" fill="hold">
                                              <p:stCondLst>
                                                <p:cond delay="0"/>
                                              </p:stCondLst>
                                            </p:cTn>
                                            <p:tgtEl>
                                              <p:spTgt spid="26"/>
                                            </p:tgtEl>
                                            <p:attrNameLst>
                                              <p:attrName>style.visibility</p:attrName>
                                            </p:attrNameLst>
                                          </p:cBhvr>
                                          <p:to>
                                            <p:strVal val="visible"/>
                                          </p:to>
                                        </p:set>
                                        <p:anim calcmode="lin" valueType="num" p14:bounceEnd="73333">
                                          <p:cBhvr additive="base">
                                            <p:cTn id="15" dur="1500" fill="hold"/>
                                            <p:tgtEl>
                                              <p:spTgt spid="26"/>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200"/>
                                      </p:stCondLst>
                                      <p:childTnLst>
                                        <p:set>
                                          <p:cBhvr>
                                            <p:cTn id="18" dur="1" fill="hold">
                                              <p:stCondLst>
                                                <p:cond delay="0"/>
                                              </p:stCondLst>
                                            </p:cTn>
                                            <p:tgtEl>
                                              <p:spTgt spid="25"/>
                                            </p:tgtEl>
                                            <p:attrNameLst>
                                              <p:attrName>style.visibility</p:attrName>
                                            </p:attrNameLst>
                                          </p:cBhvr>
                                          <p:to>
                                            <p:strVal val="visible"/>
                                          </p:to>
                                        </p:set>
                                        <p:anim calcmode="lin" valueType="num" p14:bounceEnd="73333">
                                          <p:cBhvr additive="base">
                                            <p:cTn id="19" dur="1500" fill="hold"/>
                                            <p:tgtEl>
                                              <p:spTgt spid="25"/>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73333">
                                      <p:stCondLst>
                                        <p:cond delay="200"/>
                                      </p:stCondLst>
                                      <p:childTnLst>
                                        <p:set>
                                          <p:cBhvr>
                                            <p:cTn id="22" dur="1" fill="hold">
                                              <p:stCondLst>
                                                <p:cond delay="0"/>
                                              </p:stCondLst>
                                            </p:cTn>
                                            <p:tgtEl>
                                              <p:spTgt spid="22"/>
                                            </p:tgtEl>
                                            <p:attrNameLst>
                                              <p:attrName>style.visibility</p:attrName>
                                            </p:attrNameLst>
                                          </p:cBhvr>
                                          <p:to>
                                            <p:strVal val="visible"/>
                                          </p:to>
                                        </p:set>
                                        <p:anim calcmode="lin" valueType="num" p14:bounceEnd="73333">
                                          <p:cBhvr additive="base">
                                            <p:cTn id="23" dur="1500" fill="hold"/>
                                            <p:tgtEl>
                                              <p:spTgt spid="22"/>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73333">
                                      <p:stCondLst>
                                        <p:cond delay="200"/>
                                      </p:stCondLst>
                                      <p:childTnLst>
                                        <p:set>
                                          <p:cBhvr>
                                            <p:cTn id="26" dur="1" fill="hold">
                                              <p:stCondLst>
                                                <p:cond delay="0"/>
                                              </p:stCondLst>
                                            </p:cTn>
                                            <p:tgtEl>
                                              <p:spTgt spid="27"/>
                                            </p:tgtEl>
                                            <p:attrNameLst>
                                              <p:attrName>style.visibility</p:attrName>
                                            </p:attrNameLst>
                                          </p:cBhvr>
                                          <p:to>
                                            <p:strVal val="visible"/>
                                          </p:to>
                                        </p:set>
                                        <p:anim calcmode="lin" valueType="num" p14:bounceEnd="73333">
                                          <p:cBhvr additive="base">
                                            <p:cTn id="27" dur="1500" fill="hold"/>
                                            <p:tgtEl>
                                              <p:spTgt spid="27"/>
                                            </p:tgtEl>
                                            <p:attrNameLst>
                                              <p:attrName>ppt_x</p:attrName>
                                            </p:attrNameLst>
                                          </p:cBhvr>
                                          <p:tavLst>
                                            <p:tav tm="0">
                                              <p:val>
                                                <p:strVal val="1+#ppt_w/2"/>
                                              </p:val>
                                            </p:tav>
                                            <p:tav tm="100000">
                                              <p:val>
                                                <p:strVal val="#ppt_x"/>
                                              </p:val>
                                            </p:tav>
                                          </p:tavLst>
                                        </p:anim>
                                        <p:anim calcmode="lin" valueType="num" p14:bounceEnd="73333">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73333">
                                      <p:stCondLst>
                                        <p:cond delay="200"/>
                                      </p:stCondLst>
                                      <p:childTnLst>
                                        <p:set>
                                          <p:cBhvr>
                                            <p:cTn id="30" dur="1" fill="hold">
                                              <p:stCondLst>
                                                <p:cond delay="0"/>
                                              </p:stCondLst>
                                            </p:cTn>
                                            <p:tgtEl>
                                              <p:spTgt spid="19"/>
                                            </p:tgtEl>
                                            <p:attrNameLst>
                                              <p:attrName>style.visibility</p:attrName>
                                            </p:attrNameLst>
                                          </p:cBhvr>
                                          <p:to>
                                            <p:strVal val="visible"/>
                                          </p:to>
                                        </p:set>
                                        <p:anim calcmode="lin" valueType="num" p14:bounceEnd="73333">
                                          <p:cBhvr additive="base">
                                            <p:cTn id="31" dur="1500" fill="hold"/>
                                            <p:tgtEl>
                                              <p:spTgt spid="19"/>
                                            </p:tgtEl>
                                            <p:attrNameLst>
                                              <p:attrName>ppt_x</p:attrName>
                                            </p:attrNameLst>
                                          </p:cBhvr>
                                          <p:tavLst>
                                            <p:tav tm="0">
                                              <p:val>
                                                <p:strVal val="1+#ppt_w/2"/>
                                              </p:val>
                                            </p:tav>
                                            <p:tav tm="100000">
                                              <p:val>
                                                <p:strVal val="#ppt_x"/>
                                              </p:val>
                                            </p:tav>
                                          </p:tavLst>
                                        </p:anim>
                                        <p:anim calcmode="lin" valueType="num" p14:bounceEnd="73333">
                                          <p:cBhvr additive="base">
                                            <p:cTn id="32" dur="1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73333">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14:bounceEnd="73333">
                                          <p:cBhvr additive="base">
                                            <p:cTn id="35" dur="1500" fill="hold"/>
                                            <p:tgtEl>
                                              <p:spTgt spid="28"/>
                                            </p:tgtEl>
                                            <p:attrNameLst>
                                              <p:attrName>ppt_x</p:attrName>
                                            </p:attrNameLst>
                                          </p:cBhvr>
                                          <p:tavLst>
                                            <p:tav tm="0">
                                              <p:val>
                                                <p:strVal val="1+#ppt_w/2"/>
                                              </p:val>
                                            </p:tav>
                                            <p:tav tm="100000">
                                              <p:val>
                                                <p:strVal val="#ppt_x"/>
                                              </p:val>
                                            </p:tav>
                                          </p:tavLst>
                                        </p:anim>
                                        <p:anim calcmode="lin" valueType="num" p14:bounceEnd="73333">
                                          <p:cBhvr additive="base">
                                            <p:cTn id="36" dur="1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73333">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14:bounceEnd="73333">
                                          <p:cBhvr additive="base">
                                            <p:cTn id="39" dur="1500" fill="hold"/>
                                            <p:tgtEl>
                                              <p:spTgt spid="32"/>
                                            </p:tgtEl>
                                            <p:attrNameLst>
                                              <p:attrName>ppt_x</p:attrName>
                                            </p:attrNameLst>
                                          </p:cBhvr>
                                          <p:tavLst>
                                            <p:tav tm="0">
                                              <p:val>
                                                <p:strVal val="1+#ppt_w/2"/>
                                              </p:val>
                                            </p:tav>
                                            <p:tav tm="100000">
                                              <p:val>
                                                <p:strVal val="#ppt_x"/>
                                              </p:val>
                                            </p:tav>
                                          </p:tavLst>
                                        </p:anim>
                                        <p:anim calcmode="lin" valueType="num" p14:bounceEnd="73333">
                                          <p:cBhvr additive="base">
                                            <p:cTn id="40" dur="1500" fill="hold"/>
                                            <p:tgtEl>
                                              <p:spTgt spid="3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73333">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14:bounceEnd="73333">
                                          <p:cBhvr additive="base">
                                            <p:cTn id="43" dur="1500" fill="hold"/>
                                            <p:tgtEl>
                                              <p:spTgt spid="33"/>
                                            </p:tgtEl>
                                            <p:attrNameLst>
                                              <p:attrName>ppt_x</p:attrName>
                                            </p:attrNameLst>
                                          </p:cBhvr>
                                          <p:tavLst>
                                            <p:tav tm="0">
                                              <p:val>
                                                <p:strVal val="1+#ppt_w/2"/>
                                              </p:val>
                                            </p:tav>
                                            <p:tav tm="100000">
                                              <p:val>
                                                <p:strVal val="#ppt_x"/>
                                              </p:val>
                                            </p:tav>
                                          </p:tavLst>
                                        </p:anim>
                                        <p:anim calcmode="lin" valueType="num" p14:bounceEnd="73333">
                                          <p:cBhvr additive="base">
                                            <p:cTn id="44" dur="150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73333">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14:bounceEnd="73333">
                                          <p:cBhvr additive="base">
                                            <p:cTn id="47" dur="1500" fill="hold"/>
                                            <p:tgtEl>
                                              <p:spTgt spid="34"/>
                                            </p:tgtEl>
                                            <p:attrNameLst>
                                              <p:attrName>ppt_x</p:attrName>
                                            </p:attrNameLst>
                                          </p:cBhvr>
                                          <p:tavLst>
                                            <p:tav tm="0">
                                              <p:val>
                                                <p:strVal val="1+#ppt_w/2"/>
                                              </p:val>
                                            </p:tav>
                                            <p:tav tm="100000">
                                              <p:val>
                                                <p:strVal val="#ppt_x"/>
                                              </p:val>
                                            </p:tav>
                                          </p:tavLst>
                                        </p:anim>
                                        <p:anim calcmode="lin" valueType="num" p14:bounceEnd="73333">
                                          <p:cBhvr additive="base">
                                            <p:cTn id="48" dur="1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73333">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14:bounceEnd="73333">
                                          <p:cBhvr additive="base">
                                            <p:cTn id="51" dur="1500" fill="hold"/>
                                            <p:tgtEl>
                                              <p:spTgt spid="35"/>
                                            </p:tgtEl>
                                            <p:attrNameLst>
                                              <p:attrName>ppt_x</p:attrName>
                                            </p:attrNameLst>
                                          </p:cBhvr>
                                          <p:tavLst>
                                            <p:tav tm="0">
                                              <p:val>
                                                <p:strVal val="1+#ppt_w/2"/>
                                              </p:val>
                                            </p:tav>
                                            <p:tav tm="100000">
                                              <p:val>
                                                <p:strVal val="#ppt_x"/>
                                              </p:val>
                                            </p:tav>
                                          </p:tavLst>
                                        </p:anim>
                                        <p:anim calcmode="lin" valueType="num" p14:bounceEnd="73333">
                                          <p:cBhvr additive="base">
                                            <p:cTn id="52" dur="1500" fill="hold"/>
                                            <p:tgtEl>
                                              <p:spTgt spid="35"/>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14:presetBounceEnd="73333">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14:bounceEnd="73333">
                                          <p:cBhvr additive="base">
                                            <p:cTn id="61" dur="150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62" dur="1500" fill="hold"/>
                                            <p:tgtEl>
                                              <p:spTgt spid="17"/>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73333">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14:bounceEnd="73333">
                                          <p:cBhvr additive="base">
                                            <p:cTn id="65" dur="1500" fill="hold"/>
                                            <p:tgtEl>
                                              <p:spTgt spid="16"/>
                                            </p:tgtEl>
                                            <p:attrNameLst>
                                              <p:attrName>ppt_x</p:attrName>
                                            </p:attrNameLst>
                                          </p:cBhvr>
                                          <p:tavLst>
                                            <p:tav tm="0">
                                              <p:val>
                                                <p:strVal val="#ppt_x"/>
                                              </p:val>
                                            </p:tav>
                                            <p:tav tm="100000">
                                              <p:val>
                                                <p:strVal val="#ppt_x"/>
                                              </p:val>
                                            </p:tav>
                                          </p:tavLst>
                                        </p:anim>
                                        <p:anim calcmode="lin" valueType="num" p14:bounceEnd="73333">
                                          <p:cBhvr additive="base">
                                            <p:cTn id="66" dur="15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14:presetBounceEnd="73333">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14:bounceEnd="73333">
                                          <p:cBhvr additive="base">
                                            <p:cTn id="69" dur="1500" fill="hold"/>
                                            <p:tgtEl>
                                              <p:spTgt spid="21"/>
                                            </p:tgtEl>
                                            <p:attrNameLst>
                                              <p:attrName>ppt_x</p:attrName>
                                            </p:attrNameLst>
                                          </p:cBhvr>
                                          <p:tavLst>
                                            <p:tav tm="0">
                                              <p:val>
                                                <p:strVal val="#ppt_x"/>
                                              </p:val>
                                            </p:tav>
                                            <p:tav tm="100000">
                                              <p:val>
                                                <p:strVal val="#ppt_x"/>
                                              </p:val>
                                            </p:tav>
                                          </p:tavLst>
                                        </p:anim>
                                        <p:anim calcmode="lin" valueType="num" p14:bounceEnd="73333">
                                          <p:cBhvr additive="base">
                                            <p:cTn id="70" dur="1500" fill="hold"/>
                                            <p:tgtEl>
                                              <p:spTgt spid="21"/>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14:presetBounceEnd="73333">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14:bounceEnd="73333">
                                          <p:cBhvr additive="base">
                                            <p:cTn id="73" dur="1500" fill="hold"/>
                                            <p:tgtEl>
                                              <p:spTgt spid="30"/>
                                            </p:tgtEl>
                                            <p:attrNameLst>
                                              <p:attrName>ppt_x</p:attrName>
                                            </p:attrNameLst>
                                          </p:cBhvr>
                                          <p:tavLst>
                                            <p:tav tm="0">
                                              <p:val>
                                                <p:strVal val="#ppt_x"/>
                                              </p:val>
                                            </p:tav>
                                            <p:tav tm="100000">
                                              <p:val>
                                                <p:strVal val="#ppt_x"/>
                                              </p:val>
                                            </p:tav>
                                          </p:tavLst>
                                        </p:anim>
                                        <p:anim calcmode="lin" valueType="num" p14:bounceEnd="73333">
                                          <p:cBhvr additive="base">
                                            <p:cTn id="74" dur="1500" fill="hold"/>
                                            <p:tgtEl>
                                              <p:spTgt spid="30"/>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14:presetBounceEnd="73333">
                                      <p:stCondLst>
                                        <p:cond delay="200"/>
                                      </p:stCondLst>
                                      <p:childTnLst>
                                        <p:set>
                                          <p:cBhvr>
                                            <p:cTn id="76" dur="1" fill="hold">
                                              <p:stCondLst>
                                                <p:cond delay="0"/>
                                              </p:stCondLst>
                                            </p:cTn>
                                            <p:tgtEl>
                                              <p:spTgt spid="40"/>
                                            </p:tgtEl>
                                            <p:attrNameLst>
                                              <p:attrName>style.visibility</p:attrName>
                                            </p:attrNameLst>
                                          </p:cBhvr>
                                          <p:to>
                                            <p:strVal val="visible"/>
                                          </p:to>
                                        </p:set>
                                        <p:anim calcmode="lin" valueType="num" p14:bounceEnd="73333">
                                          <p:cBhvr additive="base">
                                            <p:cTn id="77" dur="1500" fill="hold"/>
                                            <p:tgtEl>
                                              <p:spTgt spid="40"/>
                                            </p:tgtEl>
                                            <p:attrNameLst>
                                              <p:attrName>ppt_x</p:attrName>
                                            </p:attrNameLst>
                                          </p:cBhvr>
                                          <p:tavLst>
                                            <p:tav tm="0">
                                              <p:val>
                                                <p:strVal val="1+#ppt_w/2"/>
                                              </p:val>
                                            </p:tav>
                                            <p:tav tm="100000">
                                              <p:val>
                                                <p:strVal val="#ppt_x"/>
                                              </p:val>
                                            </p:tav>
                                          </p:tavLst>
                                        </p:anim>
                                        <p:anim calcmode="lin" valueType="num" p14:bounceEnd="73333">
                                          <p:cBhvr additive="base">
                                            <p:cTn id="78" dur="1500" fill="hold"/>
                                            <p:tgtEl>
                                              <p:spTgt spid="40"/>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14:presetBounceEnd="73333">
                                      <p:stCondLst>
                                        <p:cond delay="200"/>
                                      </p:stCondLst>
                                      <p:childTnLst>
                                        <p:set>
                                          <p:cBhvr>
                                            <p:cTn id="80" dur="1" fill="hold">
                                              <p:stCondLst>
                                                <p:cond delay="0"/>
                                              </p:stCondLst>
                                            </p:cTn>
                                            <p:tgtEl>
                                              <p:spTgt spid="39"/>
                                            </p:tgtEl>
                                            <p:attrNameLst>
                                              <p:attrName>style.visibility</p:attrName>
                                            </p:attrNameLst>
                                          </p:cBhvr>
                                          <p:to>
                                            <p:strVal val="visible"/>
                                          </p:to>
                                        </p:set>
                                        <p:anim calcmode="lin" valueType="num" p14:bounceEnd="73333">
                                          <p:cBhvr additive="base">
                                            <p:cTn id="81" dur="1500" fill="hold"/>
                                            <p:tgtEl>
                                              <p:spTgt spid="39"/>
                                            </p:tgtEl>
                                            <p:attrNameLst>
                                              <p:attrName>ppt_x</p:attrName>
                                            </p:attrNameLst>
                                          </p:cBhvr>
                                          <p:tavLst>
                                            <p:tav tm="0">
                                              <p:val>
                                                <p:strVal val="1+#ppt_w/2"/>
                                              </p:val>
                                            </p:tav>
                                            <p:tav tm="100000">
                                              <p:val>
                                                <p:strVal val="#ppt_x"/>
                                              </p:val>
                                            </p:tav>
                                          </p:tavLst>
                                        </p:anim>
                                        <p:anim calcmode="lin" valueType="num" p14:bounceEnd="73333">
                                          <p:cBhvr additive="base">
                                            <p:cTn id="82" dur="1500" fill="hold"/>
                                            <p:tgtEl>
                                              <p:spTgt spid="39"/>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14:presetBounceEnd="73333">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14:bounceEnd="73333">
                                          <p:cBhvr additive="base">
                                            <p:cTn id="85" dur="1500" fill="hold"/>
                                            <p:tgtEl>
                                              <p:spTgt spid="23"/>
                                            </p:tgtEl>
                                            <p:attrNameLst>
                                              <p:attrName>ppt_x</p:attrName>
                                            </p:attrNameLst>
                                          </p:cBhvr>
                                          <p:tavLst>
                                            <p:tav tm="0">
                                              <p:val>
                                                <p:strVal val="1+#ppt_w/2"/>
                                              </p:val>
                                            </p:tav>
                                            <p:tav tm="100000">
                                              <p:val>
                                                <p:strVal val="#ppt_x"/>
                                              </p:val>
                                            </p:tav>
                                          </p:tavLst>
                                        </p:anim>
                                        <p:anim calcmode="lin" valueType="num" p14:bounceEnd="73333">
                                          <p:cBhvr additive="base">
                                            <p:cTn id="86" dur="1500" fill="hold"/>
                                            <p:tgtEl>
                                              <p:spTgt spid="23"/>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14:presetBounceEnd="73333">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14:bounceEnd="73333">
                                          <p:cBhvr additive="base">
                                            <p:cTn id="89" dur="1500" fill="hold"/>
                                            <p:tgtEl>
                                              <p:spTgt spid="38"/>
                                            </p:tgtEl>
                                            <p:attrNameLst>
                                              <p:attrName>ppt_x</p:attrName>
                                            </p:attrNameLst>
                                          </p:cBhvr>
                                          <p:tavLst>
                                            <p:tav tm="0">
                                              <p:val>
                                                <p:strVal val="#ppt_x"/>
                                              </p:val>
                                            </p:tav>
                                            <p:tav tm="100000">
                                              <p:val>
                                                <p:strVal val="#ppt_x"/>
                                              </p:val>
                                            </p:tav>
                                          </p:tavLst>
                                        </p:anim>
                                        <p:anim calcmode="lin" valueType="num" p14:bounceEnd="73333">
                                          <p:cBhvr additive="base">
                                            <p:cTn id="90" dur="1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6" grpId="0"/>
          <p:bldP spid="22" grpId="0"/>
          <p:bldP spid="27" grpId="0"/>
          <p:bldP spid="19" grpId="0"/>
          <p:bldP spid="28" grpId="0"/>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1+#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500" fill="hold"/>
                                            <p:tgtEl>
                                              <p:spTgt spid="18"/>
                                            </p:tgtEl>
                                            <p:attrNameLst>
                                              <p:attrName>ppt_x</p:attrName>
                                            </p:attrNameLst>
                                          </p:cBhvr>
                                          <p:tavLst>
                                            <p:tav tm="0">
                                              <p:val>
                                                <p:strVal val="1+#ppt_w/2"/>
                                              </p:val>
                                            </p:tav>
                                            <p:tav tm="100000">
                                              <p:val>
                                                <p:strVal val="#ppt_x"/>
                                              </p:val>
                                            </p:tav>
                                          </p:tavLst>
                                        </p:anim>
                                        <p:anim calcmode="lin" valueType="num">
                                          <p:cBhvr additive="base">
                                            <p:cTn id="12" dur="1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500" fill="hold"/>
                                            <p:tgtEl>
                                              <p:spTgt spid="26"/>
                                            </p:tgtEl>
                                            <p:attrNameLst>
                                              <p:attrName>ppt_x</p:attrName>
                                            </p:attrNameLst>
                                          </p:cBhvr>
                                          <p:tavLst>
                                            <p:tav tm="0">
                                              <p:val>
                                                <p:strVal val="1+#ppt_w/2"/>
                                              </p:val>
                                            </p:tav>
                                            <p:tav tm="100000">
                                              <p:val>
                                                <p:strVal val="#ppt_x"/>
                                              </p:val>
                                            </p:tav>
                                          </p:tavLst>
                                        </p:anim>
                                        <p:anim calcmode="lin" valueType="num">
                                          <p:cBhvr additive="base">
                                            <p:cTn id="16" dur="1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500" fill="hold"/>
                                            <p:tgtEl>
                                              <p:spTgt spid="25"/>
                                            </p:tgtEl>
                                            <p:attrNameLst>
                                              <p:attrName>ppt_x</p:attrName>
                                            </p:attrNameLst>
                                          </p:cBhvr>
                                          <p:tavLst>
                                            <p:tav tm="0">
                                              <p:val>
                                                <p:strVal val="1+#ppt_w/2"/>
                                              </p:val>
                                            </p:tav>
                                            <p:tav tm="100000">
                                              <p:val>
                                                <p:strVal val="#ppt_x"/>
                                              </p:val>
                                            </p:tav>
                                          </p:tavLst>
                                        </p:anim>
                                        <p:anim calcmode="lin" valueType="num">
                                          <p:cBhvr additive="base">
                                            <p:cTn id="20" dur="1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500" fill="hold"/>
                                            <p:tgtEl>
                                              <p:spTgt spid="22"/>
                                            </p:tgtEl>
                                            <p:attrNameLst>
                                              <p:attrName>ppt_x</p:attrName>
                                            </p:attrNameLst>
                                          </p:cBhvr>
                                          <p:tavLst>
                                            <p:tav tm="0">
                                              <p:val>
                                                <p:strVal val="1+#ppt_w/2"/>
                                              </p:val>
                                            </p:tav>
                                            <p:tav tm="100000">
                                              <p:val>
                                                <p:strVal val="#ppt_x"/>
                                              </p:val>
                                            </p:tav>
                                          </p:tavLst>
                                        </p:anim>
                                        <p:anim calcmode="lin" valueType="num">
                                          <p:cBhvr additive="base">
                                            <p:cTn id="24" dur="1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500" fill="hold"/>
                                            <p:tgtEl>
                                              <p:spTgt spid="27"/>
                                            </p:tgtEl>
                                            <p:attrNameLst>
                                              <p:attrName>ppt_x</p:attrName>
                                            </p:attrNameLst>
                                          </p:cBhvr>
                                          <p:tavLst>
                                            <p:tav tm="0">
                                              <p:val>
                                                <p:strVal val="1+#ppt_w/2"/>
                                              </p:val>
                                            </p:tav>
                                            <p:tav tm="100000">
                                              <p:val>
                                                <p:strVal val="#ppt_x"/>
                                              </p:val>
                                            </p:tav>
                                          </p:tavLst>
                                        </p:anim>
                                        <p:anim calcmode="lin" valueType="num">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500" fill="hold"/>
                                            <p:tgtEl>
                                              <p:spTgt spid="19"/>
                                            </p:tgtEl>
                                            <p:attrNameLst>
                                              <p:attrName>ppt_x</p:attrName>
                                            </p:attrNameLst>
                                          </p:cBhvr>
                                          <p:tavLst>
                                            <p:tav tm="0">
                                              <p:val>
                                                <p:strVal val="1+#ppt_w/2"/>
                                              </p:val>
                                            </p:tav>
                                            <p:tav tm="100000">
                                              <p:val>
                                                <p:strVal val="#ppt_x"/>
                                              </p:val>
                                            </p:tav>
                                          </p:tavLst>
                                        </p:anim>
                                        <p:anim calcmode="lin" valueType="num">
                                          <p:cBhvr additive="base">
                                            <p:cTn id="32" dur="1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1500" fill="hold"/>
                                            <p:tgtEl>
                                              <p:spTgt spid="28"/>
                                            </p:tgtEl>
                                            <p:attrNameLst>
                                              <p:attrName>ppt_x</p:attrName>
                                            </p:attrNameLst>
                                          </p:cBhvr>
                                          <p:tavLst>
                                            <p:tav tm="0">
                                              <p:val>
                                                <p:strVal val="1+#ppt_w/2"/>
                                              </p:val>
                                            </p:tav>
                                            <p:tav tm="100000">
                                              <p:val>
                                                <p:strVal val="#ppt_x"/>
                                              </p:val>
                                            </p:tav>
                                          </p:tavLst>
                                        </p:anim>
                                        <p:anim calcmode="lin" valueType="num">
                                          <p:cBhvr additive="base">
                                            <p:cTn id="36" dur="1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1500" fill="hold"/>
                                            <p:tgtEl>
                                              <p:spTgt spid="32"/>
                                            </p:tgtEl>
                                            <p:attrNameLst>
                                              <p:attrName>ppt_x</p:attrName>
                                            </p:attrNameLst>
                                          </p:cBhvr>
                                          <p:tavLst>
                                            <p:tav tm="0">
                                              <p:val>
                                                <p:strVal val="1+#ppt_w/2"/>
                                              </p:val>
                                            </p:tav>
                                            <p:tav tm="100000">
                                              <p:val>
                                                <p:strVal val="#ppt_x"/>
                                              </p:val>
                                            </p:tav>
                                          </p:tavLst>
                                        </p:anim>
                                        <p:anim calcmode="lin" valueType="num">
                                          <p:cBhvr additive="base">
                                            <p:cTn id="40" dur="1500" fill="hold"/>
                                            <p:tgtEl>
                                              <p:spTgt spid="3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1500" fill="hold"/>
                                            <p:tgtEl>
                                              <p:spTgt spid="33"/>
                                            </p:tgtEl>
                                            <p:attrNameLst>
                                              <p:attrName>ppt_x</p:attrName>
                                            </p:attrNameLst>
                                          </p:cBhvr>
                                          <p:tavLst>
                                            <p:tav tm="0">
                                              <p:val>
                                                <p:strVal val="1+#ppt_w/2"/>
                                              </p:val>
                                            </p:tav>
                                            <p:tav tm="100000">
                                              <p:val>
                                                <p:strVal val="#ppt_x"/>
                                              </p:val>
                                            </p:tav>
                                          </p:tavLst>
                                        </p:anim>
                                        <p:anim calcmode="lin" valueType="num">
                                          <p:cBhvr additive="base">
                                            <p:cTn id="44" dur="150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1500" fill="hold"/>
                                            <p:tgtEl>
                                              <p:spTgt spid="34"/>
                                            </p:tgtEl>
                                            <p:attrNameLst>
                                              <p:attrName>ppt_x</p:attrName>
                                            </p:attrNameLst>
                                          </p:cBhvr>
                                          <p:tavLst>
                                            <p:tav tm="0">
                                              <p:val>
                                                <p:strVal val="1+#ppt_w/2"/>
                                              </p:val>
                                            </p:tav>
                                            <p:tav tm="100000">
                                              <p:val>
                                                <p:strVal val="#ppt_x"/>
                                              </p:val>
                                            </p:tav>
                                          </p:tavLst>
                                        </p:anim>
                                        <p:anim calcmode="lin" valueType="num">
                                          <p:cBhvr additive="base">
                                            <p:cTn id="48" dur="1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500" fill="hold"/>
                                            <p:tgtEl>
                                              <p:spTgt spid="35"/>
                                            </p:tgtEl>
                                            <p:attrNameLst>
                                              <p:attrName>ppt_x</p:attrName>
                                            </p:attrNameLst>
                                          </p:cBhvr>
                                          <p:tavLst>
                                            <p:tav tm="0">
                                              <p:val>
                                                <p:strVal val="1+#ppt_w/2"/>
                                              </p:val>
                                            </p:tav>
                                            <p:tav tm="100000">
                                              <p:val>
                                                <p:strVal val="#ppt_x"/>
                                              </p:val>
                                            </p:tav>
                                          </p:tavLst>
                                        </p:anim>
                                        <p:anim calcmode="lin" valueType="num">
                                          <p:cBhvr additive="base">
                                            <p:cTn id="52" dur="1500" fill="hold"/>
                                            <p:tgtEl>
                                              <p:spTgt spid="35"/>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1500" fill="hold"/>
                                            <p:tgtEl>
                                              <p:spTgt spid="17"/>
                                            </p:tgtEl>
                                            <p:attrNameLst>
                                              <p:attrName>ppt_x</p:attrName>
                                            </p:attrNameLst>
                                          </p:cBhvr>
                                          <p:tavLst>
                                            <p:tav tm="0">
                                              <p:val>
                                                <p:strVal val="#ppt_x"/>
                                              </p:val>
                                            </p:tav>
                                            <p:tav tm="100000">
                                              <p:val>
                                                <p:strVal val="#ppt_x"/>
                                              </p:val>
                                            </p:tav>
                                          </p:tavLst>
                                        </p:anim>
                                        <p:anim calcmode="lin" valueType="num">
                                          <p:cBhvr additive="base">
                                            <p:cTn id="62" dur="1500" fill="hold"/>
                                            <p:tgtEl>
                                              <p:spTgt spid="17"/>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1500" fill="hold"/>
                                            <p:tgtEl>
                                              <p:spTgt spid="16"/>
                                            </p:tgtEl>
                                            <p:attrNameLst>
                                              <p:attrName>ppt_x</p:attrName>
                                            </p:attrNameLst>
                                          </p:cBhvr>
                                          <p:tavLst>
                                            <p:tav tm="0">
                                              <p:val>
                                                <p:strVal val="#ppt_x"/>
                                              </p:val>
                                            </p:tav>
                                            <p:tav tm="100000">
                                              <p:val>
                                                <p:strVal val="#ppt_x"/>
                                              </p:val>
                                            </p:tav>
                                          </p:tavLst>
                                        </p:anim>
                                        <p:anim calcmode="lin" valueType="num">
                                          <p:cBhvr additive="base">
                                            <p:cTn id="66" dur="15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1500" fill="hold"/>
                                            <p:tgtEl>
                                              <p:spTgt spid="21"/>
                                            </p:tgtEl>
                                            <p:attrNameLst>
                                              <p:attrName>ppt_x</p:attrName>
                                            </p:attrNameLst>
                                          </p:cBhvr>
                                          <p:tavLst>
                                            <p:tav tm="0">
                                              <p:val>
                                                <p:strVal val="#ppt_x"/>
                                              </p:val>
                                            </p:tav>
                                            <p:tav tm="100000">
                                              <p:val>
                                                <p:strVal val="#ppt_x"/>
                                              </p:val>
                                            </p:tav>
                                          </p:tavLst>
                                        </p:anim>
                                        <p:anim calcmode="lin" valueType="num">
                                          <p:cBhvr additive="base">
                                            <p:cTn id="70" dur="1500" fill="hold"/>
                                            <p:tgtEl>
                                              <p:spTgt spid="21"/>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1500" fill="hold"/>
                                            <p:tgtEl>
                                              <p:spTgt spid="30"/>
                                            </p:tgtEl>
                                            <p:attrNameLst>
                                              <p:attrName>ppt_x</p:attrName>
                                            </p:attrNameLst>
                                          </p:cBhvr>
                                          <p:tavLst>
                                            <p:tav tm="0">
                                              <p:val>
                                                <p:strVal val="#ppt_x"/>
                                              </p:val>
                                            </p:tav>
                                            <p:tav tm="100000">
                                              <p:val>
                                                <p:strVal val="#ppt_x"/>
                                              </p:val>
                                            </p:tav>
                                          </p:tavLst>
                                        </p:anim>
                                        <p:anim calcmode="lin" valueType="num">
                                          <p:cBhvr additive="base">
                                            <p:cTn id="74" dur="1500" fill="hold"/>
                                            <p:tgtEl>
                                              <p:spTgt spid="30"/>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stCondLst>
                                        <p:cond delay="20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1500" fill="hold"/>
                                            <p:tgtEl>
                                              <p:spTgt spid="40"/>
                                            </p:tgtEl>
                                            <p:attrNameLst>
                                              <p:attrName>ppt_x</p:attrName>
                                            </p:attrNameLst>
                                          </p:cBhvr>
                                          <p:tavLst>
                                            <p:tav tm="0">
                                              <p:val>
                                                <p:strVal val="1+#ppt_w/2"/>
                                              </p:val>
                                            </p:tav>
                                            <p:tav tm="100000">
                                              <p:val>
                                                <p:strVal val="#ppt_x"/>
                                              </p:val>
                                            </p:tav>
                                          </p:tavLst>
                                        </p:anim>
                                        <p:anim calcmode="lin" valueType="num">
                                          <p:cBhvr additive="base">
                                            <p:cTn id="78" dur="1500" fill="hold"/>
                                            <p:tgtEl>
                                              <p:spTgt spid="40"/>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200"/>
                                      </p:stCondLst>
                                      <p:childTnLst>
                                        <p:set>
                                          <p:cBhvr>
                                            <p:cTn id="80" dur="1" fill="hold">
                                              <p:stCondLst>
                                                <p:cond delay="0"/>
                                              </p:stCondLst>
                                            </p:cTn>
                                            <p:tgtEl>
                                              <p:spTgt spid="39"/>
                                            </p:tgtEl>
                                            <p:attrNameLst>
                                              <p:attrName>style.visibility</p:attrName>
                                            </p:attrNameLst>
                                          </p:cBhvr>
                                          <p:to>
                                            <p:strVal val="visible"/>
                                          </p:to>
                                        </p:set>
                                        <p:anim calcmode="lin" valueType="num">
                                          <p:cBhvr additive="base">
                                            <p:cTn id="81" dur="1500" fill="hold"/>
                                            <p:tgtEl>
                                              <p:spTgt spid="39"/>
                                            </p:tgtEl>
                                            <p:attrNameLst>
                                              <p:attrName>ppt_x</p:attrName>
                                            </p:attrNameLst>
                                          </p:cBhvr>
                                          <p:tavLst>
                                            <p:tav tm="0">
                                              <p:val>
                                                <p:strVal val="1+#ppt_w/2"/>
                                              </p:val>
                                            </p:tav>
                                            <p:tav tm="100000">
                                              <p:val>
                                                <p:strVal val="#ppt_x"/>
                                              </p:val>
                                            </p:tav>
                                          </p:tavLst>
                                        </p:anim>
                                        <p:anim calcmode="lin" valueType="num">
                                          <p:cBhvr additive="base">
                                            <p:cTn id="82" dur="1500" fill="hold"/>
                                            <p:tgtEl>
                                              <p:spTgt spid="39"/>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1500" fill="hold"/>
                                            <p:tgtEl>
                                              <p:spTgt spid="23"/>
                                            </p:tgtEl>
                                            <p:attrNameLst>
                                              <p:attrName>ppt_x</p:attrName>
                                            </p:attrNameLst>
                                          </p:cBhvr>
                                          <p:tavLst>
                                            <p:tav tm="0">
                                              <p:val>
                                                <p:strVal val="1+#ppt_w/2"/>
                                              </p:val>
                                            </p:tav>
                                            <p:tav tm="100000">
                                              <p:val>
                                                <p:strVal val="#ppt_x"/>
                                              </p:val>
                                            </p:tav>
                                          </p:tavLst>
                                        </p:anim>
                                        <p:anim calcmode="lin" valueType="num">
                                          <p:cBhvr additive="base">
                                            <p:cTn id="86" dur="1500" fill="hold"/>
                                            <p:tgtEl>
                                              <p:spTgt spid="23"/>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1500" fill="hold"/>
                                            <p:tgtEl>
                                              <p:spTgt spid="38"/>
                                            </p:tgtEl>
                                            <p:attrNameLst>
                                              <p:attrName>ppt_x</p:attrName>
                                            </p:attrNameLst>
                                          </p:cBhvr>
                                          <p:tavLst>
                                            <p:tav tm="0">
                                              <p:val>
                                                <p:strVal val="#ppt_x"/>
                                              </p:val>
                                            </p:tav>
                                            <p:tav tm="100000">
                                              <p:val>
                                                <p:strVal val="#ppt_x"/>
                                              </p:val>
                                            </p:tav>
                                          </p:tavLst>
                                        </p:anim>
                                        <p:anim calcmode="lin" valueType="num">
                                          <p:cBhvr additive="base">
                                            <p:cTn id="90" dur="1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6" grpId="0"/>
          <p:bldP spid="22" grpId="0"/>
          <p:bldP spid="27" grpId="0"/>
          <p:bldP spid="19" grpId="0"/>
          <p:bldP spid="28" grpId="0"/>
          <p:bldP spid="39" grpId="0"/>
          <p:bldP spid="40" grpId="0"/>
        </p:bld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pic>
        <p:nvPicPr>
          <p:cNvPr id="15" name="Picture 14" descr="A picture containing sky, water, outdoor, yellow&#10;&#10;Description automatically generated">
            <a:extLst>
              <a:ext uri="{FF2B5EF4-FFF2-40B4-BE49-F238E27FC236}">
                <a16:creationId xmlns:a16="http://schemas.microsoft.com/office/drawing/2014/main" id="{8BA8C419-7A77-A66E-A044-D0607CBF9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5126736"/>
            <a:ext cx="18300192" cy="5228625"/>
          </a:xfrm>
          <a:prstGeom prst="rect">
            <a:avLst/>
          </a:prstGeom>
        </p:spPr>
      </p:pic>
      <p:sp>
        <p:nvSpPr>
          <p:cNvPr id="5" name="TextBox 4">
            <a:extLst>
              <a:ext uri="{FF2B5EF4-FFF2-40B4-BE49-F238E27FC236}">
                <a16:creationId xmlns:a16="http://schemas.microsoft.com/office/drawing/2014/main" id="{7B7C230D-3D69-C943-932A-9DD7FF9F0817}"/>
              </a:ext>
            </a:extLst>
          </p:cNvPr>
          <p:cNvSpPr txBox="1"/>
          <p:nvPr/>
        </p:nvSpPr>
        <p:spPr>
          <a:xfrm>
            <a:off x="6161139" y="1117191"/>
            <a:ext cx="74331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rgbClr val="FE615C"/>
                </a:solidFill>
                <a:latin typeface="Montserrat Bold"/>
              </a:rPr>
              <a:t>AI</a:t>
            </a:r>
            <a:endParaRPr lang="en-US">
              <a:solidFill>
                <a:srgbClr val="171C30"/>
              </a:solidFill>
              <a:latin typeface="Montserrat"/>
            </a:endParaRPr>
          </a:p>
          <a:p>
            <a:pPr algn="ctr"/>
            <a:r>
              <a:rPr lang="en-GB" sz="3600">
                <a:solidFill>
                  <a:srgbClr val="C0C0C8"/>
                </a:solidFill>
                <a:latin typeface="Montserrat Bold"/>
              </a:rPr>
              <a:t>Artificial Intelligence</a:t>
            </a:r>
            <a:endParaRPr lang="en-US"/>
          </a:p>
        </p:txBody>
      </p:sp>
      <p:sp>
        <p:nvSpPr>
          <p:cNvPr id="2" name="TextBox 1">
            <a:extLst>
              <a:ext uri="{FF2B5EF4-FFF2-40B4-BE49-F238E27FC236}">
                <a16:creationId xmlns:a16="http://schemas.microsoft.com/office/drawing/2014/main" id="{F02D6AF2-E8D5-CFF9-9360-596E767608BB}"/>
              </a:ext>
            </a:extLst>
          </p:cNvPr>
          <p:cNvSpPr txBox="1"/>
          <p:nvPr/>
        </p:nvSpPr>
        <p:spPr>
          <a:xfrm>
            <a:off x="1989734" y="2873099"/>
            <a:ext cx="13700914" cy="1323439"/>
          </a:xfrm>
          <a:prstGeom prst="rect">
            <a:avLst/>
          </a:prstGeom>
          <a:noFill/>
        </p:spPr>
        <p:txBody>
          <a:bodyPr wrap="square" rtlCol="0">
            <a:spAutoFit/>
          </a:bodyPr>
          <a:lstStyle/>
          <a:p>
            <a:r>
              <a:rPr lang="en-US" sz="2000" i="1">
                <a:solidFill>
                  <a:schemeClr val="tx2"/>
                </a:solidFill>
              </a:rPr>
              <a:t>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a:t>
            </a:r>
            <a:endParaRPr lang="uk-UA" sz="2000" i="1">
              <a:solidFill>
                <a:schemeClr val="tx2"/>
              </a:solidFill>
            </a:endParaRPr>
          </a:p>
        </p:txBody>
      </p:sp>
      <p:sp>
        <p:nvSpPr>
          <p:cNvPr id="3" name="Freeform 8">
            <a:extLst>
              <a:ext uri="{FF2B5EF4-FFF2-40B4-BE49-F238E27FC236}">
                <a16:creationId xmlns:a16="http://schemas.microsoft.com/office/drawing/2014/main" id="{64C5B622-0F63-06B9-144E-CF8E0B3EA7E6}"/>
              </a:ext>
            </a:extLst>
          </p:cNvPr>
          <p:cNvSpPr>
            <a:spLocks noChangeAspect="1" noEditPoints="1"/>
          </p:cNvSpPr>
          <p:nvPr/>
        </p:nvSpPr>
        <p:spPr bwMode="auto">
          <a:xfrm>
            <a:off x="1665146" y="2534630"/>
            <a:ext cx="324588" cy="338469"/>
          </a:xfrm>
          <a:custGeom>
            <a:avLst/>
            <a:gdLst>
              <a:gd name="T0" fmla="*/ 79 w 185"/>
              <a:gd name="T1" fmla="*/ 8 h 172"/>
              <a:gd name="T2" fmla="*/ 79 w 185"/>
              <a:gd name="T3" fmla="*/ 38 h 172"/>
              <a:gd name="T4" fmla="*/ 72 w 185"/>
              <a:gd name="T5" fmla="*/ 46 h 172"/>
              <a:gd name="T6" fmla="*/ 48 w 185"/>
              <a:gd name="T7" fmla="*/ 91 h 172"/>
              <a:gd name="T8" fmla="*/ 72 w 185"/>
              <a:gd name="T9" fmla="*/ 91 h 172"/>
              <a:gd name="T10" fmla="*/ 79 w 185"/>
              <a:gd name="T11" fmla="*/ 99 h 172"/>
              <a:gd name="T12" fmla="*/ 79 w 185"/>
              <a:gd name="T13" fmla="*/ 164 h 172"/>
              <a:gd name="T14" fmla="*/ 72 w 185"/>
              <a:gd name="T15" fmla="*/ 172 h 172"/>
              <a:gd name="T16" fmla="*/ 8 w 185"/>
              <a:gd name="T17" fmla="*/ 172 h 172"/>
              <a:gd name="T18" fmla="*/ 0 w 185"/>
              <a:gd name="T19" fmla="*/ 164 h 172"/>
              <a:gd name="T20" fmla="*/ 0 w 185"/>
              <a:gd name="T21" fmla="*/ 99 h 172"/>
              <a:gd name="T22" fmla="*/ 4 w 185"/>
              <a:gd name="T23" fmla="*/ 59 h 172"/>
              <a:gd name="T24" fmla="*/ 18 w 185"/>
              <a:gd name="T25" fmla="*/ 28 h 172"/>
              <a:gd name="T26" fmla="*/ 41 w 185"/>
              <a:gd name="T27" fmla="*/ 7 h 172"/>
              <a:gd name="T28" fmla="*/ 72 w 185"/>
              <a:gd name="T29" fmla="*/ 0 h 172"/>
              <a:gd name="T30" fmla="*/ 79 w 185"/>
              <a:gd name="T31" fmla="*/ 8 h 172"/>
              <a:gd name="T32" fmla="*/ 177 w 185"/>
              <a:gd name="T33" fmla="*/ 46 h 172"/>
              <a:gd name="T34" fmla="*/ 185 w 185"/>
              <a:gd name="T35" fmla="*/ 38 h 172"/>
              <a:gd name="T36" fmla="*/ 185 w 185"/>
              <a:gd name="T37" fmla="*/ 8 h 172"/>
              <a:gd name="T38" fmla="*/ 177 w 185"/>
              <a:gd name="T39" fmla="*/ 0 h 172"/>
              <a:gd name="T40" fmla="*/ 146 w 185"/>
              <a:gd name="T41" fmla="*/ 7 h 172"/>
              <a:gd name="T42" fmla="*/ 123 w 185"/>
              <a:gd name="T43" fmla="*/ 28 h 172"/>
              <a:gd name="T44" fmla="*/ 109 w 185"/>
              <a:gd name="T45" fmla="*/ 59 h 172"/>
              <a:gd name="T46" fmla="*/ 105 w 185"/>
              <a:gd name="T47" fmla="*/ 99 h 172"/>
              <a:gd name="T48" fmla="*/ 105 w 185"/>
              <a:gd name="T49" fmla="*/ 164 h 172"/>
              <a:gd name="T50" fmla="*/ 113 w 185"/>
              <a:gd name="T51" fmla="*/ 172 h 172"/>
              <a:gd name="T52" fmla="*/ 177 w 185"/>
              <a:gd name="T53" fmla="*/ 172 h 172"/>
              <a:gd name="T54" fmla="*/ 185 w 185"/>
              <a:gd name="T55" fmla="*/ 164 h 172"/>
              <a:gd name="T56" fmla="*/ 185 w 185"/>
              <a:gd name="T57" fmla="*/ 99 h 172"/>
              <a:gd name="T58" fmla="*/ 177 w 185"/>
              <a:gd name="T59" fmla="*/ 91 h 172"/>
              <a:gd name="T60" fmla="*/ 153 w 185"/>
              <a:gd name="T61" fmla="*/ 91 h 172"/>
              <a:gd name="T62" fmla="*/ 177 w 185"/>
              <a:gd name="T63" fmla="*/ 46 h 172"/>
              <a:gd name="T64" fmla="*/ 177 w 185"/>
              <a:gd name="T65" fmla="*/ 46 h 172"/>
              <a:gd name="T66" fmla="*/ 177 w 185"/>
              <a:gd name="T67" fmla="*/ 4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 h="172">
                <a:moveTo>
                  <a:pt x="79" y="8"/>
                </a:moveTo>
                <a:cubicBezTo>
                  <a:pt x="79" y="38"/>
                  <a:pt x="79" y="38"/>
                  <a:pt x="79" y="38"/>
                </a:cubicBezTo>
                <a:cubicBezTo>
                  <a:pt x="79" y="43"/>
                  <a:pt x="76" y="46"/>
                  <a:pt x="72" y="46"/>
                </a:cubicBezTo>
                <a:cubicBezTo>
                  <a:pt x="57" y="46"/>
                  <a:pt x="49" y="61"/>
                  <a:pt x="48" y="91"/>
                </a:cubicBezTo>
                <a:cubicBezTo>
                  <a:pt x="72" y="91"/>
                  <a:pt x="72" y="91"/>
                  <a:pt x="72" y="91"/>
                </a:cubicBezTo>
                <a:cubicBezTo>
                  <a:pt x="76" y="91"/>
                  <a:pt x="79" y="95"/>
                  <a:pt x="79" y="99"/>
                </a:cubicBezTo>
                <a:cubicBezTo>
                  <a:pt x="79" y="164"/>
                  <a:pt x="79" y="164"/>
                  <a:pt x="79" y="164"/>
                </a:cubicBezTo>
                <a:cubicBezTo>
                  <a:pt x="79" y="168"/>
                  <a:pt x="76" y="172"/>
                  <a:pt x="72" y="172"/>
                </a:cubicBezTo>
                <a:cubicBezTo>
                  <a:pt x="8" y="172"/>
                  <a:pt x="8" y="172"/>
                  <a:pt x="8" y="172"/>
                </a:cubicBezTo>
                <a:cubicBezTo>
                  <a:pt x="3" y="172"/>
                  <a:pt x="0" y="168"/>
                  <a:pt x="0" y="164"/>
                </a:cubicBezTo>
                <a:cubicBezTo>
                  <a:pt x="0" y="99"/>
                  <a:pt x="0" y="99"/>
                  <a:pt x="0" y="99"/>
                </a:cubicBezTo>
                <a:cubicBezTo>
                  <a:pt x="0" y="84"/>
                  <a:pt x="1" y="71"/>
                  <a:pt x="4" y="59"/>
                </a:cubicBezTo>
                <a:cubicBezTo>
                  <a:pt x="7" y="47"/>
                  <a:pt x="12" y="37"/>
                  <a:pt x="18" y="28"/>
                </a:cubicBezTo>
                <a:cubicBezTo>
                  <a:pt x="24" y="19"/>
                  <a:pt x="32" y="12"/>
                  <a:pt x="41" y="7"/>
                </a:cubicBezTo>
                <a:cubicBezTo>
                  <a:pt x="50" y="2"/>
                  <a:pt x="60" y="0"/>
                  <a:pt x="72" y="0"/>
                </a:cubicBezTo>
                <a:cubicBezTo>
                  <a:pt x="76" y="0"/>
                  <a:pt x="79" y="3"/>
                  <a:pt x="79" y="8"/>
                </a:cubicBezTo>
                <a:close/>
                <a:moveTo>
                  <a:pt x="177" y="46"/>
                </a:moveTo>
                <a:cubicBezTo>
                  <a:pt x="181" y="46"/>
                  <a:pt x="185" y="43"/>
                  <a:pt x="185" y="38"/>
                </a:cubicBezTo>
                <a:cubicBezTo>
                  <a:pt x="185" y="8"/>
                  <a:pt x="185" y="8"/>
                  <a:pt x="185" y="8"/>
                </a:cubicBezTo>
                <a:cubicBezTo>
                  <a:pt x="185" y="3"/>
                  <a:pt x="181" y="0"/>
                  <a:pt x="177" y="0"/>
                </a:cubicBezTo>
                <a:cubicBezTo>
                  <a:pt x="165" y="0"/>
                  <a:pt x="155" y="2"/>
                  <a:pt x="146" y="7"/>
                </a:cubicBezTo>
                <a:cubicBezTo>
                  <a:pt x="137" y="12"/>
                  <a:pt x="129" y="19"/>
                  <a:pt x="123" y="28"/>
                </a:cubicBezTo>
                <a:cubicBezTo>
                  <a:pt x="117" y="37"/>
                  <a:pt x="112" y="47"/>
                  <a:pt x="109" y="59"/>
                </a:cubicBezTo>
                <a:cubicBezTo>
                  <a:pt x="107" y="71"/>
                  <a:pt x="105" y="84"/>
                  <a:pt x="105" y="99"/>
                </a:cubicBezTo>
                <a:cubicBezTo>
                  <a:pt x="105" y="164"/>
                  <a:pt x="105" y="164"/>
                  <a:pt x="105" y="164"/>
                </a:cubicBezTo>
                <a:cubicBezTo>
                  <a:pt x="105" y="168"/>
                  <a:pt x="108" y="172"/>
                  <a:pt x="113" y="172"/>
                </a:cubicBezTo>
                <a:cubicBezTo>
                  <a:pt x="177" y="172"/>
                  <a:pt x="177" y="172"/>
                  <a:pt x="177" y="172"/>
                </a:cubicBezTo>
                <a:cubicBezTo>
                  <a:pt x="181" y="172"/>
                  <a:pt x="185" y="168"/>
                  <a:pt x="185" y="164"/>
                </a:cubicBezTo>
                <a:cubicBezTo>
                  <a:pt x="185" y="99"/>
                  <a:pt x="185" y="99"/>
                  <a:pt x="185" y="99"/>
                </a:cubicBezTo>
                <a:cubicBezTo>
                  <a:pt x="185" y="95"/>
                  <a:pt x="181" y="91"/>
                  <a:pt x="177" y="91"/>
                </a:cubicBezTo>
                <a:cubicBezTo>
                  <a:pt x="153" y="91"/>
                  <a:pt x="153" y="91"/>
                  <a:pt x="153" y="91"/>
                </a:cubicBezTo>
                <a:cubicBezTo>
                  <a:pt x="154" y="61"/>
                  <a:pt x="162" y="46"/>
                  <a:pt x="177" y="46"/>
                </a:cubicBezTo>
                <a:close/>
                <a:moveTo>
                  <a:pt x="177" y="46"/>
                </a:moveTo>
                <a:cubicBezTo>
                  <a:pt x="177" y="46"/>
                  <a:pt x="177" y="46"/>
                  <a:pt x="177" y="46"/>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lt1"/>
              </a:solidFill>
            </a:endParaRPr>
          </a:p>
        </p:txBody>
      </p:sp>
      <p:sp>
        <p:nvSpPr>
          <p:cNvPr id="4" name="Freeform 8">
            <a:extLst>
              <a:ext uri="{FF2B5EF4-FFF2-40B4-BE49-F238E27FC236}">
                <a16:creationId xmlns:a16="http://schemas.microsoft.com/office/drawing/2014/main" id="{6DCCBE9A-2788-43AF-AEDD-B28EC7EAC6A2}"/>
              </a:ext>
            </a:extLst>
          </p:cNvPr>
          <p:cNvSpPr>
            <a:spLocks noChangeAspect="1" noEditPoints="1"/>
          </p:cNvSpPr>
          <p:nvPr/>
        </p:nvSpPr>
        <p:spPr bwMode="auto">
          <a:xfrm rot="10800000">
            <a:off x="15131210" y="4027303"/>
            <a:ext cx="324588" cy="338469"/>
          </a:xfrm>
          <a:custGeom>
            <a:avLst/>
            <a:gdLst>
              <a:gd name="T0" fmla="*/ 79 w 185"/>
              <a:gd name="T1" fmla="*/ 8 h 172"/>
              <a:gd name="T2" fmla="*/ 79 w 185"/>
              <a:gd name="T3" fmla="*/ 38 h 172"/>
              <a:gd name="T4" fmla="*/ 72 w 185"/>
              <a:gd name="T5" fmla="*/ 46 h 172"/>
              <a:gd name="T6" fmla="*/ 48 w 185"/>
              <a:gd name="T7" fmla="*/ 91 h 172"/>
              <a:gd name="T8" fmla="*/ 72 w 185"/>
              <a:gd name="T9" fmla="*/ 91 h 172"/>
              <a:gd name="T10" fmla="*/ 79 w 185"/>
              <a:gd name="T11" fmla="*/ 99 h 172"/>
              <a:gd name="T12" fmla="*/ 79 w 185"/>
              <a:gd name="T13" fmla="*/ 164 h 172"/>
              <a:gd name="T14" fmla="*/ 72 w 185"/>
              <a:gd name="T15" fmla="*/ 172 h 172"/>
              <a:gd name="T16" fmla="*/ 8 w 185"/>
              <a:gd name="T17" fmla="*/ 172 h 172"/>
              <a:gd name="T18" fmla="*/ 0 w 185"/>
              <a:gd name="T19" fmla="*/ 164 h 172"/>
              <a:gd name="T20" fmla="*/ 0 w 185"/>
              <a:gd name="T21" fmla="*/ 99 h 172"/>
              <a:gd name="T22" fmla="*/ 4 w 185"/>
              <a:gd name="T23" fmla="*/ 59 h 172"/>
              <a:gd name="T24" fmla="*/ 18 w 185"/>
              <a:gd name="T25" fmla="*/ 28 h 172"/>
              <a:gd name="T26" fmla="*/ 41 w 185"/>
              <a:gd name="T27" fmla="*/ 7 h 172"/>
              <a:gd name="T28" fmla="*/ 72 w 185"/>
              <a:gd name="T29" fmla="*/ 0 h 172"/>
              <a:gd name="T30" fmla="*/ 79 w 185"/>
              <a:gd name="T31" fmla="*/ 8 h 172"/>
              <a:gd name="T32" fmla="*/ 177 w 185"/>
              <a:gd name="T33" fmla="*/ 46 h 172"/>
              <a:gd name="T34" fmla="*/ 185 w 185"/>
              <a:gd name="T35" fmla="*/ 38 h 172"/>
              <a:gd name="T36" fmla="*/ 185 w 185"/>
              <a:gd name="T37" fmla="*/ 8 h 172"/>
              <a:gd name="T38" fmla="*/ 177 w 185"/>
              <a:gd name="T39" fmla="*/ 0 h 172"/>
              <a:gd name="T40" fmla="*/ 146 w 185"/>
              <a:gd name="T41" fmla="*/ 7 h 172"/>
              <a:gd name="T42" fmla="*/ 123 w 185"/>
              <a:gd name="T43" fmla="*/ 28 h 172"/>
              <a:gd name="T44" fmla="*/ 109 w 185"/>
              <a:gd name="T45" fmla="*/ 59 h 172"/>
              <a:gd name="T46" fmla="*/ 105 w 185"/>
              <a:gd name="T47" fmla="*/ 99 h 172"/>
              <a:gd name="T48" fmla="*/ 105 w 185"/>
              <a:gd name="T49" fmla="*/ 164 h 172"/>
              <a:gd name="T50" fmla="*/ 113 w 185"/>
              <a:gd name="T51" fmla="*/ 172 h 172"/>
              <a:gd name="T52" fmla="*/ 177 w 185"/>
              <a:gd name="T53" fmla="*/ 172 h 172"/>
              <a:gd name="T54" fmla="*/ 185 w 185"/>
              <a:gd name="T55" fmla="*/ 164 h 172"/>
              <a:gd name="T56" fmla="*/ 185 w 185"/>
              <a:gd name="T57" fmla="*/ 99 h 172"/>
              <a:gd name="T58" fmla="*/ 177 w 185"/>
              <a:gd name="T59" fmla="*/ 91 h 172"/>
              <a:gd name="T60" fmla="*/ 153 w 185"/>
              <a:gd name="T61" fmla="*/ 91 h 172"/>
              <a:gd name="T62" fmla="*/ 177 w 185"/>
              <a:gd name="T63" fmla="*/ 46 h 172"/>
              <a:gd name="T64" fmla="*/ 177 w 185"/>
              <a:gd name="T65" fmla="*/ 46 h 172"/>
              <a:gd name="T66" fmla="*/ 177 w 185"/>
              <a:gd name="T67" fmla="*/ 4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 h="172">
                <a:moveTo>
                  <a:pt x="79" y="8"/>
                </a:moveTo>
                <a:cubicBezTo>
                  <a:pt x="79" y="38"/>
                  <a:pt x="79" y="38"/>
                  <a:pt x="79" y="38"/>
                </a:cubicBezTo>
                <a:cubicBezTo>
                  <a:pt x="79" y="43"/>
                  <a:pt x="76" y="46"/>
                  <a:pt x="72" y="46"/>
                </a:cubicBezTo>
                <a:cubicBezTo>
                  <a:pt x="57" y="46"/>
                  <a:pt x="49" y="61"/>
                  <a:pt x="48" y="91"/>
                </a:cubicBezTo>
                <a:cubicBezTo>
                  <a:pt x="72" y="91"/>
                  <a:pt x="72" y="91"/>
                  <a:pt x="72" y="91"/>
                </a:cubicBezTo>
                <a:cubicBezTo>
                  <a:pt x="76" y="91"/>
                  <a:pt x="79" y="95"/>
                  <a:pt x="79" y="99"/>
                </a:cubicBezTo>
                <a:cubicBezTo>
                  <a:pt x="79" y="164"/>
                  <a:pt x="79" y="164"/>
                  <a:pt x="79" y="164"/>
                </a:cubicBezTo>
                <a:cubicBezTo>
                  <a:pt x="79" y="168"/>
                  <a:pt x="76" y="172"/>
                  <a:pt x="72" y="172"/>
                </a:cubicBezTo>
                <a:cubicBezTo>
                  <a:pt x="8" y="172"/>
                  <a:pt x="8" y="172"/>
                  <a:pt x="8" y="172"/>
                </a:cubicBezTo>
                <a:cubicBezTo>
                  <a:pt x="3" y="172"/>
                  <a:pt x="0" y="168"/>
                  <a:pt x="0" y="164"/>
                </a:cubicBezTo>
                <a:cubicBezTo>
                  <a:pt x="0" y="99"/>
                  <a:pt x="0" y="99"/>
                  <a:pt x="0" y="99"/>
                </a:cubicBezTo>
                <a:cubicBezTo>
                  <a:pt x="0" y="84"/>
                  <a:pt x="1" y="71"/>
                  <a:pt x="4" y="59"/>
                </a:cubicBezTo>
                <a:cubicBezTo>
                  <a:pt x="7" y="47"/>
                  <a:pt x="12" y="37"/>
                  <a:pt x="18" y="28"/>
                </a:cubicBezTo>
                <a:cubicBezTo>
                  <a:pt x="24" y="19"/>
                  <a:pt x="32" y="12"/>
                  <a:pt x="41" y="7"/>
                </a:cubicBezTo>
                <a:cubicBezTo>
                  <a:pt x="50" y="2"/>
                  <a:pt x="60" y="0"/>
                  <a:pt x="72" y="0"/>
                </a:cubicBezTo>
                <a:cubicBezTo>
                  <a:pt x="76" y="0"/>
                  <a:pt x="79" y="3"/>
                  <a:pt x="79" y="8"/>
                </a:cubicBezTo>
                <a:close/>
                <a:moveTo>
                  <a:pt x="177" y="46"/>
                </a:moveTo>
                <a:cubicBezTo>
                  <a:pt x="181" y="46"/>
                  <a:pt x="185" y="43"/>
                  <a:pt x="185" y="38"/>
                </a:cubicBezTo>
                <a:cubicBezTo>
                  <a:pt x="185" y="8"/>
                  <a:pt x="185" y="8"/>
                  <a:pt x="185" y="8"/>
                </a:cubicBezTo>
                <a:cubicBezTo>
                  <a:pt x="185" y="3"/>
                  <a:pt x="181" y="0"/>
                  <a:pt x="177" y="0"/>
                </a:cubicBezTo>
                <a:cubicBezTo>
                  <a:pt x="165" y="0"/>
                  <a:pt x="155" y="2"/>
                  <a:pt x="146" y="7"/>
                </a:cubicBezTo>
                <a:cubicBezTo>
                  <a:pt x="137" y="12"/>
                  <a:pt x="129" y="19"/>
                  <a:pt x="123" y="28"/>
                </a:cubicBezTo>
                <a:cubicBezTo>
                  <a:pt x="117" y="37"/>
                  <a:pt x="112" y="47"/>
                  <a:pt x="109" y="59"/>
                </a:cubicBezTo>
                <a:cubicBezTo>
                  <a:pt x="107" y="71"/>
                  <a:pt x="105" y="84"/>
                  <a:pt x="105" y="99"/>
                </a:cubicBezTo>
                <a:cubicBezTo>
                  <a:pt x="105" y="164"/>
                  <a:pt x="105" y="164"/>
                  <a:pt x="105" y="164"/>
                </a:cubicBezTo>
                <a:cubicBezTo>
                  <a:pt x="105" y="168"/>
                  <a:pt x="108" y="172"/>
                  <a:pt x="113" y="172"/>
                </a:cubicBezTo>
                <a:cubicBezTo>
                  <a:pt x="177" y="172"/>
                  <a:pt x="177" y="172"/>
                  <a:pt x="177" y="172"/>
                </a:cubicBezTo>
                <a:cubicBezTo>
                  <a:pt x="181" y="172"/>
                  <a:pt x="185" y="168"/>
                  <a:pt x="185" y="164"/>
                </a:cubicBezTo>
                <a:cubicBezTo>
                  <a:pt x="185" y="99"/>
                  <a:pt x="185" y="99"/>
                  <a:pt x="185" y="99"/>
                </a:cubicBezTo>
                <a:cubicBezTo>
                  <a:pt x="185" y="95"/>
                  <a:pt x="181" y="91"/>
                  <a:pt x="177" y="91"/>
                </a:cubicBezTo>
                <a:cubicBezTo>
                  <a:pt x="153" y="91"/>
                  <a:pt x="153" y="91"/>
                  <a:pt x="153" y="91"/>
                </a:cubicBezTo>
                <a:cubicBezTo>
                  <a:pt x="154" y="61"/>
                  <a:pt x="162" y="46"/>
                  <a:pt x="177" y="46"/>
                </a:cubicBezTo>
                <a:close/>
                <a:moveTo>
                  <a:pt x="177" y="46"/>
                </a:moveTo>
                <a:cubicBezTo>
                  <a:pt x="177" y="46"/>
                  <a:pt x="177" y="46"/>
                  <a:pt x="177" y="46"/>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lt1"/>
              </a:solidFill>
            </a:endParaRPr>
          </a:p>
        </p:txBody>
      </p:sp>
      <p:sp>
        <p:nvSpPr>
          <p:cNvPr id="7" name="TextBox 6">
            <a:extLst>
              <a:ext uri="{FF2B5EF4-FFF2-40B4-BE49-F238E27FC236}">
                <a16:creationId xmlns:a16="http://schemas.microsoft.com/office/drawing/2014/main" id="{424533EF-4ECF-7DC6-E3DC-B61B8D64868C}"/>
              </a:ext>
            </a:extLst>
          </p:cNvPr>
          <p:cNvSpPr txBox="1"/>
          <p:nvPr/>
        </p:nvSpPr>
        <p:spPr>
          <a:xfrm>
            <a:off x="9018669" y="4190659"/>
            <a:ext cx="5085037" cy="507831"/>
          </a:xfrm>
          <a:prstGeom prst="rect">
            <a:avLst/>
          </a:prstGeom>
          <a:noFill/>
        </p:spPr>
        <p:txBody>
          <a:bodyPr wrap="square">
            <a:spAutoFit/>
          </a:bodyPr>
          <a:lstStyle/>
          <a:p>
            <a:r>
              <a:rPr lang="en-GB" b="0" i="0">
                <a:solidFill>
                  <a:schemeClr val="tx2"/>
                </a:solidFill>
                <a:effectLst/>
                <a:latin typeface="Söhne"/>
              </a:rPr>
              <a:t>Dartmouth Conference - 1956</a:t>
            </a:r>
            <a:endParaRPr lang="en-NL">
              <a:solidFill>
                <a:schemeClr val="tx2"/>
              </a:solidFill>
            </a:endParaRPr>
          </a:p>
        </p:txBody>
      </p:sp>
    </p:spTree>
    <p:extLst>
      <p:ext uri="{BB962C8B-B14F-4D97-AF65-F5344CB8AC3E}">
        <p14:creationId xmlns:p14="http://schemas.microsoft.com/office/powerpoint/2010/main" val="14026183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3333">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73333">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73333">
                                          <p:cBhvr additive="base">
                                            <p:cTn id="11" dur="1500" fill="hold"/>
                                            <p:tgtEl>
                                              <p:spTgt spid="3"/>
                                            </p:tgtEl>
                                            <p:attrNameLst>
                                              <p:attrName>ppt_x</p:attrName>
                                            </p:attrNameLst>
                                          </p:cBhvr>
                                          <p:tavLst>
                                            <p:tav tm="0">
                                              <p:val>
                                                <p:strVal val="0-#ppt_w/2"/>
                                              </p:val>
                                            </p:tav>
                                            <p:tav tm="100000">
                                              <p:val>
                                                <p:strVal val="#ppt_x"/>
                                              </p:val>
                                            </p:tav>
                                          </p:tavLst>
                                        </p:anim>
                                        <p:anim calcmode="lin" valueType="num" p14:bounceEnd="73333">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73333">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73333">
                                          <p:cBhvr additive="base">
                                            <p:cTn id="15" dur="1500" fill="hold"/>
                                            <p:tgtEl>
                                              <p:spTgt spid="4"/>
                                            </p:tgtEl>
                                            <p:attrNameLst>
                                              <p:attrName>ppt_x</p:attrName>
                                            </p:attrNameLst>
                                          </p:cBhvr>
                                          <p:tavLst>
                                            <p:tav tm="0">
                                              <p:val>
                                                <p:strVal val="0-#ppt_w/2"/>
                                              </p:val>
                                            </p:tav>
                                            <p:tav tm="100000">
                                              <p:val>
                                                <p:strVal val="#ppt_x"/>
                                              </p:val>
                                            </p:tav>
                                          </p:tavLst>
                                        </p:anim>
                                        <p:anim calcmode="lin" valueType="num" p14:bounceEnd="73333">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73333">
                                          <p:cBhvr additive="base">
                                            <p:cTn id="19" dur="1500" fill="hold"/>
                                            <p:tgtEl>
                                              <p:spTgt spid="7"/>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500" fill="hold"/>
                                            <p:tgtEl>
                                              <p:spTgt spid="7"/>
                                            </p:tgtEl>
                                            <p:attrNameLst>
                                              <p:attrName>ppt_x</p:attrName>
                                            </p:attrNameLst>
                                          </p:cBhvr>
                                          <p:tavLst>
                                            <p:tav tm="0">
                                              <p:val>
                                                <p:strVal val="1+#ppt_w/2"/>
                                              </p:val>
                                            </p:tav>
                                            <p:tav tm="100000">
                                              <p:val>
                                                <p:strVal val="#ppt_x"/>
                                              </p:val>
                                            </p:tav>
                                          </p:tavLst>
                                        </p:anim>
                                        <p:anim calcmode="lin" valueType="num">
                                          <p:cBhvr additive="base">
                                            <p:cTn id="20"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3CFE12-5A85-419D-86B1-F806749657B6}"/>
              </a:ext>
            </a:extLst>
          </p:cNvPr>
          <p:cNvGrpSpPr/>
          <p:nvPr/>
        </p:nvGrpSpPr>
        <p:grpSpPr>
          <a:xfrm>
            <a:off x="7045772" y="1614443"/>
            <a:ext cx="4196457" cy="4196457"/>
            <a:chOff x="7045772" y="1614443"/>
            <a:chExt cx="4196457" cy="4196457"/>
          </a:xfrm>
        </p:grpSpPr>
        <p:sp>
          <p:nvSpPr>
            <p:cNvPr id="42" name="Oval 41">
              <a:extLst>
                <a:ext uri="{FF2B5EF4-FFF2-40B4-BE49-F238E27FC236}">
                  <a16:creationId xmlns:a16="http://schemas.microsoft.com/office/drawing/2014/main" id="{A47285DE-5B1B-4A45-A97B-979F44FCC8A8}"/>
                </a:ext>
              </a:extLst>
            </p:cNvPr>
            <p:cNvSpPr/>
            <p:nvPr/>
          </p:nvSpPr>
          <p:spPr>
            <a:xfrm>
              <a:off x="7045772" y="1614443"/>
              <a:ext cx="4196457" cy="4196457"/>
            </a:xfrm>
            <a:prstGeom prst="ellipse">
              <a:avLst/>
            </a:prstGeom>
            <a:solidFill>
              <a:schemeClr val="tx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73" name="Graphic 12">
              <a:extLst>
                <a:ext uri="{FF2B5EF4-FFF2-40B4-BE49-F238E27FC236}">
                  <a16:creationId xmlns:a16="http://schemas.microsoft.com/office/drawing/2014/main" id="{5F01FC9C-9D25-4DB3-8270-6BA8456308B6}"/>
                </a:ext>
              </a:extLst>
            </p:cNvPr>
            <p:cNvGrpSpPr/>
            <p:nvPr/>
          </p:nvGrpSpPr>
          <p:grpSpPr>
            <a:xfrm>
              <a:off x="8308282" y="2567654"/>
              <a:ext cx="1652246" cy="1625159"/>
              <a:chOff x="5243899" y="3600321"/>
              <a:chExt cx="1900141" cy="1868992"/>
            </a:xfrm>
            <a:solidFill>
              <a:schemeClr val="bg1"/>
            </a:solidFill>
          </p:grpSpPr>
          <p:sp>
            <p:nvSpPr>
              <p:cNvPr id="74" name="Freeform: Shape 73">
                <a:extLst>
                  <a:ext uri="{FF2B5EF4-FFF2-40B4-BE49-F238E27FC236}">
                    <a16:creationId xmlns:a16="http://schemas.microsoft.com/office/drawing/2014/main" id="{81C6860F-EA0D-4BE6-9DB8-F0221323E283}"/>
                  </a:ext>
                </a:extLst>
              </p:cNvPr>
              <p:cNvSpPr/>
              <p:nvPr/>
            </p:nvSpPr>
            <p:spPr>
              <a:xfrm>
                <a:off x="6449710" y="5025306"/>
                <a:ext cx="83637" cy="83777"/>
              </a:xfrm>
              <a:custGeom>
                <a:avLst/>
                <a:gdLst>
                  <a:gd name="connsiteX0" fmla="*/ 83637 w 83637"/>
                  <a:gd name="connsiteY0" fmla="*/ 30116 h 83777"/>
                  <a:gd name="connsiteX1" fmla="*/ 29094 w 83637"/>
                  <a:gd name="connsiteY1" fmla="*/ 0 h 83777"/>
                  <a:gd name="connsiteX2" fmla="*/ 0 w 83637"/>
                  <a:gd name="connsiteY2" fmla="*/ 60839 h 83777"/>
                  <a:gd name="connsiteX3" fmla="*/ 57920 w 83637"/>
                  <a:gd name="connsiteY3" fmla="*/ 83778 h 83777"/>
                  <a:gd name="connsiteX4" fmla="*/ 83637 w 83637"/>
                  <a:gd name="connsiteY4" fmla="*/ 30116 h 8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37" h="83777">
                    <a:moveTo>
                      <a:pt x="83637" y="30116"/>
                    </a:moveTo>
                    <a:lnTo>
                      <a:pt x="29094" y="0"/>
                    </a:lnTo>
                    <a:cubicBezTo>
                      <a:pt x="18107" y="19637"/>
                      <a:pt x="8392" y="39959"/>
                      <a:pt x="0" y="60839"/>
                    </a:cubicBezTo>
                    <a:lnTo>
                      <a:pt x="57920" y="83778"/>
                    </a:lnTo>
                    <a:cubicBezTo>
                      <a:pt x="65340" y="65359"/>
                      <a:pt x="73931" y="47435"/>
                      <a:pt x="83637" y="30116"/>
                    </a:cubicBezTo>
                    <a:close/>
                  </a:path>
                </a:pathLst>
              </a:custGeom>
              <a:grpFill/>
              <a:ln w="31105"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DD5CA8FA-37F7-4729-B2A8-9F6BD394B1A5}"/>
                  </a:ext>
                </a:extLst>
              </p:cNvPr>
              <p:cNvSpPr/>
              <p:nvPr/>
            </p:nvSpPr>
            <p:spPr>
              <a:xfrm>
                <a:off x="6512739" y="4915581"/>
                <a:ext cx="87275" cy="87366"/>
              </a:xfrm>
              <a:custGeom>
                <a:avLst/>
                <a:gdLst>
                  <a:gd name="connsiteX0" fmla="*/ 87276 w 87275"/>
                  <a:gd name="connsiteY0" fmla="*/ 35592 h 87366"/>
                  <a:gd name="connsiteX1" fmla="*/ 36140 w 87275"/>
                  <a:gd name="connsiteY1" fmla="*/ 0 h 87366"/>
                  <a:gd name="connsiteX2" fmla="*/ 0 w 87275"/>
                  <a:gd name="connsiteY2" fmla="*/ 53540 h 87366"/>
                  <a:gd name="connsiteX3" fmla="*/ 52291 w 87275"/>
                  <a:gd name="connsiteY3" fmla="*/ 87366 h 87366"/>
                  <a:gd name="connsiteX4" fmla="*/ 87276 w 87275"/>
                  <a:gd name="connsiteY4" fmla="*/ 35592 h 8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75" h="87366">
                    <a:moveTo>
                      <a:pt x="87276" y="35592"/>
                    </a:moveTo>
                    <a:lnTo>
                      <a:pt x="36140" y="0"/>
                    </a:lnTo>
                    <a:cubicBezTo>
                      <a:pt x="23895" y="17584"/>
                      <a:pt x="11681" y="35470"/>
                      <a:pt x="0" y="53540"/>
                    </a:cubicBezTo>
                    <a:lnTo>
                      <a:pt x="52291" y="87366"/>
                    </a:lnTo>
                    <a:cubicBezTo>
                      <a:pt x="63608" y="69907"/>
                      <a:pt x="75426" y="52628"/>
                      <a:pt x="87276" y="35592"/>
                    </a:cubicBezTo>
                    <a:close/>
                  </a:path>
                </a:pathLst>
              </a:custGeom>
              <a:grpFill/>
              <a:ln w="31105"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F176AD18-DED7-4824-9DDE-7755B1930D8C}"/>
                  </a:ext>
                </a:extLst>
              </p:cNvPr>
              <p:cNvSpPr/>
              <p:nvPr/>
            </p:nvSpPr>
            <p:spPr>
              <a:xfrm>
                <a:off x="6585243" y="4811942"/>
                <a:ext cx="87213" cy="87151"/>
              </a:xfrm>
              <a:custGeom>
                <a:avLst/>
                <a:gdLst>
                  <a:gd name="connsiteX0" fmla="*/ 87213 w 87213"/>
                  <a:gd name="connsiteY0" fmla="*/ 33156 h 87151"/>
                  <a:gd name="connsiteX1" fmla="*/ 34498 w 87213"/>
                  <a:gd name="connsiteY1" fmla="*/ 0 h 87151"/>
                  <a:gd name="connsiteX2" fmla="*/ 0 w 87213"/>
                  <a:gd name="connsiteY2" fmla="*/ 51622 h 87151"/>
                  <a:gd name="connsiteX3" fmla="*/ 51167 w 87213"/>
                  <a:gd name="connsiteY3" fmla="*/ 87151 h 87151"/>
                  <a:gd name="connsiteX4" fmla="*/ 87213 w 87213"/>
                  <a:gd name="connsiteY4" fmla="*/ 33156 h 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3" h="87151">
                    <a:moveTo>
                      <a:pt x="87213" y="33156"/>
                    </a:moveTo>
                    <a:lnTo>
                      <a:pt x="34498" y="0"/>
                    </a:lnTo>
                    <a:cubicBezTo>
                      <a:pt x="23988" y="16668"/>
                      <a:pt x="12276" y="33919"/>
                      <a:pt x="0" y="51622"/>
                    </a:cubicBezTo>
                    <a:lnTo>
                      <a:pt x="51167" y="87151"/>
                    </a:lnTo>
                    <a:cubicBezTo>
                      <a:pt x="64019" y="68657"/>
                      <a:pt x="76249" y="50619"/>
                      <a:pt x="87213" y="33156"/>
                    </a:cubicBezTo>
                    <a:close/>
                  </a:path>
                </a:pathLst>
              </a:custGeom>
              <a:grpFill/>
              <a:ln w="31105"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5348E898-788E-487E-8EC4-9688849ADE7D}"/>
                  </a:ext>
                </a:extLst>
              </p:cNvPr>
              <p:cNvSpPr/>
              <p:nvPr/>
            </p:nvSpPr>
            <p:spPr>
              <a:xfrm>
                <a:off x="6650191" y="4703372"/>
                <a:ext cx="84216" cy="84780"/>
              </a:xfrm>
              <a:custGeom>
                <a:avLst/>
                <a:gdLst>
                  <a:gd name="connsiteX0" fmla="*/ 84217 w 84216"/>
                  <a:gd name="connsiteY0" fmla="*/ 26833 h 84780"/>
                  <a:gd name="connsiteX1" fmla="*/ 28001 w 84216"/>
                  <a:gd name="connsiteY1" fmla="*/ 0 h 84780"/>
                  <a:gd name="connsiteX2" fmla="*/ 0 w 84216"/>
                  <a:gd name="connsiteY2" fmla="*/ 55394 h 84780"/>
                  <a:gd name="connsiteX3" fmla="*/ 54939 w 84216"/>
                  <a:gd name="connsiteY3" fmla="*/ 84781 h 84780"/>
                  <a:gd name="connsiteX4" fmla="*/ 84217 w 84216"/>
                  <a:gd name="connsiteY4" fmla="*/ 26833 h 8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6" h="84780">
                    <a:moveTo>
                      <a:pt x="84217" y="26833"/>
                    </a:moveTo>
                    <a:lnTo>
                      <a:pt x="28001" y="0"/>
                    </a:lnTo>
                    <a:cubicBezTo>
                      <a:pt x="19073" y="18678"/>
                      <a:pt x="9741" y="37143"/>
                      <a:pt x="0" y="55394"/>
                    </a:cubicBezTo>
                    <a:lnTo>
                      <a:pt x="54939" y="84781"/>
                    </a:lnTo>
                    <a:cubicBezTo>
                      <a:pt x="65128" y="65708"/>
                      <a:pt x="74887" y="46391"/>
                      <a:pt x="84217" y="26833"/>
                    </a:cubicBezTo>
                    <a:close/>
                  </a:path>
                </a:pathLst>
              </a:custGeom>
              <a:grpFill/>
              <a:ln w="31105"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76F28F47-D3A0-49DC-A819-E74A129F7322}"/>
                  </a:ext>
                </a:extLst>
              </p:cNvPr>
              <p:cNvSpPr/>
              <p:nvPr/>
            </p:nvSpPr>
            <p:spPr>
              <a:xfrm>
                <a:off x="6703744" y="4589055"/>
                <a:ext cx="81419" cy="82073"/>
              </a:xfrm>
              <a:custGeom>
                <a:avLst/>
                <a:gdLst>
                  <a:gd name="connsiteX0" fmla="*/ 81420 w 81419"/>
                  <a:gd name="connsiteY0" fmla="*/ 21902 h 82073"/>
                  <a:gd name="connsiteX1" fmla="*/ 23104 w 81419"/>
                  <a:gd name="connsiteY1" fmla="*/ 0 h 82073"/>
                  <a:gd name="connsiteX2" fmla="*/ 0 w 81419"/>
                  <a:gd name="connsiteY2" fmla="*/ 57677 h 82073"/>
                  <a:gd name="connsiteX3" fmla="*/ 57344 w 81419"/>
                  <a:gd name="connsiteY3" fmla="*/ 82074 h 82073"/>
                  <a:gd name="connsiteX4" fmla="*/ 81420 w 81419"/>
                  <a:gd name="connsiteY4" fmla="*/ 21902 h 8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19" h="82073">
                    <a:moveTo>
                      <a:pt x="81420" y="21902"/>
                    </a:moveTo>
                    <a:lnTo>
                      <a:pt x="23104" y="0"/>
                    </a:lnTo>
                    <a:cubicBezTo>
                      <a:pt x="15865" y="19257"/>
                      <a:pt x="8152" y="38542"/>
                      <a:pt x="0" y="57677"/>
                    </a:cubicBezTo>
                    <a:lnTo>
                      <a:pt x="57344" y="82074"/>
                    </a:lnTo>
                    <a:cubicBezTo>
                      <a:pt x="65829" y="62088"/>
                      <a:pt x="73856" y="42031"/>
                      <a:pt x="81420" y="21902"/>
                    </a:cubicBezTo>
                    <a:close/>
                  </a:path>
                </a:pathLst>
              </a:custGeom>
              <a:grpFill/>
              <a:ln w="31105"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DD508FDE-02A7-460A-B3C3-20D06F0D43DF}"/>
                  </a:ext>
                </a:extLst>
              </p:cNvPr>
              <p:cNvSpPr/>
              <p:nvPr/>
            </p:nvSpPr>
            <p:spPr>
              <a:xfrm>
                <a:off x="6798975" y="4228580"/>
                <a:ext cx="64716" cy="66255"/>
              </a:xfrm>
              <a:custGeom>
                <a:avLst/>
                <a:gdLst>
                  <a:gd name="connsiteX0" fmla="*/ 62085 w 64716"/>
                  <a:gd name="connsiteY0" fmla="*/ 66256 h 66255"/>
                  <a:gd name="connsiteX1" fmla="*/ 64717 w 64716"/>
                  <a:gd name="connsiteY1" fmla="*/ 6208 h 66255"/>
                  <a:gd name="connsiteX2" fmla="*/ 64686 w 64716"/>
                  <a:gd name="connsiteY2" fmla="*/ 0 h 66255"/>
                  <a:gd name="connsiteX3" fmla="*/ 2386 w 64716"/>
                  <a:gd name="connsiteY3" fmla="*/ 489 h 66255"/>
                  <a:gd name="connsiteX4" fmla="*/ 2417 w 64716"/>
                  <a:gd name="connsiteY4" fmla="*/ 6208 h 66255"/>
                  <a:gd name="connsiteX5" fmla="*/ 0 w 64716"/>
                  <a:gd name="connsiteY5" fmla="*/ 61023 h 6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6" h="66255">
                    <a:moveTo>
                      <a:pt x="62085" y="66256"/>
                    </a:moveTo>
                    <a:cubicBezTo>
                      <a:pt x="63835" y="45541"/>
                      <a:pt x="64717" y="25340"/>
                      <a:pt x="64717" y="6208"/>
                    </a:cubicBezTo>
                    <a:lnTo>
                      <a:pt x="64686" y="0"/>
                    </a:lnTo>
                    <a:lnTo>
                      <a:pt x="2386" y="489"/>
                    </a:lnTo>
                    <a:lnTo>
                      <a:pt x="2417" y="6208"/>
                    </a:lnTo>
                    <a:cubicBezTo>
                      <a:pt x="2417" y="23577"/>
                      <a:pt x="1610" y="42043"/>
                      <a:pt x="0" y="61023"/>
                    </a:cubicBezTo>
                    <a:close/>
                  </a:path>
                </a:pathLst>
              </a:custGeom>
              <a:grpFill/>
              <a:ln w="31105"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ABE5FFFC-81EF-4578-B552-A36D76ED9B6A}"/>
                  </a:ext>
                </a:extLst>
              </p:cNvPr>
              <p:cNvSpPr/>
              <p:nvPr/>
            </p:nvSpPr>
            <p:spPr>
              <a:xfrm>
                <a:off x="6787141" y="4095981"/>
                <a:ext cx="72245" cy="73220"/>
              </a:xfrm>
              <a:custGeom>
                <a:avLst/>
                <a:gdLst>
                  <a:gd name="connsiteX0" fmla="*/ 0 w 72245"/>
                  <a:gd name="connsiteY0" fmla="*/ 14176 h 73220"/>
                  <a:gd name="connsiteX1" fmla="*/ 10373 w 72245"/>
                  <a:gd name="connsiteY1" fmla="*/ 73221 h 73220"/>
                  <a:gd name="connsiteX2" fmla="*/ 72246 w 72245"/>
                  <a:gd name="connsiteY2" fmla="*/ 65860 h 73220"/>
                  <a:gd name="connsiteX3" fmla="*/ 60655 w 72245"/>
                  <a:gd name="connsiteY3" fmla="*/ 0 h 73220"/>
                </a:gdLst>
                <a:ahLst/>
                <a:cxnLst>
                  <a:cxn ang="0">
                    <a:pos x="connsiteX0" y="connsiteY0"/>
                  </a:cxn>
                  <a:cxn ang="0">
                    <a:pos x="connsiteX1" y="connsiteY1"/>
                  </a:cxn>
                  <a:cxn ang="0">
                    <a:pos x="connsiteX2" y="connsiteY2"/>
                  </a:cxn>
                  <a:cxn ang="0">
                    <a:pos x="connsiteX3" y="connsiteY3"/>
                  </a:cxn>
                </a:cxnLst>
                <a:rect l="l" t="t" r="r" b="b"/>
                <a:pathLst>
                  <a:path w="72245" h="73220">
                    <a:moveTo>
                      <a:pt x="0" y="14176"/>
                    </a:moveTo>
                    <a:cubicBezTo>
                      <a:pt x="4551" y="33651"/>
                      <a:pt x="8015" y="53363"/>
                      <a:pt x="10373" y="73221"/>
                    </a:cubicBezTo>
                    <a:lnTo>
                      <a:pt x="72246" y="65860"/>
                    </a:lnTo>
                    <a:cubicBezTo>
                      <a:pt x="69601" y="43709"/>
                      <a:pt x="65732" y="21721"/>
                      <a:pt x="60655" y="0"/>
                    </a:cubicBezTo>
                    <a:close/>
                  </a:path>
                </a:pathLst>
              </a:custGeom>
              <a:grpFill/>
              <a:ln w="31105"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AC5264AB-62AD-4DC2-8E39-A5589F61B31A}"/>
                  </a:ext>
                </a:extLst>
              </p:cNvPr>
              <p:cNvSpPr/>
              <p:nvPr/>
            </p:nvSpPr>
            <p:spPr>
              <a:xfrm>
                <a:off x="6747017" y="3970104"/>
                <a:ext cx="81921" cy="82559"/>
              </a:xfrm>
              <a:custGeom>
                <a:avLst/>
                <a:gdLst>
                  <a:gd name="connsiteX0" fmla="*/ 0 w 81921"/>
                  <a:gd name="connsiteY0" fmla="*/ 27256 h 82559"/>
                  <a:gd name="connsiteX1" fmla="*/ 23241 w 81921"/>
                  <a:gd name="connsiteY1" fmla="*/ 82560 h 82559"/>
                  <a:gd name="connsiteX2" fmla="*/ 81921 w 81921"/>
                  <a:gd name="connsiteY2" fmla="*/ 61692 h 82559"/>
                  <a:gd name="connsiteX3" fmla="*/ 56004 w 81921"/>
                  <a:gd name="connsiteY3" fmla="*/ 0 h 82559"/>
                </a:gdLst>
                <a:ahLst/>
                <a:cxnLst>
                  <a:cxn ang="0">
                    <a:pos x="connsiteX0" y="connsiteY0"/>
                  </a:cxn>
                  <a:cxn ang="0">
                    <a:pos x="connsiteX1" y="connsiteY1"/>
                  </a:cxn>
                  <a:cxn ang="0">
                    <a:pos x="connsiteX2" y="connsiteY2"/>
                  </a:cxn>
                  <a:cxn ang="0">
                    <a:pos x="connsiteX3" y="connsiteY3"/>
                  </a:cxn>
                </a:cxnLst>
                <a:rect l="l" t="t" r="r" b="b"/>
                <a:pathLst>
                  <a:path w="81921" h="82559">
                    <a:moveTo>
                      <a:pt x="0" y="27256"/>
                    </a:moveTo>
                    <a:cubicBezTo>
                      <a:pt x="8756" y="45248"/>
                      <a:pt x="16516" y="63711"/>
                      <a:pt x="23241" y="82560"/>
                    </a:cubicBezTo>
                    <a:lnTo>
                      <a:pt x="81921" y="61692"/>
                    </a:lnTo>
                    <a:cubicBezTo>
                      <a:pt x="74436" y="40660"/>
                      <a:pt x="65782" y="20067"/>
                      <a:pt x="56004" y="0"/>
                    </a:cubicBezTo>
                    <a:close/>
                  </a:path>
                </a:pathLst>
              </a:custGeom>
              <a:grpFill/>
              <a:ln w="31105"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A5BD4087-8526-4F9F-AF40-21D4CDB15994}"/>
                  </a:ext>
                </a:extLst>
              </p:cNvPr>
              <p:cNvSpPr/>
              <p:nvPr/>
            </p:nvSpPr>
            <p:spPr>
              <a:xfrm>
                <a:off x="6682967" y="3857308"/>
                <a:ext cx="87487" cy="87730"/>
              </a:xfrm>
              <a:custGeom>
                <a:avLst/>
                <a:gdLst>
                  <a:gd name="connsiteX0" fmla="*/ 0 w 87487"/>
                  <a:gd name="connsiteY0" fmla="*/ 38754 h 87730"/>
                  <a:gd name="connsiteX1" fmla="*/ 34832 w 87487"/>
                  <a:gd name="connsiteY1" fmla="*/ 87730 h 87730"/>
                  <a:gd name="connsiteX2" fmla="*/ 87488 w 87487"/>
                  <a:gd name="connsiteY2" fmla="*/ 54450 h 87730"/>
                  <a:gd name="connsiteX3" fmla="*/ 48793 w 87487"/>
                  <a:gd name="connsiteY3" fmla="*/ 0 h 87730"/>
                </a:gdLst>
                <a:ahLst/>
                <a:cxnLst>
                  <a:cxn ang="0">
                    <a:pos x="connsiteX0" y="connsiteY0"/>
                  </a:cxn>
                  <a:cxn ang="0">
                    <a:pos x="connsiteX1" y="connsiteY1"/>
                  </a:cxn>
                  <a:cxn ang="0">
                    <a:pos x="connsiteX2" y="connsiteY2"/>
                  </a:cxn>
                  <a:cxn ang="0">
                    <a:pos x="connsiteX3" y="connsiteY3"/>
                  </a:cxn>
                </a:cxnLst>
                <a:rect l="l" t="t" r="r" b="b"/>
                <a:pathLst>
                  <a:path w="87487" h="87730">
                    <a:moveTo>
                      <a:pt x="0" y="38754"/>
                    </a:moveTo>
                    <a:cubicBezTo>
                      <a:pt x="12469" y="54453"/>
                      <a:pt x="24094" y="70801"/>
                      <a:pt x="34832" y="87730"/>
                    </a:cubicBezTo>
                    <a:lnTo>
                      <a:pt x="87488" y="54450"/>
                    </a:lnTo>
                    <a:cubicBezTo>
                      <a:pt x="75563" y="35626"/>
                      <a:pt x="62649" y="17453"/>
                      <a:pt x="48793" y="0"/>
                    </a:cubicBezTo>
                    <a:close/>
                  </a:path>
                </a:pathLst>
              </a:custGeom>
              <a:grpFill/>
              <a:ln w="31105"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5B7621C4-12C9-4013-B653-C7C8CB36A632}"/>
                  </a:ext>
                </a:extLst>
              </p:cNvPr>
              <p:cNvSpPr/>
              <p:nvPr/>
            </p:nvSpPr>
            <p:spPr>
              <a:xfrm>
                <a:off x="6598706" y="3762246"/>
                <a:ext cx="88808" cy="88735"/>
              </a:xfrm>
              <a:custGeom>
                <a:avLst/>
                <a:gdLst>
                  <a:gd name="connsiteX0" fmla="*/ 0 w 88808"/>
                  <a:gd name="connsiteY0" fmla="*/ 48003 h 88735"/>
                  <a:gd name="connsiteX1" fmla="*/ 44398 w 88808"/>
                  <a:gd name="connsiteY1" fmla="*/ 88735 h 88735"/>
                  <a:gd name="connsiteX2" fmla="*/ 88808 w 88808"/>
                  <a:gd name="connsiteY2" fmla="*/ 45052 h 88735"/>
                  <a:gd name="connsiteX3" fmla="*/ 39697 w 88808"/>
                  <a:gd name="connsiteY3" fmla="*/ 0 h 88735"/>
                </a:gdLst>
                <a:ahLst/>
                <a:cxnLst>
                  <a:cxn ang="0">
                    <a:pos x="connsiteX0" y="connsiteY0"/>
                  </a:cxn>
                  <a:cxn ang="0">
                    <a:pos x="connsiteX1" y="connsiteY1"/>
                  </a:cxn>
                  <a:cxn ang="0">
                    <a:pos x="connsiteX2" y="connsiteY2"/>
                  </a:cxn>
                  <a:cxn ang="0">
                    <a:pos x="connsiteX3" y="connsiteY3"/>
                  </a:cxn>
                </a:cxnLst>
                <a:rect l="l" t="t" r="r" b="b"/>
                <a:pathLst>
                  <a:path w="88808" h="88735">
                    <a:moveTo>
                      <a:pt x="0" y="48003"/>
                    </a:moveTo>
                    <a:cubicBezTo>
                      <a:pt x="15485" y="60813"/>
                      <a:pt x="30303" y="74409"/>
                      <a:pt x="44398" y="88735"/>
                    </a:cubicBezTo>
                    <a:lnTo>
                      <a:pt x="88808" y="45052"/>
                    </a:lnTo>
                    <a:cubicBezTo>
                      <a:pt x="73218" y="29208"/>
                      <a:pt x="56824" y="14171"/>
                      <a:pt x="39697" y="0"/>
                    </a:cubicBezTo>
                    <a:close/>
                  </a:path>
                </a:pathLst>
              </a:custGeom>
              <a:grpFill/>
              <a:ln w="31105"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8B01A571-D796-4119-9D05-F1B9EFFE4E83}"/>
                  </a:ext>
                </a:extLst>
              </p:cNvPr>
              <p:cNvSpPr/>
              <p:nvPr/>
            </p:nvSpPr>
            <p:spPr>
              <a:xfrm>
                <a:off x="6498563" y="3687992"/>
                <a:ext cx="86528" cy="86087"/>
              </a:xfrm>
              <a:custGeom>
                <a:avLst/>
                <a:gdLst>
                  <a:gd name="connsiteX0" fmla="*/ 86528 w 86528"/>
                  <a:gd name="connsiteY0" fmla="*/ 34375 h 86087"/>
                  <a:gd name="connsiteX1" fmla="*/ 29630 w 86528"/>
                  <a:gd name="connsiteY1" fmla="*/ 0 h 86087"/>
                  <a:gd name="connsiteX2" fmla="*/ 0 w 86528"/>
                  <a:gd name="connsiteY2" fmla="*/ 54817 h 86087"/>
                  <a:gd name="connsiteX3" fmla="*/ 51759 w 86528"/>
                  <a:gd name="connsiteY3" fmla="*/ 86088 h 86087"/>
                </a:gdLst>
                <a:ahLst/>
                <a:cxnLst>
                  <a:cxn ang="0">
                    <a:pos x="connsiteX0" y="connsiteY0"/>
                  </a:cxn>
                  <a:cxn ang="0">
                    <a:pos x="connsiteX1" y="connsiteY1"/>
                  </a:cxn>
                  <a:cxn ang="0">
                    <a:pos x="connsiteX2" y="connsiteY2"/>
                  </a:cxn>
                  <a:cxn ang="0">
                    <a:pos x="connsiteX3" y="connsiteY3"/>
                  </a:cxn>
                </a:cxnLst>
                <a:rect l="l" t="t" r="r" b="b"/>
                <a:pathLst>
                  <a:path w="86528" h="86087">
                    <a:moveTo>
                      <a:pt x="86528" y="34375"/>
                    </a:moveTo>
                    <a:cubicBezTo>
                      <a:pt x="68324" y="22146"/>
                      <a:pt x="49189" y="10586"/>
                      <a:pt x="29630" y="0"/>
                    </a:cubicBezTo>
                    <a:lnTo>
                      <a:pt x="0" y="54817"/>
                    </a:lnTo>
                    <a:cubicBezTo>
                      <a:pt x="17796" y="64429"/>
                      <a:pt x="35212" y="74954"/>
                      <a:pt x="51759" y="86088"/>
                    </a:cubicBezTo>
                    <a:close/>
                  </a:path>
                </a:pathLst>
              </a:custGeom>
              <a:grpFill/>
              <a:ln w="31105"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AB766893-68AD-4F32-A5F6-7E43A31B437F}"/>
                  </a:ext>
                </a:extLst>
              </p:cNvPr>
              <p:cNvSpPr/>
              <p:nvPr/>
            </p:nvSpPr>
            <p:spPr>
              <a:xfrm>
                <a:off x="6387227" y="3636308"/>
                <a:ext cx="81129" cy="80338"/>
              </a:xfrm>
              <a:custGeom>
                <a:avLst/>
                <a:gdLst>
                  <a:gd name="connsiteX0" fmla="*/ 81130 w 81129"/>
                  <a:gd name="connsiteY0" fmla="*/ 23028 h 80338"/>
                  <a:gd name="connsiteX1" fmla="*/ 18861 w 81129"/>
                  <a:gd name="connsiteY1" fmla="*/ 0 h 80338"/>
                  <a:gd name="connsiteX2" fmla="*/ 0 w 81129"/>
                  <a:gd name="connsiteY2" fmla="*/ 59379 h 80338"/>
                  <a:gd name="connsiteX3" fmla="*/ 56764 w 81129"/>
                  <a:gd name="connsiteY3" fmla="*/ 80339 h 80338"/>
                </a:gdLst>
                <a:ahLst/>
                <a:cxnLst>
                  <a:cxn ang="0">
                    <a:pos x="connsiteX0" y="connsiteY0"/>
                  </a:cxn>
                  <a:cxn ang="0">
                    <a:pos x="connsiteX1" y="connsiteY1"/>
                  </a:cxn>
                  <a:cxn ang="0">
                    <a:pos x="connsiteX2" y="connsiteY2"/>
                  </a:cxn>
                  <a:cxn ang="0">
                    <a:pos x="connsiteX3" y="connsiteY3"/>
                  </a:cxn>
                </a:cxnLst>
                <a:rect l="l" t="t" r="r" b="b"/>
                <a:pathLst>
                  <a:path w="81129" h="80338">
                    <a:moveTo>
                      <a:pt x="81130" y="23028"/>
                    </a:moveTo>
                    <a:cubicBezTo>
                      <a:pt x="61069" y="14480"/>
                      <a:pt x="40108" y="6753"/>
                      <a:pt x="18861" y="0"/>
                    </a:cubicBezTo>
                    <a:lnTo>
                      <a:pt x="0" y="59379"/>
                    </a:lnTo>
                    <a:cubicBezTo>
                      <a:pt x="19406" y="65524"/>
                      <a:pt x="38495" y="72582"/>
                      <a:pt x="56764" y="80339"/>
                    </a:cubicBezTo>
                    <a:close/>
                  </a:path>
                </a:pathLst>
              </a:custGeom>
              <a:grpFill/>
              <a:ln w="31105"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8663868-A904-416C-BBAF-A449548F6B56}"/>
                  </a:ext>
                </a:extLst>
              </p:cNvPr>
              <p:cNvSpPr/>
              <p:nvPr/>
            </p:nvSpPr>
            <p:spPr>
              <a:xfrm>
                <a:off x="6268879" y="3607714"/>
                <a:ext cx="73236" cy="72247"/>
              </a:xfrm>
              <a:custGeom>
                <a:avLst/>
                <a:gdLst>
                  <a:gd name="connsiteX0" fmla="*/ 0 w 73236"/>
                  <a:gd name="connsiteY0" fmla="*/ 61812 h 72247"/>
                  <a:gd name="connsiteX1" fmla="*/ 59758 w 73236"/>
                  <a:gd name="connsiteY1" fmla="*/ 72247 h 72247"/>
                  <a:gd name="connsiteX2" fmla="*/ 73236 w 73236"/>
                  <a:gd name="connsiteY2" fmla="*/ 11408 h 72247"/>
                  <a:gd name="connsiteX3" fmla="*/ 7968 w 73236"/>
                  <a:gd name="connsiteY3" fmla="*/ 0 h 72247"/>
                </a:gdLst>
                <a:ahLst/>
                <a:cxnLst>
                  <a:cxn ang="0">
                    <a:pos x="connsiteX0" y="connsiteY0"/>
                  </a:cxn>
                  <a:cxn ang="0">
                    <a:pos x="connsiteX1" y="connsiteY1"/>
                  </a:cxn>
                  <a:cxn ang="0">
                    <a:pos x="connsiteX2" y="connsiteY2"/>
                  </a:cxn>
                  <a:cxn ang="0">
                    <a:pos x="connsiteX3" y="connsiteY3"/>
                  </a:cxn>
                </a:cxnLst>
                <a:rect l="l" t="t" r="r" b="b"/>
                <a:pathLst>
                  <a:path w="73236" h="72247">
                    <a:moveTo>
                      <a:pt x="0" y="61812"/>
                    </a:moveTo>
                    <a:cubicBezTo>
                      <a:pt x="20092" y="64397"/>
                      <a:pt x="40199" y="67896"/>
                      <a:pt x="59758" y="72247"/>
                    </a:cubicBezTo>
                    <a:lnTo>
                      <a:pt x="73236" y="11408"/>
                    </a:lnTo>
                    <a:cubicBezTo>
                      <a:pt x="51868" y="6693"/>
                      <a:pt x="29901" y="2860"/>
                      <a:pt x="7968" y="0"/>
                    </a:cubicBezTo>
                    <a:close/>
                  </a:path>
                </a:pathLst>
              </a:custGeom>
              <a:grpFill/>
              <a:ln w="31105"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CA779E3A-E8FC-42B6-A805-FC32C1A7B17C}"/>
                  </a:ext>
                </a:extLst>
              </p:cNvPr>
              <p:cNvSpPr/>
              <p:nvPr/>
            </p:nvSpPr>
            <p:spPr>
              <a:xfrm>
                <a:off x="5866883" y="5187819"/>
                <a:ext cx="623023" cy="124651"/>
              </a:xfrm>
              <a:custGeom>
                <a:avLst/>
                <a:gdLst>
                  <a:gd name="connsiteX0" fmla="*/ 623010 w 623023"/>
                  <a:gd name="connsiteY0" fmla="*/ 61239 h 124651"/>
                  <a:gd name="connsiteX1" fmla="*/ 623010 w 623023"/>
                  <a:gd name="connsiteY1" fmla="*/ 59012 h 124651"/>
                  <a:gd name="connsiteX2" fmla="*/ 565252 w 623023"/>
                  <a:gd name="connsiteY2" fmla="*/ 5 h 124651"/>
                  <a:gd name="connsiteX3" fmla="*/ 562193 w 623023"/>
                  <a:gd name="connsiteY3" fmla="*/ 52 h 124651"/>
                  <a:gd name="connsiteX4" fmla="*/ 60830 w 623023"/>
                  <a:gd name="connsiteY4" fmla="*/ 52 h 124651"/>
                  <a:gd name="connsiteX5" fmla="*/ 60 w 623023"/>
                  <a:gd name="connsiteY5" fmla="*/ 55953 h 124651"/>
                  <a:gd name="connsiteX6" fmla="*/ 13 w 623023"/>
                  <a:gd name="connsiteY6" fmla="*/ 59012 h 124651"/>
                  <a:gd name="connsiteX7" fmla="*/ 13 w 623023"/>
                  <a:gd name="connsiteY7" fmla="*/ 61239 h 124651"/>
                  <a:gd name="connsiteX8" fmla="*/ 60830 w 623023"/>
                  <a:gd name="connsiteY8" fmla="*/ 124651 h 124651"/>
                  <a:gd name="connsiteX9" fmla="*/ 562193 w 623023"/>
                  <a:gd name="connsiteY9" fmla="*/ 124651 h 124651"/>
                  <a:gd name="connsiteX10" fmla="*/ 623010 w 623023"/>
                  <a:gd name="connsiteY10" fmla="*/ 61239 h 12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3023" h="124651">
                    <a:moveTo>
                      <a:pt x="623010" y="61239"/>
                    </a:moveTo>
                    <a:lnTo>
                      <a:pt x="623010" y="59012"/>
                    </a:lnTo>
                    <a:cubicBezTo>
                      <a:pt x="623356" y="26769"/>
                      <a:pt x="597496" y="351"/>
                      <a:pt x="565252" y="5"/>
                    </a:cubicBezTo>
                    <a:cubicBezTo>
                      <a:pt x="564234" y="-8"/>
                      <a:pt x="563212" y="8"/>
                      <a:pt x="562193" y="52"/>
                    </a:cubicBezTo>
                    <a:lnTo>
                      <a:pt x="60830" y="52"/>
                    </a:lnTo>
                    <a:cubicBezTo>
                      <a:pt x="28612" y="-1291"/>
                      <a:pt x="1406" y="23735"/>
                      <a:pt x="60" y="55953"/>
                    </a:cubicBezTo>
                    <a:cubicBezTo>
                      <a:pt x="19" y="56975"/>
                      <a:pt x="4" y="57993"/>
                      <a:pt x="13" y="59012"/>
                    </a:cubicBezTo>
                    <a:lnTo>
                      <a:pt x="13" y="61239"/>
                    </a:lnTo>
                    <a:cubicBezTo>
                      <a:pt x="-688" y="95538"/>
                      <a:pt x="26531" y="123919"/>
                      <a:pt x="60830" y="124651"/>
                    </a:cubicBezTo>
                    <a:lnTo>
                      <a:pt x="562193" y="124651"/>
                    </a:lnTo>
                    <a:cubicBezTo>
                      <a:pt x="596493" y="123919"/>
                      <a:pt x="623711" y="95538"/>
                      <a:pt x="623010" y="61239"/>
                    </a:cubicBezTo>
                    <a:close/>
                  </a:path>
                </a:pathLst>
              </a:custGeom>
              <a:grpFill/>
              <a:ln w="31105"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99E21037-630C-4025-BB1F-B1610B03C86F}"/>
                  </a:ext>
                </a:extLst>
              </p:cNvPr>
              <p:cNvSpPr/>
              <p:nvPr/>
            </p:nvSpPr>
            <p:spPr>
              <a:xfrm>
                <a:off x="5897907" y="5344714"/>
                <a:ext cx="560976" cy="124599"/>
              </a:xfrm>
              <a:custGeom>
                <a:avLst/>
                <a:gdLst>
                  <a:gd name="connsiteX0" fmla="*/ 54873 w 560976"/>
                  <a:gd name="connsiteY0" fmla="*/ 0 h 124599"/>
                  <a:gd name="connsiteX1" fmla="*/ 34 w 560976"/>
                  <a:gd name="connsiteY1" fmla="*/ 56088 h 124599"/>
                  <a:gd name="connsiteX2" fmla="*/ 140 w 560976"/>
                  <a:gd name="connsiteY2" fmla="*/ 58960 h 124599"/>
                  <a:gd name="connsiteX3" fmla="*/ 140 w 560976"/>
                  <a:gd name="connsiteY3" fmla="*/ 61188 h 124599"/>
                  <a:gd name="connsiteX4" fmla="*/ 54873 w 560976"/>
                  <a:gd name="connsiteY4" fmla="*/ 124599 h 124599"/>
                  <a:gd name="connsiteX5" fmla="*/ 506104 w 560976"/>
                  <a:gd name="connsiteY5" fmla="*/ 124599 h 124599"/>
                  <a:gd name="connsiteX6" fmla="*/ 560837 w 560976"/>
                  <a:gd name="connsiteY6" fmla="*/ 61188 h 124599"/>
                  <a:gd name="connsiteX7" fmla="*/ 560837 w 560976"/>
                  <a:gd name="connsiteY7" fmla="*/ 58960 h 124599"/>
                  <a:gd name="connsiteX8" fmla="*/ 508976 w 560976"/>
                  <a:gd name="connsiteY8" fmla="*/ 106 h 124599"/>
                  <a:gd name="connsiteX9" fmla="*/ 506104 w 560976"/>
                  <a:gd name="connsiteY9" fmla="*/ 0 h 1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976" h="124599">
                    <a:moveTo>
                      <a:pt x="54873" y="0"/>
                    </a:moveTo>
                    <a:cubicBezTo>
                      <a:pt x="24243" y="343"/>
                      <a:pt x="-312" y="25456"/>
                      <a:pt x="34" y="56088"/>
                    </a:cubicBezTo>
                    <a:cubicBezTo>
                      <a:pt x="43" y="57045"/>
                      <a:pt x="80" y="58004"/>
                      <a:pt x="140" y="58960"/>
                    </a:cubicBezTo>
                    <a:lnTo>
                      <a:pt x="140" y="61188"/>
                    </a:lnTo>
                    <a:cubicBezTo>
                      <a:pt x="-2075" y="93752"/>
                      <a:pt x="22334" y="122033"/>
                      <a:pt x="54873" y="124599"/>
                    </a:cubicBezTo>
                    <a:lnTo>
                      <a:pt x="506104" y="124599"/>
                    </a:lnTo>
                    <a:cubicBezTo>
                      <a:pt x="538643" y="122033"/>
                      <a:pt x="563052" y="93752"/>
                      <a:pt x="560837" y="61188"/>
                    </a:cubicBezTo>
                    <a:lnTo>
                      <a:pt x="560837" y="58960"/>
                    </a:lnTo>
                    <a:cubicBezTo>
                      <a:pt x="562768" y="28387"/>
                      <a:pt x="539549" y="2037"/>
                      <a:pt x="508976" y="106"/>
                    </a:cubicBezTo>
                    <a:cubicBezTo>
                      <a:pt x="508019" y="47"/>
                      <a:pt x="507060" y="9"/>
                      <a:pt x="506104" y="0"/>
                    </a:cubicBezTo>
                    <a:close/>
                  </a:path>
                </a:pathLst>
              </a:custGeom>
              <a:grpFill/>
              <a:ln w="31105"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117A6ED4-D2B7-4940-8A8C-8050684ED654}"/>
                  </a:ext>
                </a:extLst>
              </p:cNvPr>
              <p:cNvSpPr/>
              <p:nvPr/>
            </p:nvSpPr>
            <p:spPr>
              <a:xfrm>
                <a:off x="5929196" y="4098719"/>
                <a:ext cx="249198" cy="498397"/>
              </a:xfrm>
              <a:custGeom>
                <a:avLst/>
                <a:gdLst>
                  <a:gd name="connsiteX0" fmla="*/ 0 w 249198"/>
                  <a:gd name="connsiteY0" fmla="*/ 249199 h 498397"/>
                  <a:gd name="connsiteX1" fmla="*/ 249199 w 249198"/>
                  <a:gd name="connsiteY1" fmla="*/ 498398 h 498397"/>
                  <a:gd name="connsiteX2" fmla="*/ 249199 w 249198"/>
                  <a:gd name="connsiteY2" fmla="*/ 0 h 498397"/>
                  <a:gd name="connsiteX3" fmla="*/ 0 w 249198"/>
                  <a:gd name="connsiteY3" fmla="*/ 249199 h 498397"/>
                </a:gdLst>
                <a:ahLst/>
                <a:cxnLst>
                  <a:cxn ang="0">
                    <a:pos x="connsiteX0" y="connsiteY0"/>
                  </a:cxn>
                  <a:cxn ang="0">
                    <a:pos x="connsiteX1" y="connsiteY1"/>
                  </a:cxn>
                  <a:cxn ang="0">
                    <a:pos x="connsiteX2" y="connsiteY2"/>
                  </a:cxn>
                  <a:cxn ang="0">
                    <a:pos x="connsiteX3" y="connsiteY3"/>
                  </a:cxn>
                </a:cxnLst>
                <a:rect l="l" t="t" r="r" b="b"/>
                <a:pathLst>
                  <a:path w="249198" h="498397">
                    <a:moveTo>
                      <a:pt x="0" y="249199"/>
                    </a:moveTo>
                    <a:cubicBezTo>
                      <a:pt x="0" y="386828"/>
                      <a:pt x="111569" y="498398"/>
                      <a:pt x="249199" y="498398"/>
                    </a:cubicBezTo>
                    <a:lnTo>
                      <a:pt x="249199" y="0"/>
                    </a:lnTo>
                    <a:cubicBezTo>
                      <a:pt x="111569" y="0"/>
                      <a:pt x="0" y="111569"/>
                      <a:pt x="0" y="249199"/>
                    </a:cubicBezTo>
                    <a:close/>
                  </a:path>
                </a:pathLst>
              </a:custGeom>
              <a:grpFill/>
              <a:ln w="31105"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DD1E5BE6-84C6-4051-80D7-80F5A368E877}"/>
                  </a:ext>
                </a:extLst>
              </p:cNvPr>
              <p:cNvSpPr/>
              <p:nvPr/>
            </p:nvSpPr>
            <p:spPr>
              <a:xfrm>
                <a:off x="5524248" y="3632564"/>
                <a:ext cx="654147" cy="1529913"/>
              </a:xfrm>
              <a:custGeom>
                <a:avLst/>
                <a:gdLst>
                  <a:gd name="connsiteX0" fmla="*/ 371649 w 654147"/>
                  <a:gd name="connsiteY0" fmla="*/ 1529913 h 1529913"/>
                  <a:gd name="connsiteX1" fmla="*/ 397341 w 654147"/>
                  <a:gd name="connsiteY1" fmla="*/ 1526346 h 1529913"/>
                  <a:gd name="connsiteX2" fmla="*/ 654147 w 654147"/>
                  <a:gd name="connsiteY2" fmla="*/ 1526346 h 1529913"/>
                  <a:gd name="connsiteX3" fmla="*/ 654147 w 654147"/>
                  <a:gd name="connsiteY3" fmla="*/ 1151452 h 1529913"/>
                  <a:gd name="connsiteX4" fmla="*/ 601024 w 654147"/>
                  <a:gd name="connsiteY4" fmla="*/ 1147897 h 1529913"/>
                  <a:gd name="connsiteX5" fmla="*/ 587356 w 654147"/>
                  <a:gd name="connsiteY5" fmla="*/ 1082863 h 1529913"/>
                  <a:gd name="connsiteX6" fmla="*/ 528071 w 654147"/>
                  <a:gd name="connsiteY6" fmla="*/ 1066886 h 1529913"/>
                  <a:gd name="connsiteX7" fmla="*/ 483427 w 654147"/>
                  <a:gd name="connsiteY7" fmla="*/ 1116713 h 1529913"/>
                  <a:gd name="connsiteX8" fmla="*/ 391959 w 654147"/>
                  <a:gd name="connsiteY8" fmla="*/ 1063241 h 1529913"/>
                  <a:gd name="connsiteX9" fmla="*/ 412611 w 654147"/>
                  <a:gd name="connsiteY9" fmla="*/ 1000369 h 1529913"/>
                  <a:gd name="connsiteX10" fmla="*/ 369120 w 654147"/>
                  <a:gd name="connsiteY10" fmla="*/ 956880 h 1529913"/>
                  <a:gd name="connsiteX11" fmla="*/ 306250 w 654147"/>
                  <a:gd name="connsiteY11" fmla="*/ 977529 h 1529913"/>
                  <a:gd name="connsiteX12" fmla="*/ 252784 w 654147"/>
                  <a:gd name="connsiteY12" fmla="*/ 886067 h 1529913"/>
                  <a:gd name="connsiteX13" fmla="*/ 302615 w 654147"/>
                  <a:gd name="connsiteY13" fmla="*/ 841423 h 1529913"/>
                  <a:gd name="connsiteX14" fmla="*/ 286638 w 654147"/>
                  <a:gd name="connsiteY14" fmla="*/ 782142 h 1529913"/>
                  <a:gd name="connsiteX15" fmla="*/ 218049 w 654147"/>
                  <a:gd name="connsiteY15" fmla="*/ 768473 h 1529913"/>
                  <a:gd name="connsiteX16" fmla="*/ 218049 w 654147"/>
                  <a:gd name="connsiteY16" fmla="*/ 662231 h 1529913"/>
                  <a:gd name="connsiteX17" fmla="*/ 286641 w 654147"/>
                  <a:gd name="connsiteY17" fmla="*/ 648559 h 1529913"/>
                  <a:gd name="connsiteX18" fmla="*/ 302618 w 654147"/>
                  <a:gd name="connsiteY18" fmla="*/ 589274 h 1529913"/>
                  <a:gd name="connsiteX19" fmla="*/ 252790 w 654147"/>
                  <a:gd name="connsiteY19" fmla="*/ 544630 h 1529913"/>
                  <a:gd name="connsiteX20" fmla="*/ 306259 w 654147"/>
                  <a:gd name="connsiteY20" fmla="*/ 453165 h 1529913"/>
                  <a:gd name="connsiteX21" fmla="*/ 369132 w 654147"/>
                  <a:gd name="connsiteY21" fmla="*/ 473817 h 1529913"/>
                  <a:gd name="connsiteX22" fmla="*/ 412620 w 654147"/>
                  <a:gd name="connsiteY22" fmla="*/ 430326 h 1529913"/>
                  <a:gd name="connsiteX23" fmla="*/ 391971 w 654147"/>
                  <a:gd name="connsiteY23" fmla="*/ 367456 h 1529913"/>
                  <a:gd name="connsiteX24" fmla="*/ 483433 w 654147"/>
                  <a:gd name="connsiteY24" fmla="*/ 313991 h 1529913"/>
                  <a:gd name="connsiteX25" fmla="*/ 528077 w 654147"/>
                  <a:gd name="connsiteY25" fmla="*/ 363821 h 1529913"/>
                  <a:gd name="connsiteX26" fmla="*/ 587359 w 654147"/>
                  <a:gd name="connsiteY26" fmla="*/ 347844 h 1529913"/>
                  <a:gd name="connsiteX27" fmla="*/ 601027 w 654147"/>
                  <a:gd name="connsiteY27" fmla="*/ 282810 h 1529913"/>
                  <a:gd name="connsiteX28" fmla="*/ 654147 w 654147"/>
                  <a:gd name="connsiteY28" fmla="*/ 279255 h 1529913"/>
                  <a:gd name="connsiteX29" fmla="*/ 654147 w 654147"/>
                  <a:gd name="connsiteY29" fmla="*/ 0 h 1529913"/>
                  <a:gd name="connsiteX30" fmla="*/ 0 w 654147"/>
                  <a:gd name="connsiteY30" fmla="*/ 602230 h 1529913"/>
                  <a:gd name="connsiteX31" fmla="*/ 170757 w 654147"/>
                  <a:gd name="connsiteY31" fmla="*/ 1169786 h 1529913"/>
                  <a:gd name="connsiteX32" fmla="*/ 371649 w 654147"/>
                  <a:gd name="connsiteY32" fmla="*/ 1529913 h 152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147" h="1529913">
                    <a:moveTo>
                      <a:pt x="371649" y="1529913"/>
                    </a:moveTo>
                    <a:cubicBezTo>
                      <a:pt x="380028" y="1527639"/>
                      <a:pt x="388660" y="1526440"/>
                      <a:pt x="397341" y="1526346"/>
                    </a:cubicBezTo>
                    <a:lnTo>
                      <a:pt x="654147" y="1526346"/>
                    </a:lnTo>
                    <a:lnTo>
                      <a:pt x="654147" y="1151452"/>
                    </a:lnTo>
                    <a:cubicBezTo>
                      <a:pt x="636385" y="1151346"/>
                      <a:pt x="618642" y="1150159"/>
                      <a:pt x="601024" y="1147897"/>
                    </a:cubicBezTo>
                    <a:lnTo>
                      <a:pt x="587356" y="1082863"/>
                    </a:lnTo>
                    <a:cubicBezTo>
                      <a:pt x="567186" y="1079187"/>
                      <a:pt x="547356" y="1073842"/>
                      <a:pt x="528071" y="1066886"/>
                    </a:cubicBezTo>
                    <a:lnTo>
                      <a:pt x="483427" y="1116713"/>
                    </a:lnTo>
                    <a:cubicBezTo>
                      <a:pt x="450872" y="1102683"/>
                      <a:pt x="420156" y="1084725"/>
                      <a:pt x="391959" y="1063241"/>
                    </a:cubicBezTo>
                    <a:lnTo>
                      <a:pt x="412611" y="1000369"/>
                    </a:lnTo>
                    <a:cubicBezTo>
                      <a:pt x="396949" y="987086"/>
                      <a:pt x="382405" y="972542"/>
                      <a:pt x="369120" y="956880"/>
                    </a:cubicBezTo>
                    <a:lnTo>
                      <a:pt x="306250" y="977529"/>
                    </a:lnTo>
                    <a:cubicBezTo>
                      <a:pt x="284769" y="949333"/>
                      <a:pt x="266814" y="918619"/>
                      <a:pt x="252784" y="886067"/>
                    </a:cubicBezTo>
                    <a:lnTo>
                      <a:pt x="302615" y="841423"/>
                    </a:lnTo>
                    <a:cubicBezTo>
                      <a:pt x="295656" y="822141"/>
                      <a:pt x="290310" y="802311"/>
                      <a:pt x="286638" y="782142"/>
                    </a:cubicBezTo>
                    <a:lnTo>
                      <a:pt x="218049" y="768473"/>
                    </a:lnTo>
                    <a:lnTo>
                      <a:pt x="218049" y="662231"/>
                    </a:lnTo>
                    <a:lnTo>
                      <a:pt x="286641" y="648559"/>
                    </a:lnTo>
                    <a:cubicBezTo>
                      <a:pt x="290314" y="628389"/>
                      <a:pt x="295659" y="608559"/>
                      <a:pt x="302618" y="589274"/>
                    </a:cubicBezTo>
                    <a:lnTo>
                      <a:pt x="252790" y="544630"/>
                    </a:lnTo>
                    <a:cubicBezTo>
                      <a:pt x="266817" y="512076"/>
                      <a:pt x="284775" y="481362"/>
                      <a:pt x="306259" y="453165"/>
                    </a:cubicBezTo>
                    <a:lnTo>
                      <a:pt x="369132" y="473817"/>
                    </a:lnTo>
                    <a:cubicBezTo>
                      <a:pt x="382414" y="458155"/>
                      <a:pt x="396958" y="443611"/>
                      <a:pt x="412620" y="430326"/>
                    </a:cubicBezTo>
                    <a:lnTo>
                      <a:pt x="391971" y="367456"/>
                    </a:lnTo>
                    <a:cubicBezTo>
                      <a:pt x="420168" y="345975"/>
                      <a:pt x="450882" y="328021"/>
                      <a:pt x="483433" y="313991"/>
                    </a:cubicBezTo>
                    <a:lnTo>
                      <a:pt x="528077" y="363821"/>
                    </a:lnTo>
                    <a:cubicBezTo>
                      <a:pt x="547359" y="356862"/>
                      <a:pt x="567189" y="351520"/>
                      <a:pt x="587359" y="347844"/>
                    </a:cubicBezTo>
                    <a:lnTo>
                      <a:pt x="601027" y="282810"/>
                    </a:lnTo>
                    <a:cubicBezTo>
                      <a:pt x="618646" y="280551"/>
                      <a:pt x="636385" y="279364"/>
                      <a:pt x="654147" y="279255"/>
                    </a:cubicBezTo>
                    <a:lnTo>
                      <a:pt x="654147" y="0"/>
                    </a:lnTo>
                    <a:cubicBezTo>
                      <a:pt x="292871" y="0"/>
                      <a:pt x="0" y="260874"/>
                      <a:pt x="0" y="602230"/>
                    </a:cubicBezTo>
                    <a:cubicBezTo>
                      <a:pt x="0" y="762608"/>
                      <a:pt x="64711" y="982087"/>
                      <a:pt x="170757" y="1169786"/>
                    </a:cubicBezTo>
                    <a:cubicBezTo>
                      <a:pt x="230107" y="1274836"/>
                      <a:pt x="354429" y="1407634"/>
                      <a:pt x="371649" y="1529913"/>
                    </a:cubicBezTo>
                    <a:close/>
                  </a:path>
                </a:pathLst>
              </a:custGeom>
              <a:grpFill/>
              <a:ln w="31105"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D5B02A11-BFC5-470D-9532-7E1230625483}"/>
                  </a:ext>
                </a:extLst>
              </p:cNvPr>
              <p:cNvSpPr/>
              <p:nvPr/>
            </p:nvSpPr>
            <p:spPr>
              <a:xfrm>
                <a:off x="5306199" y="5282414"/>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312B08C7-33B2-4818-9531-118A64718274}"/>
                  </a:ext>
                </a:extLst>
              </p:cNvPr>
              <p:cNvSpPr/>
              <p:nvPr/>
            </p:nvSpPr>
            <p:spPr>
              <a:xfrm>
                <a:off x="5306199" y="5407013"/>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B1B8B0E8-A574-45D1-912A-7C165551B1E1}"/>
                  </a:ext>
                </a:extLst>
              </p:cNvPr>
              <p:cNvSpPr/>
              <p:nvPr/>
            </p:nvSpPr>
            <p:spPr>
              <a:xfrm>
                <a:off x="5368499" y="5344714"/>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5E66568A-A8BB-499B-97D4-F5C18ED3E2D2}"/>
                  </a:ext>
                </a:extLst>
              </p:cNvPr>
              <p:cNvSpPr/>
              <p:nvPr/>
            </p:nvSpPr>
            <p:spPr>
              <a:xfrm>
                <a:off x="5243899" y="5344714"/>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91B485B8-16C4-4F02-9336-F8AE9655CFFD}"/>
                  </a:ext>
                </a:extLst>
              </p:cNvPr>
              <p:cNvSpPr/>
              <p:nvPr/>
            </p:nvSpPr>
            <p:spPr>
              <a:xfrm>
                <a:off x="7019441" y="36003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DDBAA111-1391-45F9-B915-ECB68AB7DD71}"/>
                  </a:ext>
                </a:extLst>
              </p:cNvPr>
              <p:cNvSpPr/>
              <p:nvPr/>
            </p:nvSpPr>
            <p:spPr>
              <a:xfrm>
                <a:off x="7019441" y="37249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1AE52028-1A7A-4066-BB30-9E26962F8D1C}"/>
                  </a:ext>
                </a:extLst>
              </p:cNvPr>
              <p:cNvSpPr/>
              <p:nvPr/>
            </p:nvSpPr>
            <p:spPr>
              <a:xfrm>
                <a:off x="7081741" y="36626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5D9E90A4-6259-404B-95B2-3E8795155FF5}"/>
                  </a:ext>
                </a:extLst>
              </p:cNvPr>
              <p:cNvSpPr/>
              <p:nvPr/>
            </p:nvSpPr>
            <p:spPr>
              <a:xfrm>
                <a:off x="6957141" y="3662621"/>
                <a:ext cx="62299" cy="62299"/>
              </a:xfrm>
              <a:custGeom>
                <a:avLst/>
                <a:gdLst>
                  <a:gd name="connsiteX0" fmla="*/ 0 w 62299"/>
                  <a:gd name="connsiteY0" fmla="*/ 0 h 62299"/>
                  <a:gd name="connsiteX1" fmla="*/ 62300 w 62299"/>
                  <a:gd name="connsiteY1" fmla="*/ 0 h 62299"/>
                  <a:gd name="connsiteX2" fmla="*/ 62300 w 62299"/>
                  <a:gd name="connsiteY2" fmla="*/ 62300 h 62299"/>
                  <a:gd name="connsiteX3" fmla="*/ 0 w 6229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2299" h="62299">
                    <a:moveTo>
                      <a:pt x="0" y="0"/>
                    </a:moveTo>
                    <a:lnTo>
                      <a:pt x="62300" y="0"/>
                    </a:lnTo>
                    <a:lnTo>
                      <a:pt x="62300" y="62300"/>
                    </a:lnTo>
                    <a:lnTo>
                      <a:pt x="0" y="62300"/>
                    </a:lnTo>
                    <a:close/>
                  </a:path>
                </a:pathLst>
              </a:custGeom>
              <a:grpFill/>
              <a:ln w="31105"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C1992F60-73D9-472F-9746-545E4DE453D4}"/>
                  </a:ext>
                </a:extLst>
              </p:cNvPr>
              <p:cNvSpPr/>
              <p:nvPr/>
            </p:nvSpPr>
            <p:spPr>
              <a:xfrm>
                <a:off x="6209545" y="3818343"/>
                <a:ext cx="623401" cy="1090677"/>
              </a:xfrm>
              <a:custGeom>
                <a:avLst/>
                <a:gdLst>
                  <a:gd name="connsiteX0" fmla="*/ 31150 w 623401"/>
                  <a:gd name="connsiteY0" fmla="*/ 93477 h 1090677"/>
                  <a:gd name="connsiteX1" fmla="*/ 93450 w 623401"/>
                  <a:gd name="connsiteY1" fmla="*/ 181204 h 1090677"/>
                  <a:gd name="connsiteX2" fmla="*/ 93450 w 623401"/>
                  <a:gd name="connsiteY2" fmla="*/ 342676 h 1090677"/>
                  <a:gd name="connsiteX3" fmla="*/ 0 w 623401"/>
                  <a:gd name="connsiteY3" fmla="*/ 342676 h 1090677"/>
                  <a:gd name="connsiteX4" fmla="*/ 0 w 623401"/>
                  <a:gd name="connsiteY4" fmla="*/ 716474 h 1090677"/>
                  <a:gd name="connsiteX5" fmla="*/ 62300 w 623401"/>
                  <a:gd name="connsiteY5" fmla="*/ 716474 h 1090677"/>
                  <a:gd name="connsiteX6" fmla="*/ 62300 w 623401"/>
                  <a:gd name="connsiteY6" fmla="*/ 841074 h 1090677"/>
                  <a:gd name="connsiteX7" fmla="*/ 93434 w 623401"/>
                  <a:gd name="connsiteY7" fmla="*/ 872224 h 1090677"/>
                  <a:gd name="connsiteX8" fmla="*/ 93450 w 623401"/>
                  <a:gd name="connsiteY8" fmla="*/ 872224 h 1090677"/>
                  <a:gd name="connsiteX9" fmla="*/ 186899 w 623401"/>
                  <a:gd name="connsiteY9" fmla="*/ 872224 h 1090677"/>
                  <a:gd name="connsiteX10" fmla="*/ 186899 w 623401"/>
                  <a:gd name="connsiteY10" fmla="*/ 909096 h 1090677"/>
                  <a:gd name="connsiteX11" fmla="*/ 129945 w 623401"/>
                  <a:gd name="connsiteY11" fmla="*/ 1028350 h 1090677"/>
                  <a:gd name="connsiteX12" fmla="*/ 249199 w 623401"/>
                  <a:gd name="connsiteY12" fmla="*/ 1085307 h 1090677"/>
                  <a:gd name="connsiteX13" fmla="*/ 306153 w 623401"/>
                  <a:gd name="connsiteY13" fmla="*/ 966050 h 1090677"/>
                  <a:gd name="connsiteX14" fmla="*/ 249199 w 623401"/>
                  <a:gd name="connsiteY14" fmla="*/ 909096 h 1090677"/>
                  <a:gd name="connsiteX15" fmla="*/ 249199 w 623401"/>
                  <a:gd name="connsiteY15" fmla="*/ 841074 h 1090677"/>
                  <a:gd name="connsiteX16" fmla="*/ 218065 w 623401"/>
                  <a:gd name="connsiteY16" fmla="*/ 809924 h 1090677"/>
                  <a:gd name="connsiteX17" fmla="*/ 218049 w 623401"/>
                  <a:gd name="connsiteY17" fmla="*/ 809924 h 1090677"/>
                  <a:gd name="connsiteX18" fmla="*/ 124599 w 623401"/>
                  <a:gd name="connsiteY18" fmla="*/ 809924 h 1090677"/>
                  <a:gd name="connsiteX19" fmla="*/ 124599 w 623401"/>
                  <a:gd name="connsiteY19" fmla="*/ 716474 h 1090677"/>
                  <a:gd name="connsiteX20" fmla="*/ 249199 w 623401"/>
                  <a:gd name="connsiteY20" fmla="*/ 716474 h 1090677"/>
                  <a:gd name="connsiteX21" fmla="*/ 249199 w 623401"/>
                  <a:gd name="connsiteY21" fmla="*/ 654175 h 1090677"/>
                  <a:gd name="connsiteX22" fmla="*/ 441820 w 623401"/>
                  <a:gd name="connsiteY22" fmla="*/ 654175 h 1090677"/>
                  <a:gd name="connsiteX23" fmla="*/ 561074 w 623401"/>
                  <a:gd name="connsiteY23" fmla="*/ 711129 h 1090677"/>
                  <a:gd name="connsiteX24" fmla="*/ 618032 w 623401"/>
                  <a:gd name="connsiteY24" fmla="*/ 591875 h 1090677"/>
                  <a:gd name="connsiteX25" fmla="*/ 498775 w 623401"/>
                  <a:gd name="connsiteY25" fmla="*/ 534920 h 1090677"/>
                  <a:gd name="connsiteX26" fmla="*/ 441820 w 623401"/>
                  <a:gd name="connsiteY26" fmla="*/ 591875 h 1090677"/>
                  <a:gd name="connsiteX27" fmla="*/ 249199 w 623401"/>
                  <a:gd name="connsiteY27" fmla="*/ 591875 h 1090677"/>
                  <a:gd name="connsiteX28" fmla="*/ 249199 w 623401"/>
                  <a:gd name="connsiteY28" fmla="*/ 467275 h 1090677"/>
                  <a:gd name="connsiteX29" fmla="*/ 373798 w 623401"/>
                  <a:gd name="connsiteY29" fmla="*/ 467275 h 1090677"/>
                  <a:gd name="connsiteX30" fmla="*/ 404948 w 623401"/>
                  <a:gd name="connsiteY30" fmla="*/ 436141 h 1090677"/>
                  <a:gd name="connsiteX31" fmla="*/ 404948 w 623401"/>
                  <a:gd name="connsiteY31" fmla="*/ 436126 h 1090677"/>
                  <a:gd name="connsiteX32" fmla="*/ 404948 w 623401"/>
                  <a:gd name="connsiteY32" fmla="*/ 305804 h 1090677"/>
                  <a:gd name="connsiteX33" fmla="*/ 461903 w 623401"/>
                  <a:gd name="connsiteY33" fmla="*/ 186550 h 1090677"/>
                  <a:gd name="connsiteX34" fmla="*/ 342648 w 623401"/>
                  <a:gd name="connsiteY34" fmla="*/ 129592 h 1090677"/>
                  <a:gd name="connsiteX35" fmla="*/ 285694 w 623401"/>
                  <a:gd name="connsiteY35" fmla="*/ 248849 h 1090677"/>
                  <a:gd name="connsiteX36" fmla="*/ 342648 w 623401"/>
                  <a:gd name="connsiteY36" fmla="*/ 305804 h 1090677"/>
                  <a:gd name="connsiteX37" fmla="*/ 342648 w 623401"/>
                  <a:gd name="connsiteY37" fmla="*/ 404976 h 1090677"/>
                  <a:gd name="connsiteX38" fmla="*/ 249199 w 623401"/>
                  <a:gd name="connsiteY38" fmla="*/ 404976 h 1090677"/>
                  <a:gd name="connsiteX39" fmla="*/ 249199 w 623401"/>
                  <a:gd name="connsiteY39" fmla="*/ 342676 h 1090677"/>
                  <a:gd name="connsiteX40" fmla="*/ 155749 w 623401"/>
                  <a:gd name="connsiteY40" fmla="*/ 342676 h 1090677"/>
                  <a:gd name="connsiteX41" fmla="*/ 155749 w 623401"/>
                  <a:gd name="connsiteY41" fmla="*/ 181204 h 1090677"/>
                  <a:gd name="connsiteX42" fmla="*/ 212327 w 623401"/>
                  <a:gd name="connsiteY42" fmla="*/ 62013 h 1090677"/>
                  <a:gd name="connsiteX43" fmla="*/ 93138 w 623401"/>
                  <a:gd name="connsiteY43" fmla="*/ 5435 h 1090677"/>
                  <a:gd name="connsiteX44" fmla="*/ 31150 w 623401"/>
                  <a:gd name="connsiteY44" fmla="*/ 93477 h 109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23401" h="1090677">
                    <a:moveTo>
                      <a:pt x="31150" y="93477"/>
                    </a:moveTo>
                    <a:cubicBezTo>
                      <a:pt x="31228" y="132966"/>
                      <a:pt x="56191" y="168118"/>
                      <a:pt x="93450" y="181204"/>
                    </a:cubicBezTo>
                    <a:lnTo>
                      <a:pt x="93450" y="342676"/>
                    </a:lnTo>
                    <a:lnTo>
                      <a:pt x="0" y="342676"/>
                    </a:lnTo>
                    <a:lnTo>
                      <a:pt x="0" y="716474"/>
                    </a:lnTo>
                    <a:lnTo>
                      <a:pt x="62300" y="716474"/>
                    </a:lnTo>
                    <a:lnTo>
                      <a:pt x="62300" y="841074"/>
                    </a:lnTo>
                    <a:cubicBezTo>
                      <a:pt x="62297" y="858272"/>
                      <a:pt x="76233" y="872221"/>
                      <a:pt x="93434" y="872224"/>
                    </a:cubicBezTo>
                    <a:cubicBezTo>
                      <a:pt x="93440" y="872224"/>
                      <a:pt x="93443" y="872224"/>
                      <a:pt x="93450" y="872224"/>
                    </a:cubicBezTo>
                    <a:lnTo>
                      <a:pt x="186899" y="872224"/>
                    </a:lnTo>
                    <a:lnTo>
                      <a:pt x="186899" y="909096"/>
                    </a:lnTo>
                    <a:cubicBezTo>
                      <a:pt x="138240" y="926300"/>
                      <a:pt x="112741" y="979694"/>
                      <a:pt x="129945" y="1028350"/>
                    </a:cubicBezTo>
                    <a:cubicBezTo>
                      <a:pt x="147149" y="1077009"/>
                      <a:pt x="200540" y="1102511"/>
                      <a:pt x="249199" y="1085307"/>
                    </a:cubicBezTo>
                    <a:cubicBezTo>
                      <a:pt x="297858" y="1068103"/>
                      <a:pt x="323357" y="1014709"/>
                      <a:pt x="306153" y="966050"/>
                    </a:cubicBezTo>
                    <a:cubicBezTo>
                      <a:pt x="296746" y="939439"/>
                      <a:pt x="275810" y="918506"/>
                      <a:pt x="249199" y="909096"/>
                    </a:cubicBezTo>
                    <a:lnTo>
                      <a:pt x="249199" y="841074"/>
                    </a:lnTo>
                    <a:cubicBezTo>
                      <a:pt x="249202" y="823876"/>
                      <a:pt x="235266" y="809927"/>
                      <a:pt x="218065" y="809924"/>
                    </a:cubicBezTo>
                    <a:cubicBezTo>
                      <a:pt x="218058" y="809924"/>
                      <a:pt x="218055" y="809924"/>
                      <a:pt x="218049" y="809924"/>
                    </a:cubicBezTo>
                    <a:lnTo>
                      <a:pt x="124599" y="809924"/>
                    </a:lnTo>
                    <a:lnTo>
                      <a:pt x="124599" y="716474"/>
                    </a:lnTo>
                    <a:lnTo>
                      <a:pt x="249199" y="716474"/>
                    </a:lnTo>
                    <a:lnTo>
                      <a:pt x="249199" y="654175"/>
                    </a:lnTo>
                    <a:lnTo>
                      <a:pt x="441820" y="654175"/>
                    </a:lnTo>
                    <a:cubicBezTo>
                      <a:pt x="459024" y="702834"/>
                      <a:pt x="512418" y="728333"/>
                      <a:pt x="561074" y="711129"/>
                    </a:cubicBezTo>
                    <a:cubicBezTo>
                      <a:pt x="609734" y="693925"/>
                      <a:pt x="635236" y="640534"/>
                      <a:pt x="618032" y="591875"/>
                    </a:cubicBezTo>
                    <a:cubicBezTo>
                      <a:pt x="600828" y="543216"/>
                      <a:pt x="547434" y="517716"/>
                      <a:pt x="498775" y="534920"/>
                    </a:cubicBezTo>
                    <a:cubicBezTo>
                      <a:pt x="472163" y="544328"/>
                      <a:pt x="451231" y="565264"/>
                      <a:pt x="441820" y="591875"/>
                    </a:cubicBezTo>
                    <a:lnTo>
                      <a:pt x="249199" y="591875"/>
                    </a:lnTo>
                    <a:lnTo>
                      <a:pt x="249199" y="467275"/>
                    </a:lnTo>
                    <a:lnTo>
                      <a:pt x="373798" y="467275"/>
                    </a:lnTo>
                    <a:cubicBezTo>
                      <a:pt x="390996" y="467279"/>
                      <a:pt x="404945" y="453342"/>
                      <a:pt x="404948" y="436141"/>
                    </a:cubicBezTo>
                    <a:cubicBezTo>
                      <a:pt x="404948" y="436135"/>
                      <a:pt x="404948" y="436132"/>
                      <a:pt x="404948" y="436126"/>
                    </a:cubicBezTo>
                    <a:lnTo>
                      <a:pt x="404948" y="305804"/>
                    </a:lnTo>
                    <a:cubicBezTo>
                      <a:pt x="453607" y="288600"/>
                      <a:pt x="479107" y="235206"/>
                      <a:pt x="461903" y="186550"/>
                    </a:cubicBezTo>
                    <a:cubicBezTo>
                      <a:pt x="444699" y="137891"/>
                      <a:pt x="391308" y="112388"/>
                      <a:pt x="342648" y="129592"/>
                    </a:cubicBezTo>
                    <a:cubicBezTo>
                      <a:pt x="293989" y="146796"/>
                      <a:pt x="268490" y="200190"/>
                      <a:pt x="285694" y="248849"/>
                    </a:cubicBezTo>
                    <a:cubicBezTo>
                      <a:pt x="295101" y="275461"/>
                      <a:pt x="316037" y="296394"/>
                      <a:pt x="342648" y="305804"/>
                    </a:cubicBezTo>
                    <a:lnTo>
                      <a:pt x="342648" y="404976"/>
                    </a:lnTo>
                    <a:lnTo>
                      <a:pt x="249199" y="404976"/>
                    </a:lnTo>
                    <a:lnTo>
                      <a:pt x="249199" y="342676"/>
                    </a:lnTo>
                    <a:lnTo>
                      <a:pt x="155749" y="342676"/>
                    </a:lnTo>
                    <a:lnTo>
                      <a:pt x="155749" y="181204"/>
                    </a:lnTo>
                    <a:cubicBezTo>
                      <a:pt x="204287" y="163913"/>
                      <a:pt x="229618" y="110550"/>
                      <a:pt x="212327" y="62013"/>
                    </a:cubicBezTo>
                    <a:cubicBezTo>
                      <a:pt x="195039" y="13476"/>
                      <a:pt x="141676" y="-11855"/>
                      <a:pt x="93138" y="5435"/>
                    </a:cubicBezTo>
                    <a:cubicBezTo>
                      <a:pt x="55914" y="18694"/>
                      <a:pt x="31084" y="53963"/>
                      <a:pt x="31150" y="93477"/>
                    </a:cubicBezTo>
                    <a:close/>
                  </a:path>
                </a:pathLst>
              </a:custGeom>
              <a:grpFill/>
              <a:ln w="31105" cap="flat">
                <a:noFill/>
                <a:prstDash val="solid"/>
                <a:miter/>
              </a:ln>
            </p:spPr>
            <p:txBody>
              <a:bodyPr rtlCol="0" anchor="ctr"/>
              <a:lstStyle/>
              <a:p>
                <a:endParaRPr lang="LID4096"/>
              </a:p>
            </p:txBody>
          </p:sp>
        </p:grpSp>
      </p:grpSp>
      <p:grpSp>
        <p:nvGrpSpPr>
          <p:cNvPr id="4" name="Group 3">
            <a:extLst>
              <a:ext uri="{FF2B5EF4-FFF2-40B4-BE49-F238E27FC236}">
                <a16:creationId xmlns:a16="http://schemas.microsoft.com/office/drawing/2014/main" id="{684DF113-BD4F-4F22-BB08-E37E4BE8544A}"/>
              </a:ext>
            </a:extLst>
          </p:cNvPr>
          <p:cNvGrpSpPr/>
          <p:nvPr/>
        </p:nvGrpSpPr>
        <p:grpSpPr>
          <a:xfrm>
            <a:off x="8750582" y="4476101"/>
            <a:ext cx="4196457" cy="4196457"/>
            <a:chOff x="8750582" y="4476101"/>
            <a:chExt cx="4196457" cy="4196457"/>
          </a:xfrm>
        </p:grpSpPr>
        <p:sp>
          <p:nvSpPr>
            <p:cNvPr id="40" name="Oval 39">
              <a:extLst>
                <a:ext uri="{FF2B5EF4-FFF2-40B4-BE49-F238E27FC236}">
                  <a16:creationId xmlns:a16="http://schemas.microsoft.com/office/drawing/2014/main" id="{DC9ED326-B848-4D49-9F8A-A64A710C9A4A}"/>
                </a:ext>
              </a:extLst>
            </p:cNvPr>
            <p:cNvSpPr/>
            <p:nvPr/>
          </p:nvSpPr>
          <p:spPr>
            <a:xfrm>
              <a:off x="8750582" y="4476101"/>
              <a:ext cx="4196457" cy="4196457"/>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6" name="Graphic 2">
              <a:extLst>
                <a:ext uri="{FF2B5EF4-FFF2-40B4-BE49-F238E27FC236}">
                  <a16:creationId xmlns:a16="http://schemas.microsoft.com/office/drawing/2014/main" id="{C912514F-E34E-4F86-919D-75B993CCF6F0}"/>
                </a:ext>
              </a:extLst>
            </p:cNvPr>
            <p:cNvGrpSpPr/>
            <p:nvPr/>
          </p:nvGrpSpPr>
          <p:grpSpPr>
            <a:xfrm>
              <a:off x="10234895" y="5897867"/>
              <a:ext cx="1368274" cy="1520590"/>
              <a:chOff x="3309928" y="2985531"/>
              <a:chExt cx="4286217" cy="4763356"/>
            </a:xfrm>
            <a:solidFill>
              <a:schemeClr val="bg1"/>
            </a:solidFill>
          </p:grpSpPr>
          <p:sp>
            <p:nvSpPr>
              <p:cNvPr id="7" name="Freeform: Shape 6">
                <a:extLst>
                  <a:ext uri="{FF2B5EF4-FFF2-40B4-BE49-F238E27FC236}">
                    <a16:creationId xmlns:a16="http://schemas.microsoft.com/office/drawing/2014/main" id="{0BFE93AA-8849-40BA-A4F5-B30BA810F1B6}"/>
                  </a:ext>
                </a:extLst>
              </p:cNvPr>
              <p:cNvSpPr/>
              <p:nvPr/>
            </p:nvSpPr>
            <p:spPr>
              <a:xfrm>
                <a:off x="4329937" y="3093050"/>
                <a:ext cx="802007" cy="802007"/>
              </a:xfrm>
              <a:custGeom>
                <a:avLst/>
                <a:gdLst>
                  <a:gd name="connsiteX0" fmla="*/ 401006 w 802008"/>
                  <a:gd name="connsiteY0" fmla="*/ 802008 h 802008"/>
                  <a:gd name="connsiteX1" fmla="*/ 802009 w 802008"/>
                  <a:gd name="connsiteY1" fmla="*/ 401004 h 802008"/>
                  <a:gd name="connsiteX2" fmla="*/ 401006 w 802008"/>
                  <a:gd name="connsiteY2" fmla="*/ 0 h 802008"/>
                  <a:gd name="connsiteX3" fmla="*/ 4 w 802008"/>
                  <a:gd name="connsiteY3" fmla="*/ 401004 h 802008"/>
                  <a:gd name="connsiteX4" fmla="*/ 401006 w 802008"/>
                  <a:gd name="connsiteY4" fmla="*/ 802008 h 80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08" h="802008">
                    <a:moveTo>
                      <a:pt x="401006" y="802008"/>
                    </a:moveTo>
                    <a:cubicBezTo>
                      <a:pt x="622939" y="802008"/>
                      <a:pt x="802009" y="621985"/>
                      <a:pt x="802009" y="401004"/>
                    </a:cubicBezTo>
                    <a:cubicBezTo>
                      <a:pt x="802009" y="179071"/>
                      <a:pt x="621986" y="0"/>
                      <a:pt x="401006" y="0"/>
                    </a:cubicBezTo>
                    <a:cubicBezTo>
                      <a:pt x="179074" y="0"/>
                      <a:pt x="4" y="180023"/>
                      <a:pt x="4" y="401004"/>
                    </a:cubicBezTo>
                    <a:cubicBezTo>
                      <a:pt x="-949" y="621985"/>
                      <a:pt x="179074" y="802008"/>
                      <a:pt x="401006" y="802008"/>
                    </a:cubicBezTo>
                    <a:close/>
                  </a:path>
                </a:pathLst>
              </a:custGeom>
              <a:grpFill/>
              <a:ln w="9525" cap="flat">
                <a:noFill/>
                <a:prstDash val="solid"/>
                <a:miter/>
              </a:ln>
            </p:spPr>
            <p:txBody>
              <a:bodyPr rtlCol="0" anchor="ctr"/>
              <a:lstStyle/>
              <a:p>
                <a:endParaRPr lang="LID4096"/>
              </a:p>
            </p:txBody>
          </p:sp>
          <p:sp>
            <p:nvSpPr>
              <p:cNvPr id="8" name="Freeform: Shape 7">
                <a:extLst>
                  <a:ext uri="{FF2B5EF4-FFF2-40B4-BE49-F238E27FC236}">
                    <a16:creationId xmlns:a16="http://schemas.microsoft.com/office/drawing/2014/main" id="{E5D15226-1AF0-41A0-BFA2-032CAAC768C7}"/>
                  </a:ext>
                </a:extLst>
              </p:cNvPr>
              <p:cNvSpPr/>
              <p:nvPr/>
            </p:nvSpPr>
            <p:spPr>
              <a:xfrm>
                <a:off x="5773930" y="3093050"/>
                <a:ext cx="802004" cy="802007"/>
              </a:xfrm>
              <a:custGeom>
                <a:avLst/>
                <a:gdLst>
                  <a:gd name="connsiteX0" fmla="*/ 401002 w 802004"/>
                  <a:gd name="connsiteY0" fmla="*/ 802008 h 802008"/>
                  <a:gd name="connsiteX1" fmla="*/ 802005 w 802004"/>
                  <a:gd name="connsiteY1" fmla="*/ 401004 h 802008"/>
                  <a:gd name="connsiteX2" fmla="*/ 401002 w 802004"/>
                  <a:gd name="connsiteY2" fmla="*/ 0 h 802008"/>
                  <a:gd name="connsiteX3" fmla="*/ 0 w 802004"/>
                  <a:gd name="connsiteY3" fmla="*/ 401004 h 802008"/>
                  <a:gd name="connsiteX4" fmla="*/ 401002 w 802004"/>
                  <a:gd name="connsiteY4" fmla="*/ 802008 h 80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04" h="802008">
                    <a:moveTo>
                      <a:pt x="401002" y="802008"/>
                    </a:moveTo>
                    <a:cubicBezTo>
                      <a:pt x="622935" y="802008"/>
                      <a:pt x="802005" y="621985"/>
                      <a:pt x="802005" y="401004"/>
                    </a:cubicBezTo>
                    <a:cubicBezTo>
                      <a:pt x="802005" y="179071"/>
                      <a:pt x="621983" y="0"/>
                      <a:pt x="401002" y="0"/>
                    </a:cubicBezTo>
                    <a:cubicBezTo>
                      <a:pt x="179070" y="0"/>
                      <a:pt x="0" y="180023"/>
                      <a:pt x="0" y="401004"/>
                    </a:cubicBezTo>
                    <a:cubicBezTo>
                      <a:pt x="0" y="621985"/>
                      <a:pt x="180023" y="802008"/>
                      <a:pt x="401002" y="802008"/>
                    </a:cubicBezTo>
                    <a:close/>
                  </a:path>
                </a:pathLst>
              </a:custGeom>
              <a:grpFill/>
              <a:ln w="9525" cap="flat">
                <a:noFill/>
                <a:prstDash val="solid"/>
                <a:miter/>
              </a:ln>
            </p:spPr>
            <p:txBody>
              <a:bodyPr rtlCol="0" anchor="ctr"/>
              <a:lstStyle/>
              <a:p>
                <a:endParaRPr lang="LID4096"/>
              </a:p>
            </p:txBody>
          </p:sp>
          <p:sp>
            <p:nvSpPr>
              <p:cNvPr id="9" name="Freeform: Shape 8">
                <a:extLst>
                  <a:ext uri="{FF2B5EF4-FFF2-40B4-BE49-F238E27FC236}">
                    <a16:creationId xmlns:a16="http://schemas.microsoft.com/office/drawing/2014/main" id="{357BFB82-765A-4000-96D9-E0539BED5684}"/>
                  </a:ext>
                </a:extLst>
              </p:cNvPr>
              <p:cNvSpPr/>
              <p:nvPr/>
            </p:nvSpPr>
            <p:spPr>
              <a:xfrm>
                <a:off x="3309928" y="2985531"/>
                <a:ext cx="4286217" cy="4763356"/>
              </a:xfrm>
              <a:custGeom>
                <a:avLst/>
                <a:gdLst>
                  <a:gd name="connsiteX0" fmla="*/ 4202317 w 4286217"/>
                  <a:gd name="connsiteY0" fmla="*/ 43702 h 4763357"/>
                  <a:gd name="connsiteX1" fmla="*/ 3905137 w 4286217"/>
                  <a:gd name="connsiteY1" fmla="*/ 83707 h 4763357"/>
                  <a:gd name="connsiteX2" fmla="*/ 3068842 w 4286217"/>
                  <a:gd name="connsiteY2" fmla="*/ 1181944 h 4763357"/>
                  <a:gd name="connsiteX3" fmla="*/ 1217182 w 4286217"/>
                  <a:gd name="connsiteY3" fmla="*/ 1181944 h 4763357"/>
                  <a:gd name="connsiteX4" fmla="*/ 380887 w 4286217"/>
                  <a:gd name="connsiteY4" fmla="*/ 83707 h 4763357"/>
                  <a:gd name="connsiteX5" fmla="*/ 83707 w 4286217"/>
                  <a:gd name="connsiteY5" fmla="*/ 43702 h 4763357"/>
                  <a:gd name="connsiteX6" fmla="*/ 43702 w 4286217"/>
                  <a:gd name="connsiteY6" fmla="*/ 340883 h 4763357"/>
                  <a:gd name="connsiteX7" fmla="*/ 859042 w 4286217"/>
                  <a:gd name="connsiteY7" fmla="*/ 1411498 h 4763357"/>
                  <a:gd name="connsiteX8" fmla="*/ 859042 w 4286217"/>
                  <a:gd name="connsiteY8" fmla="*/ 4522375 h 4763357"/>
                  <a:gd name="connsiteX9" fmla="*/ 1100024 w 4286217"/>
                  <a:gd name="connsiteY9" fmla="*/ 4763358 h 4763357"/>
                  <a:gd name="connsiteX10" fmla="*/ 1100024 w 4286217"/>
                  <a:gd name="connsiteY10" fmla="*/ 4763358 h 4763357"/>
                  <a:gd name="connsiteX11" fmla="*/ 1341007 w 4286217"/>
                  <a:gd name="connsiteY11" fmla="*/ 4522375 h 4763357"/>
                  <a:gd name="connsiteX12" fmla="*/ 1341007 w 4286217"/>
                  <a:gd name="connsiteY12" fmla="*/ 3048851 h 4763357"/>
                  <a:gd name="connsiteX13" fmla="*/ 1421017 w 4286217"/>
                  <a:gd name="connsiteY13" fmla="*/ 2968841 h 4763357"/>
                  <a:gd name="connsiteX14" fmla="*/ 1421017 w 4286217"/>
                  <a:gd name="connsiteY14" fmla="*/ 2968841 h 4763357"/>
                  <a:gd name="connsiteX15" fmla="*/ 1501027 w 4286217"/>
                  <a:gd name="connsiteY15" fmla="*/ 3048851 h 4763357"/>
                  <a:gd name="connsiteX16" fmla="*/ 1501027 w 4286217"/>
                  <a:gd name="connsiteY16" fmla="*/ 4521422 h 4763357"/>
                  <a:gd name="connsiteX17" fmla="*/ 1742009 w 4286217"/>
                  <a:gd name="connsiteY17" fmla="*/ 4762406 h 4763357"/>
                  <a:gd name="connsiteX18" fmla="*/ 1742009 w 4286217"/>
                  <a:gd name="connsiteY18" fmla="*/ 4762406 h 4763357"/>
                  <a:gd name="connsiteX19" fmla="*/ 1982992 w 4286217"/>
                  <a:gd name="connsiteY19" fmla="*/ 4521422 h 4763357"/>
                  <a:gd name="connsiteX20" fmla="*/ 1982992 w 4286217"/>
                  <a:gd name="connsiteY20" fmla="*/ 1605808 h 4763357"/>
                  <a:gd name="connsiteX21" fmla="*/ 2303984 w 4286217"/>
                  <a:gd name="connsiteY21" fmla="*/ 1605808 h 4763357"/>
                  <a:gd name="connsiteX22" fmla="*/ 2303984 w 4286217"/>
                  <a:gd name="connsiteY22" fmla="*/ 4521422 h 4763357"/>
                  <a:gd name="connsiteX23" fmla="*/ 2544967 w 4286217"/>
                  <a:gd name="connsiteY23" fmla="*/ 4762406 h 4763357"/>
                  <a:gd name="connsiteX24" fmla="*/ 2544967 w 4286217"/>
                  <a:gd name="connsiteY24" fmla="*/ 4762406 h 4763357"/>
                  <a:gd name="connsiteX25" fmla="*/ 2785950 w 4286217"/>
                  <a:gd name="connsiteY25" fmla="*/ 4521422 h 4763357"/>
                  <a:gd name="connsiteX26" fmla="*/ 2785950 w 4286217"/>
                  <a:gd name="connsiteY26" fmla="*/ 3048851 h 4763357"/>
                  <a:gd name="connsiteX27" fmla="*/ 2865959 w 4286217"/>
                  <a:gd name="connsiteY27" fmla="*/ 2968841 h 4763357"/>
                  <a:gd name="connsiteX28" fmla="*/ 2865959 w 4286217"/>
                  <a:gd name="connsiteY28" fmla="*/ 2968841 h 4763357"/>
                  <a:gd name="connsiteX29" fmla="*/ 2945969 w 4286217"/>
                  <a:gd name="connsiteY29" fmla="*/ 3048851 h 4763357"/>
                  <a:gd name="connsiteX30" fmla="*/ 2945969 w 4286217"/>
                  <a:gd name="connsiteY30" fmla="*/ 4521422 h 4763357"/>
                  <a:gd name="connsiteX31" fmla="*/ 3186952 w 4286217"/>
                  <a:gd name="connsiteY31" fmla="*/ 4762406 h 4763357"/>
                  <a:gd name="connsiteX32" fmla="*/ 3186952 w 4286217"/>
                  <a:gd name="connsiteY32" fmla="*/ 4762406 h 4763357"/>
                  <a:gd name="connsiteX33" fmla="*/ 3427934 w 4286217"/>
                  <a:gd name="connsiteY33" fmla="*/ 4521422 h 4763357"/>
                  <a:gd name="connsiteX34" fmla="*/ 3427934 w 4286217"/>
                  <a:gd name="connsiteY34" fmla="*/ 1411498 h 4763357"/>
                  <a:gd name="connsiteX35" fmla="*/ 4243275 w 4286217"/>
                  <a:gd name="connsiteY35" fmla="*/ 340883 h 4763357"/>
                  <a:gd name="connsiteX36" fmla="*/ 4202317 w 4286217"/>
                  <a:gd name="connsiteY36" fmla="*/ 43702 h 47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86217" h="4763357">
                    <a:moveTo>
                      <a:pt x="4202317" y="43702"/>
                    </a:moveTo>
                    <a:cubicBezTo>
                      <a:pt x="4108972" y="-27736"/>
                      <a:pt x="3976575" y="-9638"/>
                      <a:pt x="3905137" y="83707"/>
                    </a:cubicBezTo>
                    <a:lnTo>
                      <a:pt x="3068842" y="1181944"/>
                    </a:lnTo>
                    <a:lnTo>
                      <a:pt x="1217182" y="1181944"/>
                    </a:lnTo>
                    <a:lnTo>
                      <a:pt x="380887" y="83707"/>
                    </a:lnTo>
                    <a:cubicBezTo>
                      <a:pt x="309449" y="-9638"/>
                      <a:pt x="177052" y="-27736"/>
                      <a:pt x="83707" y="43702"/>
                    </a:cubicBezTo>
                    <a:cubicBezTo>
                      <a:pt x="-9638" y="114187"/>
                      <a:pt x="-27736" y="247538"/>
                      <a:pt x="43702" y="340883"/>
                    </a:cubicBezTo>
                    <a:lnTo>
                      <a:pt x="859042" y="1411498"/>
                    </a:lnTo>
                    <a:lnTo>
                      <a:pt x="859042" y="4522375"/>
                    </a:lnTo>
                    <a:cubicBezTo>
                      <a:pt x="859042" y="4655725"/>
                      <a:pt x="966674" y="4763358"/>
                      <a:pt x="1100024" y="4763358"/>
                    </a:cubicBezTo>
                    <a:lnTo>
                      <a:pt x="1100024" y="4763358"/>
                    </a:lnTo>
                    <a:cubicBezTo>
                      <a:pt x="1233374" y="4763358"/>
                      <a:pt x="1341007" y="4655725"/>
                      <a:pt x="1341007" y="4522375"/>
                    </a:cubicBezTo>
                    <a:lnTo>
                      <a:pt x="1341007" y="3048851"/>
                    </a:lnTo>
                    <a:cubicBezTo>
                      <a:pt x="1341007" y="3004084"/>
                      <a:pt x="1377202" y="2968841"/>
                      <a:pt x="1421017" y="2968841"/>
                    </a:cubicBezTo>
                    <a:lnTo>
                      <a:pt x="1421017" y="2968841"/>
                    </a:lnTo>
                    <a:cubicBezTo>
                      <a:pt x="1465785" y="2968841"/>
                      <a:pt x="1501027" y="3005036"/>
                      <a:pt x="1501027" y="3048851"/>
                    </a:cubicBezTo>
                    <a:lnTo>
                      <a:pt x="1501027" y="4521422"/>
                    </a:lnTo>
                    <a:cubicBezTo>
                      <a:pt x="1501027" y="4654773"/>
                      <a:pt x="1608659" y="4762406"/>
                      <a:pt x="1742009" y="4762406"/>
                    </a:cubicBezTo>
                    <a:lnTo>
                      <a:pt x="1742009" y="4762406"/>
                    </a:lnTo>
                    <a:cubicBezTo>
                      <a:pt x="1875359" y="4762406"/>
                      <a:pt x="1982992" y="4654773"/>
                      <a:pt x="1982992" y="4521422"/>
                    </a:cubicBezTo>
                    <a:lnTo>
                      <a:pt x="1982992" y="1605808"/>
                    </a:lnTo>
                    <a:lnTo>
                      <a:pt x="2303984" y="1605808"/>
                    </a:lnTo>
                    <a:lnTo>
                      <a:pt x="2303984" y="4521422"/>
                    </a:lnTo>
                    <a:cubicBezTo>
                      <a:pt x="2303984" y="4654773"/>
                      <a:pt x="2411617" y="4762406"/>
                      <a:pt x="2544967" y="4762406"/>
                    </a:cubicBezTo>
                    <a:lnTo>
                      <a:pt x="2544967" y="4762406"/>
                    </a:lnTo>
                    <a:cubicBezTo>
                      <a:pt x="2678317" y="4762406"/>
                      <a:pt x="2785950" y="4654773"/>
                      <a:pt x="2785950" y="4521422"/>
                    </a:cubicBezTo>
                    <a:lnTo>
                      <a:pt x="2785950" y="3048851"/>
                    </a:lnTo>
                    <a:cubicBezTo>
                      <a:pt x="2785950" y="3004084"/>
                      <a:pt x="2822144" y="2968841"/>
                      <a:pt x="2865959" y="2968841"/>
                    </a:cubicBezTo>
                    <a:lnTo>
                      <a:pt x="2865959" y="2968841"/>
                    </a:lnTo>
                    <a:cubicBezTo>
                      <a:pt x="2910727" y="2968841"/>
                      <a:pt x="2945969" y="3005036"/>
                      <a:pt x="2945969" y="3048851"/>
                    </a:cubicBezTo>
                    <a:lnTo>
                      <a:pt x="2945969" y="4521422"/>
                    </a:lnTo>
                    <a:cubicBezTo>
                      <a:pt x="2945969" y="4654773"/>
                      <a:pt x="3053602" y="4762406"/>
                      <a:pt x="3186952" y="4762406"/>
                    </a:cubicBezTo>
                    <a:lnTo>
                      <a:pt x="3186952" y="4762406"/>
                    </a:lnTo>
                    <a:cubicBezTo>
                      <a:pt x="3320302" y="4762406"/>
                      <a:pt x="3427934" y="4654773"/>
                      <a:pt x="3427934" y="4521422"/>
                    </a:cubicBezTo>
                    <a:lnTo>
                      <a:pt x="3427934" y="1411498"/>
                    </a:lnTo>
                    <a:lnTo>
                      <a:pt x="4243275" y="340883"/>
                    </a:lnTo>
                    <a:cubicBezTo>
                      <a:pt x="4313760" y="247538"/>
                      <a:pt x="4295662" y="114187"/>
                      <a:pt x="4202317" y="43702"/>
                    </a:cubicBezTo>
                    <a:close/>
                  </a:path>
                </a:pathLst>
              </a:custGeom>
              <a:grpFill/>
              <a:ln w="9525" cap="flat">
                <a:noFill/>
                <a:prstDash val="solid"/>
                <a:miter/>
              </a:ln>
            </p:spPr>
            <p:txBody>
              <a:bodyPr rtlCol="0" anchor="ctr"/>
              <a:lstStyle/>
              <a:p>
                <a:endParaRPr lang="LID4096"/>
              </a:p>
            </p:txBody>
          </p:sp>
        </p:grpSp>
      </p:grpSp>
      <p:grpSp>
        <p:nvGrpSpPr>
          <p:cNvPr id="111" name="Group 110">
            <a:extLst>
              <a:ext uri="{FF2B5EF4-FFF2-40B4-BE49-F238E27FC236}">
                <a16:creationId xmlns:a16="http://schemas.microsoft.com/office/drawing/2014/main" id="{8D264904-3EBF-4286-9B0E-B0155A4FAD77}"/>
              </a:ext>
            </a:extLst>
          </p:cNvPr>
          <p:cNvGrpSpPr/>
          <p:nvPr/>
        </p:nvGrpSpPr>
        <p:grpSpPr>
          <a:xfrm>
            <a:off x="5340961" y="4476101"/>
            <a:ext cx="4196457" cy="4196457"/>
            <a:chOff x="5340961" y="4476101"/>
            <a:chExt cx="4196457" cy="4196457"/>
          </a:xfrm>
        </p:grpSpPr>
        <p:sp>
          <p:nvSpPr>
            <p:cNvPr id="35" name="Oval 34">
              <a:extLst>
                <a:ext uri="{FF2B5EF4-FFF2-40B4-BE49-F238E27FC236}">
                  <a16:creationId xmlns:a16="http://schemas.microsoft.com/office/drawing/2014/main" id="{DE52D3B3-DE7B-48F2-943D-3FAEE5EDE834}"/>
                </a:ext>
              </a:extLst>
            </p:cNvPr>
            <p:cNvSpPr/>
            <p:nvPr/>
          </p:nvSpPr>
          <p:spPr>
            <a:xfrm>
              <a:off x="5340961" y="4476101"/>
              <a:ext cx="4196457" cy="4196457"/>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61" name="Graphic 58">
              <a:extLst>
                <a:ext uri="{FF2B5EF4-FFF2-40B4-BE49-F238E27FC236}">
                  <a16:creationId xmlns:a16="http://schemas.microsoft.com/office/drawing/2014/main" id="{2ABD2289-A6F3-43B5-ADBF-AF4D676D838A}"/>
                </a:ext>
              </a:extLst>
            </p:cNvPr>
            <p:cNvGrpSpPr/>
            <p:nvPr/>
          </p:nvGrpSpPr>
          <p:grpSpPr>
            <a:xfrm>
              <a:off x="6321689" y="5628633"/>
              <a:ext cx="1834095" cy="1842894"/>
              <a:chOff x="4739093" y="3508563"/>
              <a:chExt cx="3689174" cy="3706873"/>
            </a:xfrm>
            <a:solidFill>
              <a:schemeClr val="bg1"/>
            </a:solidFill>
          </p:grpSpPr>
          <p:sp>
            <p:nvSpPr>
              <p:cNvPr id="62" name="Freeform: Shape 61">
                <a:extLst>
                  <a:ext uri="{FF2B5EF4-FFF2-40B4-BE49-F238E27FC236}">
                    <a16:creationId xmlns:a16="http://schemas.microsoft.com/office/drawing/2014/main" id="{3364A48E-4275-43CD-BFD2-BE2A9B20C2FF}"/>
                  </a:ext>
                </a:extLst>
              </p:cNvPr>
              <p:cNvSpPr/>
              <p:nvPr/>
            </p:nvSpPr>
            <p:spPr>
              <a:xfrm>
                <a:off x="4739093" y="3508563"/>
                <a:ext cx="2264422" cy="2264194"/>
              </a:xfrm>
              <a:custGeom>
                <a:avLst/>
                <a:gdLst>
                  <a:gd name="connsiteX0" fmla="*/ 957140 w 2264422"/>
                  <a:gd name="connsiteY0" fmla="*/ 85754 h 2264194"/>
                  <a:gd name="connsiteX1" fmla="*/ 124079 w 2264422"/>
                  <a:gd name="connsiteY1" fmla="*/ 802288 h 2264194"/>
                  <a:gd name="connsiteX2" fmla="*/ 85983 w 2264422"/>
                  <a:gd name="connsiteY2" fmla="*/ 1307054 h 2264194"/>
                  <a:gd name="connsiteX3" fmla="*/ 802516 w 2264422"/>
                  <a:gd name="connsiteY3" fmla="*/ 2140116 h 2264194"/>
                  <a:gd name="connsiteX4" fmla="*/ 1307283 w 2264422"/>
                  <a:gd name="connsiteY4" fmla="*/ 2178211 h 2264194"/>
                  <a:gd name="connsiteX5" fmla="*/ 2140344 w 2264422"/>
                  <a:gd name="connsiteY5" fmla="*/ 1461678 h 2264194"/>
                  <a:gd name="connsiteX6" fmla="*/ 2178440 w 2264422"/>
                  <a:gd name="connsiteY6" fmla="*/ 956911 h 2264194"/>
                  <a:gd name="connsiteX7" fmla="*/ 1461907 w 2264422"/>
                  <a:gd name="connsiteY7" fmla="*/ 123850 h 2264194"/>
                  <a:gd name="connsiteX8" fmla="*/ 957140 w 2264422"/>
                  <a:gd name="connsiteY8" fmla="*/ 85754 h 2264194"/>
                  <a:gd name="connsiteX9" fmla="*/ 1192996 w 2264422"/>
                  <a:gd name="connsiteY9" fmla="*/ 1905380 h 2264194"/>
                  <a:gd name="connsiteX10" fmla="*/ 1001398 w 2264422"/>
                  <a:gd name="connsiteY10" fmla="*/ 1890814 h 2264194"/>
                  <a:gd name="connsiteX11" fmla="*/ 1014283 w 2264422"/>
                  <a:gd name="connsiteY11" fmla="*/ 1722745 h 2264194"/>
                  <a:gd name="connsiteX12" fmla="*/ 1205882 w 2264422"/>
                  <a:gd name="connsiteY12" fmla="*/ 1737311 h 2264194"/>
                  <a:gd name="connsiteX13" fmla="*/ 1192996 w 2264422"/>
                  <a:gd name="connsiteY13" fmla="*/ 1905380 h 2264194"/>
                  <a:gd name="connsiteX14" fmla="*/ 601954 w 2264422"/>
                  <a:gd name="connsiteY14" fmla="*/ 1191647 h 2264194"/>
                  <a:gd name="connsiteX15" fmla="*/ 415958 w 2264422"/>
                  <a:gd name="connsiteY15" fmla="*/ 1170919 h 2264194"/>
                  <a:gd name="connsiteX16" fmla="*/ 428283 w 2264422"/>
                  <a:gd name="connsiteY16" fmla="*/ 1003970 h 2264194"/>
                  <a:gd name="connsiteX17" fmla="*/ 615400 w 2264422"/>
                  <a:gd name="connsiteY17" fmla="*/ 1011253 h 2264194"/>
                  <a:gd name="connsiteX18" fmla="*/ 601954 w 2264422"/>
                  <a:gd name="connsiteY18" fmla="*/ 1191647 h 2264194"/>
                  <a:gd name="connsiteX19" fmla="*/ 1214845 w 2264422"/>
                  <a:gd name="connsiteY19" fmla="*/ 1230303 h 2264194"/>
                  <a:gd name="connsiteX20" fmla="*/ 1046776 w 2264422"/>
                  <a:gd name="connsiteY20" fmla="*/ 1217418 h 2264194"/>
                  <a:gd name="connsiteX21" fmla="*/ 1061342 w 2264422"/>
                  <a:gd name="connsiteY21" fmla="*/ 1025819 h 2264194"/>
                  <a:gd name="connsiteX22" fmla="*/ 1229411 w 2264422"/>
                  <a:gd name="connsiteY22" fmla="*/ 1038705 h 2264194"/>
                  <a:gd name="connsiteX23" fmla="*/ 1214845 w 2264422"/>
                  <a:gd name="connsiteY23" fmla="*/ 1230303 h 2264194"/>
                  <a:gd name="connsiteX24" fmla="*/ 1125769 w 2264422"/>
                  <a:gd name="connsiteY24" fmla="*/ 405085 h 2264194"/>
                  <a:gd name="connsiteX25" fmla="*/ 1292717 w 2264422"/>
                  <a:gd name="connsiteY25" fmla="*/ 417970 h 2264194"/>
                  <a:gd name="connsiteX26" fmla="*/ 1284874 w 2264422"/>
                  <a:gd name="connsiteY26" fmla="*/ 604527 h 2264194"/>
                  <a:gd name="connsiteX27" fmla="*/ 1104480 w 2264422"/>
                  <a:gd name="connsiteY27" fmla="*/ 591081 h 2264194"/>
                  <a:gd name="connsiteX28" fmla="*/ 1125769 w 2264422"/>
                  <a:gd name="connsiteY28" fmla="*/ 405085 h 2264194"/>
                  <a:gd name="connsiteX29" fmla="*/ 1914572 w 2264422"/>
                  <a:gd name="connsiteY29" fmla="*/ 1284645 h 2264194"/>
                  <a:gd name="connsiteX30" fmla="*/ 1722973 w 2264422"/>
                  <a:gd name="connsiteY30" fmla="*/ 1270079 h 2264194"/>
                  <a:gd name="connsiteX31" fmla="*/ 1735859 w 2264422"/>
                  <a:gd name="connsiteY31" fmla="*/ 1102011 h 2264194"/>
                  <a:gd name="connsiteX32" fmla="*/ 1927457 w 2264422"/>
                  <a:gd name="connsiteY32" fmla="*/ 1116576 h 2264194"/>
                  <a:gd name="connsiteX33" fmla="*/ 1914572 w 2264422"/>
                  <a:gd name="connsiteY33" fmla="*/ 1284645 h 226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4422" h="2264194">
                    <a:moveTo>
                      <a:pt x="957140" y="85754"/>
                    </a:moveTo>
                    <a:lnTo>
                      <a:pt x="124079" y="802288"/>
                    </a:lnTo>
                    <a:cubicBezTo>
                      <a:pt x="-24942" y="930580"/>
                      <a:pt x="-42310" y="1157473"/>
                      <a:pt x="85983" y="1307054"/>
                    </a:cubicBezTo>
                    <a:lnTo>
                      <a:pt x="802516" y="2140116"/>
                    </a:lnTo>
                    <a:cubicBezTo>
                      <a:pt x="930809" y="2289137"/>
                      <a:pt x="1157702" y="2306504"/>
                      <a:pt x="1307283" y="2178211"/>
                    </a:cubicBezTo>
                    <a:lnTo>
                      <a:pt x="2140344" y="1461678"/>
                    </a:lnTo>
                    <a:cubicBezTo>
                      <a:pt x="2289365" y="1333385"/>
                      <a:pt x="2306732" y="1106492"/>
                      <a:pt x="2178440" y="956911"/>
                    </a:cubicBezTo>
                    <a:lnTo>
                      <a:pt x="1461907" y="123850"/>
                    </a:lnTo>
                    <a:cubicBezTo>
                      <a:pt x="1333614" y="-25171"/>
                      <a:pt x="1106721" y="-41978"/>
                      <a:pt x="957140" y="85754"/>
                    </a:cubicBezTo>
                    <a:close/>
                    <a:moveTo>
                      <a:pt x="1192996" y="1905380"/>
                    </a:moveTo>
                    <a:cubicBezTo>
                      <a:pt x="1137534" y="1959162"/>
                      <a:pt x="1047897" y="1952439"/>
                      <a:pt x="1001398" y="1890814"/>
                    </a:cubicBezTo>
                    <a:cubicBezTo>
                      <a:pt x="962742" y="1839833"/>
                      <a:pt x="968344" y="1767003"/>
                      <a:pt x="1014283" y="1722745"/>
                    </a:cubicBezTo>
                    <a:cubicBezTo>
                      <a:pt x="1069746" y="1668963"/>
                      <a:pt x="1159383" y="1675686"/>
                      <a:pt x="1205882" y="1737311"/>
                    </a:cubicBezTo>
                    <a:cubicBezTo>
                      <a:pt x="1243977" y="1787731"/>
                      <a:pt x="1238375" y="1860561"/>
                      <a:pt x="1192996" y="1905380"/>
                    </a:cubicBezTo>
                    <a:close/>
                    <a:moveTo>
                      <a:pt x="601954" y="1191647"/>
                    </a:moveTo>
                    <a:cubicBezTo>
                      <a:pt x="546491" y="1239827"/>
                      <a:pt x="460776" y="1230863"/>
                      <a:pt x="415958" y="1170919"/>
                    </a:cubicBezTo>
                    <a:cubicBezTo>
                      <a:pt x="377862" y="1120498"/>
                      <a:pt x="383465" y="1048229"/>
                      <a:pt x="428283" y="1003970"/>
                    </a:cubicBezTo>
                    <a:cubicBezTo>
                      <a:pt x="481505" y="951309"/>
                      <a:pt x="567220" y="955230"/>
                      <a:pt x="615400" y="1011253"/>
                    </a:cubicBezTo>
                    <a:cubicBezTo>
                      <a:pt x="661899" y="1065035"/>
                      <a:pt x="655736" y="1145708"/>
                      <a:pt x="601954" y="1191647"/>
                    </a:cubicBezTo>
                    <a:close/>
                    <a:moveTo>
                      <a:pt x="1214845" y="1230303"/>
                    </a:moveTo>
                    <a:cubicBezTo>
                      <a:pt x="1163864" y="1268399"/>
                      <a:pt x="1091035" y="1262796"/>
                      <a:pt x="1046776" y="1217418"/>
                    </a:cubicBezTo>
                    <a:cubicBezTo>
                      <a:pt x="992994" y="1161955"/>
                      <a:pt x="999717" y="1072318"/>
                      <a:pt x="1061342" y="1025819"/>
                    </a:cubicBezTo>
                    <a:cubicBezTo>
                      <a:pt x="1112323" y="987164"/>
                      <a:pt x="1185153" y="992766"/>
                      <a:pt x="1229411" y="1038705"/>
                    </a:cubicBezTo>
                    <a:cubicBezTo>
                      <a:pt x="1283753" y="1094167"/>
                      <a:pt x="1277031" y="1183804"/>
                      <a:pt x="1214845" y="1230303"/>
                    </a:cubicBezTo>
                    <a:close/>
                    <a:moveTo>
                      <a:pt x="1125769" y="405085"/>
                    </a:moveTo>
                    <a:cubicBezTo>
                      <a:pt x="1176190" y="367550"/>
                      <a:pt x="1248459" y="373152"/>
                      <a:pt x="1292717" y="417970"/>
                    </a:cubicBezTo>
                    <a:cubicBezTo>
                      <a:pt x="1345379" y="471192"/>
                      <a:pt x="1340897" y="556907"/>
                      <a:pt x="1284874" y="604527"/>
                    </a:cubicBezTo>
                    <a:cubicBezTo>
                      <a:pt x="1231092" y="650466"/>
                      <a:pt x="1150979" y="644303"/>
                      <a:pt x="1104480" y="591081"/>
                    </a:cubicBezTo>
                    <a:cubicBezTo>
                      <a:pt x="1056861" y="535058"/>
                      <a:pt x="1065824" y="449903"/>
                      <a:pt x="1125769" y="405085"/>
                    </a:cubicBezTo>
                    <a:close/>
                    <a:moveTo>
                      <a:pt x="1914572" y="1284645"/>
                    </a:moveTo>
                    <a:cubicBezTo>
                      <a:pt x="1859109" y="1338427"/>
                      <a:pt x="1769472" y="1331705"/>
                      <a:pt x="1722973" y="1270079"/>
                    </a:cubicBezTo>
                    <a:cubicBezTo>
                      <a:pt x="1684317" y="1219099"/>
                      <a:pt x="1689920" y="1146269"/>
                      <a:pt x="1735859" y="1102011"/>
                    </a:cubicBezTo>
                    <a:cubicBezTo>
                      <a:pt x="1791321" y="1048229"/>
                      <a:pt x="1880958" y="1054951"/>
                      <a:pt x="1927457" y="1116576"/>
                    </a:cubicBezTo>
                    <a:cubicBezTo>
                      <a:pt x="1965553" y="1167557"/>
                      <a:pt x="1959950" y="1240387"/>
                      <a:pt x="1914572" y="1284645"/>
                    </a:cubicBezTo>
                    <a:close/>
                  </a:path>
                </a:pathLst>
              </a:custGeom>
              <a:grpFill/>
              <a:ln w="5601"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268AA8D8-770C-4FDB-B2C2-F6DA5513DECF}"/>
                  </a:ext>
                </a:extLst>
              </p:cNvPr>
              <p:cNvSpPr/>
              <p:nvPr/>
            </p:nvSpPr>
            <p:spPr>
              <a:xfrm>
                <a:off x="6286918" y="5074086"/>
                <a:ext cx="2141349" cy="2141349"/>
              </a:xfrm>
              <a:custGeom>
                <a:avLst/>
                <a:gdLst>
                  <a:gd name="connsiteX0" fmla="*/ 1933708 w 2141349"/>
                  <a:gd name="connsiteY0" fmla="*/ 492799 h 2141349"/>
                  <a:gd name="connsiteX1" fmla="*/ 980758 w 2141349"/>
                  <a:gd name="connsiteY1" fmla="*/ 35651 h 2141349"/>
                  <a:gd name="connsiteX2" fmla="*/ 492798 w 2141349"/>
                  <a:gd name="connsiteY2" fmla="*/ 207642 h 2141349"/>
                  <a:gd name="connsiteX3" fmla="*/ 35651 w 2141349"/>
                  <a:gd name="connsiteY3" fmla="*/ 1160592 h 2141349"/>
                  <a:gd name="connsiteX4" fmla="*/ 207642 w 2141349"/>
                  <a:gd name="connsiteY4" fmla="*/ 1648552 h 2141349"/>
                  <a:gd name="connsiteX5" fmla="*/ 1160592 w 2141349"/>
                  <a:gd name="connsiteY5" fmla="*/ 2105699 h 2141349"/>
                  <a:gd name="connsiteX6" fmla="*/ 1648552 w 2141349"/>
                  <a:gd name="connsiteY6" fmla="*/ 1933708 h 2141349"/>
                  <a:gd name="connsiteX7" fmla="*/ 2105699 w 2141349"/>
                  <a:gd name="connsiteY7" fmla="*/ 980758 h 2141349"/>
                  <a:gd name="connsiteX8" fmla="*/ 1933708 w 2141349"/>
                  <a:gd name="connsiteY8" fmla="*/ 492799 h 2141349"/>
                  <a:gd name="connsiteX9" fmla="*/ 376271 w 2141349"/>
                  <a:gd name="connsiteY9" fmla="*/ 1374039 h 2141349"/>
                  <a:gd name="connsiteX10" fmla="*/ 297839 w 2141349"/>
                  <a:gd name="connsiteY10" fmla="*/ 1135942 h 2141349"/>
                  <a:gd name="connsiteX11" fmla="*/ 520250 w 2141349"/>
                  <a:gd name="connsiteY11" fmla="*/ 1058070 h 2141349"/>
                  <a:gd name="connsiteX12" fmla="*/ 607645 w 2141349"/>
                  <a:gd name="connsiteY12" fmla="*/ 1292246 h 2141349"/>
                  <a:gd name="connsiteX13" fmla="*/ 376271 w 2141349"/>
                  <a:gd name="connsiteY13" fmla="*/ 1374039 h 2141349"/>
                  <a:gd name="connsiteX14" fmla="*/ 762829 w 2141349"/>
                  <a:gd name="connsiteY14" fmla="*/ 567309 h 2141349"/>
                  <a:gd name="connsiteX15" fmla="*/ 684397 w 2141349"/>
                  <a:gd name="connsiteY15" fmla="*/ 329211 h 2141349"/>
                  <a:gd name="connsiteX16" fmla="*/ 906808 w 2141349"/>
                  <a:gd name="connsiteY16" fmla="*/ 251339 h 2141349"/>
                  <a:gd name="connsiteX17" fmla="*/ 994204 w 2141349"/>
                  <a:gd name="connsiteY17" fmla="*/ 485515 h 2141349"/>
                  <a:gd name="connsiteX18" fmla="*/ 762829 w 2141349"/>
                  <a:gd name="connsiteY18" fmla="*/ 567309 h 2141349"/>
                  <a:gd name="connsiteX19" fmla="*/ 1254150 w 2141349"/>
                  <a:gd name="connsiteY19" fmla="*/ 1794212 h 2141349"/>
                  <a:gd name="connsiteX20" fmla="*/ 1168435 w 2141349"/>
                  <a:gd name="connsiteY20" fmla="*/ 1550512 h 2141349"/>
                  <a:gd name="connsiteX21" fmla="*/ 1387485 w 2141349"/>
                  <a:gd name="connsiteY21" fmla="*/ 1473200 h 2141349"/>
                  <a:gd name="connsiteX22" fmla="*/ 1473200 w 2141349"/>
                  <a:gd name="connsiteY22" fmla="*/ 1716900 h 2141349"/>
                  <a:gd name="connsiteX23" fmla="*/ 1254150 w 2141349"/>
                  <a:gd name="connsiteY23" fmla="*/ 1794212 h 2141349"/>
                  <a:gd name="connsiteX24" fmla="*/ 1640709 w 2141349"/>
                  <a:gd name="connsiteY24" fmla="*/ 987481 h 2141349"/>
                  <a:gd name="connsiteX25" fmla="*/ 1554993 w 2141349"/>
                  <a:gd name="connsiteY25" fmla="*/ 743781 h 2141349"/>
                  <a:gd name="connsiteX26" fmla="*/ 1774043 w 2141349"/>
                  <a:gd name="connsiteY26" fmla="*/ 666470 h 2141349"/>
                  <a:gd name="connsiteX27" fmla="*/ 1859758 w 2141349"/>
                  <a:gd name="connsiteY27" fmla="*/ 910169 h 2141349"/>
                  <a:gd name="connsiteX28" fmla="*/ 1640709 w 2141349"/>
                  <a:gd name="connsiteY28" fmla="*/ 987481 h 214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41349" h="2141349">
                    <a:moveTo>
                      <a:pt x="1933708" y="492799"/>
                    </a:moveTo>
                    <a:lnTo>
                      <a:pt x="980758" y="35651"/>
                    </a:lnTo>
                    <a:cubicBezTo>
                      <a:pt x="799244" y="-51184"/>
                      <a:pt x="579634" y="26127"/>
                      <a:pt x="492798" y="207642"/>
                    </a:cubicBezTo>
                    <a:lnTo>
                      <a:pt x="35651" y="1160592"/>
                    </a:lnTo>
                    <a:cubicBezTo>
                      <a:pt x="-51184" y="1342106"/>
                      <a:pt x="26127" y="1561716"/>
                      <a:pt x="207642" y="1648552"/>
                    </a:cubicBezTo>
                    <a:lnTo>
                      <a:pt x="1160592" y="2105699"/>
                    </a:lnTo>
                    <a:cubicBezTo>
                      <a:pt x="1342106" y="2192535"/>
                      <a:pt x="1561716" y="2115223"/>
                      <a:pt x="1648552" y="1933708"/>
                    </a:cubicBezTo>
                    <a:lnTo>
                      <a:pt x="2105699" y="980758"/>
                    </a:lnTo>
                    <a:cubicBezTo>
                      <a:pt x="2192535" y="799244"/>
                      <a:pt x="2115223" y="579634"/>
                      <a:pt x="1933708" y="492799"/>
                    </a:cubicBezTo>
                    <a:close/>
                    <a:moveTo>
                      <a:pt x="376271" y="1374039"/>
                    </a:moveTo>
                    <a:cubicBezTo>
                      <a:pt x="287754" y="1331462"/>
                      <a:pt x="251339" y="1223898"/>
                      <a:pt x="297839" y="1135942"/>
                    </a:cubicBezTo>
                    <a:cubicBezTo>
                      <a:pt x="339856" y="1056389"/>
                      <a:pt x="437896" y="1022215"/>
                      <a:pt x="520250" y="1058070"/>
                    </a:cubicBezTo>
                    <a:cubicBezTo>
                      <a:pt x="611007" y="1097846"/>
                      <a:pt x="650223" y="1204290"/>
                      <a:pt x="607645" y="1292246"/>
                    </a:cubicBezTo>
                    <a:cubicBezTo>
                      <a:pt x="566749" y="1378521"/>
                      <a:pt x="463106" y="1415496"/>
                      <a:pt x="376271" y="1374039"/>
                    </a:cubicBezTo>
                    <a:close/>
                    <a:moveTo>
                      <a:pt x="762829" y="567309"/>
                    </a:moveTo>
                    <a:cubicBezTo>
                      <a:pt x="674313" y="524731"/>
                      <a:pt x="637898" y="417168"/>
                      <a:pt x="684397" y="329211"/>
                    </a:cubicBezTo>
                    <a:cubicBezTo>
                      <a:pt x="726414" y="249659"/>
                      <a:pt x="824454" y="215485"/>
                      <a:pt x="906808" y="251339"/>
                    </a:cubicBezTo>
                    <a:cubicBezTo>
                      <a:pt x="997565" y="291116"/>
                      <a:pt x="1036781" y="397560"/>
                      <a:pt x="994204" y="485515"/>
                    </a:cubicBezTo>
                    <a:cubicBezTo>
                      <a:pt x="953307" y="572351"/>
                      <a:pt x="849665" y="608766"/>
                      <a:pt x="762829" y="567309"/>
                    </a:cubicBezTo>
                    <a:close/>
                    <a:moveTo>
                      <a:pt x="1254150" y="1794212"/>
                    </a:moveTo>
                    <a:cubicBezTo>
                      <a:pt x="1158911" y="1754435"/>
                      <a:pt x="1119135" y="1641269"/>
                      <a:pt x="1168435" y="1550512"/>
                    </a:cubicBezTo>
                    <a:cubicBezTo>
                      <a:pt x="1210452" y="1472640"/>
                      <a:pt x="1306252" y="1439026"/>
                      <a:pt x="1387485" y="1473200"/>
                    </a:cubicBezTo>
                    <a:cubicBezTo>
                      <a:pt x="1482724" y="1512976"/>
                      <a:pt x="1522500" y="1626143"/>
                      <a:pt x="1473200" y="1716900"/>
                    </a:cubicBezTo>
                    <a:cubicBezTo>
                      <a:pt x="1431183" y="1794772"/>
                      <a:pt x="1335384" y="1828385"/>
                      <a:pt x="1254150" y="1794212"/>
                    </a:cubicBezTo>
                    <a:close/>
                    <a:moveTo>
                      <a:pt x="1640709" y="987481"/>
                    </a:moveTo>
                    <a:cubicBezTo>
                      <a:pt x="1545470" y="947705"/>
                      <a:pt x="1505693" y="834539"/>
                      <a:pt x="1554993" y="743781"/>
                    </a:cubicBezTo>
                    <a:cubicBezTo>
                      <a:pt x="1597010" y="665909"/>
                      <a:pt x="1692810" y="632295"/>
                      <a:pt x="1774043" y="666470"/>
                    </a:cubicBezTo>
                    <a:cubicBezTo>
                      <a:pt x="1869282" y="706246"/>
                      <a:pt x="1909058" y="819412"/>
                      <a:pt x="1859758" y="910169"/>
                    </a:cubicBezTo>
                    <a:cubicBezTo>
                      <a:pt x="1817741" y="988041"/>
                      <a:pt x="1721942" y="1021655"/>
                      <a:pt x="1640709" y="987481"/>
                    </a:cubicBezTo>
                    <a:close/>
                  </a:path>
                </a:pathLst>
              </a:custGeom>
              <a:grpFill/>
              <a:ln w="5601" cap="flat">
                <a:noFill/>
                <a:prstDash val="solid"/>
                <a:miter/>
              </a:ln>
            </p:spPr>
            <p:txBody>
              <a:bodyPr rtlCol="0" anchor="ctr"/>
              <a:lstStyle/>
              <a:p>
                <a:endParaRPr lang="LID4096"/>
              </a:p>
            </p:txBody>
          </p:sp>
        </p:grpSp>
      </p:grpSp>
      <p:sp>
        <p:nvSpPr>
          <p:cNvPr id="19" name="TextBox 18">
            <a:extLst>
              <a:ext uri="{FF2B5EF4-FFF2-40B4-BE49-F238E27FC236}">
                <a16:creationId xmlns:a16="http://schemas.microsoft.com/office/drawing/2014/main" id="{7C950368-119E-4B17-B714-EE27FFCD986C}"/>
              </a:ext>
            </a:extLst>
          </p:cNvPr>
          <p:cNvSpPr txBox="1"/>
          <p:nvPr/>
        </p:nvSpPr>
        <p:spPr>
          <a:xfrm>
            <a:off x="10868244" y="1338027"/>
            <a:ext cx="3618405" cy="707886"/>
          </a:xfrm>
          <a:prstGeom prst="rect">
            <a:avLst/>
          </a:prstGeom>
          <a:noFill/>
        </p:spPr>
        <p:txBody>
          <a:bodyPr wrap="square" rtlCol="0">
            <a:spAutoFit/>
          </a:bodyPr>
          <a:lstStyle/>
          <a:p>
            <a:r>
              <a:rPr lang="en-US" sz="4000">
                <a:solidFill>
                  <a:schemeClr val="accent1"/>
                </a:solidFill>
                <a:latin typeface="+mj-lt"/>
              </a:rPr>
              <a:t>Technology</a:t>
            </a:r>
          </a:p>
        </p:txBody>
      </p:sp>
      <p:sp>
        <p:nvSpPr>
          <p:cNvPr id="20" name="TextBox 19">
            <a:extLst>
              <a:ext uri="{FF2B5EF4-FFF2-40B4-BE49-F238E27FC236}">
                <a16:creationId xmlns:a16="http://schemas.microsoft.com/office/drawing/2014/main" id="{AC9B62D0-D7DA-442C-A031-53B8EC0AD3B7}"/>
              </a:ext>
            </a:extLst>
          </p:cNvPr>
          <p:cNvSpPr txBox="1"/>
          <p:nvPr/>
        </p:nvSpPr>
        <p:spPr>
          <a:xfrm>
            <a:off x="11367864" y="1943777"/>
            <a:ext cx="4036337" cy="2708434"/>
          </a:xfrm>
          <a:custGeom>
            <a:avLst/>
            <a:gdLst>
              <a:gd name="connsiteX0" fmla="*/ 0 w 3889704"/>
              <a:gd name="connsiteY0" fmla="*/ 0 h 2246769"/>
              <a:gd name="connsiteX1" fmla="*/ 3889704 w 3889704"/>
              <a:gd name="connsiteY1" fmla="*/ 0 h 2246769"/>
              <a:gd name="connsiteX2" fmla="*/ 3889704 w 3889704"/>
              <a:gd name="connsiteY2" fmla="*/ 2246769 h 2246769"/>
              <a:gd name="connsiteX3" fmla="*/ 0 w 3889704"/>
              <a:gd name="connsiteY3" fmla="*/ 2246769 h 2246769"/>
              <a:gd name="connsiteX4" fmla="*/ 0 w 3889704"/>
              <a:gd name="connsiteY4" fmla="*/ 0 h 2246769"/>
              <a:gd name="connsiteX0" fmla="*/ 88 w 3889792"/>
              <a:gd name="connsiteY0" fmla="*/ 0 h 2246769"/>
              <a:gd name="connsiteX1" fmla="*/ 3889792 w 3889792"/>
              <a:gd name="connsiteY1" fmla="*/ 0 h 2246769"/>
              <a:gd name="connsiteX2" fmla="*/ 3889792 w 3889792"/>
              <a:gd name="connsiteY2" fmla="*/ 2246769 h 2246769"/>
              <a:gd name="connsiteX3" fmla="*/ 88 w 3889792"/>
              <a:gd name="connsiteY3" fmla="*/ 2246769 h 2246769"/>
              <a:gd name="connsiteX4" fmla="*/ 356637 w 3889792"/>
              <a:gd name="connsiteY4" fmla="*/ 1106117 h 2246769"/>
              <a:gd name="connsiteX5" fmla="*/ 88 w 3889792"/>
              <a:gd name="connsiteY5"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9792" h="2246769">
                <a:moveTo>
                  <a:pt x="88" y="0"/>
                </a:moveTo>
                <a:lnTo>
                  <a:pt x="3889792" y="0"/>
                </a:lnTo>
                <a:lnTo>
                  <a:pt x="3889792" y="2246769"/>
                </a:lnTo>
                <a:lnTo>
                  <a:pt x="88" y="2246769"/>
                </a:lnTo>
                <a:cubicBezTo>
                  <a:pt x="-6568" y="1866552"/>
                  <a:pt x="363293" y="1486334"/>
                  <a:pt x="356637" y="1106117"/>
                </a:cubicBezTo>
                <a:lnTo>
                  <a:pt x="88" y="0"/>
                </a:lnTo>
                <a:close/>
              </a:path>
            </a:pathLst>
          </a:custGeom>
          <a:noFill/>
        </p:spPr>
        <p:txBody>
          <a:bodyPr wrap="square" rtlCol="0">
            <a:spAutoFit/>
          </a:bodyPr>
          <a:lstStyle/>
          <a:p>
            <a:pPr>
              <a:lnSpc>
                <a:spcPct val="150000"/>
              </a:lnSpc>
            </a:pPr>
            <a:r>
              <a:rPr lang="en-US" sz="2000">
                <a:solidFill>
                  <a:schemeClr val="tx2"/>
                </a:solidFill>
              </a:rPr>
              <a:t>(Robotic) Process Automation</a:t>
            </a:r>
          </a:p>
          <a:p>
            <a:pPr>
              <a:lnSpc>
                <a:spcPct val="150000"/>
              </a:lnSpc>
              <a:tabLst>
                <a:tab pos="174625" algn="l"/>
              </a:tabLst>
            </a:pPr>
            <a:r>
              <a:rPr lang="en-US" sz="2000">
                <a:solidFill>
                  <a:schemeClr val="tx2"/>
                </a:solidFill>
              </a:rPr>
              <a:t>	Data Management</a:t>
            </a:r>
          </a:p>
          <a:p>
            <a:pPr>
              <a:lnSpc>
                <a:spcPct val="150000"/>
              </a:lnSpc>
              <a:tabLst>
                <a:tab pos="268288" algn="l"/>
              </a:tabLst>
            </a:pPr>
            <a:r>
              <a:rPr lang="en-US" sz="2000">
                <a:solidFill>
                  <a:schemeClr val="tx2"/>
                </a:solidFill>
              </a:rPr>
              <a:t>	Data Migration	</a:t>
            </a:r>
          </a:p>
          <a:p>
            <a:pPr>
              <a:lnSpc>
                <a:spcPct val="150000"/>
              </a:lnSpc>
              <a:tabLst>
                <a:tab pos="268288" algn="l"/>
              </a:tabLst>
            </a:pPr>
            <a:r>
              <a:rPr lang="en-US" sz="2000">
                <a:solidFill>
                  <a:schemeClr val="tx2"/>
                </a:solidFill>
              </a:rPr>
              <a:t>	Custom Developments</a:t>
            </a:r>
          </a:p>
          <a:p>
            <a:pPr>
              <a:lnSpc>
                <a:spcPct val="150000"/>
              </a:lnSpc>
              <a:tabLst>
                <a:tab pos="174625" algn="l"/>
              </a:tabLst>
            </a:pPr>
            <a:r>
              <a:rPr lang="en-US" sz="2000">
                <a:solidFill>
                  <a:schemeClr val="tx2"/>
                </a:solidFill>
              </a:rPr>
              <a:t>	Finding the ‘Right Tool’</a:t>
            </a:r>
          </a:p>
          <a:p>
            <a:pPr marL="342900" indent="-342900">
              <a:buFont typeface="Arial" panose="020B0604020202020204" pitchFamily="34" charset="0"/>
              <a:buChar char="•"/>
            </a:pPr>
            <a:endParaRPr lang="uk-UA" sz="2000">
              <a:solidFill>
                <a:schemeClr val="tx2"/>
              </a:solidFill>
            </a:endParaRPr>
          </a:p>
        </p:txBody>
      </p:sp>
      <p:sp>
        <p:nvSpPr>
          <p:cNvPr id="28" name="TextBox 27">
            <a:extLst>
              <a:ext uri="{FF2B5EF4-FFF2-40B4-BE49-F238E27FC236}">
                <a16:creationId xmlns:a16="http://schemas.microsoft.com/office/drawing/2014/main" id="{DBDF41C5-25AA-494B-9AFF-E16A54C7DB52}"/>
              </a:ext>
            </a:extLst>
          </p:cNvPr>
          <p:cNvSpPr txBox="1"/>
          <p:nvPr/>
        </p:nvSpPr>
        <p:spPr>
          <a:xfrm>
            <a:off x="12844991" y="4828321"/>
            <a:ext cx="4114800" cy="707886"/>
          </a:xfrm>
          <a:prstGeom prst="rect">
            <a:avLst/>
          </a:prstGeom>
          <a:noFill/>
        </p:spPr>
        <p:txBody>
          <a:bodyPr wrap="square" rtlCol="0">
            <a:spAutoFit/>
          </a:bodyPr>
          <a:lstStyle/>
          <a:p>
            <a:r>
              <a:rPr lang="en-US" sz="4000">
                <a:solidFill>
                  <a:schemeClr val="accent1"/>
                </a:solidFill>
                <a:latin typeface="+mj-lt"/>
              </a:rPr>
              <a:t>People</a:t>
            </a:r>
          </a:p>
        </p:txBody>
      </p:sp>
      <p:sp>
        <p:nvSpPr>
          <p:cNvPr id="21" name="TextBox 20">
            <a:extLst>
              <a:ext uri="{FF2B5EF4-FFF2-40B4-BE49-F238E27FC236}">
                <a16:creationId xmlns:a16="http://schemas.microsoft.com/office/drawing/2014/main" id="{3EEA187B-5C25-42C1-8CC4-D2372B25D81C}"/>
              </a:ext>
            </a:extLst>
          </p:cNvPr>
          <p:cNvSpPr txBox="1"/>
          <p:nvPr/>
        </p:nvSpPr>
        <p:spPr>
          <a:xfrm>
            <a:off x="1644064" y="4938702"/>
            <a:ext cx="3618405" cy="707886"/>
          </a:xfrm>
          <a:prstGeom prst="rect">
            <a:avLst/>
          </a:prstGeom>
          <a:noFill/>
        </p:spPr>
        <p:txBody>
          <a:bodyPr wrap="square" rtlCol="0">
            <a:spAutoFit/>
          </a:bodyPr>
          <a:lstStyle/>
          <a:p>
            <a:pPr algn="r"/>
            <a:r>
              <a:rPr lang="en-US" sz="4000">
                <a:solidFill>
                  <a:schemeClr val="accent1"/>
                </a:solidFill>
                <a:latin typeface="+mj-lt"/>
              </a:rPr>
              <a:t>Numbers</a:t>
            </a:r>
            <a:endParaRPr lang="en-US" sz="3200">
              <a:solidFill>
                <a:schemeClr val="accent1"/>
              </a:solidFill>
              <a:latin typeface="+mj-lt"/>
            </a:endParaRPr>
          </a:p>
        </p:txBody>
      </p:sp>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p:txBody>
          <a:bodyPr/>
          <a:lstStyle/>
          <a:p>
            <a:r>
              <a:rPr lang="en-US" sz="2800"/>
              <a:t>AT THE INTESECTION OF TECHNOLOGY, NUMBERS AND PEOPLE</a:t>
            </a:r>
          </a:p>
        </p:txBody>
      </p:sp>
      <p:grpSp>
        <p:nvGrpSpPr>
          <p:cNvPr id="114" name="Group 113">
            <a:extLst>
              <a:ext uri="{FF2B5EF4-FFF2-40B4-BE49-F238E27FC236}">
                <a16:creationId xmlns:a16="http://schemas.microsoft.com/office/drawing/2014/main" id="{E8412A0F-CAC0-4F89-BD61-73555B64B646}"/>
              </a:ext>
            </a:extLst>
          </p:cNvPr>
          <p:cNvGrpSpPr/>
          <p:nvPr/>
        </p:nvGrpSpPr>
        <p:grpSpPr>
          <a:xfrm>
            <a:off x="8616267" y="5118855"/>
            <a:ext cx="1055466" cy="1055466"/>
            <a:chOff x="8616267" y="5118855"/>
            <a:chExt cx="1055466" cy="1055466"/>
          </a:xfrm>
        </p:grpSpPr>
        <p:sp>
          <p:nvSpPr>
            <p:cNvPr id="44" name="Oval 43">
              <a:extLst>
                <a:ext uri="{FF2B5EF4-FFF2-40B4-BE49-F238E27FC236}">
                  <a16:creationId xmlns:a16="http://schemas.microsoft.com/office/drawing/2014/main" id="{07B84C85-5EF8-4563-BA4D-F3906BDEEAB8}"/>
                </a:ext>
              </a:extLst>
            </p:cNvPr>
            <p:cNvSpPr/>
            <p:nvPr/>
          </p:nvSpPr>
          <p:spPr>
            <a:xfrm>
              <a:off x="8616267" y="5118855"/>
              <a:ext cx="1055466" cy="1055466"/>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grpSp>
          <p:nvGrpSpPr>
            <p:cNvPr id="88" name="Group 4">
              <a:extLst>
                <a:ext uri="{FF2B5EF4-FFF2-40B4-BE49-F238E27FC236}">
                  <a16:creationId xmlns:a16="http://schemas.microsoft.com/office/drawing/2014/main" id="{78A7B049-4BDE-46EF-80EF-05741D2F46AF}"/>
                </a:ext>
              </a:extLst>
            </p:cNvPr>
            <p:cNvGrpSpPr>
              <a:grpSpLocks noChangeAspect="1"/>
            </p:cNvGrpSpPr>
            <p:nvPr/>
          </p:nvGrpSpPr>
          <p:grpSpPr bwMode="auto">
            <a:xfrm>
              <a:off x="8652900" y="5403608"/>
              <a:ext cx="963010" cy="507685"/>
              <a:chOff x="985" y="859"/>
              <a:chExt cx="1637" cy="863"/>
            </a:xfrm>
            <a:solidFill>
              <a:schemeClr val="bg1"/>
            </a:solidFill>
          </p:grpSpPr>
          <p:sp>
            <p:nvSpPr>
              <p:cNvPr id="89" name="Freeform 5">
                <a:extLst>
                  <a:ext uri="{FF2B5EF4-FFF2-40B4-BE49-F238E27FC236}">
                    <a16:creationId xmlns:a16="http://schemas.microsoft.com/office/drawing/2014/main" id="{9C076E92-30F2-434B-937F-8E0A4BAC35E8}"/>
                  </a:ext>
                </a:extLst>
              </p:cNvPr>
              <p:cNvSpPr>
                <a:spLocks noEditPoints="1"/>
              </p:cNvSpPr>
              <p:nvPr/>
            </p:nvSpPr>
            <p:spPr bwMode="auto">
              <a:xfrm>
                <a:off x="1106" y="1055"/>
                <a:ext cx="139" cy="257"/>
              </a:xfrm>
              <a:custGeom>
                <a:avLst/>
                <a:gdLst>
                  <a:gd name="T0" fmla="*/ 618 w 2159"/>
                  <a:gd name="T1" fmla="*/ 2789 h 3968"/>
                  <a:gd name="T2" fmla="*/ 1502 w 2159"/>
                  <a:gd name="T3" fmla="*/ 2789 h 3968"/>
                  <a:gd name="T4" fmla="*/ 1054 w 2159"/>
                  <a:gd name="T5" fmla="*/ 499 h 3968"/>
                  <a:gd name="T6" fmla="*/ 618 w 2159"/>
                  <a:gd name="T7" fmla="*/ 2789 h 3968"/>
                  <a:gd name="T8" fmla="*/ 561 w 2159"/>
                  <a:gd name="T9" fmla="*/ 3169 h 3968"/>
                  <a:gd name="T10" fmla="*/ 408 w 2159"/>
                  <a:gd name="T11" fmla="*/ 3968 h 3968"/>
                  <a:gd name="T12" fmla="*/ 0 w 2159"/>
                  <a:gd name="T13" fmla="*/ 3968 h 3968"/>
                  <a:gd name="T14" fmla="*/ 759 w 2159"/>
                  <a:gd name="T15" fmla="*/ 0 h 3968"/>
                  <a:gd name="T16" fmla="*/ 1400 w 2159"/>
                  <a:gd name="T17" fmla="*/ 0 h 3968"/>
                  <a:gd name="T18" fmla="*/ 2159 w 2159"/>
                  <a:gd name="T19" fmla="*/ 3968 h 3968"/>
                  <a:gd name="T20" fmla="*/ 1717 w 2159"/>
                  <a:gd name="T21" fmla="*/ 3968 h 3968"/>
                  <a:gd name="T22" fmla="*/ 1564 w 2159"/>
                  <a:gd name="T23" fmla="*/ 3169 h 3968"/>
                  <a:gd name="T24" fmla="*/ 561 w 2159"/>
                  <a:gd name="T25" fmla="*/ 3169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9" h="3968">
                    <a:moveTo>
                      <a:pt x="618" y="2789"/>
                    </a:moveTo>
                    <a:lnTo>
                      <a:pt x="1502" y="2789"/>
                    </a:lnTo>
                    <a:lnTo>
                      <a:pt x="1054" y="499"/>
                    </a:lnTo>
                    <a:lnTo>
                      <a:pt x="618" y="2789"/>
                    </a:lnTo>
                    <a:close/>
                    <a:moveTo>
                      <a:pt x="561" y="3169"/>
                    </a:moveTo>
                    <a:lnTo>
                      <a:pt x="408" y="3968"/>
                    </a:lnTo>
                    <a:lnTo>
                      <a:pt x="0" y="3968"/>
                    </a:lnTo>
                    <a:lnTo>
                      <a:pt x="759" y="0"/>
                    </a:lnTo>
                    <a:lnTo>
                      <a:pt x="1400" y="0"/>
                    </a:lnTo>
                    <a:lnTo>
                      <a:pt x="2159" y="3968"/>
                    </a:lnTo>
                    <a:lnTo>
                      <a:pt x="1717" y="3968"/>
                    </a:lnTo>
                    <a:lnTo>
                      <a:pt x="1564" y="3169"/>
                    </a:lnTo>
                    <a:lnTo>
                      <a:pt x="561" y="3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0" name="Freeform 6">
                <a:extLst>
                  <a:ext uri="{FF2B5EF4-FFF2-40B4-BE49-F238E27FC236}">
                    <a16:creationId xmlns:a16="http://schemas.microsoft.com/office/drawing/2014/main" id="{E55EF55F-645A-45DF-9CA7-EBD48B0E41CA}"/>
                  </a:ext>
                </a:extLst>
              </p:cNvPr>
              <p:cNvSpPr>
                <a:spLocks/>
              </p:cNvSpPr>
              <p:nvPr/>
            </p:nvSpPr>
            <p:spPr bwMode="auto">
              <a:xfrm>
                <a:off x="1267" y="1055"/>
                <a:ext cx="115" cy="260"/>
              </a:xfrm>
              <a:custGeom>
                <a:avLst/>
                <a:gdLst>
                  <a:gd name="T0" fmla="*/ 436 w 1774"/>
                  <a:gd name="T1" fmla="*/ 3033 h 4013"/>
                  <a:gd name="T2" fmla="*/ 901 w 1774"/>
                  <a:gd name="T3" fmla="*/ 3605 h 4013"/>
                  <a:gd name="T4" fmla="*/ 1360 w 1774"/>
                  <a:gd name="T5" fmla="*/ 3033 h 4013"/>
                  <a:gd name="T6" fmla="*/ 1360 w 1774"/>
                  <a:gd name="T7" fmla="*/ 0 h 4013"/>
                  <a:gd name="T8" fmla="*/ 1774 w 1774"/>
                  <a:gd name="T9" fmla="*/ 0 h 4013"/>
                  <a:gd name="T10" fmla="*/ 1774 w 1774"/>
                  <a:gd name="T11" fmla="*/ 3010 h 4013"/>
                  <a:gd name="T12" fmla="*/ 884 w 1774"/>
                  <a:gd name="T13" fmla="*/ 4013 h 4013"/>
                  <a:gd name="T14" fmla="*/ 0 w 1774"/>
                  <a:gd name="T15" fmla="*/ 3010 h 4013"/>
                  <a:gd name="T16" fmla="*/ 0 w 1774"/>
                  <a:gd name="T17" fmla="*/ 0 h 4013"/>
                  <a:gd name="T18" fmla="*/ 436 w 1774"/>
                  <a:gd name="T19" fmla="*/ 0 h 4013"/>
                  <a:gd name="T20" fmla="*/ 436 w 1774"/>
                  <a:gd name="T21" fmla="*/ 3033 h 4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4" h="4013">
                    <a:moveTo>
                      <a:pt x="436" y="3033"/>
                    </a:moveTo>
                    <a:cubicBezTo>
                      <a:pt x="436" y="3390"/>
                      <a:pt x="578" y="3605"/>
                      <a:pt x="901" y="3605"/>
                    </a:cubicBezTo>
                    <a:cubicBezTo>
                      <a:pt x="1219" y="3605"/>
                      <a:pt x="1360" y="3390"/>
                      <a:pt x="1360" y="3033"/>
                    </a:cubicBezTo>
                    <a:lnTo>
                      <a:pt x="1360" y="0"/>
                    </a:lnTo>
                    <a:lnTo>
                      <a:pt x="1774" y="0"/>
                    </a:lnTo>
                    <a:lnTo>
                      <a:pt x="1774" y="3010"/>
                    </a:lnTo>
                    <a:cubicBezTo>
                      <a:pt x="1774" y="3611"/>
                      <a:pt x="1496" y="4013"/>
                      <a:pt x="884" y="4013"/>
                    </a:cubicBezTo>
                    <a:cubicBezTo>
                      <a:pt x="278" y="4013"/>
                      <a:pt x="0" y="3611"/>
                      <a:pt x="0" y="3010"/>
                    </a:cubicBezTo>
                    <a:lnTo>
                      <a:pt x="0" y="0"/>
                    </a:lnTo>
                    <a:lnTo>
                      <a:pt x="436" y="0"/>
                    </a:lnTo>
                    <a:lnTo>
                      <a:pt x="436" y="3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1" name="Freeform 7">
                <a:extLst>
                  <a:ext uri="{FF2B5EF4-FFF2-40B4-BE49-F238E27FC236}">
                    <a16:creationId xmlns:a16="http://schemas.microsoft.com/office/drawing/2014/main" id="{B15AFCD6-BC71-4647-B1BD-FB895126B5E7}"/>
                  </a:ext>
                </a:extLst>
              </p:cNvPr>
              <p:cNvSpPr>
                <a:spLocks/>
              </p:cNvSpPr>
              <p:nvPr/>
            </p:nvSpPr>
            <p:spPr bwMode="auto">
              <a:xfrm>
                <a:off x="1400" y="1055"/>
                <a:ext cx="123" cy="257"/>
              </a:xfrm>
              <a:custGeom>
                <a:avLst/>
                <a:gdLst>
                  <a:gd name="T0" fmla="*/ 732 w 1905"/>
                  <a:gd name="T1" fmla="*/ 3968 h 3968"/>
                  <a:gd name="T2" fmla="*/ 732 w 1905"/>
                  <a:gd name="T3" fmla="*/ 403 h 3968"/>
                  <a:gd name="T4" fmla="*/ 0 w 1905"/>
                  <a:gd name="T5" fmla="*/ 403 h 3968"/>
                  <a:gd name="T6" fmla="*/ 0 w 1905"/>
                  <a:gd name="T7" fmla="*/ 0 h 3968"/>
                  <a:gd name="T8" fmla="*/ 1905 w 1905"/>
                  <a:gd name="T9" fmla="*/ 0 h 3968"/>
                  <a:gd name="T10" fmla="*/ 1905 w 1905"/>
                  <a:gd name="T11" fmla="*/ 403 h 3968"/>
                  <a:gd name="T12" fmla="*/ 1174 w 1905"/>
                  <a:gd name="T13" fmla="*/ 403 h 3968"/>
                  <a:gd name="T14" fmla="*/ 1174 w 1905"/>
                  <a:gd name="T15" fmla="*/ 3968 h 3968"/>
                  <a:gd name="T16" fmla="*/ 732 w 1905"/>
                  <a:gd name="T17" fmla="*/ 3968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5" h="3968">
                    <a:moveTo>
                      <a:pt x="732" y="3968"/>
                    </a:moveTo>
                    <a:lnTo>
                      <a:pt x="732" y="403"/>
                    </a:lnTo>
                    <a:lnTo>
                      <a:pt x="0" y="403"/>
                    </a:lnTo>
                    <a:lnTo>
                      <a:pt x="0" y="0"/>
                    </a:lnTo>
                    <a:lnTo>
                      <a:pt x="1905" y="0"/>
                    </a:lnTo>
                    <a:lnTo>
                      <a:pt x="1905" y="403"/>
                    </a:lnTo>
                    <a:lnTo>
                      <a:pt x="1174" y="403"/>
                    </a:lnTo>
                    <a:lnTo>
                      <a:pt x="1174" y="3968"/>
                    </a:lnTo>
                    <a:lnTo>
                      <a:pt x="732" y="39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2" name="Freeform 8">
                <a:extLst>
                  <a:ext uri="{FF2B5EF4-FFF2-40B4-BE49-F238E27FC236}">
                    <a16:creationId xmlns:a16="http://schemas.microsoft.com/office/drawing/2014/main" id="{7394531C-76DC-44EA-88E7-A9E8F98ACA25}"/>
                  </a:ext>
                </a:extLst>
              </p:cNvPr>
              <p:cNvSpPr>
                <a:spLocks noEditPoints="1"/>
              </p:cNvSpPr>
              <p:nvPr/>
            </p:nvSpPr>
            <p:spPr bwMode="auto">
              <a:xfrm>
                <a:off x="1541" y="1052"/>
                <a:ext cx="118" cy="263"/>
              </a:xfrm>
              <a:custGeom>
                <a:avLst/>
                <a:gdLst>
                  <a:gd name="T0" fmla="*/ 436 w 1819"/>
                  <a:gd name="T1" fmla="*/ 3072 h 4047"/>
                  <a:gd name="T2" fmla="*/ 907 w 1819"/>
                  <a:gd name="T3" fmla="*/ 3644 h 4047"/>
                  <a:gd name="T4" fmla="*/ 1377 w 1819"/>
                  <a:gd name="T5" fmla="*/ 3072 h 4047"/>
                  <a:gd name="T6" fmla="*/ 1377 w 1819"/>
                  <a:gd name="T7" fmla="*/ 974 h 4047"/>
                  <a:gd name="T8" fmla="*/ 907 w 1819"/>
                  <a:gd name="T9" fmla="*/ 402 h 4047"/>
                  <a:gd name="T10" fmla="*/ 436 w 1819"/>
                  <a:gd name="T11" fmla="*/ 974 h 4047"/>
                  <a:gd name="T12" fmla="*/ 436 w 1819"/>
                  <a:gd name="T13" fmla="*/ 3072 h 4047"/>
                  <a:gd name="T14" fmla="*/ 0 w 1819"/>
                  <a:gd name="T15" fmla="*/ 997 h 4047"/>
                  <a:gd name="T16" fmla="*/ 907 w 1819"/>
                  <a:gd name="T17" fmla="*/ 0 h 4047"/>
                  <a:gd name="T18" fmla="*/ 1819 w 1819"/>
                  <a:gd name="T19" fmla="*/ 997 h 4047"/>
                  <a:gd name="T20" fmla="*/ 1819 w 1819"/>
                  <a:gd name="T21" fmla="*/ 3049 h 4047"/>
                  <a:gd name="T22" fmla="*/ 907 w 1819"/>
                  <a:gd name="T23" fmla="*/ 4047 h 4047"/>
                  <a:gd name="T24" fmla="*/ 0 w 1819"/>
                  <a:gd name="T25" fmla="*/ 3049 h 4047"/>
                  <a:gd name="T26" fmla="*/ 0 w 1819"/>
                  <a:gd name="T27" fmla="*/ 997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9" h="4047">
                    <a:moveTo>
                      <a:pt x="436" y="3072"/>
                    </a:moveTo>
                    <a:cubicBezTo>
                      <a:pt x="436" y="3434"/>
                      <a:pt x="589" y="3644"/>
                      <a:pt x="907" y="3644"/>
                    </a:cubicBezTo>
                    <a:cubicBezTo>
                      <a:pt x="1230" y="3644"/>
                      <a:pt x="1377" y="3434"/>
                      <a:pt x="1377" y="3072"/>
                    </a:cubicBezTo>
                    <a:lnTo>
                      <a:pt x="1377" y="974"/>
                    </a:lnTo>
                    <a:cubicBezTo>
                      <a:pt x="1377" y="617"/>
                      <a:pt x="1230" y="402"/>
                      <a:pt x="907" y="402"/>
                    </a:cubicBezTo>
                    <a:cubicBezTo>
                      <a:pt x="589" y="402"/>
                      <a:pt x="436" y="617"/>
                      <a:pt x="436" y="974"/>
                    </a:cubicBezTo>
                    <a:lnTo>
                      <a:pt x="436" y="3072"/>
                    </a:lnTo>
                    <a:close/>
                    <a:moveTo>
                      <a:pt x="0" y="997"/>
                    </a:moveTo>
                    <a:cubicBezTo>
                      <a:pt x="0" y="391"/>
                      <a:pt x="300" y="0"/>
                      <a:pt x="907" y="0"/>
                    </a:cubicBezTo>
                    <a:cubicBezTo>
                      <a:pt x="1519" y="0"/>
                      <a:pt x="1819" y="391"/>
                      <a:pt x="1819" y="997"/>
                    </a:cubicBezTo>
                    <a:lnTo>
                      <a:pt x="1819" y="3049"/>
                    </a:lnTo>
                    <a:cubicBezTo>
                      <a:pt x="1819" y="3650"/>
                      <a:pt x="1519" y="4047"/>
                      <a:pt x="907" y="4047"/>
                    </a:cubicBezTo>
                    <a:cubicBezTo>
                      <a:pt x="300" y="4047"/>
                      <a:pt x="0" y="3650"/>
                      <a:pt x="0" y="3049"/>
                    </a:cubicBezTo>
                    <a:lnTo>
                      <a:pt x="0" y="9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3" name="Freeform 9">
                <a:extLst>
                  <a:ext uri="{FF2B5EF4-FFF2-40B4-BE49-F238E27FC236}">
                    <a16:creationId xmlns:a16="http://schemas.microsoft.com/office/drawing/2014/main" id="{589B30CF-4603-4B3C-A6C3-2963935D5632}"/>
                  </a:ext>
                </a:extLst>
              </p:cNvPr>
              <p:cNvSpPr>
                <a:spLocks/>
              </p:cNvSpPr>
              <p:nvPr/>
            </p:nvSpPr>
            <p:spPr bwMode="auto">
              <a:xfrm>
                <a:off x="1685" y="1055"/>
                <a:ext cx="163" cy="257"/>
              </a:xfrm>
              <a:custGeom>
                <a:avLst/>
                <a:gdLst>
                  <a:gd name="T0" fmla="*/ 1468 w 2517"/>
                  <a:gd name="T1" fmla="*/ 3962 h 3968"/>
                  <a:gd name="T2" fmla="*/ 1043 w 2517"/>
                  <a:gd name="T3" fmla="*/ 3962 h 3968"/>
                  <a:gd name="T4" fmla="*/ 385 w 2517"/>
                  <a:gd name="T5" fmla="*/ 805 h 3968"/>
                  <a:gd name="T6" fmla="*/ 385 w 2517"/>
                  <a:gd name="T7" fmla="*/ 3968 h 3968"/>
                  <a:gd name="T8" fmla="*/ 0 w 2517"/>
                  <a:gd name="T9" fmla="*/ 3968 h 3968"/>
                  <a:gd name="T10" fmla="*/ 0 w 2517"/>
                  <a:gd name="T11" fmla="*/ 0 h 3968"/>
                  <a:gd name="T12" fmla="*/ 618 w 2517"/>
                  <a:gd name="T13" fmla="*/ 0 h 3968"/>
                  <a:gd name="T14" fmla="*/ 1270 w 2517"/>
                  <a:gd name="T15" fmla="*/ 3169 h 3968"/>
                  <a:gd name="T16" fmla="*/ 1899 w 2517"/>
                  <a:gd name="T17" fmla="*/ 0 h 3968"/>
                  <a:gd name="T18" fmla="*/ 2517 w 2517"/>
                  <a:gd name="T19" fmla="*/ 0 h 3968"/>
                  <a:gd name="T20" fmla="*/ 2517 w 2517"/>
                  <a:gd name="T21" fmla="*/ 3968 h 3968"/>
                  <a:gd name="T22" fmla="*/ 2097 w 2517"/>
                  <a:gd name="T23" fmla="*/ 3968 h 3968"/>
                  <a:gd name="T24" fmla="*/ 2097 w 2517"/>
                  <a:gd name="T25" fmla="*/ 777 h 3968"/>
                  <a:gd name="T26" fmla="*/ 1468 w 2517"/>
                  <a:gd name="T27" fmla="*/ 3962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7" h="3968">
                    <a:moveTo>
                      <a:pt x="1468" y="3962"/>
                    </a:moveTo>
                    <a:lnTo>
                      <a:pt x="1043" y="3962"/>
                    </a:lnTo>
                    <a:lnTo>
                      <a:pt x="385" y="805"/>
                    </a:lnTo>
                    <a:lnTo>
                      <a:pt x="385" y="3968"/>
                    </a:lnTo>
                    <a:lnTo>
                      <a:pt x="0" y="3968"/>
                    </a:lnTo>
                    <a:lnTo>
                      <a:pt x="0" y="0"/>
                    </a:lnTo>
                    <a:lnTo>
                      <a:pt x="618" y="0"/>
                    </a:lnTo>
                    <a:lnTo>
                      <a:pt x="1270" y="3169"/>
                    </a:lnTo>
                    <a:lnTo>
                      <a:pt x="1899" y="0"/>
                    </a:lnTo>
                    <a:lnTo>
                      <a:pt x="2517" y="0"/>
                    </a:lnTo>
                    <a:lnTo>
                      <a:pt x="2517" y="3968"/>
                    </a:lnTo>
                    <a:lnTo>
                      <a:pt x="2097" y="3968"/>
                    </a:lnTo>
                    <a:lnTo>
                      <a:pt x="2097" y="777"/>
                    </a:lnTo>
                    <a:lnTo>
                      <a:pt x="1468" y="3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4" name="Freeform 10">
                <a:extLst>
                  <a:ext uri="{FF2B5EF4-FFF2-40B4-BE49-F238E27FC236}">
                    <a16:creationId xmlns:a16="http://schemas.microsoft.com/office/drawing/2014/main" id="{93CD9B3A-9430-4858-8009-37F6DECEDA5C}"/>
                  </a:ext>
                </a:extLst>
              </p:cNvPr>
              <p:cNvSpPr>
                <a:spLocks noEditPoints="1"/>
              </p:cNvSpPr>
              <p:nvPr/>
            </p:nvSpPr>
            <p:spPr bwMode="auto">
              <a:xfrm>
                <a:off x="1870" y="1055"/>
                <a:ext cx="140" cy="257"/>
              </a:xfrm>
              <a:custGeom>
                <a:avLst/>
                <a:gdLst>
                  <a:gd name="T0" fmla="*/ 617 w 2159"/>
                  <a:gd name="T1" fmla="*/ 2789 h 3968"/>
                  <a:gd name="T2" fmla="*/ 1502 w 2159"/>
                  <a:gd name="T3" fmla="*/ 2789 h 3968"/>
                  <a:gd name="T4" fmla="*/ 1054 w 2159"/>
                  <a:gd name="T5" fmla="*/ 499 h 3968"/>
                  <a:gd name="T6" fmla="*/ 617 w 2159"/>
                  <a:gd name="T7" fmla="*/ 2789 h 3968"/>
                  <a:gd name="T8" fmla="*/ 561 w 2159"/>
                  <a:gd name="T9" fmla="*/ 3169 h 3968"/>
                  <a:gd name="T10" fmla="*/ 408 w 2159"/>
                  <a:gd name="T11" fmla="*/ 3968 h 3968"/>
                  <a:gd name="T12" fmla="*/ 0 w 2159"/>
                  <a:gd name="T13" fmla="*/ 3968 h 3968"/>
                  <a:gd name="T14" fmla="*/ 759 w 2159"/>
                  <a:gd name="T15" fmla="*/ 0 h 3968"/>
                  <a:gd name="T16" fmla="*/ 1400 w 2159"/>
                  <a:gd name="T17" fmla="*/ 0 h 3968"/>
                  <a:gd name="T18" fmla="*/ 2159 w 2159"/>
                  <a:gd name="T19" fmla="*/ 3968 h 3968"/>
                  <a:gd name="T20" fmla="*/ 1717 w 2159"/>
                  <a:gd name="T21" fmla="*/ 3968 h 3968"/>
                  <a:gd name="T22" fmla="*/ 1564 w 2159"/>
                  <a:gd name="T23" fmla="*/ 3169 h 3968"/>
                  <a:gd name="T24" fmla="*/ 561 w 2159"/>
                  <a:gd name="T25" fmla="*/ 3169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9" h="3968">
                    <a:moveTo>
                      <a:pt x="617" y="2789"/>
                    </a:moveTo>
                    <a:lnTo>
                      <a:pt x="1502" y="2789"/>
                    </a:lnTo>
                    <a:lnTo>
                      <a:pt x="1054" y="499"/>
                    </a:lnTo>
                    <a:lnTo>
                      <a:pt x="617" y="2789"/>
                    </a:lnTo>
                    <a:close/>
                    <a:moveTo>
                      <a:pt x="561" y="3169"/>
                    </a:moveTo>
                    <a:lnTo>
                      <a:pt x="408" y="3968"/>
                    </a:lnTo>
                    <a:lnTo>
                      <a:pt x="0" y="3968"/>
                    </a:lnTo>
                    <a:lnTo>
                      <a:pt x="759" y="0"/>
                    </a:lnTo>
                    <a:lnTo>
                      <a:pt x="1400" y="0"/>
                    </a:lnTo>
                    <a:lnTo>
                      <a:pt x="2159" y="3968"/>
                    </a:lnTo>
                    <a:lnTo>
                      <a:pt x="1717" y="3968"/>
                    </a:lnTo>
                    <a:lnTo>
                      <a:pt x="1564" y="3169"/>
                    </a:lnTo>
                    <a:lnTo>
                      <a:pt x="561" y="3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5" name="Freeform 11">
                <a:extLst>
                  <a:ext uri="{FF2B5EF4-FFF2-40B4-BE49-F238E27FC236}">
                    <a16:creationId xmlns:a16="http://schemas.microsoft.com/office/drawing/2014/main" id="{1FCC5B32-1754-447B-8D06-845F782DC5FF}"/>
                  </a:ext>
                </a:extLst>
              </p:cNvPr>
              <p:cNvSpPr>
                <a:spLocks/>
              </p:cNvSpPr>
              <p:nvPr/>
            </p:nvSpPr>
            <p:spPr bwMode="auto">
              <a:xfrm>
                <a:off x="2023" y="1055"/>
                <a:ext cx="123" cy="257"/>
              </a:xfrm>
              <a:custGeom>
                <a:avLst/>
                <a:gdLst>
                  <a:gd name="T0" fmla="*/ 731 w 1904"/>
                  <a:gd name="T1" fmla="*/ 3968 h 3968"/>
                  <a:gd name="T2" fmla="*/ 731 w 1904"/>
                  <a:gd name="T3" fmla="*/ 403 h 3968"/>
                  <a:gd name="T4" fmla="*/ 0 w 1904"/>
                  <a:gd name="T5" fmla="*/ 403 h 3968"/>
                  <a:gd name="T6" fmla="*/ 0 w 1904"/>
                  <a:gd name="T7" fmla="*/ 0 h 3968"/>
                  <a:gd name="T8" fmla="*/ 1904 w 1904"/>
                  <a:gd name="T9" fmla="*/ 0 h 3968"/>
                  <a:gd name="T10" fmla="*/ 1904 w 1904"/>
                  <a:gd name="T11" fmla="*/ 403 h 3968"/>
                  <a:gd name="T12" fmla="*/ 1173 w 1904"/>
                  <a:gd name="T13" fmla="*/ 403 h 3968"/>
                  <a:gd name="T14" fmla="*/ 1173 w 1904"/>
                  <a:gd name="T15" fmla="*/ 3968 h 3968"/>
                  <a:gd name="T16" fmla="*/ 731 w 1904"/>
                  <a:gd name="T17" fmla="*/ 3968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 h="3968">
                    <a:moveTo>
                      <a:pt x="731" y="3968"/>
                    </a:moveTo>
                    <a:lnTo>
                      <a:pt x="731" y="403"/>
                    </a:lnTo>
                    <a:lnTo>
                      <a:pt x="0" y="403"/>
                    </a:lnTo>
                    <a:lnTo>
                      <a:pt x="0" y="0"/>
                    </a:lnTo>
                    <a:lnTo>
                      <a:pt x="1904" y="0"/>
                    </a:lnTo>
                    <a:lnTo>
                      <a:pt x="1904" y="403"/>
                    </a:lnTo>
                    <a:lnTo>
                      <a:pt x="1173" y="403"/>
                    </a:lnTo>
                    <a:lnTo>
                      <a:pt x="1173" y="3968"/>
                    </a:lnTo>
                    <a:lnTo>
                      <a:pt x="731" y="39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6" name="Rectangle 12">
                <a:extLst>
                  <a:ext uri="{FF2B5EF4-FFF2-40B4-BE49-F238E27FC236}">
                    <a16:creationId xmlns:a16="http://schemas.microsoft.com/office/drawing/2014/main" id="{3B1051A1-A438-4C84-BCA8-5E8912491992}"/>
                  </a:ext>
                </a:extLst>
              </p:cNvPr>
              <p:cNvSpPr>
                <a:spLocks noChangeArrowheads="1"/>
              </p:cNvSpPr>
              <p:nvPr/>
            </p:nvSpPr>
            <p:spPr bwMode="auto">
              <a:xfrm>
                <a:off x="2166" y="1055"/>
                <a:ext cx="29" cy="2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7" name="Freeform 13">
                <a:extLst>
                  <a:ext uri="{FF2B5EF4-FFF2-40B4-BE49-F238E27FC236}">
                    <a16:creationId xmlns:a16="http://schemas.microsoft.com/office/drawing/2014/main" id="{9764E570-5FD7-4485-92AF-69581E4F2188}"/>
                  </a:ext>
                </a:extLst>
              </p:cNvPr>
              <p:cNvSpPr>
                <a:spLocks noEditPoints="1"/>
              </p:cNvSpPr>
              <p:nvPr/>
            </p:nvSpPr>
            <p:spPr bwMode="auto">
              <a:xfrm>
                <a:off x="2222" y="1052"/>
                <a:ext cx="118" cy="263"/>
              </a:xfrm>
              <a:custGeom>
                <a:avLst/>
                <a:gdLst>
                  <a:gd name="T0" fmla="*/ 436 w 1819"/>
                  <a:gd name="T1" fmla="*/ 3072 h 4047"/>
                  <a:gd name="T2" fmla="*/ 907 w 1819"/>
                  <a:gd name="T3" fmla="*/ 3644 h 4047"/>
                  <a:gd name="T4" fmla="*/ 1377 w 1819"/>
                  <a:gd name="T5" fmla="*/ 3072 h 4047"/>
                  <a:gd name="T6" fmla="*/ 1377 w 1819"/>
                  <a:gd name="T7" fmla="*/ 974 h 4047"/>
                  <a:gd name="T8" fmla="*/ 907 w 1819"/>
                  <a:gd name="T9" fmla="*/ 402 h 4047"/>
                  <a:gd name="T10" fmla="*/ 436 w 1819"/>
                  <a:gd name="T11" fmla="*/ 974 h 4047"/>
                  <a:gd name="T12" fmla="*/ 436 w 1819"/>
                  <a:gd name="T13" fmla="*/ 3072 h 4047"/>
                  <a:gd name="T14" fmla="*/ 0 w 1819"/>
                  <a:gd name="T15" fmla="*/ 997 h 4047"/>
                  <a:gd name="T16" fmla="*/ 907 w 1819"/>
                  <a:gd name="T17" fmla="*/ 0 h 4047"/>
                  <a:gd name="T18" fmla="*/ 1819 w 1819"/>
                  <a:gd name="T19" fmla="*/ 997 h 4047"/>
                  <a:gd name="T20" fmla="*/ 1819 w 1819"/>
                  <a:gd name="T21" fmla="*/ 3049 h 4047"/>
                  <a:gd name="T22" fmla="*/ 907 w 1819"/>
                  <a:gd name="T23" fmla="*/ 4047 h 4047"/>
                  <a:gd name="T24" fmla="*/ 0 w 1819"/>
                  <a:gd name="T25" fmla="*/ 3049 h 4047"/>
                  <a:gd name="T26" fmla="*/ 0 w 1819"/>
                  <a:gd name="T27" fmla="*/ 997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9" h="4047">
                    <a:moveTo>
                      <a:pt x="436" y="3072"/>
                    </a:moveTo>
                    <a:cubicBezTo>
                      <a:pt x="436" y="3434"/>
                      <a:pt x="589" y="3644"/>
                      <a:pt x="907" y="3644"/>
                    </a:cubicBezTo>
                    <a:cubicBezTo>
                      <a:pt x="1230" y="3644"/>
                      <a:pt x="1377" y="3434"/>
                      <a:pt x="1377" y="3072"/>
                    </a:cubicBezTo>
                    <a:lnTo>
                      <a:pt x="1377" y="974"/>
                    </a:lnTo>
                    <a:cubicBezTo>
                      <a:pt x="1377" y="617"/>
                      <a:pt x="1230" y="402"/>
                      <a:pt x="907" y="402"/>
                    </a:cubicBezTo>
                    <a:cubicBezTo>
                      <a:pt x="589" y="402"/>
                      <a:pt x="436" y="617"/>
                      <a:pt x="436" y="974"/>
                    </a:cubicBezTo>
                    <a:lnTo>
                      <a:pt x="436" y="3072"/>
                    </a:lnTo>
                    <a:close/>
                    <a:moveTo>
                      <a:pt x="0" y="997"/>
                    </a:moveTo>
                    <a:cubicBezTo>
                      <a:pt x="0" y="391"/>
                      <a:pt x="300" y="0"/>
                      <a:pt x="907" y="0"/>
                    </a:cubicBezTo>
                    <a:cubicBezTo>
                      <a:pt x="1519" y="0"/>
                      <a:pt x="1819" y="391"/>
                      <a:pt x="1819" y="997"/>
                    </a:cubicBezTo>
                    <a:lnTo>
                      <a:pt x="1819" y="3049"/>
                    </a:lnTo>
                    <a:cubicBezTo>
                      <a:pt x="1819" y="3650"/>
                      <a:pt x="1519" y="4047"/>
                      <a:pt x="907" y="4047"/>
                    </a:cubicBezTo>
                    <a:cubicBezTo>
                      <a:pt x="300" y="4047"/>
                      <a:pt x="0" y="3650"/>
                      <a:pt x="0" y="3049"/>
                    </a:cubicBezTo>
                    <a:lnTo>
                      <a:pt x="0" y="9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8" name="Freeform 14">
                <a:extLst>
                  <a:ext uri="{FF2B5EF4-FFF2-40B4-BE49-F238E27FC236}">
                    <a16:creationId xmlns:a16="http://schemas.microsoft.com/office/drawing/2014/main" id="{AA30E6F5-C674-46E8-A4C1-B6C1928AF6DB}"/>
                  </a:ext>
                </a:extLst>
              </p:cNvPr>
              <p:cNvSpPr>
                <a:spLocks/>
              </p:cNvSpPr>
              <p:nvPr/>
            </p:nvSpPr>
            <p:spPr bwMode="auto">
              <a:xfrm>
                <a:off x="2366" y="1055"/>
                <a:ext cx="121" cy="257"/>
              </a:xfrm>
              <a:custGeom>
                <a:avLst/>
                <a:gdLst>
                  <a:gd name="T0" fmla="*/ 397 w 1870"/>
                  <a:gd name="T1" fmla="*/ 3968 h 3968"/>
                  <a:gd name="T2" fmla="*/ 0 w 1870"/>
                  <a:gd name="T3" fmla="*/ 3968 h 3968"/>
                  <a:gd name="T4" fmla="*/ 0 w 1870"/>
                  <a:gd name="T5" fmla="*/ 0 h 3968"/>
                  <a:gd name="T6" fmla="*/ 561 w 1870"/>
                  <a:gd name="T7" fmla="*/ 0 h 3968"/>
                  <a:gd name="T8" fmla="*/ 1479 w 1870"/>
                  <a:gd name="T9" fmla="*/ 2868 h 3968"/>
                  <a:gd name="T10" fmla="*/ 1479 w 1870"/>
                  <a:gd name="T11" fmla="*/ 0 h 3968"/>
                  <a:gd name="T12" fmla="*/ 1870 w 1870"/>
                  <a:gd name="T13" fmla="*/ 0 h 3968"/>
                  <a:gd name="T14" fmla="*/ 1870 w 1870"/>
                  <a:gd name="T15" fmla="*/ 3968 h 3968"/>
                  <a:gd name="T16" fmla="*/ 1411 w 1870"/>
                  <a:gd name="T17" fmla="*/ 3968 h 3968"/>
                  <a:gd name="T18" fmla="*/ 397 w 1870"/>
                  <a:gd name="T19" fmla="*/ 760 h 3968"/>
                  <a:gd name="T20" fmla="*/ 397 w 1870"/>
                  <a:gd name="T21" fmla="*/ 3968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0" h="3968">
                    <a:moveTo>
                      <a:pt x="397" y="3968"/>
                    </a:moveTo>
                    <a:lnTo>
                      <a:pt x="0" y="3968"/>
                    </a:lnTo>
                    <a:lnTo>
                      <a:pt x="0" y="0"/>
                    </a:lnTo>
                    <a:lnTo>
                      <a:pt x="561" y="0"/>
                    </a:lnTo>
                    <a:lnTo>
                      <a:pt x="1479" y="2868"/>
                    </a:lnTo>
                    <a:lnTo>
                      <a:pt x="1479" y="0"/>
                    </a:lnTo>
                    <a:lnTo>
                      <a:pt x="1870" y="0"/>
                    </a:lnTo>
                    <a:lnTo>
                      <a:pt x="1870" y="3968"/>
                    </a:lnTo>
                    <a:lnTo>
                      <a:pt x="1411" y="3968"/>
                    </a:lnTo>
                    <a:lnTo>
                      <a:pt x="397" y="760"/>
                    </a:lnTo>
                    <a:lnTo>
                      <a:pt x="397" y="39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99" name="Freeform 15">
                <a:extLst>
                  <a:ext uri="{FF2B5EF4-FFF2-40B4-BE49-F238E27FC236}">
                    <a16:creationId xmlns:a16="http://schemas.microsoft.com/office/drawing/2014/main" id="{2B5A4123-D850-4BBC-B329-C5AC6E8C9652}"/>
                  </a:ext>
                </a:extLst>
              </p:cNvPr>
              <p:cNvSpPr>
                <a:spLocks noEditPoints="1"/>
              </p:cNvSpPr>
              <p:nvPr/>
            </p:nvSpPr>
            <p:spPr bwMode="auto">
              <a:xfrm>
                <a:off x="1100" y="1347"/>
                <a:ext cx="148" cy="174"/>
              </a:xfrm>
              <a:custGeom>
                <a:avLst/>
                <a:gdLst>
                  <a:gd name="T0" fmla="*/ 1815 w 2299"/>
                  <a:gd name="T1" fmla="*/ 1944 h 2692"/>
                  <a:gd name="T2" fmla="*/ 1345 w 2299"/>
                  <a:gd name="T3" fmla="*/ 1340 h 2692"/>
                  <a:gd name="T4" fmla="*/ 834 w 2299"/>
                  <a:gd name="T5" fmla="*/ 1305 h 2692"/>
                  <a:gd name="T6" fmla="*/ 834 w 2299"/>
                  <a:gd name="T7" fmla="*/ 2459 h 2692"/>
                  <a:gd name="T8" fmla="*/ 862 w 2299"/>
                  <a:gd name="T9" fmla="*/ 2587 h 2692"/>
                  <a:gd name="T10" fmla="*/ 1120 w 2299"/>
                  <a:gd name="T11" fmla="*/ 2614 h 2692"/>
                  <a:gd name="T12" fmla="*/ 1626 w 2299"/>
                  <a:gd name="T13" fmla="*/ 2444 h 2692"/>
                  <a:gd name="T14" fmla="*/ 1815 w 2299"/>
                  <a:gd name="T15" fmla="*/ 1944 h 2692"/>
                  <a:gd name="T16" fmla="*/ 1682 w 2299"/>
                  <a:gd name="T17" fmla="*/ 651 h 2692"/>
                  <a:gd name="T18" fmla="*/ 1479 w 2299"/>
                  <a:gd name="T19" fmla="*/ 155 h 2692"/>
                  <a:gd name="T20" fmla="*/ 1078 w 2299"/>
                  <a:gd name="T21" fmla="*/ 90 h 2692"/>
                  <a:gd name="T22" fmla="*/ 834 w 2299"/>
                  <a:gd name="T23" fmla="*/ 101 h 2692"/>
                  <a:gd name="T24" fmla="*/ 834 w 2299"/>
                  <a:gd name="T25" fmla="*/ 1224 h 2692"/>
                  <a:gd name="T26" fmla="*/ 876 w 2299"/>
                  <a:gd name="T27" fmla="*/ 1224 h 2692"/>
                  <a:gd name="T28" fmla="*/ 1129 w 2299"/>
                  <a:gd name="T29" fmla="*/ 1216 h 2692"/>
                  <a:gd name="T30" fmla="*/ 1537 w 2299"/>
                  <a:gd name="T31" fmla="*/ 1060 h 2692"/>
                  <a:gd name="T32" fmla="*/ 1682 w 2299"/>
                  <a:gd name="T33" fmla="*/ 651 h 2692"/>
                  <a:gd name="T34" fmla="*/ 2299 w 2299"/>
                  <a:gd name="T35" fmla="*/ 1987 h 2692"/>
                  <a:gd name="T36" fmla="*/ 1871 w 2299"/>
                  <a:gd name="T37" fmla="*/ 2572 h 2692"/>
                  <a:gd name="T38" fmla="*/ 1276 w 2299"/>
                  <a:gd name="T39" fmla="*/ 2688 h 2692"/>
                  <a:gd name="T40" fmla="*/ 650 w 2299"/>
                  <a:gd name="T41" fmla="*/ 2692 h 2692"/>
                  <a:gd name="T42" fmla="*/ 88 w 2299"/>
                  <a:gd name="T43" fmla="*/ 2692 h 2692"/>
                  <a:gd name="T44" fmla="*/ 9 w 2299"/>
                  <a:gd name="T45" fmla="*/ 2659 h 2692"/>
                  <a:gd name="T46" fmla="*/ 152 w 2299"/>
                  <a:gd name="T47" fmla="*/ 2626 h 2692"/>
                  <a:gd name="T48" fmla="*/ 348 w 2299"/>
                  <a:gd name="T49" fmla="*/ 2597 h 2692"/>
                  <a:gd name="T50" fmla="*/ 378 w 2299"/>
                  <a:gd name="T51" fmla="*/ 2421 h 2692"/>
                  <a:gd name="T52" fmla="*/ 378 w 2299"/>
                  <a:gd name="T53" fmla="*/ 326 h 2692"/>
                  <a:gd name="T54" fmla="*/ 360 w 2299"/>
                  <a:gd name="T55" fmla="*/ 128 h 2692"/>
                  <a:gd name="T56" fmla="*/ 125 w 2299"/>
                  <a:gd name="T57" fmla="*/ 78 h 2692"/>
                  <a:gd name="T58" fmla="*/ 0 w 2299"/>
                  <a:gd name="T59" fmla="*/ 37 h 2692"/>
                  <a:gd name="T60" fmla="*/ 115 w 2299"/>
                  <a:gd name="T61" fmla="*/ 0 h 2692"/>
                  <a:gd name="T62" fmla="*/ 171 w 2299"/>
                  <a:gd name="T63" fmla="*/ 0 h 2692"/>
                  <a:gd name="T64" fmla="*/ 263 w 2299"/>
                  <a:gd name="T65" fmla="*/ 12 h 2692"/>
                  <a:gd name="T66" fmla="*/ 1161 w 2299"/>
                  <a:gd name="T67" fmla="*/ 12 h 2692"/>
                  <a:gd name="T68" fmla="*/ 1903 w 2299"/>
                  <a:gd name="T69" fmla="*/ 151 h 2692"/>
                  <a:gd name="T70" fmla="*/ 2189 w 2299"/>
                  <a:gd name="T71" fmla="*/ 612 h 2692"/>
                  <a:gd name="T72" fmla="*/ 1954 w 2299"/>
                  <a:gd name="T73" fmla="*/ 1044 h 2692"/>
                  <a:gd name="T74" fmla="*/ 1295 w 2299"/>
                  <a:gd name="T75" fmla="*/ 1255 h 2692"/>
                  <a:gd name="T76" fmla="*/ 1295 w 2299"/>
                  <a:gd name="T77" fmla="*/ 1278 h 2692"/>
                  <a:gd name="T78" fmla="*/ 1949 w 2299"/>
                  <a:gd name="T79" fmla="*/ 1425 h 2692"/>
                  <a:gd name="T80" fmla="*/ 2299 w 2299"/>
                  <a:gd name="T81" fmla="*/ 1987 h 2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9" h="2692">
                    <a:moveTo>
                      <a:pt x="1815" y="1944"/>
                    </a:moveTo>
                    <a:cubicBezTo>
                      <a:pt x="1815" y="1619"/>
                      <a:pt x="1659" y="1418"/>
                      <a:pt x="1345" y="1340"/>
                    </a:cubicBezTo>
                    <a:cubicBezTo>
                      <a:pt x="1253" y="1317"/>
                      <a:pt x="1083" y="1305"/>
                      <a:pt x="834" y="1305"/>
                    </a:cubicBezTo>
                    <a:lnTo>
                      <a:pt x="834" y="2459"/>
                    </a:lnTo>
                    <a:cubicBezTo>
                      <a:pt x="834" y="2534"/>
                      <a:pt x="843" y="2577"/>
                      <a:pt x="862" y="2587"/>
                    </a:cubicBezTo>
                    <a:cubicBezTo>
                      <a:pt x="892" y="2605"/>
                      <a:pt x="978" y="2614"/>
                      <a:pt x="1120" y="2614"/>
                    </a:cubicBezTo>
                    <a:cubicBezTo>
                      <a:pt x="1332" y="2614"/>
                      <a:pt x="1500" y="2557"/>
                      <a:pt x="1626" y="2444"/>
                    </a:cubicBezTo>
                    <a:cubicBezTo>
                      <a:pt x="1752" y="2330"/>
                      <a:pt x="1815" y="2164"/>
                      <a:pt x="1815" y="1944"/>
                    </a:cubicBezTo>
                    <a:close/>
                    <a:moveTo>
                      <a:pt x="1682" y="651"/>
                    </a:moveTo>
                    <a:cubicBezTo>
                      <a:pt x="1682" y="403"/>
                      <a:pt x="1614" y="238"/>
                      <a:pt x="1479" y="155"/>
                    </a:cubicBezTo>
                    <a:cubicBezTo>
                      <a:pt x="1408" y="111"/>
                      <a:pt x="1275" y="90"/>
                      <a:pt x="1078" y="90"/>
                    </a:cubicBezTo>
                    <a:cubicBezTo>
                      <a:pt x="1026" y="90"/>
                      <a:pt x="945" y="93"/>
                      <a:pt x="834" y="101"/>
                    </a:cubicBezTo>
                    <a:lnTo>
                      <a:pt x="834" y="1224"/>
                    </a:lnTo>
                    <a:lnTo>
                      <a:pt x="876" y="1224"/>
                    </a:lnTo>
                    <a:lnTo>
                      <a:pt x="1129" y="1216"/>
                    </a:lnTo>
                    <a:cubicBezTo>
                      <a:pt x="1304" y="1211"/>
                      <a:pt x="1440" y="1159"/>
                      <a:pt x="1537" y="1060"/>
                    </a:cubicBezTo>
                    <a:cubicBezTo>
                      <a:pt x="1633" y="960"/>
                      <a:pt x="1682" y="824"/>
                      <a:pt x="1682" y="651"/>
                    </a:cubicBezTo>
                    <a:close/>
                    <a:moveTo>
                      <a:pt x="2299" y="1987"/>
                    </a:moveTo>
                    <a:cubicBezTo>
                      <a:pt x="2299" y="2250"/>
                      <a:pt x="2156" y="2445"/>
                      <a:pt x="1871" y="2572"/>
                    </a:cubicBezTo>
                    <a:cubicBezTo>
                      <a:pt x="1732" y="2634"/>
                      <a:pt x="1534" y="2672"/>
                      <a:pt x="1276" y="2688"/>
                    </a:cubicBezTo>
                    <a:cubicBezTo>
                      <a:pt x="1206" y="2690"/>
                      <a:pt x="997" y="2692"/>
                      <a:pt x="650" y="2692"/>
                    </a:cubicBezTo>
                    <a:lnTo>
                      <a:pt x="88" y="2692"/>
                    </a:lnTo>
                    <a:cubicBezTo>
                      <a:pt x="35" y="2692"/>
                      <a:pt x="9" y="2681"/>
                      <a:pt x="9" y="2659"/>
                    </a:cubicBezTo>
                    <a:cubicBezTo>
                      <a:pt x="9" y="2637"/>
                      <a:pt x="57" y="2626"/>
                      <a:pt x="152" y="2626"/>
                    </a:cubicBezTo>
                    <a:cubicBezTo>
                      <a:pt x="263" y="2626"/>
                      <a:pt x="328" y="2616"/>
                      <a:pt x="348" y="2597"/>
                    </a:cubicBezTo>
                    <a:cubicBezTo>
                      <a:pt x="368" y="2577"/>
                      <a:pt x="378" y="2519"/>
                      <a:pt x="378" y="2421"/>
                    </a:cubicBezTo>
                    <a:lnTo>
                      <a:pt x="378" y="326"/>
                    </a:lnTo>
                    <a:cubicBezTo>
                      <a:pt x="378" y="212"/>
                      <a:pt x="372" y="146"/>
                      <a:pt x="360" y="128"/>
                    </a:cubicBezTo>
                    <a:cubicBezTo>
                      <a:pt x="338" y="97"/>
                      <a:pt x="260" y="80"/>
                      <a:pt x="125" y="78"/>
                    </a:cubicBezTo>
                    <a:cubicBezTo>
                      <a:pt x="42" y="78"/>
                      <a:pt x="0" y="64"/>
                      <a:pt x="0" y="37"/>
                    </a:cubicBezTo>
                    <a:cubicBezTo>
                      <a:pt x="0" y="13"/>
                      <a:pt x="39" y="0"/>
                      <a:pt x="115" y="0"/>
                    </a:cubicBezTo>
                    <a:lnTo>
                      <a:pt x="171" y="0"/>
                    </a:lnTo>
                    <a:cubicBezTo>
                      <a:pt x="204" y="8"/>
                      <a:pt x="235" y="12"/>
                      <a:pt x="263" y="12"/>
                    </a:cubicBezTo>
                    <a:lnTo>
                      <a:pt x="1161" y="12"/>
                    </a:lnTo>
                    <a:cubicBezTo>
                      <a:pt x="1493" y="15"/>
                      <a:pt x="1740" y="61"/>
                      <a:pt x="1903" y="151"/>
                    </a:cubicBezTo>
                    <a:cubicBezTo>
                      <a:pt x="2093" y="257"/>
                      <a:pt x="2189" y="411"/>
                      <a:pt x="2189" y="612"/>
                    </a:cubicBezTo>
                    <a:cubicBezTo>
                      <a:pt x="2189" y="788"/>
                      <a:pt x="2110" y="932"/>
                      <a:pt x="1954" y="1044"/>
                    </a:cubicBezTo>
                    <a:cubicBezTo>
                      <a:pt x="1797" y="1156"/>
                      <a:pt x="1577" y="1227"/>
                      <a:pt x="1295" y="1255"/>
                    </a:cubicBezTo>
                    <a:lnTo>
                      <a:pt x="1295" y="1278"/>
                    </a:lnTo>
                    <a:cubicBezTo>
                      <a:pt x="1574" y="1294"/>
                      <a:pt x="1792" y="1343"/>
                      <a:pt x="1949" y="1425"/>
                    </a:cubicBezTo>
                    <a:cubicBezTo>
                      <a:pt x="2182" y="1549"/>
                      <a:pt x="2299" y="1737"/>
                      <a:pt x="2299" y="19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0" name="Freeform 16">
                <a:extLst>
                  <a:ext uri="{FF2B5EF4-FFF2-40B4-BE49-F238E27FC236}">
                    <a16:creationId xmlns:a16="http://schemas.microsoft.com/office/drawing/2014/main" id="{7606A1A2-E3AA-4752-A3E8-19F9BA6A4F56}"/>
                  </a:ext>
                </a:extLst>
              </p:cNvPr>
              <p:cNvSpPr>
                <a:spLocks/>
              </p:cNvSpPr>
              <p:nvPr/>
            </p:nvSpPr>
            <p:spPr bwMode="auto">
              <a:xfrm>
                <a:off x="1456" y="1347"/>
                <a:ext cx="189" cy="177"/>
              </a:xfrm>
              <a:custGeom>
                <a:avLst/>
                <a:gdLst>
                  <a:gd name="T0" fmla="*/ 2930 w 2930"/>
                  <a:gd name="T1" fmla="*/ 35 h 2734"/>
                  <a:gd name="T2" fmla="*/ 2847 w 2930"/>
                  <a:gd name="T3" fmla="*/ 66 h 2734"/>
                  <a:gd name="T4" fmla="*/ 2755 w 2930"/>
                  <a:gd name="T5" fmla="*/ 66 h 2734"/>
                  <a:gd name="T6" fmla="*/ 2690 w 2930"/>
                  <a:gd name="T7" fmla="*/ 66 h 2734"/>
                  <a:gd name="T8" fmla="*/ 2552 w 2930"/>
                  <a:gd name="T9" fmla="*/ 116 h 2734"/>
                  <a:gd name="T10" fmla="*/ 2543 w 2930"/>
                  <a:gd name="T11" fmla="*/ 205 h 2734"/>
                  <a:gd name="T12" fmla="*/ 2543 w 2930"/>
                  <a:gd name="T13" fmla="*/ 1655 h 2734"/>
                  <a:gd name="T14" fmla="*/ 2292 w 2930"/>
                  <a:gd name="T15" fmla="*/ 2477 h 2734"/>
                  <a:gd name="T16" fmla="*/ 1483 w 2930"/>
                  <a:gd name="T17" fmla="*/ 2734 h 2734"/>
                  <a:gd name="T18" fmla="*/ 543 w 2930"/>
                  <a:gd name="T19" fmla="*/ 2417 h 2734"/>
                  <a:gd name="T20" fmla="*/ 364 w 2930"/>
                  <a:gd name="T21" fmla="*/ 1716 h 2734"/>
                  <a:gd name="T22" fmla="*/ 364 w 2930"/>
                  <a:gd name="T23" fmla="*/ 163 h 2734"/>
                  <a:gd name="T24" fmla="*/ 252 w 2930"/>
                  <a:gd name="T25" fmla="*/ 78 h 2734"/>
                  <a:gd name="T26" fmla="*/ 79 w 2930"/>
                  <a:gd name="T27" fmla="*/ 74 h 2734"/>
                  <a:gd name="T28" fmla="*/ 0 w 2930"/>
                  <a:gd name="T29" fmla="*/ 35 h 2734"/>
                  <a:gd name="T30" fmla="*/ 64 w 2930"/>
                  <a:gd name="T31" fmla="*/ 0 h 2734"/>
                  <a:gd name="T32" fmla="*/ 147 w 2930"/>
                  <a:gd name="T33" fmla="*/ 0 h 2734"/>
                  <a:gd name="T34" fmla="*/ 253 w 2930"/>
                  <a:gd name="T35" fmla="*/ 0 h 2734"/>
                  <a:gd name="T36" fmla="*/ 387 w 2930"/>
                  <a:gd name="T37" fmla="*/ 0 h 2734"/>
                  <a:gd name="T38" fmla="*/ 1045 w 2930"/>
                  <a:gd name="T39" fmla="*/ 0 h 2734"/>
                  <a:gd name="T40" fmla="*/ 1101 w 2930"/>
                  <a:gd name="T41" fmla="*/ 0 h 2734"/>
                  <a:gd name="T42" fmla="*/ 1179 w 2930"/>
                  <a:gd name="T43" fmla="*/ 43 h 2734"/>
                  <a:gd name="T44" fmla="*/ 1151 w 2930"/>
                  <a:gd name="T45" fmla="*/ 74 h 2734"/>
                  <a:gd name="T46" fmla="*/ 967 w 2930"/>
                  <a:gd name="T47" fmla="*/ 82 h 2734"/>
                  <a:gd name="T48" fmla="*/ 880 w 2930"/>
                  <a:gd name="T49" fmla="*/ 89 h 2734"/>
                  <a:gd name="T50" fmla="*/ 829 w 2930"/>
                  <a:gd name="T51" fmla="*/ 143 h 2734"/>
                  <a:gd name="T52" fmla="*/ 824 w 2930"/>
                  <a:gd name="T53" fmla="*/ 364 h 2734"/>
                  <a:gd name="T54" fmla="*/ 824 w 2930"/>
                  <a:gd name="T55" fmla="*/ 1748 h 2734"/>
                  <a:gd name="T56" fmla="*/ 1018 w 2930"/>
                  <a:gd name="T57" fmla="*/ 2444 h 2734"/>
                  <a:gd name="T58" fmla="*/ 1594 w 2930"/>
                  <a:gd name="T59" fmla="*/ 2630 h 2734"/>
                  <a:gd name="T60" fmla="*/ 2386 w 2930"/>
                  <a:gd name="T61" fmla="*/ 1962 h 2734"/>
                  <a:gd name="T62" fmla="*/ 2400 w 2930"/>
                  <a:gd name="T63" fmla="*/ 1112 h 2734"/>
                  <a:gd name="T64" fmla="*/ 2400 w 2930"/>
                  <a:gd name="T65" fmla="*/ 892 h 2734"/>
                  <a:gd name="T66" fmla="*/ 2400 w 2930"/>
                  <a:gd name="T67" fmla="*/ 583 h 2734"/>
                  <a:gd name="T68" fmla="*/ 2400 w 2930"/>
                  <a:gd name="T69" fmla="*/ 317 h 2734"/>
                  <a:gd name="T70" fmla="*/ 2400 w 2930"/>
                  <a:gd name="T71" fmla="*/ 232 h 2734"/>
                  <a:gd name="T72" fmla="*/ 2400 w 2930"/>
                  <a:gd name="T73" fmla="*/ 190 h 2734"/>
                  <a:gd name="T74" fmla="*/ 2304 w 2930"/>
                  <a:gd name="T75" fmla="*/ 85 h 2734"/>
                  <a:gd name="T76" fmla="*/ 2118 w 2930"/>
                  <a:gd name="T77" fmla="*/ 78 h 2734"/>
                  <a:gd name="T78" fmla="*/ 2027 w 2930"/>
                  <a:gd name="T79" fmla="*/ 35 h 2734"/>
                  <a:gd name="T80" fmla="*/ 2091 w 2930"/>
                  <a:gd name="T81" fmla="*/ 0 h 2734"/>
                  <a:gd name="T82" fmla="*/ 2151 w 2930"/>
                  <a:gd name="T83" fmla="*/ 0 h 2734"/>
                  <a:gd name="T84" fmla="*/ 2552 w 2930"/>
                  <a:gd name="T85" fmla="*/ 0 h 2734"/>
                  <a:gd name="T86" fmla="*/ 2667 w 2930"/>
                  <a:gd name="T87" fmla="*/ 0 h 2734"/>
                  <a:gd name="T88" fmla="*/ 2755 w 2930"/>
                  <a:gd name="T89" fmla="*/ 0 h 2734"/>
                  <a:gd name="T90" fmla="*/ 2824 w 2930"/>
                  <a:gd name="T91" fmla="*/ 0 h 2734"/>
                  <a:gd name="T92" fmla="*/ 2930 w 2930"/>
                  <a:gd name="T93" fmla="*/ 3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30" h="2734">
                    <a:moveTo>
                      <a:pt x="2930" y="35"/>
                    </a:moveTo>
                    <a:cubicBezTo>
                      <a:pt x="2930" y="56"/>
                      <a:pt x="2902" y="66"/>
                      <a:pt x="2847" y="66"/>
                    </a:cubicBezTo>
                    <a:lnTo>
                      <a:pt x="2755" y="66"/>
                    </a:lnTo>
                    <a:lnTo>
                      <a:pt x="2690" y="66"/>
                    </a:lnTo>
                    <a:cubicBezTo>
                      <a:pt x="2613" y="66"/>
                      <a:pt x="2567" y="83"/>
                      <a:pt x="2552" y="116"/>
                    </a:cubicBezTo>
                    <a:cubicBezTo>
                      <a:pt x="2546" y="134"/>
                      <a:pt x="2543" y="164"/>
                      <a:pt x="2543" y="205"/>
                    </a:cubicBezTo>
                    <a:lnTo>
                      <a:pt x="2543" y="1655"/>
                    </a:lnTo>
                    <a:cubicBezTo>
                      <a:pt x="2543" y="2032"/>
                      <a:pt x="2459" y="2306"/>
                      <a:pt x="2292" y="2477"/>
                    </a:cubicBezTo>
                    <a:cubicBezTo>
                      <a:pt x="2124" y="2648"/>
                      <a:pt x="1855" y="2734"/>
                      <a:pt x="1483" y="2734"/>
                    </a:cubicBezTo>
                    <a:cubicBezTo>
                      <a:pt x="1038" y="2734"/>
                      <a:pt x="724" y="2628"/>
                      <a:pt x="543" y="2417"/>
                    </a:cubicBezTo>
                    <a:cubicBezTo>
                      <a:pt x="423" y="2275"/>
                      <a:pt x="364" y="2041"/>
                      <a:pt x="364" y="1716"/>
                    </a:cubicBezTo>
                    <a:lnTo>
                      <a:pt x="364" y="163"/>
                    </a:lnTo>
                    <a:cubicBezTo>
                      <a:pt x="354" y="116"/>
                      <a:pt x="317" y="88"/>
                      <a:pt x="252" y="78"/>
                    </a:cubicBezTo>
                    <a:cubicBezTo>
                      <a:pt x="233" y="75"/>
                      <a:pt x="175" y="74"/>
                      <a:pt x="79" y="74"/>
                    </a:cubicBezTo>
                    <a:cubicBezTo>
                      <a:pt x="26" y="69"/>
                      <a:pt x="0" y="56"/>
                      <a:pt x="0" y="35"/>
                    </a:cubicBezTo>
                    <a:cubicBezTo>
                      <a:pt x="0" y="12"/>
                      <a:pt x="21" y="0"/>
                      <a:pt x="64" y="0"/>
                    </a:cubicBezTo>
                    <a:lnTo>
                      <a:pt x="147" y="0"/>
                    </a:lnTo>
                    <a:lnTo>
                      <a:pt x="253" y="0"/>
                    </a:lnTo>
                    <a:lnTo>
                      <a:pt x="387" y="0"/>
                    </a:lnTo>
                    <a:lnTo>
                      <a:pt x="1045" y="0"/>
                    </a:lnTo>
                    <a:lnTo>
                      <a:pt x="1101" y="0"/>
                    </a:lnTo>
                    <a:cubicBezTo>
                      <a:pt x="1153" y="0"/>
                      <a:pt x="1179" y="15"/>
                      <a:pt x="1179" y="43"/>
                    </a:cubicBezTo>
                    <a:cubicBezTo>
                      <a:pt x="1179" y="61"/>
                      <a:pt x="1170" y="71"/>
                      <a:pt x="1151" y="74"/>
                    </a:cubicBezTo>
                    <a:cubicBezTo>
                      <a:pt x="1133" y="76"/>
                      <a:pt x="1071" y="79"/>
                      <a:pt x="967" y="82"/>
                    </a:cubicBezTo>
                    <a:cubicBezTo>
                      <a:pt x="924" y="82"/>
                      <a:pt x="895" y="84"/>
                      <a:pt x="880" y="89"/>
                    </a:cubicBezTo>
                    <a:cubicBezTo>
                      <a:pt x="849" y="100"/>
                      <a:pt x="832" y="118"/>
                      <a:pt x="829" y="143"/>
                    </a:cubicBezTo>
                    <a:cubicBezTo>
                      <a:pt x="826" y="154"/>
                      <a:pt x="824" y="227"/>
                      <a:pt x="824" y="364"/>
                    </a:cubicBezTo>
                    <a:lnTo>
                      <a:pt x="824" y="1748"/>
                    </a:lnTo>
                    <a:cubicBezTo>
                      <a:pt x="824" y="2088"/>
                      <a:pt x="889" y="2320"/>
                      <a:pt x="1018" y="2444"/>
                    </a:cubicBezTo>
                    <a:cubicBezTo>
                      <a:pt x="1147" y="2568"/>
                      <a:pt x="1339" y="2630"/>
                      <a:pt x="1594" y="2630"/>
                    </a:cubicBezTo>
                    <a:cubicBezTo>
                      <a:pt x="2060" y="2630"/>
                      <a:pt x="2325" y="2407"/>
                      <a:pt x="2386" y="1962"/>
                    </a:cubicBezTo>
                    <a:cubicBezTo>
                      <a:pt x="2395" y="1895"/>
                      <a:pt x="2400" y="1612"/>
                      <a:pt x="2400" y="1112"/>
                    </a:cubicBezTo>
                    <a:lnTo>
                      <a:pt x="2400" y="892"/>
                    </a:lnTo>
                    <a:lnTo>
                      <a:pt x="2400" y="583"/>
                    </a:lnTo>
                    <a:lnTo>
                      <a:pt x="2400" y="317"/>
                    </a:lnTo>
                    <a:lnTo>
                      <a:pt x="2400" y="232"/>
                    </a:lnTo>
                    <a:lnTo>
                      <a:pt x="2400" y="190"/>
                    </a:lnTo>
                    <a:cubicBezTo>
                      <a:pt x="2400" y="133"/>
                      <a:pt x="2368" y="98"/>
                      <a:pt x="2304" y="85"/>
                    </a:cubicBezTo>
                    <a:cubicBezTo>
                      <a:pt x="2283" y="80"/>
                      <a:pt x="2221" y="78"/>
                      <a:pt x="2118" y="78"/>
                    </a:cubicBezTo>
                    <a:cubicBezTo>
                      <a:pt x="2057" y="78"/>
                      <a:pt x="2027" y="63"/>
                      <a:pt x="2027" y="35"/>
                    </a:cubicBezTo>
                    <a:cubicBezTo>
                      <a:pt x="2027" y="12"/>
                      <a:pt x="2048" y="0"/>
                      <a:pt x="2091" y="0"/>
                    </a:cubicBezTo>
                    <a:lnTo>
                      <a:pt x="2151" y="0"/>
                    </a:lnTo>
                    <a:lnTo>
                      <a:pt x="2552" y="0"/>
                    </a:lnTo>
                    <a:lnTo>
                      <a:pt x="2667" y="0"/>
                    </a:lnTo>
                    <a:lnTo>
                      <a:pt x="2755" y="0"/>
                    </a:lnTo>
                    <a:lnTo>
                      <a:pt x="2824" y="0"/>
                    </a:lnTo>
                    <a:cubicBezTo>
                      <a:pt x="2894" y="0"/>
                      <a:pt x="2930" y="12"/>
                      <a:pt x="293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1" name="Freeform 17">
                <a:extLst>
                  <a:ext uri="{FF2B5EF4-FFF2-40B4-BE49-F238E27FC236}">
                    <a16:creationId xmlns:a16="http://schemas.microsoft.com/office/drawing/2014/main" id="{D2499E80-55B2-4821-8E58-03C65AFE2C60}"/>
                  </a:ext>
                </a:extLst>
              </p:cNvPr>
              <p:cNvSpPr>
                <a:spLocks/>
              </p:cNvSpPr>
              <p:nvPr/>
            </p:nvSpPr>
            <p:spPr bwMode="auto">
              <a:xfrm>
                <a:off x="1653" y="1347"/>
                <a:ext cx="165" cy="175"/>
              </a:xfrm>
              <a:custGeom>
                <a:avLst/>
                <a:gdLst>
                  <a:gd name="T0" fmla="*/ 2553 w 2553"/>
                  <a:gd name="T1" fmla="*/ 694 h 2696"/>
                  <a:gd name="T2" fmla="*/ 2497 w 2553"/>
                  <a:gd name="T3" fmla="*/ 744 h 2696"/>
                  <a:gd name="T4" fmla="*/ 2419 w 2553"/>
                  <a:gd name="T5" fmla="*/ 643 h 2696"/>
                  <a:gd name="T6" fmla="*/ 2401 w 2553"/>
                  <a:gd name="T7" fmla="*/ 504 h 2696"/>
                  <a:gd name="T8" fmla="*/ 2295 w 2553"/>
                  <a:gd name="T9" fmla="*/ 268 h 2696"/>
                  <a:gd name="T10" fmla="*/ 1977 w 2553"/>
                  <a:gd name="T11" fmla="*/ 105 h 2696"/>
                  <a:gd name="T12" fmla="*/ 1746 w 2553"/>
                  <a:gd name="T13" fmla="*/ 86 h 2696"/>
                  <a:gd name="T14" fmla="*/ 1484 w 2553"/>
                  <a:gd name="T15" fmla="*/ 93 h 2696"/>
                  <a:gd name="T16" fmla="*/ 1484 w 2553"/>
                  <a:gd name="T17" fmla="*/ 2432 h 2696"/>
                  <a:gd name="T18" fmla="*/ 1571 w 2553"/>
                  <a:gd name="T19" fmla="*/ 2606 h 2696"/>
                  <a:gd name="T20" fmla="*/ 1829 w 2553"/>
                  <a:gd name="T21" fmla="*/ 2630 h 2696"/>
                  <a:gd name="T22" fmla="*/ 1885 w 2553"/>
                  <a:gd name="T23" fmla="*/ 2663 h 2696"/>
                  <a:gd name="T24" fmla="*/ 1811 w 2553"/>
                  <a:gd name="T25" fmla="*/ 2696 h 2696"/>
                  <a:gd name="T26" fmla="*/ 1746 w 2553"/>
                  <a:gd name="T27" fmla="*/ 2692 h 2696"/>
                  <a:gd name="T28" fmla="*/ 1355 w 2553"/>
                  <a:gd name="T29" fmla="*/ 2684 h 2696"/>
                  <a:gd name="T30" fmla="*/ 1069 w 2553"/>
                  <a:gd name="T31" fmla="*/ 2690 h 2696"/>
                  <a:gd name="T32" fmla="*/ 728 w 2553"/>
                  <a:gd name="T33" fmla="*/ 2696 h 2696"/>
                  <a:gd name="T34" fmla="*/ 622 w 2553"/>
                  <a:gd name="T35" fmla="*/ 2665 h 2696"/>
                  <a:gd name="T36" fmla="*/ 820 w 2553"/>
                  <a:gd name="T37" fmla="*/ 2626 h 2696"/>
                  <a:gd name="T38" fmla="*/ 1005 w 2553"/>
                  <a:gd name="T39" fmla="*/ 2575 h 2696"/>
                  <a:gd name="T40" fmla="*/ 1028 w 2553"/>
                  <a:gd name="T41" fmla="*/ 2416 h 2696"/>
                  <a:gd name="T42" fmla="*/ 1028 w 2553"/>
                  <a:gd name="T43" fmla="*/ 93 h 2696"/>
                  <a:gd name="T44" fmla="*/ 461 w 2553"/>
                  <a:gd name="T45" fmla="*/ 132 h 2696"/>
                  <a:gd name="T46" fmla="*/ 120 w 2553"/>
                  <a:gd name="T47" fmla="*/ 608 h 2696"/>
                  <a:gd name="T48" fmla="*/ 56 w 2553"/>
                  <a:gd name="T49" fmla="*/ 725 h 2696"/>
                  <a:gd name="T50" fmla="*/ 0 w 2553"/>
                  <a:gd name="T51" fmla="*/ 643 h 2696"/>
                  <a:gd name="T52" fmla="*/ 5 w 2553"/>
                  <a:gd name="T53" fmla="*/ 558 h 2696"/>
                  <a:gd name="T54" fmla="*/ 14 w 2553"/>
                  <a:gd name="T55" fmla="*/ 469 h 2696"/>
                  <a:gd name="T56" fmla="*/ 56 w 2553"/>
                  <a:gd name="T57" fmla="*/ 0 h 2696"/>
                  <a:gd name="T58" fmla="*/ 263 w 2553"/>
                  <a:gd name="T59" fmla="*/ 0 h 2696"/>
                  <a:gd name="T60" fmla="*/ 1203 w 2553"/>
                  <a:gd name="T61" fmla="*/ 12 h 2696"/>
                  <a:gd name="T62" fmla="*/ 1719 w 2553"/>
                  <a:gd name="T63" fmla="*/ 12 h 2696"/>
                  <a:gd name="T64" fmla="*/ 2484 w 2553"/>
                  <a:gd name="T65" fmla="*/ 0 h 2696"/>
                  <a:gd name="T66" fmla="*/ 2543 w 2553"/>
                  <a:gd name="T67" fmla="*/ 643 h 2696"/>
                  <a:gd name="T68" fmla="*/ 2548 w 2553"/>
                  <a:gd name="T69" fmla="*/ 672 h 2696"/>
                  <a:gd name="T70" fmla="*/ 2553 w 2553"/>
                  <a:gd name="T71" fmla="*/ 694 h 2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53" h="2696">
                    <a:moveTo>
                      <a:pt x="2553" y="694"/>
                    </a:moveTo>
                    <a:cubicBezTo>
                      <a:pt x="2553" y="727"/>
                      <a:pt x="2534" y="744"/>
                      <a:pt x="2497" y="744"/>
                    </a:cubicBezTo>
                    <a:cubicBezTo>
                      <a:pt x="2460" y="744"/>
                      <a:pt x="2434" y="710"/>
                      <a:pt x="2419" y="643"/>
                    </a:cubicBezTo>
                    <a:cubicBezTo>
                      <a:pt x="2413" y="597"/>
                      <a:pt x="2407" y="550"/>
                      <a:pt x="2401" y="504"/>
                    </a:cubicBezTo>
                    <a:cubicBezTo>
                      <a:pt x="2379" y="411"/>
                      <a:pt x="2344" y="332"/>
                      <a:pt x="2295" y="268"/>
                    </a:cubicBezTo>
                    <a:cubicBezTo>
                      <a:pt x="2230" y="182"/>
                      <a:pt x="2124" y="128"/>
                      <a:pt x="1977" y="105"/>
                    </a:cubicBezTo>
                    <a:cubicBezTo>
                      <a:pt x="1882" y="90"/>
                      <a:pt x="1805" y="83"/>
                      <a:pt x="1746" y="86"/>
                    </a:cubicBezTo>
                    <a:cubicBezTo>
                      <a:pt x="1602" y="89"/>
                      <a:pt x="1514" y="92"/>
                      <a:pt x="1484" y="93"/>
                    </a:cubicBezTo>
                    <a:lnTo>
                      <a:pt x="1484" y="2432"/>
                    </a:lnTo>
                    <a:cubicBezTo>
                      <a:pt x="1484" y="2525"/>
                      <a:pt x="1513" y="2583"/>
                      <a:pt x="1571" y="2606"/>
                    </a:cubicBezTo>
                    <a:cubicBezTo>
                      <a:pt x="1602" y="2619"/>
                      <a:pt x="1688" y="2627"/>
                      <a:pt x="1829" y="2630"/>
                    </a:cubicBezTo>
                    <a:cubicBezTo>
                      <a:pt x="1866" y="2632"/>
                      <a:pt x="1885" y="2643"/>
                      <a:pt x="1885" y="2663"/>
                    </a:cubicBezTo>
                    <a:cubicBezTo>
                      <a:pt x="1885" y="2685"/>
                      <a:pt x="1860" y="2696"/>
                      <a:pt x="1811" y="2696"/>
                    </a:cubicBezTo>
                    <a:cubicBezTo>
                      <a:pt x="1786" y="2696"/>
                      <a:pt x="1765" y="2694"/>
                      <a:pt x="1746" y="2692"/>
                    </a:cubicBezTo>
                    <a:cubicBezTo>
                      <a:pt x="1562" y="2687"/>
                      <a:pt x="1432" y="2684"/>
                      <a:pt x="1355" y="2684"/>
                    </a:cubicBezTo>
                    <a:cubicBezTo>
                      <a:pt x="1253" y="2684"/>
                      <a:pt x="1158" y="2686"/>
                      <a:pt x="1069" y="2690"/>
                    </a:cubicBezTo>
                    <a:cubicBezTo>
                      <a:pt x="980" y="2694"/>
                      <a:pt x="866" y="2696"/>
                      <a:pt x="728" y="2696"/>
                    </a:cubicBezTo>
                    <a:cubicBezTo>
                      <a:pt x="658" y="2696"/>
                      <a:pt x="622" y="2685"/>
                      <a:pt x="622" y="2665"/>
                    </a:cubicBezTo>
                    <a:cubicBezTo>
                      <a:pt x="622" y="2641"/>
                      <a:pt x="688" y="2628"/>
                      <a:pt x="820" y="2626"/>
                    </a:cubicBezTo>
                    <a:cubicBezTo>
                      <a:pt x="916" y="2626"/>
                      <a:pt x="977" y="2609"/>
                      <a:pt x="1005" y="2575"/>
                    </a:cubicBezTo>
                    <a:cubicBezTo>
                      <a:pt x="1020" y="2555"/>
                      <a:pt x="1028" y="2502"/>
                      <a:pt x="1028" y="2416"/>
                    </a:cubicBezTo>
                    <a:lnTo>
                      <a:pt x="1028" y="93"/>
                    </a:lnTo>
                    <a:cubicBezTo>
                      <a:pt x="724" y="96"/>
                      <a:pt x="535" y="109"/>
                      <a:pt x="461" y="132"/>
                    </a:cubicBezTo>
                    <a:cubicBezTo>
                      <a:pt x="268" y="192"/>
                      <a:pt x="154" y="350"/>
                      <a:pt x="120" y="608"/>
                    </a:cubicBezTo>
                    <a:cubicBezTo>
                      <a:pt x="111" y="686"/>
                      <a:pt x="89" y="725"/>
                      <a:pt x="56" y="725"/>
                    </a:cubicBezTo>
                    <a:cubicBezTo>
                      <a:pt x="19" y="725"/>
                      <a:pt x="0" y="697"/>
                      <a:pt x="0" y="643"/>
                    </a:cubicBezTo>
                    <a:cubicBezTo>
                      <a:pt x="0" y="615"/>
                      <a:pt x="2" y="586"/>
                      <a:pt x="5" y="558"/>
                    </a:cubicBezTo>
                    <a:lnTo>
                      <a:pt x="14" y="469"/>
                    </a:lnTo>
                    <a:cubicBezTo>
                      <a:pt x="23" y="350"/>
                      <a:pt x="37" y="194"/>
                      <a:pt x="56" y="0"/>
                    </a:cubicBezTo>
                    <a:lnTo>
                      <a:pt x="263" y="0"/>
                    </a:lnTo>
                    <a:lnTo>
                      <a:pt x="1203" y="12"/>
                    </a:lnTo>
                    <a:cubicBezTo>
                      <a:pt x="1313" y="15"/>
                      <a:pt x="1485" y="15"/>
                      <a:pt x="1719" y="12"/>
                    </a:cubicBezTo>
                    <a:lnTo>
                      <a:pt x="2484" y="0"/>
                    </a:lnTo>
                    <a:cubicBezTo>
                      <a:pt x="2490" y="145"/>
                      <a:pt x="2510" y="359"/>
                      <a:pt x="2543" y="643"/>
                    </a:cubicBezTo>
                    <a:cubicBezTo>
                      <a:pt x="2543" y="651"/>
                      <a:pt x="2545" y="661"/>
                      <a:pt x="2548" y="672"/>
                    </a:cubicBezTo>
                    <a:cubicBezTo>
                      <a:pt x="2551" y="684"/>
                      <a:pt x="2553" y="691"/>
                      <a:pt x="2553" y="6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2" name="Freeform 18">
                <a:extLst>
                  <a:ext uri="{FF2B5EF4-FFF2-40B4-BE49-F238E27FC236}">
                    <a16:creationId xmlns:a16="http://schemas.microsoft.com/office/drawing/2014/main" id="{7D12FA3B-A123-438C-94CC-F15C8F8C5F51}"/>
                  </a:ext>
                </a:extLst>
              </p:cNvPr>
              <p:cNvSpPr>
                <a:spLocks/>
              </p:cNvSpPr>
              <p:nvPr/>
            </p:nvSpPr>
            <p:spPr bwMode="auto">
              <a:xfrm>
                <a:off x="1831" y="1347"/>
                <a:ext cx="78" cy="174"/>
              </a:xfrm>
              <a:custGeom>
                <a:avLst/>
                <a:gdLst>
                  <a:gd name="T0" fmla="*/ 1203 w 1203"/>
                  <a:gd name="T1" fmla="*/ 2659 h 2692"/>
                  <a:gd name="T2" fmla="*/ 1147 w 1203"/>
                  <a:gd name="T3" fmla="*/ 2692 h 2692"/>
                  <a:gd name="T4" fmla="*/ 1101 w 1203"/>
                  <a:gd name="T5" fmla="*/ 2692 h 2692"/>
                  <a:gd name="T6" fmla="*/ 475 w 1203"/>
                  <a:gd name="T7" fmla="*/ 2680 h 2692"/>
                  <a:gd name="T8" fmla="*/ 244 w 1203"/>
                  <a:gd name="T9" fmla="*/ 2688 h 2692"/>
                  <a:gd name="T10" fmla="*/ 60 w 1203"/>
                  <a:gd name="T11" fmla="*/ 2692 h 2692"/>
                  <a:gd name="T12" fmla="*/ 0 w 1203"/>
                  <a:gd name="T13" fmla="*/ 2657 h 2692"/>
                  <a:gd name="T14" fmla="*/ 120 w 1203"/>
                  <a:gd name="T15" fmla="*/ 2622 h 2692"/>
                  <a:gd name="T16" fmla="*/ 336 w 1203"/>
                  <a:gd name="T17" fmla="*/ 2585 h 2692"/>
                  <a:gd name="T18" fmla="*/ 369 w 1203"/>
                  <a:gd name="T19" fmla="*/ 2362 h 2692"/>
                  <a:gd name="T20" fmla="*/ 369 w 1203"/>
                  <a:gd name="T21" fmla="*/ 319 h 2692"/>
                  <a:gd name="T22" fmla="*/ 345 w 1203"/>
                  <a:gd name="T23" fmla="*/ 105 h 2692"/>
                  <a:gd name="T24" fmla="*/ 89 w 1203"/>
                  <a:gd name="T25" fmla="*/ 59 h 2692"/>
                  <a:gd name="T26" fmla="*/ 0 w 1203"/>
                  <a:gd name="T27" fmla="*/ 31 h 2692"/>
                  <a:gd name="T28" fmla="*/ 56 w 1203"/>
                  <a:gd name="T29" fmla="*/ 0 h 2692"/>
                  <a:gd name="T30" fmla="*/ 683 w 1203"/>
                  <a:gd name="T31" fmla="*/ 0 h 2692"/>
                  <a:gd name="T32" fmla="*/ 952 w 1203"/>
                  <a:gd name="T33" fmla="*/ 4 h 2692"/>
                  <a:gd name="T34" fmla="*/ 1128 w 1203"/>
                  <a:gd name="T35" fmla="*/ 0 h 2692"/>
                  <a:gd name="T36" fmla="*/ 1203 w 1203"/>
                  <a:gd name="T37" fmla="*/ 33 h 2692"/>
                  <a:gd name="T38" fmla="*/ 997 w 1203"/>
                  <a:gd name="T39" fmla="*/ 70 h 2692"/>
                  <a:gd name="T40" fmla="*/ 855 w 1203"/>
                  <a:gd name="T41" fmla="*/ 105 h 2692"/>
                  <a:gd name="T42" fmla="*/ 829 w 1203"/>
                  <a:gd name="T43" fmla="*/ 268 h 2692"/>
                  <a:gd name="T44" fmla="*/ 829 w 1203"/>
                  <a:gd name="T45" fmla="*/ 2335 h 2692"/>
                  <a:gd name="T46" fmla="*/ 852 w 1203"/>
                  <a:gd name="T47" fmla="*/ 2576 h 2692"/>
                  <a:gd name="T48" fmla="*/ 1152 w 1203"/>
                  <a:gd name="T49" fmla="*/ 2626 h 2692"/>
                  <a:gd name="T50" fmla="*/ 1203 w 1203"/>
                  <a:gd name="T51" fmla="*/ 2659 h 2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2692">
                    <a:moveTo>
                      <a:pt x="1203" y="2659"/>
                    </a:moveTo>
                    <a:cubicBezTo>
                      <a:pt x="1203" y="2681"/>
                      <a:pt x="1184" y="2692"/>
                      <a:pt x="1147" y="2692"/>
                    </a:cubicBezTo>
                    <a:lnTo>
                      <a:pt x="1101" y="2692"/>
                    </a:lnTo>
                    <a:cubicBezTo>
                      <a:pt x="1083" y="2684"/>
                      <a:pt x="874" y="2680"/>
                      <a:pt x="475" y="2680"/>
                    </a:cubicBezTo>
                    <a:cubicBezTo>
                      <a:pt x="398" y="2680"/>
                      <a:pt x="321" y="2683"/>
                      <a:pt x="244" y="2688"/>
                    </a:cubicBezTo>
                    <a:cubicBezTo>
                      <a:pt x="204" y="2690"/>
                      <a:pt x="143" y="2692"/>
                      <a:pt x="60" y="2692"/>
                    </a:cubicBezTo>
                    <a:cubicBezTo>
                      <a:pt x="20" y="2692"/>
                      <a:pt x="0" y="2680"/>
                      <a:pt x="0" y="2657"/>
                    </a:cubicBezTo>
                    <a:cubicBezTo>
                      <a:pt x="0" y="2636"/>
                      <a:pt x="40" y="2625"/>
                      <a:pt x="120" y="2622"/>
                    </a:cubicBezTo>
                    <a:cubicBezTo>
                      <a:pt x="243" y="2619"/>
                      <a:pt x="315" y="2607"/>
                      <a:pt x="336" y="2585"/>
                    </a:cubicBezTo>
                    <a:cubicBezTo>
                      <a:pt x="358" y="2563"/>
                      <a:pt x="369" y="2489"/>
                      <a:pt x="369" y="2362"/>
                    </a:cubicBezTo>
                    <a:lnTo>
                      <a:pt x="369" y="319"/>
                    </a:lnTo>
                    <a:cubicBezTo>
                      <a:pt x="369" y="192"/>
                      <a:pt x="361" y="121"/>
                      <a:pt x="345" y="105"/>
                    </a:cubicBezTo>
                    <a:cubicBezTo>
                      <a:pt x="327" y="79"/>
                      <a:pt x="241" y="64"/>
                      <a:pt x="89" y="59"/>
                    </a:cubicBezTo>
                    <a:cubicBezTo>
                      <a:pt x="30" y="56"/>
                      <a:pt x="0" y="47"/>
                      <a:pt x="0" y="31"/>
                    </a:cubicBezTo>
                    <a:cubicBezTo>
                      <a:pt x="0" y="11"/>
                      <a:pt x="19" y="0"/>
                      <a:pt x="56" y="0"/>
                    </a:cubicBezTo>
                    <a:lnTo>
                      <a:pt x="683" y="0"/>
                    </a:lnTo>
                    <a:cubicBezTo>
                      <a:pt x="729" y="0"/>
                      <a:pt x="819" y="2"/>
                      <a:pt x="952" y="4"/>
                    </a:cubicBezTo>
                    <a:lnTo>
                      <a:pt x="1128" y="0"/>
                    </a:lnTo>
                    <a:cubicBezTo>
                      <a:pt x="1178" y="0"/>
                      <a:pt x="1203" y="11"/>
                      <a:pt x="1203" y="33"/>
                    </a:cubicBezTo>
                    <a:cubicBezTo>
                      <a:pt x="1203" y="53"/>
                      <a:pt x="1134" y="65"/>
                      <a:pt x="997" y="70"/>
                    </a:cubicBezTo>
                    <a:cubicBezTo>
                      <a:pt x="920" y="73"/>
                      <a:pt x="872" y="84"/>
                      <a:pt x="855" y="105"/>
                    </a:cubicBezTo>
                    <a:cubicBezTo>
                      <a:pt x="838" y="126"/>
                      <a:pt x="829" y="180"/>
                      <a:pt x="829" y="268"/>
                    </a:cubicBezTo>
                    <a:lnTo>
                      <a:pt x="829" y="2335"/>
                    </a:lnTo>
                    <a:cubicBezTo>
                      <a:pt x="829" y="2483"/>
                      <a:pt x="837" y="2563"/>
                      <a:pt x="852" y="2576"/>
                    </a:cubicBezTo>
                    <a:cubicBezTo>
                      <a:pt x="886" y="2604"/>
                      <a:pt x="986" y="2621"/>
                      <a:pt x="1152" y="2626"/>
                    </a:cubicBezTo>
                    <a:cubicBezTo>
                      <a:pt x="1186" y="2626"/>
                      <a:pt x="1203" y="2637"/>
                      <a:pt x="1203" y="26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3" name="Freeform 19">
                <a:extLst>
                  <a:ext uri="{FF2B5EF4-FFF2-40B4-BE49-F238E27FC236}">
                    <a16:creationId xmlns:a16="http://schemas.microsoft.com/office/drawing/2014/main" id="{EEDA11A0-36D4-41F6-A8D4-CF8ACEB49304}"/>
                  </a:ext>
                </a:extLst>
              </p:cNvPr>
              <p:cNvSpPr>
                <a:spLocks noEditPoints="1"/>
              </p:cNvSpPr>
              <p:nvPr/>
            </p:nvSpPr>
            <p:spPr bwMode="auto">
              <a:xfrm>
                <a:off x="1929" y="1345"/>
                <a:ext cx="190" cy="229"/>
              </a:xfrm>
              <a:custGeom>
                <a:avLst/>
                <a:gdLst>
                  <a:gd name="T0" fmla="*/ 2414 w 2930"/>
                  <a:gd name="T1" fmla="*/ 1432 h 3543"/>
                  <a:gd name="T2" fmla="*/ 2092 w 2930"/>
                  <a:gd name="T3" fmla="*/ 333 h 3543"/>
                  <a:gd name="T4" fmla="*/ 1479 w 2930"/>
                  <a:gd name="T5" fmla="*/ 66 h 3543"/>
                  <a:gd name="T6" fmla="*/ 765 w 2930"/>
                  <a:gd name="T7" fmla="*/ 408 h 3543"/>
                  <a:gd name="T8" fmla="*/ 516 w 2930"/>
                  <a:gd name="T9" fmla="*/ 1394 h 3543"/>
                  <a:gd name="T10" fmla="*/ 772 w 2930"/>
                  <a:gd name="T11" fmla="*/ 2373 h 3543"/>
                  <a:gd name="T12" fmla="*/ 1507 w 2930"/>
                  <a:gd name="T13" fmla="*/ 2714 h 3543"/>
                  <a:gd name="T14" fmla="*/ 2253 w 2930"/>
                  <a:gd name="T15" fmla="*/ 2265 h 3543"/>
                  <a:gd name="T16" fmla="*/ 2414 w 2930"/>
                  <a:gd name="T17" fmla="*/ 1432 h 3543"/>
                  <a:gd name="T18" fmla="*/ 2930 w 2930"/>
                  <a:gd name="T19" fmla="*/ 1407 h 3543"/>
                  <a:gd name="T20" fmla="*/ 2594 w 2930"/>
                  <a:gd name="T21" fmla="*/ 2310 h 3543"/>
                  <a:gd name="T22" fmla="*/ 1696 w 2930"/>
                  <a:gd name="T23" fmla="*/ 2768 h 3543"/>
                  <a:gd name="T24" fmla="*/ 1696 w 2930"/>
                  <a:gd name="T25" fmla="*/ 2888 h 3543"/>
                  <a:gd name="T26" fmla="*/ 1832 w 2930"/>
                  <a:gd name="T27" fmla="*/ 3308 h 3543"/>
                  <a:gd name="T28" fmla="*/ 2327 w 2930"/>
                  <a:gd name="T29" fmla="*/ 3423 h 3543"/>
                  <a:gd name="T30" fmla="*/ 2449 w 2930"/>
                  <a:gd name="T31" fmla="*/ 3415 h 3543"/>
                  <a:gd name="T32" fmla="*/ 2571 w 2930"/>
                  <a:gd name="T33" fmla="*/ 3407 h 3543"/>
                  <a:gd name="T34" fmla="*/ 2645 w 2930"/>
                  <a:gd name="T35" fmla="*/ 3450 h 3543"/>
                  <a:gd name="T36" fmla="*/ 2507 w 2930"/>
                  <a:gd name="T37" fmla="*/ 3504 h 3543"/>
                  <a:gd name="T38" fmla="*/ 1991 w 2930"/>
                  <a:gd name="T39" fmla="*/ 3543 h 3543"/>
                  <a:gd name="T40" fmla="*/ 1336 w 2930"/>
                  <a:gd name="T41" fmla="*/ 3322 h 3543"/>
                  <a:gd name="T42" fmla="*/ 1221 w 2930"/>
                  <a:gd name="T43" fmla="*/ 2888 h 3543"/>
                  <a:gd name="T44" fmla="*/ 1221 w 2930"/>
                  <a:gd name="T45" fmla="*/ 2799 h 3543"/>
                  <a:gd name="T46" fmla="*/ 1221 w 2930"/>
                  <a:gd name="T47" fmla="*/ 2749 h 3543"/>
                  <a:gd name="T48" fmla="*/ 528 w 2930"/>
                  <a:gd name="T49" fmla="*/ 2462 h 3543"/>
                  <a:gd name="T50" fmla="*/ 0 w 2930"/>
                  <a:gd name="T51" fmla="*/ 1382 h 3543"/>
                  <a:gd name="T52" fmla="*/ 185 w 2930"/>
                  <a:gd name="T53" fmla="*/ 687 h 3543"/>
                  <a:gd name="T54" fmla="*/ 685 w 2930"/>
                  <a:gd name="T55" fmla="*/ 182 h 3543"/>
                  <a:gd name="T56" fmla="*/ 1447 w 2930"/>
                  <a:gd name="T57" fmla="*/ 0 h 3543"/>
                  <a:gd name="T58" fmla="*/ 2336 w 2930"/>
                  <a:gd name="T59" fmla="*/ 256 h 3543"/>
                  <a:gd name="T60" fmla="*/ 2774 w 2930"/>
                  <a:gd name="T61" fmla="*/ 762 h 3543"/>
                  <a:gd name="T62" fmla="*/ 2930 w 2930"/>
                  <a:gd name="T63" fmla="*/ 1407 h 3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0" h="3543">
                    <a:moveTo>
                      <a:pt x="2414" y="1432"/>
                    </a:moveTo>
                    <a:cubicBezTo>
                      <a:pt x="2414" y="963"/>
                      <a:pt x="2307" y="596"/>
                      <a:pt x="2092" y="333"/>
                    </a:cubicBezTo>
                    <a:cubicBezTo>
                      <a:pt x="1948" y="155"/>
                      <a:pt x="1743" y="66"/>
                      <a:pt x="1479" y="66"/>
                    </a:cubicBezTo>
                    <a:cubicBezTo>
                      <a:pt x="1169" y="66"/>
                      <a:pt x="931" y="180"/>
                      <a:pt x="765" y="408"/>
                    </a:cubicBezTo>
                    <a:cubicBezTo>
                      <a:pt x="599" y="637"/>
                      <a:pt x="516" y="965"/>
                      <a:pt x="516" y="1394"/>
                    </a:cubicBezTo>
                    <a:cubicBezTo>
                      <a:pt x="516" y="1820"/>
                      <a:pt x="602" y="2146"/>
                      <a:pt x="772" y="2373"/>
                    </a:cubicBezTo>
                    <a:cubicBezTo>
                      <a:pt x="942" y="2601"/>
                      <a:pt x="1187" y="2714"/>
                      <a:pt x="1507" y="2714"/>
                    </a:cubicBezTo>
                    <a:cubicBezTo>
                      <a:pt x="1854" y="2714"/>
                      <a:pt x="2103" y="2565"/>
                      <a:pt x="2253" y="2265"/>
                    </a:cubicBezTo>
                    <a:cubicBezTo>
                      <a:pt x="2361" y="2051"/>
                      <a:pt x="2414" y="1773"/>
                      <a:pt x="2414" y="1432"/>
                    </a:cubicBezTo>
                    <a:close/>
                    <a:moveTo>
                      <a:pt x="2930" y="1407"/>
                    </a:moveTo>
                    <a:cubicBezTo>
                      <a:pt x="2930" y="1761"/>
                      <a:pt x="2818" y="2062"/>
                      <a:pt x="2594" y="2310"/>
                    </a:cubicBezTo>
                    <a:cubicBezTo>
                      <a:pt x="2370" y="2558"/>
                      <a:pt x="2070" y="2711"/>
                      <a:pt x="1696" y="2768"/>
                    </a:cubicBezTo>
                    <a:lnTo>
                      <a:pt x="1696" y="2888"/>
                    </a:lnTo>
                    <a:cubicBezTo>
                      <a:pt x="1696" y="3092"/>
                      <a:pt x="1741" y="3232"/>
                      <a:pt x="1832" y="3308"/>
                    </a:cubicBezTo>
                    <a:cubicBezTo>
                      <a:pt x="1922" y="3385"/>
                      <a:pt x="2087" y="3423"/>
                      <a:pt x="2327" y="3423"/>
                    </a:cubicBezTo>
                    <a:cubicBezTo>
                      <a:pt x="2355" y="3423"/>
                      <a:pt x="2395" y="3420"/>
                      <a:pt x="2449" y="3415"/>
                    </a:cubicBezTo>
                    <a:cubicBezTo>
                      <a:pt x="2503" y="3410"/>
                      <a:pt x="2543" y="3407"/>
                      <a:pt x="2571" y="3407"/>
                    </a:cubicBezTo>
                    <a:cubicBezTo>
                      <a:pt x="2620" y="3407"/>
                      <a:pt x="2645" y="3422"/>
                      <a:pt x="2645" y="3450"/>
                    </a:cubicBezTo>
                    <a:cubicBezTo>
                      <a:pt x="2645" y="3471"/>
                      <a:pt x="2599" y="3489"/>
                      <a:pt x="2507" y="3504"/>
                    </a:cubicBezTo>
                    <a:cubicBezTo>
                      <a:pt x="2341" y="3530"/>
                      <a:pt x="2169" y="3543"/>
                      <a:pt x="1991" y="3543"/>
                    </a:cubicBezTo>
                    <a:cubicBezTo>
                      <a:pt x="1693" y="3543"/>
                      <a:pt x="1475" y="3469"/>
                      <a:pt x="1336" y="3322"/>
                    </a:cubicBezTo>
                    <a:cubicBezTo>
                      <a:pt x="1260" y="3240"/>
                      <a:pt x="1221" y="3095"/>
                      <a:pt x="1221" y="2888"/>
                    </a:cubicBezTo>
                    <a:lnTo>
                      <a:pt x="1221" y="2799"/>
                    </a:lnTo>
                    <a:lnTo>
                      <a:pt x="1221" y="2749"/>
                    </a:lnTo>
                    <a:cubicBezTo>
                      <a:pt x="927" y="2687"/>
                      <a:pt x="696" y="2592"/>
                      <a:pt x="528" y="2462"/>
                    </a:cubicBezTo>
                    <a:cubicBezTo>
                      <a:pt x="176" y="2194"/>
                      <a:pt x="0" y="1834"/>
                      <a:pt x="0" y="1382"/>
                    </a:cubicBezTo>
                    <a:cubicBezTo>
                      <a:pt x="0" y="1134"/>
                      <a:pt x="62" y="903"/>
                      <a:pt x="185" y="687"/>
                    </a:cubicBezTo>
                    <a:cubicBezTo>
                      <a:pt x="307" y="472"/>
                      <a:pt x="474" y="303"/>
                      <a:pt x="685" y="182"/>
                    </a:cubicBezTo>
                    <a:cubicBezTo>
                      <a:pt x="895" y="60"/>
                      <a:pt x="1149" y="0"/>
                      <a:pt x="1447" y="0"/>
                    </a:cubicBezTo>
                    <a:cubicBezTo>
                      <a:pt x="1803" y="0"/>
                      <a:pt x="2100" y="85"/>
                      <a:pt x="2336" y="256"/>
                    </a:cubicBezTo>
                    <a:cubicBezTo>
                      <a:pt x="2523" y="390"/>
                      <a:pt x="2669" y="559"/>
                      <a:pt x="2774" y="762"/>
                    </a:cubicBezTo>
                    <a:cubicBezTo>
                      <a:pt x="2878" y="964"/>
                      <a:pt x="2930" y="1180"/>
                      <a:pt x="2930" y="1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4" name="Freeform 20">
                <a:extLst>
                  <a:ext uri="{FF2B5EF4-FFF2-40B4-BE49-F238E27FC236}">
                    <a16:creationId xmlns:a16="http://schemas.microsoft.com/office/drawing/2014/main" id="{5295DC17-4DE9-413A-AFDF-8DA55928E76B}"/>
                  </a:ext>
                </a:extLst>
              </p:cNvPr>
              <p:cNvSpPr>
                <a:spLocks/>
              </p:cNvSpPr>
              <p:nvPr/>
            </p:nvSpPr>
            <p:spPr bwMode="auto">
              <a:xfrm>
                <a:off x="2138" y="1347"/>
                <a:ext cx="190" cy="177"/>
              </a:xfrm>
              <a:custGeom>
                <a:avLst/>
                <a:gdLst>
                  <a:gd name="T0" fmla="*/ 2930 w 2930"/>
                  <a:gd name="T1" fmla="*/ 35 h 2734"/>
                  <a:gd name="T2" fmla="*/ 2847 w 2930"/>
                  <a:gd name="T3" fmla="*/ 66 h 2734"/>
                  <a:gd name="T4" fmla="*/ 2755 w 2930"/>
                  <a:gd name="T5" fmla="*/ 66 h 2734"/>
                  <a:gd name="T6" fmla="*/ 2691 w 2930"/>
                  <a:gd name="T7" fmla="*/ 66 h 2734"/>
                  <a:gd name="T8" fmla="*/ 2552 w 2930"/>
                  <a:gd name="T9" fmla="*/ 116 h 2734"/>
                  <a:gd name="T10" fmla="*/ 2543 w 2930"/>
                  <a:gd name="T11" fmla="*/ 205 h 2734"/>
                  <a:gd name="T12" fmla="*/ 2543 w 2930"/>
                  <a:gd name="T13" fmla="*/ 1655 h 2734"/>
                  <a:gd name="T14" fmla="*/ 2292 w 2930"/>
                  <a:gd name="T15" fmla="*/ 2477 h 2734"/>
                  <a:gd name="T16" fmla="*/ 1484 w 2930"/>
                  <a:gd name="T17" fmla="*/ 2734 h 2734"/>
                  <a:gd name="T18" fmla="*/ 544 w 2930"/>
                  <a:gd name="T19" fmla="*/ 2417 h 2734"/>
                  <a:gd name="T20" fmla="*/ 364 w 2930"/>
                  <a:gd name="T21" fmla="*/ 1716 h 2734"/>
                  <a:gd name="T22" fmla="*/ 364 w 2930"/>
                  <a:gd name="T23" fmla="*/ 163 h 2734"/>
                  <a:gd name="T24" fmla="*/ 252 w 2930"/>
                  <a:gd name="T25" fmla="*/ 78 h 2734"/>
                  <a:gd name="T26" fmla="*/ 79 w 2930"/>
                  <a:gd name="T27" fmla="*/ 74 h 2734"/>
                  <a:gd name="T28" fmla="*/ 0 w 2930"/>
                  <a:gd name="T29" fmla="*/ 35 h 2734"/>
                  <a:gd name="T30" fmla="*/ 65 w 2930"/>
                  <a:gd name="T31" fmla="*/ 0 h 2734"/>
                  <a:gd name="T32" fmla="*/ 148 w 2930"/>
                  <a:gd name="T33" fmla="*/ 0 h 2734"/>
                  <a:gd name="T34" fmla="*/ 254 w 2930"/>
                  <a:gd name="T35" fmla="*/ 0 h 2734"/>
                  <a:gd name="T36" fmla="*/ 387 w 2930"/>
                  <a:gd name="T37" fmla="*/ 0 h 2734"/>
                  <a:gd name="T38" fmla="*/ 1046 w 2930"/>
                  <a:gd name="T39" fmla="*/ 0 h 2734"/>
                  <a:gd name="T40" fmla="*/ 1101 w 2930"/>
                  <a:gd name="T41" fmla="*/ 0 h 2734"/>
                  <a:gd name="T42" fmla="*/ 1180 w 2930"/>
                  <a:gd name="T43" fmla="*/ 43 h 2734"/>
                  <a:gd name="T44" fmla="*/ 1152 w 2930"/>
                  <a:gd name="T45" fmla="*/ 74 h 2734"/>
                  <a:gd name="T46" fmla="*/ 968 w 2930"/>
                  <a:gd name="T47" fmla="*/ 82 h 2734"/>
                  <a:gd name="T48" fmla="*/ 880 w 2930"/>
                  <a:gd name="T49" fmla="*/ 89 h 2734"/>
                  <a:gd name="T50" fmla="*/ 829 w 2930"/>
                  <a:gd name="T51" fmla="*/ 143 h 2734"/>
                  <a:gd name="T52" fmla="*/ 825 w 2930"/>
                  <a:gd name="T53" fmla="*/ 364 h 2734"/>
                  <a:gd name="T54" fmla="*/ 825 w 2930"/>
                  <a:gd name="T55" fmla="*/ 1748 h 2734"/>
                  <a:gd name="T56" fmla="*/ 1018 w 2930"/>
                  <a:gd name="T57" fmla="*/ 2444 h 2734"/>
                  <a:gd name="T58" fmla="*/ 1594 w 2930"/>
                  <a:gd name="T59" fmla="*/ 2630 h 2734"/>
                  <a:gd name="T60" fmla="*/ 2387 w 2930"/>
                  <a:gd name="T61" fmla="*/ 1962 h 2734"/>
                  <a:gd name="T62" fmla="*/ 2400 w 2930"/>
                  <a:gd name="T63" fmla="*/ 1112 h 2734"/>
                  <a:gd name="T64" fmla="*/ 2400 w 2930"/>
                  <a:gd name="T65" fmla="*/ 892 h 2734"/>
                  <a:gd name="T66" fmla="*/ 2400 w 2930"/>
                  <a:gd name="T67" fmla="*/ 583 h 2734"/>
                  <a:gd name="T68" fmla="*/ 2400 w 2930"/>
                  <a:gd name="T69" fmla="*/ 317 h 2734"/>
                  <a:gd name="T70" fmla="*/ 2400 w 2930"/>
                  <a:gd name="T71" fmla="*/ 232 h 2734"/>
                  <a:gd name="T72" fmla="*/ 2400 w 2930"/>
                  <a:gd name="T73" fmla="*/ 190 h 2734"/>
                  <a:gd name="T74" fmla="*/ 2305 w 2930"/>
                  <a:gd name="T75" fmla="*/ 85 h 2734"/>
                  <a:gd name="T76" fmla="*/ 2118 w 2930"/>
                  <a:gd name="T77" fmla="*/ 78 h 2734"/>
                  <a:gd name="T78" fmla="*/ 2027 w 2930"/>
                  <a:gd name="T79" fmla="*/ 35 h 2734"/>
                  <a:gd name="T80" fmla="*/ 2092 w 2930"/>
                  <a:gd name="T81" fmla="*/ 0 h 2734"/>
                  <a:gd name="T82" fmla="*/ 2152 w 2930"/>
                  <a:gd name="T83" fmla="*/ 0 h 2734"/>
                  <a:gd name="T84" fmla="*/ 2552 w 2930"/>
                  <a:gd name="T85" fmla="*/ 0 h 2734"/>
                  <a:gd name="T86" fmla="*/ 2668 w 2930"/>
                  <a:gd name="T87" fmla="*/ 0 h 2734"/>
                  <a:gd name="T88" fmla="*/ 2755 w 2930"/>
                  <a:gd name="T89" fmla="*/ 0 h 2734"/>
                  <a:gd name="T90" fmla="*/ 2824 w 2930"/>
                  <a:gd name="T91" fmla="*/ 0 h 2734"/>
                  <a:gd name="T92" fmla="*/ 2930 w 2930"/>
                  <a:gd name="T93" fmla="*/ 35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30" h="2734">
                    <a:moveTo>
                      <a:pt x="2930" y="35"/>
                    </a:moveTo>
                    <a:cubicBezTo>
                      <a:pt x="2930" y="56"/>
                      <a:pt x="2903" y="66"/>
                      <a:pt x="2847" y="66"/>
                    </a:cubicBezTo>
                    <a:lnTo>
                      <a:pt x="2755" y="66"/>
                    </a:lnTo>
                    <a:lnTo>
                      <a:pt x="2691" y="66"/>
                    </a:lnTo>
                    <a:cubicBezTo>
                      <a:pt x="2614" y="66"/>
                      <a:pt x="2568" y="83"/>
                      <a:pt x="2552" y="116"/>
                    </a:cubicBezTo>
                    <a:cubicBezTo>
                      <a:pt x="2546" y="134"/>
                      <a:pt x="2543" y="164"/>
                      <a:pt x="2543" y="205"/>
                    </a:cubicBezTo>
                    <a:lnTo>
                      <a:pt x="2543" y="1655"/>
                    </a:lnTo>
                    <a:cubicBezTo>
                      <a:pt x="2543" y="2032"/>
                      <a:pt x="2459" y="2306"/>
                      <a:pt x="2292" y="2477"/>
                    </a:cubicBezTo>
                    <a:cubicBezTo>
                      <a:pt x="2125" y="2648"/>
                      <a:pt x="1855" y="2734"/>
                      <a:pt x="1484" y="2734"/>
                    </a:cubicBezTo>
                    <a:cubicBezTo>
                      <a:pt x="1038" y="2734"/>
                      <a:pt x="725" y="2628"/>
                      <a:pt x="544" y="2417"/>
                    </a:cubicBezTo>
                    <a:cubicBezTo>
                      <a:pt x="424" y="2275"/>
                      <a:pt x="364" y="2041"/>
                      <a:pt x="364" y="1716"/>
                    </a:cubicBezTo>
                    <a:lnTo>
                      <a:pt x="364" y="163"/>
                    </a:lnTo>
                    <a:cubicBezTo>
                      <a:pt x="355" y="116"/>
                      <a:pt x="317" y="88"/>
                      <a:pt x="252" y="78"/>
                    </a:cubicBezTo>
                    <a:cubicBezTo>
                      <a:pt x="233" y="75"/>
                      <a:pt x="176" y="74"/>
                      <a:pt x="79" y="74"/>
                    </a:cubicBezTo>
                    <a:cubicBezTo>
                      <a:pt x="27" y="69"/>
                      <a:pt x="0" y="56"/>
                      <a:pt x="0" y="35"/>
                    </a:cubicBezTo>
                    <a:cubicBezTo>
                      <a:pt x="0" y="12"/>
                      <a:pt x="22" y="0"/>
                      <a:pt x="65" y="0"/>
                    </a:cubicBezTo>
                    <a:lnTo>
                      <a:pt x="148" y="0"/>
                    </a:lnTo>
                    <a:lnTo>
                      <a:pt x="254" y="0"/>
                    </a:lnTo>
                    <a:lnTo>
                      <a:pt x="387" y="0"/>
                    </a:lnTo>
                    <a:lnTo>
                      <a:pt x="1046" y="0"/>
                    </a:lnTo>
                    <a:lnTo>
                      <a:pt x="1101" y="0"/>
                    </a:lnTo>
                    <a:cubicBezTo>
                      <a:pt x="1153" y="0"/>
                      <a:pt x="1180" y="15"/>
                      <a:pt x="1180" y="43"/>
                    </a:cubicBezTo>
                    <a:cubicBezTo>
                      <a:pt x="1180" y="61"/>
                      <a:pt x="1170" y="71"/>
                      <a:pt x="1152" y="74"/>
                    </a:cubicBezTo>
                    <a:cubicBezTo>
                      <a:pt x="1133" y="76"/>
                      <a:pt x="1072" y="79"/>
                      <a:pt x="968" y="82"/>
                    </a:cubicBezTo>
                    <a:cubicBezTo>
                      <a:pt x="925" y="82"/>
                      <a:pt x="895" y="84"/>
                      <a:pt x="880" y="89"/>
                    </a:cubicBezTo>
                    <a:cubicBezTo>
                      <a:pt x="849" y="100"/>
                      <a:pt x="832" y="118"/>
                      <a:pt x="829" y="143"/>
                    </a:cubicBezTo>
                    <a:cubicBezTo>
                      <a:pt x="826" y="154"/>
                      <a:pt x="825" y="227"/>
                      <a:pt x="825" y="364"/>
                    </a:cubicBezTo>
                    <a:lnTo>
                      <a:pt x="825" y="1748"/>
                    </a:lnTo>
                    <a:cubicBezTo>
                      <a:pt x="825" y="2088"/>
                      <a:pt x="889" y="2320"/>
                      <a:pt x="1018" y="2444"/>
                    </a:cubicBezTo>
                    <a:cubicBezTo>
                      <a:pt x="1147" y="2568"/>
                      <a:pt x="1339" y="2630"/>
                      <a:pt x="1594" y="2630"/>
                    </a:cubicBezTo>
                    <a:cubicBezTo>
                      <a:pt x="2061" y="2630"/>
                      <a:pt x="2325" y="2407"/>
                      <a:pt x="2387" y="1962"/>
                    </a:cubicBezTo>
                    <a:cubicBezTo>
                      <a:pt x="2396" y="1895"/>
                      <a:pt x="2400" y="1612"/>
                      <a:pt x="2400" y="1112"/>
                    </a:cubicBezTo>
                    <a:lnTo>
                      <a:pt x="2400" y="892"/>
                    </a:lnTo>
                    <a:lnTo>
                      <a:pt x="2400" y="583"/>
                    </a:lnTo>
                    <a:lnTo>
                      <a:pt x="2400" y="317"/>
                    </a:lnTo>
                    <a:lnTo>
                      <a:pt x="2400" y="232"/>
                    </a:lnTo>
                    <a:lnTo>
                      <a:pt x="2400" y="190"/>
                    </a:lnTo>
                    <a:cubicBezTo>
                      <a:pt x="2400" y="133"/>
                      <a:pt x="2368" y="98"/>
                      <a:pt x="2305" y="85"/>
                    </a:cubicBezTo>
                    <a:cubicBezTo>
                      <a:pt x="2284" y="80"/>
                      <a:pt x="2221" y="78"/>
                      <a:pt x="2118" y="78"/>
                    </a:cubicBezTo>
                    <a:cubicBezTo>
                      <a:pt x="2058" y="78"/>
                      <a:pt x="2027" y="63"/>
                      <a:pt x="2027" y="35"/>
                    </a:cubicBezTo>
                    <a:cubicBezTo>
                      <a:pt x="2027" y="12"/>
                      <a:pt x="2049" y="0"/>
                      <a:pt x="2092" y="0"/>
                    </a:cubicBezTo>
                    <a:lnTo>
                      <a:pt x="2152" y="0"/>
                    </a:lnTo>
                    <a:lnTo>
                      <a:pt x="2552" y="0"/>
                    </a:lnTo>
                    <a:lnTo>
                      <a:pt x="2668" y="0"/>
                    </a:lnTo>
                    <a:lnTo>
                      <a:pt x="2755" y="0"/>
                    </a:lnTo>
                    <a:lnTo>
                      <a:pt x="2824" y="0"/>
                    </a:lnTo>
                    <a:cubicBezTo>
                      <a:pt x="2895" y="0"/>
                      <a:pt x="2930" y="12"/>
                      <a:pt x="293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5" name="Freeform 21">
                <a:extLst>
                  <a:ext uri="{FF2B5EF4-FFF2-40B4-BE49-F238E27FC236}">
                    <a16:creationId xmlns:a16="http://schemas.microsoft.com/office/drawing/2014/main" id="{6EC3E775-7135-4057-A08D-CBB7930045EB}"/>
                  </a:ext>
                </a:extLst>
              </p:cNvPr>
              <p:cNvSpPr>
                <a:spLocks/>
              </p:cNvSpPr>
              <p:nvPr/>
            </p:nvSpPr>
            <p:spPr bwMode="auto">
              <a:xfrm>
                <a:off x="2338" y="1346"/>
                <a:ext cx="160" cy="177"/>
              </a:xfrm>
              <a:custGeom>
                <a:avLst/>
                <a:gdLst>
                  <a:gd name="T0" fmla="*/ 2470 w 2470"/>
                  <a:gd name="T1" fmla="*/ 2083 h 2734"/>
                  <a:gd name="T2" fmla="*/ 2460 w 2470"/>
                  <a:gd name="T3" fmla="*/ 2273 h 2734"/>
                  <a:gd name="T4" fmla="*/ 2451 w 2470"/>
                  <a:gd name="T5" fmla="*/ 2606 h 2734"/>
                  <a:gd name="T6" fmla="*/ 2451 w 2470"/>
                  <a:gd name="T7" fmla="*/ 2734 h 2734"/>
                  <a:gd name="T8" fmla="*/ 664 w 2470"/>
                  <a:gd name="T9" fmla="*/ 2711 h 2734"/>
                  <a:gd name="T10" fmla="*/ 346 w 2470"/>
                  <a:gd name="T11" fmla="*/ 2711 h 2734"/>
                  <a:gd name="T12" fmla="*/ 134 w 2470"/>
                  <a:gd name="T13" fmla="*/ 2711 h 2734"/>
                  <a:gd name="T14" fmla="*/ 88 w 2470"/>
                  <a:gd name="T15" fmla="*/ 2711 h 2734"/>
                  <a:gd name="T16" fmla="*/ 0 w 2470"/>
                  <a:gd name="T17" fmla="*/ 2679 h 2734"/>
                  <a:gd name="T18" fmla="*/ 28 w 2470"/>
                  <a:gd name="T19" fmla="*/ 2655 h 2734"/>
                  <a:gd name="T20" fmla="*/ 203 w 2470"/>
                  <a:gd name="T21" fmla="*/ 2645 h 2734"/>
                  <a:gd name="T22" fmla="*/ 348 w 2470"/>
                  <a:gd name="T23" fmla="*/ 2602 h 2734"/>
                  <a:gd name="T24" fmla="*/ 374 w 2470"/>
                  <a:gd name="T25" fmla="*/ 2419 h 2734"/>
                  <a:gd name="T26" fmla="*/ 374 w 2470"/>
                  <a:gd name="T27" fmla="*/ 237 h 2734"/>
                  <a:gd name="T28" fmla="*/ 334 w 2470"/>
                  <a:gd name="T29" fmla="*/ 103 h 2734"/>
                  <a:gd name="T30" fmla="*/ 83 w 2470"/>
                  <a:gd name="T31" fmla="*/ 81 h 2734"/>
                  <a:gd name="T32" fmla="*/ 10 w 2470"/>
                  <a:gd name="T33" fmla="*/ 48 h 2734"/>
                  <a:gd name="T34" fmla="*/ 111 w 2470"/>
                  <a:gd name="T35" fmla="*/ 15 h 2734"/>
                  <a:gd name="T36" fmla="*/ 899 w 2470"/>
                  <a:gd name="T37" fmla="*/ 15 h 2734"/>
                  <a:gd name="T38" fmla="*/ 1419 w 2470"/>
                  <a:gd name="T39" fmla="*/ 15 h 2734"/>
                  <a:gd name="T40" fmla="*/ 2064 w 2470"/>
                  <a:gd name="T41" fmla="*/ 15 h 2734"/>
                  <a:gd name="T42" fmla="*/ 2318 w 2470"/>
                  <a:gd name="T43" fmla="*/ 0 h 2734"/>
                  <a:gd name="T44" fmla="*/ 2359 w 2470"/>
                  <a:gd name="T45" fmla="*/ 461 h 2734"/>
                  <a:gd name="T46" fmla="*/ 2378 w 2470"/>
                  <a:gd name="T47" fmla="*/ 627 h 2734"/>
                  <a:gd name="T48" fmla="*/ 2382 w 2470"/>
                  <a:gd name="T49" fmla="*/ 678 h 2734"/>
                  <a:gd name="T50" fmla="*/ 2341 w 2470"/>
                  <a:gd name="T51" fmla="*/ 716 h 2734"/>
                  <a:gd name="T52" fmla="*/ 2267 w 2470"/>
                  <a:gd name="T53" fmla="*/ 619 h 2734"/>
                  <a:gd name="T54" fmla="*/ 1981 w 2470"/>
                  <a:gd name="T55" fmla="*/ 175 h 2734"/>
                  <a:gd name="T56" fmla="*/ 1207 w 2470"/>
                  <a:gd name="T57" fmla="*/ 105 h 2734"/>
                  <a:gd name="T58" fmla="*/ 830 w 2470"/>
                  <a:gd name="T59" fmla="*/ 105 h 2734"/>
                  <a:gd name="T60" fmla="*/ 830 w 2470"/>
                  <a:gd name="T61" fmla="*/ 1243 h 2734"/>
                  <a:gd name="T62" fmla="*/ 940 w 2470"/>
                  <a:gd name="T63" fmla="*/ 1243 h 2734"/>
                  <a:gd name="T64" fmla="*/ 1569 w 2470"/>
                  <a:gd name="T65" fmla="*/ 1177 h 2734"/>
                  <a:gd name="T66" fmla="*/ 1723 w 2470"/>
                  <a:gd name="T67" fmla="*/ 794 h 2734"/>
                  <a:gd name="T68" fmla="*/ 1774 w 2470"/>
                  <a:gd name="T69" fmla="*/ 712 h 2734"/>
                  <a:gd name="T70" fmla="*/ 1825 w 2470"/>
                  <a:gd name="T71" fmla="*/ 782 h 2734"/>
                  <a:gd name="T72" fmla="*/ 1815 w 2470"/>
                  <a:gd name="T73" fmla="*/ 987 h 2734"/>
                  <a:gd name="T74" fmla="*/ 1806 w 2470"/>
                  <a:gd name="T75" fmla="*/ 1193 h 2734"/>
                  <a:gd name="T76" fmla="*/ 1821 w 2470"/>
                  <a:gd name="T77" fmla="*/ 1762 h 2734"/>
                  <a:gd name="T78" fmla="*/ 1825 w 2470"/>
                  <a:gd name="T79" fmla="*/ 1828 h 2734"/>
                  <a:gd name="T80" fmla="*/ 1774 w 2470"/>
                  <a:gd name="T81" fmla="*/ 1878 h 2734"/>
                  <a:gd name="T82" fmla="*/ 1731 w 2470"/>
                  <a:gd name="T83" fmla="*/ 1845 h 2734"/>
                  <a:gd name="T84" fmla="*/ 1692 w 2470"/>
                  <a:gd name="T85" fmla="*/ 1630 h 2734"/>
                  <a:gd name="T86" fmla="*/ 1467 w 2470"/>
                  <a:gd name="T87" fmla="*/ 1348 h 2734"/>
                  <a:gd name="T88" fmla="*/ 1036 w 2470"/>
                  <a:gd name="T89" fmla="*/ 1324 h 2734"/>
                  <a:gd name="T90" fmla="*/ 830 w 2470"/>
                  <a:gd name="T91" fmla="*/ 1324 h 2734"/>
                  <a:gd name="T92" fmla="*/ 830 w 2470"/>
                  <a:gd name="T93" fmla="*/ 2621 h 2734"/>
                  <a:gd name="T94" fmla="*/ 2018 w 2470"/>
                  <a:gd name="T95" fmla="*/ 2587 h 2734"/>
                  <a:gd name="T96" fmla="*/ 2364 w 2470"/>
                  <a:gd name="T97" fmla="*/ 2098 h 2734"/>
                  <a:gd name="T98" fmla="*/ 2424 w 2470"/>
                  <a:gd name="T99" fmla="*/ 2002 h 2734"/>
                  <a:gd name="T100" fmla="*/ 2470 w 2470"/>
                  <a:gd name="T101" fmla="*/ 2083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70" h="2734">
                    <a:moveTo>
                      <a:pt x="2470" y="2083"/>
                    </a:moveTo>
                    <a:cubicBezTo>
                      <a:pt x="2470" y="2094"/>
                      <a:pt x="2467" y="2157"/>
                      <a:pt x="2460" y="2273"/>
                    </a:cubicBezTo>
                    <a:cubicBezTo>
                      <a:pt x="2454" y="2389"/>
                      <a:pt x="2451" y="2500"/>
                      <a:pt x="2451" y="2606"/>
                    </a:cubicBezTo>
                    <a:lnTo>
                      <a:pt x="2451" y="2734"/>
                    </a:lnTo>
                    <a:cubicBezTo>
                      <a:pt x="2150" y="2718"/>
                      <a:pt x="1554" y="2711"/>
                      <a:pt x="664" y="2711"/>
                    </a:cubicBezTo>
                    <a:lnTo>
                      <a:pt x="346" y="2711"/>
                    </a:lnTo>
                    <a:lnTo>
                      <a:pt x="134" y="2711"/>
                    </a:lnTo>
                    <a:lnTo>
                      <a:pt x="88" y="2711"/>
                    </a:lnTo>
                    <a:cubicBezTo>
                      <a:pt x="29" y="2711"/>
                      <a:pt x="0" y="2700"/>
                      <a:pt x="0" y="2679"/>
                    </a:cubicBezTo>
                    <a:cubicBezTo>
                      <a:pt x="0" y="2666"/>
                      <a:pt x="10" y="2657"/>
                      <a:pt x="28" y="2655"/>
                    </a:cubicBezTo>
                    <a:cubicBezTo>
                      <a:pt x="37" y="2655"/>
                      <a:pt x="96" y="2652"/>
                      <a:pt x="203" y="2645"/>
                    </a:cubicBezTo>
                    <a:cubicBezTo>
                      <a:pt x="283" y="2640"/>
                      <a:pt x="331" y="2625"/>
                      <a:pt x="348" y="2602"/>
                    </a:cubicBezTo>
                    <a:cubicBezTo>
                      <a:pt x="365" y="2579"/>
                      <a:pt x="374" y="2518"/>
                      <a:pt x="374" y="2419"/>
                    </a:cubicBezTo>
                    <a:lnTo>
                      <a:pt x="374" y="237"/>
                    </a:lnTo>
                    <a:cubicBezTo>
                      <a:pt x="374" y="162"/>
                      <a:pt x="360" y="117"/>
                      <a:pt x="334" y="103"/>
                    </a:cubicBezTo>
                    <a:cubicBezTo>
                      <a:pt x="308" y="88"/>
                      <a:pt x="225" y="81"/>
                      <a:pt x="83" y="81"/>
                    </a:cubicBezTo>
                    <a:cubicBezTo>
                      <a:pt x="34" y="81"/>
                      <a:pt x="10" y="70"/>
                      <a:pt x="10" y="48"/>
                    </a:cubicBezTo>
                    <a:cubicBezTo>
                      <a:pt x="10" y="26"/>
                      <a:pt x="43" y="15"/>
                      <a:pt x="111" y="15"/>
                    </a:cubicBezTo>
                    <a:lnTo>
                      <a:pt x="899" y="15"/>
                    </a:lnTo>
                    <a:lnTo>
                      <a:pt x="1419" y="15"/>
                    </a:lnTo>
                    <a:lnTo>
                      <a:pt x="2064" y="15"/>
                    </a:lnTo>
                    <a:cubicBezTo>
                      <a:pt x="2156" y="15"/>
                      <a:pt x="2241" y="10"/>
                      <a:pt x="2318" y="0"/>
                    </a:cubicBezTo>
                    <a:cubicBezTo>
                      <a:pt x="2324" y="111"/>
                      <a:pt x="2338" y="265"/>
                      <a:pt x="2359" y="461"/>
                    </a:cubicBezTo>
                    <a:lnTo>
                      <a:pt x="2378" y="627"/>
                    </a:lnTo>
                    <a:cubicBezTo>
                      <a:pt x="2381" y="640"/>
                      <a:pt x="2382" y="657"/>
                      <a:pt x="2382" y="678"/>
                    </a:cubicBezTo>
                    <a:cubicBezTo>
                      <a:pt x="2382" y="703"/>
                      <a:pt x="2368" y="716"/>
                      <a:pt x="2341" y="716"/>
                    </a:cubicBezTo>
                    <a:cubicBezTo>
                      <a:pt x="2307" y="716"/>
                      <a:pt x="2282" y="684"/>
                      <a:pt x="2267" y="619"/>
                    </a:cubicBezTo>
                    <a:cubicBezTo>
                      <a:pt x="2209" y="385"/>
                      <a:pt x="2113" y="237"/>
                      <a:pt x="1981" y="175"/>
                    </a:cubicBezTo>
                    <a:cubicBezTo>
                      <a:pt x="1883" y="128"/>
                      <a:pt x="1625" y="105"/>
                      <a:pt x="1207" y="105"/>
                    </a:cubicBezTo>
                    <a:lnTo>
                      <a:pt x="830" y="105"/>
                    </a:lnTo>
                    <a:lnTo>
                      <a:pt x="830" y="1243"/>
                    </a:lnTo>
                    <a:lnTo>
                      <a:pt x="940" y="1243"/>
                    </a:lnTo>
                    <a:cubicBezTo>
                      <a:pt x="1284" y="1243"/>
                      <a:pt x="1494" y="1221"/>
                      <a:pt x="1569" y="1177"/>
                    </a:cubicBezTo>
                    <a:cubicBezTo>
                      <a:pt x="1644" y="1133"/>
                      <a:pt x="1696" y="1005"/>
                      <a:pt x="1723" y="794"/>
                    </a:cubicBezTo>
                    <a:cubicBezTo>
                      <a:pt x="1729" y="740"/>
                      <a:pt x="1746" y="712"/>
                      <a:pt x="1774" y="712"/>
                    </a:cubicBezTo>
                    <a:cubicBezTo>
                      <a:pt x="1808" y="712"/>
                      <a:pt x="1825" y="736"/>
                      <a:pt x="1825" y="782"/>
                    </a:cubicBezTo>
                    <a:cubicBezTo>
                      <a:pt x="1825" y="829"/>
                      <a:pt x="1822" y="897"/>
                      <a:pt x="1815" y="987"/>
                    </a:cubicBezTo>
                    <a:cubicBezTo>
                      <a:pt x="1809" y="1078"/>
                      <a:pt x="1806" y="1146"/>
                      <a:pt x="1806" y="1193"/>
                    </a:cubicBezTo>
                    <a:cubicBezTo>
                      <a:pt x="1806" y="1469"/>
                      <a:pt x="1811" y="1659"/>
                      <a:pt x="1821" y="1762"/>
                    </a:cubicBezTo>
                    <a:cubicBezTo>
                      <a:pt x="1823" y="1788"/>
                      <a:pt x="1825" y="1810"/>
                      <a:pt x="1825" y="1828"/>
                    </a:cubicBezTo>
                    <a:cubicBezTo>
                      <a:pt x="1825" y="1861"/>
                      <a:pt x="1808" y="1878"/>
                      <a:pt x="1774" y="1878"/>
                    </a:cubicBezTo>
                    <a:cubicBezTo>
                      <a:pt x="1753" y="1878"/>
                      <a:pt x="1738" y="1867"/>
                      <a:pt x="1731" y="1845"/>
                    </a:cubicBezTo>
                    <a:cubicBezTo>
                      <a:pt x="1723" y="1823"/>
                      <a:pt x="1710" y="1752"/>
                      <a:pt x="1692" y="1630"/>
                    </a:cubicBezTo>
                    <a:cubicBezTo>
                      <a:pt x="1667" y="1478"/>
                      <a:pt x="1592" y="1384"/>
                      <a:pt x="1467" y="1348"/>
                    </a:cubicBezTo>
                    <a:cubicBezTo>
                      <a:pt x="1412" y="1332"/>
                      <a:pt x="1268" y="1324"/>
                      <a:pt x="1036" y="1324"/>
                    </a:cubicBezTo>
                    <a:lnTo>
                      <a:pt x="830" y="1324"/>
                    </a:lnTo>
                    <a:lnTo>
                      <a:pt x="830" y="2621"/>
                    </a:lnTo>
                    <a:cubicBezTo>
                      <a:pt x="1505" y="2621"/>
                      <a:pt x="1901" y="2610"/>
                      <a:pt x="2018" y="2587"/>
                    </a:cubicBezTo>
                    <a:cubicBezTo>
                      <a:pt x="2221" y="2549"/>
                      <a:pt x="2336" y="2386"/>
                      <a:pt x="2364" y="2098"/>
                    </a:cubicBezTo>
                    <a:cubicBezTo>
                      <a:pt x="2370" y="2034"/>
                      <a:pt x="2390" y="2002"/>
                      <a:pt x="2424" y="2002"/>
                    </a:cubicBezTo>
                    <a:cubicBezTo>
                      <a:pt x="2454" y="2002"/>
                      <a:pt x="2470" y="2029"/>
                      <a:pt x="2470" y="20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6" name="Freeform 42">
                <a:extLst>
                  <a:ext uri="{FF2B5EF4-FFF2-40B4-BE49-F238E27FC236}">
                    <a16:creationId xmlns:a16="http://schemas.microsoft.com/office/drawing/2014/main" id="{5B21B95F-ADF8-4E4C-A814-AE506B410C17}"/>
                  </a:ext>
                </a:extLst>
              </p:cNvPr>
              <p:cNvSpPr>
                <a:spLocks noEditPoints="1"/>
              </p:cNvSpPr>
              <p:nvPr/>
            </p:nvSpPr>
            <p:spPr bwMode="auto">
              <a:xfrm>
                <a:off x="1312" y="1424"/>
                <a:ext cx="98" cy="165"/>
              </a:xfrm>
              <a:custGeom>
                <a:avLst/>
                <a:gdLst>
                  <a:gd name="T0" fmla="*/ 594 w 1524"/>
                  <a:gd name="T1" fmla="*/ 2487 h 2556"/>
                  <a:gd name="T2" fmla="*/ 666 w 1524"/>
                  <a:gd name="T3" fmla="*/ 2555 h 2556"/>
                  <a:gd name="T4" fmla="*/ 1054 w 1524"/>
                  <a:gd name="T5" fmla="*/ 2473 h 2556"/>
                  <a:gd name="T6" fmla="*/ 982 w 1524"/>
                  <a:gd name="T7" fmla="*/ 2405 h 2556"/>
                  <a:gd name="T8" fmla="*/ 543 w 1524"/>
                  <a:gd name="T9" fmla="*/ 2179 h 2556"/>
                  <a:gd name="T10" fmla="*/ 476 w 1524"/>
                  <a:gd name="T11" fmla="*/ 2251 h 2556"/>
                  <a:gd name="T12" fmla="*/ 1091 w 1524"/>
                  <a:gd name="T13" fmla="*/ 2303 h 2556"/>
                  <a:gd name="T14" fmla="*/ 1159 w 1524"/>
                  <a:gd name="T15" fmla="*/ 2231 h 2556"/>
                  <a:gd name="T16" fmla="*/ 543 w 1524"/>
                  <a:gd name="T17" fmla="*/ 2179 h 2556"/>
                  <a:gd name="T18" fmla="*/ 1308 w 1524"/>
                  <a:gd name="T19" fmla="*/ 505 h 2556"/>
                  <a:gd name="T20" fmla="*/ 1375 w 1524"/>
                  <a:gd name="T21" fmla="*/ 249 h 2556"/>
                  <a:gd name="T22" fmla="*/ 1285 w 1524"/>
                  <a:gd name="T23" fmla="*/ 156 h 2556"/>
                  <a:gd name="T24" fmla="*/ 1140 w 1524"/>
                  <a:gd name="T25" fmla="*/ 170 h 2556"/>
                  <a:gd name="T26" fmla="*/ 1056 w 1524"/>
                  <a:gd name="T27" fmla="*/ 673 h 2556"/>
                  <a:gd name="T28" fmla="*/ 458 w 1524"/>
                  <a:gd name="T29" fmla="*/ 365 h 2556"/>
                  <a:gd name="T30" fmla="*/ 305 w 1524"/>
                  <a:gd name="T31" fmla="*/ 169 h 2556"/>
                  <a:gd name="T32" fmla="*/ 145 w 1524"/>
                  <a:gd name="T33" fmla="*/ 285 h 2556"/>
                  <a:gd name="T34" fmla="*/ 226 w 1524"/>
                  <a:gd name="T35" fmla="*/ 536 h 2556"/>
                  <a:gd name="T36" fmla="*/ 679 w 1524"/>
                  <a:gd name="T37" fmla="*/ 1935 h 2556"/>
                  <a:gd name="T38" fmla="*/ 917 w 1524"/>
                  <a:gd name="T39" fmla="*/ 847 h 2556"/>
                  <a:gd name="T40" fmla="*/ 637 w 1524"/>
                  <a:gd name="T41" fmla="*/ 856 h 2556"/>
                  <a:gd name="T42" fmla="*/ 418 w 1524"/>
                  <a:gd name="T43" fmla="*/ 1943 h 2556"/>
                  <a:gd name="T44" fmla="*/ 497 w 1524"/>
                  <a:gd name="T45" fmla="*/ 835 h 2556"/>
                  <a:gd name="T46" fmla="*/ 480 w 1524"/>
                  <a:gd name="T47" fmla="*/ 831 h 2556"/>
                  <a:gd name="T48" fmla="*/ 1 w 1524"/>
                  <a:gd name="T49" fmla="*/ 340 h 2556"/>
                  <a:gd name="T50" fmla="*/ 168 w 1524"/>
                  <a:gd name="T51" fmla="*/ 62 h 2556"/>
                  <a:gd name="T52" fmla="*/ 455 w 1524"/>
                  <a:gd name="T53" fmla="*/ 78 h 2556"/>
                  <a:gd name="T54" fmla="*/ 629 w 1524"/>
                  <a:gd name="T55" fmla="*/ 715 h 2556"/>
                  <a:gd name="T56" fmla="*/ 917 w 1524"/>
                  <a:gd name="T57" fmla="*/ 707 h 2556"/>
                  <a:gd name="T58" fmla="*/ 1054 w 1524"/>
                  <a:gd name="T59" fmla="*/ 61 h 2556"/>
                  <a:gd name="T60" fmla="*/ 1339 w 1524"/>
                  <a:gd name="T61" fmla="*/ 28 h 2556"/>
                  <a:gd name="T62" fmla="*/ 1508 w 1524"/>
                  <a:gd name="T63" fmla="*/ 209 h 2556"/>
                  <a:gd name="T64" fmla="*/ 1418 w 1524"/>
                  <a:gd name="T65" fmla="*/ 590 h 2556"/>
                  <a:gd name="T66" fmla="*/ 1072 w 1524"/>
                  <a:gd name="T67" fmla="*/ 814 h 2556"/>
                  <a:gd name="T68" fmla="*/ 1076 w 1524"/>
                  <a:gd name="T69" fmla="*/ 1924 h 2556"/>
                  <a:gd name="T70" fmla="*/ 1270 w 1524"/>
                  <a:gd name="T71" fmla="*/ 1988 h 2556"/>
                  <a:gd name="T72" fmla="*/ 1203 w 1524"/>
                  <a:gd name="T73" fmla="*/ 2060 h 2556"/>
                  <a:gd name="T74" fmla="*/ 351 w 1524"/>
                  <a:gd name="T75" fmla="*/ 2015 h 2556"/>
                  <a:gd name="T76" fmla="*/ 418 w 1524"/>
                  <a:gd name="T77" fmla="*/ 1943 h 2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4" h="2556">
                    <a:moveTo>
                      <a:pt x="662" y="2415"/>
                    </a:moveTo>
                    <a:cubicBezTo>
                      <a:pt x="624" y="2416"/>
                      <a:pt x="593" y="2448"/>
                      <a:pt x="594" y="2487"/>
                    </a:cubicBezTo>
                    <a:lnTo>
                      <a:pt x="594" y="2487"/>
                    </a:lnTo>
                    <a:cubicBezTo>
                      <a:pt x="596" y="2525"/>
                      <a:pt x="628" y="2556"/>
                      <a:pt x="666" y="2555"/>
                    </a:cubicBezTo>
                    <a:lnTo>
                      <a:pt x="987" y="2545"/>
                    </a:lnTo>
                    <a:cubicBezTo>
                      <a:pt x="1025" y="2544"/>
                      <a:pt x="1056" y="2512"/>
                      <a:pt x="1054" y="2473"/>
                    </a:cubicBezTo>
                    <a:lnTo>
                      <a:pt x="1054" y="2473"/>
                    </a:lnTo>
                    <a:cubicBezTo>
                      <a:pt x="1053" y="2435"/>
                      <a:pt x="1021" y="2404"/>
                      <a:pt x="982" y="2405"/>
                    </a:cubicBezTo>
                    <a:lnTo>
                      <a:pt x="662" y="2415"/>
                    </a:lnTo>
                    <a:close/>
                    <a:moveTo>
                      <a:pt x="543" y="2179"/>
                    </a:moveTo>
                    <a:cubicBezTo>
                      <a:pt x="505" y="2180"/>
                      <a:pt x="474" y="2212"/>
                      <a:pt x="476" y="2251"/>
                    </a:cubicBezTo>
                    <a:lnTo>
                      <a:pt x="476" y="2251"/>
                    </a:lnTo>
                    <a:cubicBezTo>
                      <a:pt x="477" y="2289"/>
                      <a:pt x="509" y="2320"/>
                      <a:pt x="548" y="2319"/>
                    </a:cubicBezTo>
                    <a:lnTo>
                      <a:pt x="1091" y="2303"/>
                    </a:lnTo>
                    <a:cubicBezTo>
                      <a:pt x="1130" y="2302"/>
                      <a:pt x="1160" y="2269"/>
                      <a:pt x="1159" y="2231"/>
                    </a:cubicBezTo>
                    <a:lnTo>
                      <a:pt x="1159" y="2231"/>
                    </a:lnTo>
                    <a:cubicBezTo>
                      <a:pt x="1158" y="2192"/>
                      <a:pt x="1126" y="2162"/>
                      <a:pt x="1087" y="2163"/>
                    </a:cubicBezTo>
                    <a:lnTo>
                      <a:pt x="543" y="2179"/>
                    </a:lnTo>
                    <a:close/>
                    <a:moveTo>
                      <a:pt x="1056" y="673"/>
                    </a:moveTo>
                    <a:cubicBezTo>
                      <a:pt x="1174" y="633"/>
                      <a:pt x="1256" y="572"/>
                      <a:pt x="1308" y="505"/>
                    </a:cubicBezTo>
                    <a:cubicBezTo>
                      <a:pt x="1362" y="437"/>
                      <a:pt x="1384" y="362"/>
                      <a:pt x="1383" y="300"/>
                    </a:cubicBezTo>
                    <a:cubicBezTo>
                      <a:pt x="1382" y="281"/>
                      <a:pt x="1379" y="264"/>
                      <a:pt x="1375" y="249"/>
                    </a:cubicBezTo>
                    <a:lnTo>
                      <a:pt x="1375" y="249"/>
                    </a:lnTo>
                    <a:cubicBezTo>
                      <a:pt x="1362" y="207"/>
                      <a:pt x="1327" y="174"/>
                      <a:pt x="1285" y="156"/>
                    </a:cubicBezTo>
                    <a:cubicBezTo>
                      <a:pt x="1261" y="145"/>
                      <a:pt x="1234" y="141"/>
                      <a:pt x="1208" y="143"/>
                    </a:cubicBezTo>
                    <a:cubicBezTo>
                      <a:pt x="1184" y="145"/>
                      <a:pt x="1160" y="153"/>
                      <a:pt x="1140" y="170"/>
                    </a:cubicBezTo>
                    <a:cubicBezTo>
                      <a:pt x="1103" y="199"/>
                      <a:pt x="1074" y="255"/>
                      <a:pt x="1067" y="347"/>
                    </a:cubicBezTo>
                    <a:cubicBezTo>
                      <a:pt x="1060" y="423"/>
                      <a:pt x="1057" y="538"/>
                      <a:pt x="1056" y="673"/>
                    </a:cubicBezTo>
                    <a:close/>
                    <a:moveTo>
                      <a:pt x="488" y="689"/>
                    </a:moveTo>
                    <a:cubicBezTo>
                      <a:pt x="479" y="555"/>
                      <a:pt x="469" y="441"/>
                      <a:pt x="458" y="365"/>
                    </a:cubicBezTo>
                    <a:cubicBezTo>
                      <a:pt x="446" y="274"/>
                      <a:pt x="414" y="219"/>
                      <a:pt x="375" y="192"/>
                    </a:cubicBezTo>
                    <a:cubicBezTo>
                      <a:pt x="354" y="177"/>
                      <a:pt x="330" y="170"/>
                      <a:pt x="305" y="169"/>
                    </a:cubicBezTo>
                    <a:cubicBezTo>
                      <a:pt x="279" y="168"/>
                      <a:pt x="253" y="175"/>
                      <a:pt x="229" y="187"/>
                    </a:cubicBezTo>
                    <a:cubicBezTo>
                      <a:pt x="188" y="207"/>
                      <a:pt x="156" y="242"/>
                      <a:pt x="145" y="285"/>
                    </a:cubicBezTo>
                    <a:cubicBezTo>
                      <a:pt x="142" y="300"/>
                      <a:pt x="140" y="318"/>
                      <a:pt x="140" y="336"/>
                    </a:cubicBezTo>
                    <a:cubicBezTo>
                      <a:pt x="142" y="399"/>
                      <a:pt x="169" y="471"/>
                      <a:pt x="226" y="536"/>
                    </a:cubicBezTo>
                    <a:cubicBezTo>
                      <a:pt x="283" y="600"/>
                      <a:pt x="368" y="656"/>
                      <a:pt x="488" y="689"/>
                    </a:cubicBezTo>
                    <a:close/>
                    <a:moveTo>
                      <a:pt x="679" y="1935"/>
                    </a:moveTo>
                    <a:lnTo>
                      <a:pt x="938" y="1928"/>
                    </a:lnTo>
                    <a:cubicBezTo>
                      <a:pt x="932" y="1742"/>
                      <a:pt x="918" y="1253"/>
                      <a:pt x="917" y="847"/>
                    </a:cubicBezTo>
                    <a:cubicBezTo>
                      <a:pt x="873" y="854"/>
                      <a:pt x="827" y="858"/>
                      <a:pt x="777" y="859"/>
                    </a:cubicBezTo>
                    <a:cubicBezTo>
                      <a:pt x="728" y="860"/>
                      <a:pt x="681" y="859"/>
                      <a:pt x="637" y="856"/>
                    </a:cubicBezTo>
                    <a:cubicBezTo>
                      <a:pt x="660" y="1260"/>
                      <a:pt x="674" y="1750"/>
                      <a:pt x="679" y="1935"/>
                    </a:cubicBezTo>
                    <a:close/>
                    <a:moveTo>
                      <a:pt x="418" y="1943"/>
                    </a:moveTo>
                    <a:lnTo>
                      <a:pt x="541" y="1939"/>
                    </a:lnTo>
                    <a:cubicBezTo>
                      <a:pt x="535" y="1750"/>
                      <a:pt x="520" y="1242"/>
                      <a:pt x="497" y="835"/>
                    </a:cubicBezTo>
                    <a:cubicBezTo>
                      <a:pt x="491" y="834"/>
                      <a:pt x="486" y="832"/>
                      <a:pt x="480" y="831"/>
                    </a:cubicBezTo>
                    <a:lnTo>
                      <a:pt x="480" y="831"/>
                    </a:lnTo>
                    <a:cubicBezTo>
                      <a:pt x="317" y="792"/>
                      <a:pt x="200" y="716"/>
                      <a:pt x="122" y="628"/>
                    </a:cubicBezTo>
                    <a:cubicBezTo>
                      <a:pt x="42" y="536"/>
                      <a:pt x="4" y="432"/>
                      <a:pt x="1" y="340"/>
                    </a:cubicBezTo>
                    <a:cubicBezTo>
                      <a:pt x="0" y="309"/>
                      <a:pt x="3" y="280"/>
                      <a:pt x="10" y="252"/>
                    </a:cubicBezTo>
                    <a:cubicBezTo>
                      <a:pt x="30" y="169"/>
                      <a:pt x="92" y="100"/>
                      <a:pt x="168" y="62"/>
                    </a:cubicBezTo>
                    <a:cubicBezTo>
                      <a:pt x="211" y="40"/>
                      <a:pt x="260" y="29"/>
                      <a:pt x="309" y="30"/>
                    </a:cubicBezTo>
                    <a:cubicBezTo>
                      <a:pt x="359" y="31"/>
                      <a:pt x="410" y="46"/>
                      <a:pt x="455" y="78"/>
                    </a:cubicBezTo>
                    <a:cubicBezTo>
                      <a:pt x="523" y="127"/>
                      <a:pt x="577" y="212"/>
                      <a:pt x="596" y="345"/>
                    </a:cubicBezTo>
                    <a:cubicBezTo>
                      <a:pt x="608" y="430"/>
                      <a:pt x="619" y="562"/>
                      <a:pt x="629" y="715"/>
                    </a:cubicBezTo>
                    <a:cubicBezTo>
                      <a:pt x="674" y="720"/>
                      <a:pt x="722" y="721"/>
                      <a:pt x="773" y="720"/>
                    </a:cubicBezTo>
                    <a:cubicBezTo>
                      <a:pt x="825" y="718"/>
                      <a:pt x="873" y="714"/>
                      <a:pt x="917" y="707"/>
                    </a:cubicBezTo>
                    <a:cubicBezTo>
                      <a:pt x="918" y="553"/>
                      <a:pt x="921" y="421"/>
                      <a:pt x="928" y="336"/>
                    </a:cubicBezTo>
                    <a:cubicBezTo>
                      <a:pt x="939" y="201"/>
                      <a:pt x="988" y="113"/>
                      <a:pt x="1054" y="61"/>
                    </a:cubicBezTo>
                    <a:cubicBezTo>
                      <a:pt x="1097" y="26"/>
                      <a:pt x="1146" y="9"/>
                      <a:pt x="1197" y="4"/>
                    </a:cubicBezTo>
                    <a:cubicBezTo>
                      <a:pt x="1245" y="0"/>
                      <a:pt x="1295" y="9"/>
                      <a:pt x="1339" y="28"/>
                    </a:cubicBezTo>
                    <a:cubicBezTo>
                      <a:pt x="1418" y="61"/>
                      <a:pt x="1483" y="126"/>
                      <a:pt x="1508" y="209"/>
                    </a:cubicBezTo>
                    <a:lnTo>
                      <a:pt x="1508" y="209"/>
                    </a:lnTo>
                    <a:cubicBezTo>
                      <a:pt x="1516" y="236"/>
                      <a:pt x="1521" y="265"/>
                      <a:pt x="1522" y="296"/>
                    </a:cubicBezTo>
                    <a:cubicBezTo>
                      <a:pt x="1524" y="388"/>
                      <a:pt x="1493" y="494"/>
                      <a:pt x="1418" y="590"/>
                    </a:cubicBezTo>
                    <a:cubicBezTo>
                      <a:pt x="1345" y="683"/>
                      <a:pt x="1233" y="765"/>
                      <a:pt x="1072" y="814"/>
                    </a:cubicBezTo>
                    <a:lnTo>
                      <a:pt x="1072" y="814"/>
                    </a:lnTo>
                    <a:cubicBezTo>
                      <a:pt x="1067" y="816"/>
                      <a:pt x="1061" y="817"/>
                      <a:pt x="1056" y="819"/>
                    </a:cubicBezTo>
                    <a:cubicBezTo>
                      <a:pt x="1056" y="1226"/>
                      <a:pt x="1070" y="1734"/>
                      <a:pt x="1076" y="1924"/>
                    </a:cubicBezTo>
                    <a:lnTo>
                      <a:pt x="1198" y="1920"/>
                    </a:lnTo>
                    <a:cubicBezTo>
                      <a:pt x="1237" y="1919"/>
                      <a:pt x="1269" y="1950"/>
                      <a:pt x="1270" y="1988"/>
                    </a:cubicBezTo>
                    <a:lnTo>
                      <a:pt x="1270" y="1988"/>
                    </a:lnTo>
                    <a:cubicBezTo>
                      <a:pt x="1272" y="2026"/>
                      <a:pt x="1241" y="2059"/>
                      <a:pt x="1203" y="2060"/>
                    </a:cubicBezTo>
                    <a:lnTo>
                      <a:pt x="423" y="2083"/>
                    </a:lnTo>
                    <a:cubicBezTo>
                      <a:pt x="384" y="2084"/>
                      <a:pt x="352" y="2053"/>
                      <a:pt x="351" y="2015"/>
                    </a:cubicBezTo>
                    <a:lnTo>
                      <a:pt x="351" y="2015"/>
                    </a:lnTo>
                    <a:cubicBezTo>
                      <a:pt x="349" y="1976"/>
                      <a:pt x="380" y="1944"/>
                      <a:pt x="418" y="19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7" name="Freeform 43">
                <a:extLst>
                  <a:ext uri="{FF2B5EF4-FFF2-40B4-BE49-F238E27FC236}">
                    <a16:creationId xmlns:a16="http://schemas.microsoft.com/office/drawing/2014/main" id="{5E579F7C-31B9-482E-A2C5-28E4FC933E87}"/>
                  </a:ext>
                </a:extLst>
              </p:cNvPr>
              <p:cNvSpPr>
                <a:spLocks/>
              </p:cNvSpPr>
              <p:nvPr/>
            </p:nvSpPr>
            <p:spPr bwMode="auto">
              <a:xfrm>
                <a:off x="1262" y="1340"/>
                <a:ext cx="198" cy="193"/>
              </a:xfrm>
              <a:custGeom>
                <a:avLst/>
                <a:gdLst>
                  <a:gd name="T0" fmla="*/ 3012 w 3062"/>
                  <a:gd name="T1" fmla="*/ 1655 h 2976"/>
                  <a:gd name="T2" fmla="*/ 3011 w 3062"/>
                  <a:gd name="T3" fmla="*/ 1413 h 2976"/>
                  <a:gd name="T4" fmla="*/ 2986 w 3062"/>
                  <a:gd name="T5" fmla="*/ 1271 h 2976"/>
                  <a:gd name="T6" fmla="*/ 2943 w 3062"/>
                  <a:gd name="T7" fmla="*/ 1267 h 2976"/>
                  <a:gd name="T8" fmla="*/ 2896 w 3062"/>
                  <a:gd name="T9" fmla="*/ 1250 h 2976"/>
                  <a:gd name="T10" fmla="*/ 2841 w 3062"/>
                  <a:gd name="T11" fmla="*/ 1139 h 2976"/>
                  <a:gd name="T12" fmla="*/ 2938 w 3062"/>
                  <a:gd name="T13" fmla="*/ 931 h 2976"/>
                  <a:gd name="T14" fmla="*/ 2775 w 3062"/>
                  <a:gd name="T15" fmla="*/ 899 h 2976"/>
                  <a:gd name="T16" fmla="*/ 2733 w 3062"/>
                  <a:gd name="T17" fmla="*/ 587 h 2976"/>
                  <a:gd name="T18" fmla="*/ 2642 w 3062"/>
                  <a:gd name="T19" fmla="*/ 581 h 2976"/>
                  <a:gd name="T20" fmla="*/ 2463 w 3062"/>
                  <a:gd name="T21" fmla="*/ 320 h 2976"/>
                  <a:gd name="T22" fmla="*/ 2322 w 3062"/>
                  <a:gd name="T23" fmla="*/ 349 h 2976"/>
                  <a:gd name="T24" fmla="*/ 2166 w 3062"/>
                  <a:gd name="T25" fmla="*/ 143 h 2976"/>
                  <a:gd name="T26" fmla="*/ 2035 w 3062"/>
                  <a:gd name="T27" fmla="*/ 125 h 2976"/>
                  <a:gd name="T28" fmla="*/ 1796 w 3062"/>
                  <a:gd name="T29" fmla="*/ 100 h 2976"/>
                  <a:gd name="T30" fmla="*/ 1682 w 3062"/>
                  <a:gd name="T31" fmla="*/ 6 h 2976"/>
                  <a:gd name="T32" fmla="*/ 1417 w 3062"/>
                  <a:gd name="T33" fmla="*/ 79 h 2976"/>
                  <a:gd name="T34" fmla="*/ 1294 w 3062"/>
                  <a:gd name="T35" fmla="*/ 20 h 2976"/>
                  <a:gd name="T36" fmla="*/ 1104 w 3062"/>
                  <a:gd name="T37" fmla="*/ 208 h 2976"/>
                  <a:gd name="T38" fmla="*/ 887 w 3062"/>
                  <a:gd name="T39" fmla="*/ 156 h 2976"/>
                  <a:gd name="T40" fmla="*/ 759 w 3062"/>
                  <a:gd name="T41" fmla="*/ 359 h 2976"/>
                  <a:gd name="T42" fmla="*/ 576 w 3062"/>
                  <a:gd name="T43" fmla="*/ 334 h 2976"/>
                  <a:gd name="T44" fmla="*/ 594 w 3062"/>
                  <a:gd name="T45" fmla="*/ 499 h 2976"/>
                  <a:gd name="T46" fmla="*/ 343 w 3062"/>
                  <a:gd name="T47" fmla="*/ 564 h 2976"/>
                  <a:gd name="T48" fmla="*/ 348 w 3062"/>
                  <a:gd name="T49" fmla="*/ 743 h 2976"/>
                  <a:gd name="T50" fmla="*/ 113 w 3062"/>
                  <a:gd name="T51" fmla="*/ 948 h 2976"/>
                  <a:gd name="T52" fmla="*/ 184 w 3062"/>
                  <a:gd name="T53" fmla="*/ 1076 h 2976"/>
                  <a:gd name="T54" fmla="*/ 12 w 3062"/>
                  <a:gd name="T55" fmla="*/ 1388 h 2976"/>
                  <a:gd name="T56" fmla="*/ 157 w 3062"/>
                  <a:gd name="T57" fmla="*/ 1575 h 2976"/>
                  <a:gd name="T58" fmla="*/ 24 w 3062"/>
                  <a:gd name="T59" fmla="*/ 1788 h 2976"/>
                  <a:gd name="T60" fmla="*/ 90 w 3062"/>
                  <a:gd name="T61" fmla="*/ 1796 h 2976"/>
                  <a:gd name="T62" fmla="*/ 128 w 3062"/>
                  <a:gd name="T63" fmla="*/ 1804 h 2976"/>
                  <a:gd name="T64" fmla="*/ 194 w 3062"/>
                  <a:gd name="T65" fmla="*/ 1853 h 2976"/>
                  <a:gd name="T66" fmla="*/ 147 w 3062"/>
                  <a:gd name="T67" fmla="*/ 2023 h 2976"/>
                  <a:gd name="T68" fmla="*/ 177 w 3062"/>
                  <a:gd name="T69" fmla="*/ 2172 h 2976"/>
                  <a:gd name="T70" fmla="*/ 321 w 3062"/>
                  <a:gd name="T71" fmla="*/ 2365 h 2976"/>
                  <a:gd name="T72" fmla="*/ 377 w 3062"/>
                  <a:gd name="T73" fmla="*/ 2505 h 2976"/>
                  <a:gd name="T74" fmla="*/ 572 w 3062"/>
                  <a:gd name="T75" fmla="*/ 2660 h 2976"/>
                  <a:gd name="T76" fmla="*/ 686 w 3062"/>
                  <a:gd name="T77" fmla="*/ 2751 h 2976"/>
                  <a:gd name="T78" fmla="*/ 898 w 3062"/>
                  <a:gd name="T79" fmla="*/ 2854 h 2976"/>
                  <a:gd name="T80" fmla="*/ 961 w 3062"/>
                  <a:gd name="T81" fmla="*/ 2960 h 2976"/>
                  <a:gd name="T82" fmla="*/ 1062 w 3062"/>
                  <a:gd name="T83" fmla="*/ 2889 h 2976"/>
                  <a:gd name="T84" fmla="*/ 596 w 3062"/>
                  <a:gd name="T85" fmla="*/ 2090 h 2976"/>
                  <a:gd name="T86" fmla="*/ 467 w 3062"/>
                  <a:gd name="T87" fmla="*/ 1745 h 2976"/>
                  <a:gd name="T88" fmla="*/ 1476 w 3062"/>
                  <a:gd name="T89" fmla="*/ 449 h 2976"/>
                  <a:gd name="T90" fmla="*/ 2538 w 3062"/>
                  <a:gd name="T91" fmla="*/ 1139 h 2976"/>
                  <a:gd name="T92" fmla="*/ 2552 w 3062"/>
                  <a:gd name="T93" fmla="*/ 1886 h 2976"/>
                  <a:gd name="T94" fmla="*/ 2070 w 3062"/>
                  <a:gd name="T95" fmla="*/ 2968 h 2976"/>
                  <a:gd name="T96" fmla="*/ 2165 w 3062"/>
                  <a:gd name="T97" fmla="*/ 2896 h 2976"/>
                  <a:gd name="T98" fmla="*/ 2353 w 3062"/>
                  <a:gd name="T99" fmla="*/ 2739 h 2976"/>
                  <a:gd name="T100" fmla="*/ 2481 w 3062"/>
                  <a:gd name="T101" fmla="*/ 2731 h 2976"/>
                  <a:gd name="T102" fmla="*/ 2563 w 3062"/>
                  <a:gd name="T103" fmla="*/ 2469 h 2976"/>
                  <a:gd name="T104" fmla="*/ 2740 w 3062"/>
                  <a:gd name="T105" fmla="*/ 2468 h 2976"/>
                  <a:gd name="T106" fmla="*/ 2752 w 3062"/>
                  <a:gd name="T107" fmla="*/ 2175 h 2976"/>
                  <a:gd name="T108" fmla="*/ 2947 w 3062"/>
                  <a:gd name="T109" fmla="*/ 2109 h 2976"/>
                  <a:gd name="T110" fmla="*/ 2982 w 3062"/>
                  <a:gd name="T111" fmla="*/ 1795 h 2976"/>
                  <a:gd name="T112" fmla="*/ 3062 w 3062"/>
                  <a:gd name="T113" fmla="*/ 1699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2" h="2976">
                    <a:moveTo>
                      <a:pt x="3060" y="1686"/>
                    </a:moveTo>
                    <a:cubicBezTo>
                      <a:pt x="3058" y="1683"/>
                      <a:pt x="3055" y="1681"/>
                      <a:pt x="3051" y="1678"/>
                    </a:cubicBezTo>
                    <a:cubicBezTo>
                      <a:pt x="3039" y="1670"/>
                      <a:pt x="3025" y="1662"/>
                      <a:pt x="3012" y="1655"/>
                    </a:cubicBezTo>
                    <a:cubicBezTo>
                      <a:pt x="2992" y="1645"/>
                      <a:pt x="2972" y="1636"/>
                      <a:pt x="2951" y="1629"/>
                    </a:cubicBezTo>
                    <a:cubicBezTo>
                      <a:pt x="2899" y="1610"/>
                      <a:pt x="2870" y="1544"/>
                      <a:pt x="2898" y="1493"/>
                    </a:cubicBezTo>
                    <a:cubicBezTo>
                      <a:pt x="2924" y="1447"/>
                      <a:pt x="2965" y="1424"/>
                      <a:pt x="3011" y="1413"/>
                    </a:cubicBezTo>
                    <a:cubicBezTo>
                      <a:pt x="3044" y="1405"/>
                      <a:pt x="3055" y="1391"/>
                      <a:pt x="3048" y="1359"/>
                    </a:cubicBezTo>
                    <a:cubicBezTo>
                      <a:pt x="3043" y="1332"/>
                      <a:pt x="3045" y="1301"/>
                      <a:pt x="3031" y="1279"/>
                    </a:cubicBezTo>
                    <a:cubicBezTo>
                      <a:pt x="3023" y="1267"/>
                      <a:pt x="3004" y="1270"/>
                      <a:pt x="2986" y="1271"/>
                    </a:cubicBezTo>
                    <a:cubicBezTo>
                      <a:pt x="2981" y="1268"/>
                      <a:pt x="2973" y="1271"/>
                      <a:pt x="2967" y="1271"/>
                    </a:cubicBezTo>
                    <a:cubicBezTo>
                      <a:pt x="2966" y="1271"/>
                      <a:pt x="2966" y="1271"/>
                      <a:pt x="2965" y="1272"/>
                    </a:cubicBezTo>
                    <a:cubicBezTo>
                      <a:pt x="2957" y="1270"/>
                      <a:pt x="2950" y="1269"/>
                      <a:pt x="2943" y="1267"/>
                    </a:cubicBezTo>
                    <a:cubicBezTo>
                      <a:pt x="2940" y="1262"/>
                      <a:pt x="2936" y="1259"/>
                      <a:pt x="2929" y="1260"/>
                    </a:cubicBezTo>
                    <a:cubicBezTo>
                      <a:pt x="2929" y="1261"/>
                      <a:pt x="2928" y="1262"/>
                      <a:pt x="2927" y="1263"/>
                    </a:cubicBezTo>
                    <a:cubicBezTo>
                      <a:pt x="2915" y="1260"/>
                      <a:pt x="2905" y="1256"/>
                      <a:pt x="2896" y="1250"/>
                    </a:cubicBezTo>
                    <a:cubicBezTo>
                      <a:pt x="2897" y="1250"/>
                      <a:pt x="2898" y="1249"/>
                      <a:pt x="2899" y="1248"/>
                    </a:cubicBezTo>
                    <a:cubicBezTo>
                      <a:pt x="2885" y="1238"/>
                      <a:pt x="2871" y="1227"/>
                      <a:pt x="2861" y="1214"/>
                    </a:cubicBezTo>
                    <a:cubicBezTo>
                      <a:pt x="2851" y="1196"/>
                      <a:pt x="2845" y="1171"/>
                      <a:pt x="2841" y="1139"/>
                    </a:cubicBezTo>
                    <a:cubicBezTo>
                      <a:pt x="2842" y="1138"/>
                      <a:pt x="2842" y="1136"/>
                      <a:pt x="2842" y="1135"/>
                    </a:cubicBezTo>
                    <a:cubicBezTo>
                      <a:pt x="2851" y="1096"/>
                      <a:pt x="2876" y="1068"/>
                      <a:pt x="2907" y="1044"/>
                    </a:cubicBezTo>
                    <a:cubicBezTo>
                      <a:pt x="2967" y="1001"/>
                      <a:pt x="2967" y="1001"/>
                      <a:pt x="2938" y="931"/>
                    </a:cubicBezTo>
                    <a:cubicBezTo>
                      <a:pt x="2938" y="930"/>
                      <a:pt x="2937" y="929"/>
                      <a:pt x="2936" y="927"/>
                    </a:cubicBezTo>
                    <a:cubicBezTo>
                      <a:pt x="2925" y="902"/>
                      <a:pt x="2917" y="881"/>
                      <a:pt x="2878" y="896"/>
                    </a:cubicBezTo>
                    <a:cubicBezTo>
                      <a:pt x="2847" y="908"/>
                      <a:pt x="2810" y="905"/>
                      <a:pt x="2775" y="899"/>
                    </a:cubicBezTo>
                    <a:cubicBezTo>
                      <a:pt x="2728" y="891"/>
                      <a:pt x="2693" y="848"/>
                      <a:pt x="2693" y="800"/>
                    </a:cubicBezTo>
                    <a:cubicBezTo>
                      <a:pt x="2694" y="762"/>
                      <a:pt x="2713" y="731"/>
                      <a:pt x="2734" y="703"/>
                    </a:cubicBezTo>
                    <a:cubicBezTo>
                      <a:pt x="2778" y="644"/>
                      <a:pt x="2779" y="645"/>
                      <a:pt x="2733" y="587"/>
                    </a:cubicBezTo>
                    <a:cubicBezTo>
                      <a:pt x="2728" y="580"/>
                      <a:pt x="2720" y="575"/>
                      <a:pt x="2717" y="568"/>
                    </a:cubicBezTo>
                    <a:cubicBezTo>
                      <a:pt x="2706" y="546"/>
                      <a:pt x="2694" y="551"/>
                      <a:pt x="2678" y="562"/>
                    </a:cubicBezTo>
                    <a:cubicBezTo>
                      <a:pt x="2667" y="570"/>
                      <a:pt x="2654" y="575"/>
                      <a:pt x="2642" y="581"/>
                    </a:cubicBezTo>
                    <a:cubicBezTo>
                      <a:pt x="2575" y="609"/>
                      <a:pt x="2527" y="602"/>
                      <a:pt x="2488" y="568"/>
                    </a:cubicBezTo>
                    <a:cubicBezTo>
                      <a:pt x="2457" y="540"/>
                      <a:pt x="2461" y="447"/>
                      <a:pt x="2483" y="407"/>
                    </a:cubicBezTo>
                    <a:cubicBezTo>
                      <a:pt x="2511" y="356"/>
                      <a:pt x="2510" y="355"/>
                      <a:pt x="2463" y="320"/>
                    </a:cubicBezTo>
                    <a:cubicBezTo>
                      <a:pt x="2460" y="318"/>
                      <a:pt x="2456" y="316"/>
                      <a:pt x="2453" y="313"/>
                    </a:cubicBezTo>
                    <a:cubicBezTo>
                      <a:pt x="2424" y="279"/>
                      <a:pt x="2397" y="277"/>
                      <a:pt x="2368" y="316"/>
                    </a:cubicBezTo>
                    <a:cubicBezTo>
                      <a:pt x="2358" y="331"/>
                      <a:pt x="2339" y="341"/>
                      <a:pt x="2322" y="349"/>
                    </a:cubicBezTo>
                    <a:cubicBezTo>
                      <a:pt x="2282" y="368"/>
                      <a:pt x="2239" y="378"/>
                      <a:pt x="2201" y="349"/>
                    </a:cubicBezTo>
                    <a:cubicBezTo>
                      <a:pt x="2157" y="315"/>
                      <a:pt x="2154" y="265"/>
                      <a:pt x="2157" y="214"/>
                    </a:cubicBezTo>
                    <a:cubicBezTo>
                      <a:pt x="2159" y="189"/>
                      <a:pt x="2184" y="163"/>
                      <a:pt x="2166" y="143"/>
                    </a:cubicBezTo>
                    <a:cubicBezTo>
                      <a:pt x="2150" y="126"/>
                      <a:pt x="2120" y="121"/>
                      <a:pt x="2097" y="110"/>
                    </a:cubicBezTo>
                    <a:cubicBezTo>
                      <a:pt x="2096" y="109"/>
                      <a:pt x="2095" y="108"/>
                      <a:pt x="2093" y="108"/>
                    </a:cubicBezTo>
                    <a:cubicBezTo>
                      <a:pt x="2069" y="97"/>
                      <a:pt x="2048" y="92"/>
                      <a:pt x="2035" y="125"/>
                    </a:cubicBezTo>
                    <a:cubicBezTo>
                      <a:pt x="2027" y="143"/>
                      <a:pt x="2012" y="160"/>
                      <a:pt x="1998" y="174"/>
                    </a:cubicBezTo>
                    <a:cubicBezTo>
                      <a:pt x="1965" y="207"/>
                      <a:pt x="1926" y="233"/>
                      <a:pt x="1877" y="216"/>
                    </a:cubicBezTo>
                    <a:cubicBezTo>
                      <a:pt x="1824" y="197"/>
                      <a:pt x="1804" y="152"/>
                      <a:pt x="1796" y="100"/>
                    </a:cubicBezTo>
                    <a:cubicBezTo>
                      <a:pt x="1793" y="76"/>
                      <a:pt x="1806" y="46"/>
                      <a:pt x="1789" y="30"/>
                    </a:cubicBezTo>
                    <a:cubicBezTo>
                      <a:pt x="1772" y="12"/>
                      <a:pt x="1740" y="16"/>
                      <a:pt x="1714" y="13"/>
                    </a:cubicBezTo>
                    <a:cubicBezTo>
                      <a:pt x="1703" y="11"/>
                      <a:pt x="1692" y="8"/>
                      <a:pt x="1682" y="6"/>
                    </a:cubicBezTo>
                    <a:cubicBezTo>
                      <a:pt x="1671" y="3"/>
                      <a:pt x="1661" y="5"/>
                      <a:pt x="1660" y="17"/>
                    </a:cubicBezTo>
                    <a:cubicBezTo>
                      <a:pt x="1651" y="85"/>
                      <a:pt x="1580" y="221"/>
                      <a:pt x="1495" y="164"/>
                    </a:cubicBezTo>
                    <a:cubicBezTo>
                      <a:pt x="1461" y="141"/>
                      <a:pt x="1432" y="119"/>
                      <a:pt x="1417" y="79"/>
                    </a:cubicBezTo>
                    <a:cubicBezTo>
                      <a:pt x="1408" y="54"/>
                      <a:pt x="1411" y="16"/>
                      <a:pt x="1386" y="8"/>
                    </a:cubicBezTo>
                    <a:cubicBezTo>
                      <a:pt x="1362" y="0"/>
                      <a:pt x="1330" y="14"/>
                      <a:pt x="1302" y="18"/>
                    </a:cubicBezTo>
                    <a:cubicBezTo>
                      <a:pt x="1299" y="18"/>
                      <a:pt x="1296" y="19"/>
                      <a:pt x="1294" y="20"/>
                    </a:cubicBezTo>
                    <a:cubicBezTo>
                      <a:pt x="1271" y="22"/>
                      <a:pt x="1259" y="31"/>
                      <a:pt x="1263" y="57"/>
                    </a:cubicBezTo>
                    <a:cubicBezTo>
                      <a:pt x="1268" y="88"/>
                      <a:pt x="1258" y="117"/>
                      <a:pt x="1249" y="146"/>
                    </a:cubicBezTo>
                    <a:cubicBezTo>
                      <a:pt x="1228" y="211"/>
                      <a:pt x="1165" y="237"/>
                      <a:pt x="1104" y="208"/>
                    </a:cubicBezTo>
                    <a:cubicBezTo>
                      <a:pt x="1065" y="189"/>
                      <a:pt x="1039" y="158"/>
                      <a:pt x="1020" y="121"/>
                    </a:cubicBezTo>
                    <a:cubicBezTo>
                      <a:pt x="1010" y="101"/>
                      <a:pt x="998" y="92"/>
                      <a:pt x="978" y="103"/>
                    </a:cubicBezTo>
                    <a:cubicBezTo>
                      <a:pt x="948" y="121"/>
                      <a:pt x="905" y="117"/>
                      <a:pt x="887" y="156"/>
                    </a:cubicBezTo>
                    <a:cubicBezTo>
                      <a:pt x="885" y="160"/>
                      <a:pt x="888" y="167"/>
                      <a:pt x="890" y="172"/>
                    </a:cubicBezTo>
                    <a:cubicBezTo>
                      <a:pt x="905" y="202"/>
                      <a:pt x="902" y="234"/>
                      <a:pt x="900" y="265"/>
                    </a:cubicBezTo>
                    <a:cubicBezTo>
                      <a:pt x="895" y="341"/>
                      <a:pt x="831" y="383"/>
                      <a:pt x="759" y="359"/>
                    </a:cubicBezTo>
                    <a:cubicBezTo>
                      <a:pt x="739" y="352"/>
                      <a:pt x="721" y="339"/>
                      <a:pt x="702" y="329"/>
                    </a:cubicBezTo>
                    <a:cubicBezTo>
                      <a:pt x="679" y="316"/>
                      <a:pt x="671" y="277"/>
                      <a:pt x="641" y="286"/>
                    </a:cubicBezTo>
                    <a:cubicBezTo>
                      <a:pt x="617" y="294"/>
                      <a:pt x="597" y="317"/>
                      <a:pt x="576" y="334"/>
                    </a:cubicBezTo>
                    <a:cubicBezTo>
                      <a:pt x="575" y="335"/>
                      <a:pt x="574" y="336"/>
                      <a:pt x="573" y="337"/>
                    </a:cubicBezTo>
                    <a:cubicBezTo>
                      <a:pt x="548" y="351"/>
                      <a:pt x="548" y="367"/>
                      <a:pt x="563" y="390"/>
                    </a:cubicBezTo>
                    <a:cubicBezTo>
                      <a:pt x="585" y="422"/>
                      <a:pt x="596" y="459"/>
                      <a:pt x="594" y="499"/>
                    </a:cubicBezTo>
                    <a:cubicBezTo>
                      <a:pt x="592" y="560"/>
                      <a:pt x="553" y="599"/>
                      <a:pt x="492" y="599"/>
                    </a:cubicBezTo>
                    <a:cubicBezTo>
                      <a:pt x="449" y="599"/>
                      <a:pt x="411" y="584"/>
                      <a:pt x="377" y="560"/>
                    </a:cubicBezTo>
                    <a:cubicBezTo>
                      <a:pt x="362" y="550"/>
                      <a:pt x="353" y="550"/>
                      <a:pt x="343" y="564"/>
                    </a:cubicBezTo>
                    <a:cubicBezTo>
                      <a:pt x="334" y="576"/>
                      <a:pt x="324" y="588"/>
                      <a:pt x="315" y="599"/>
                    </a:cubicBezTo>
                    <a:cubicBezTo>
                      <a:pt x="275" y="648"/>
                      <a:pt x="276" y="648"/>
                      <a:pt x="316" y="696"/>
                    </a:cubicBezTo>
                    <a:cubicBezTo>
                      <a:pt x="329" y="710"/>
                      <a:pt x="340" y="726"/>
                      <a:pt x="348" y="743"/>
                    </a:cubicBezTo>
                    <a:cubicBezTo>
                      <a:pt x="379" y="804"/>
                      <a:pt x="360" y="868"/>
                      <a:pt x="303" y="893"/>
                    </a:cubicBezTo>
                    <a:cubicBezTo>
                      <a:pt x="269" y="907"/>
                      <a:pt x="230" y="911"/>
                      <a:pt x="198" y="898"/>
                    </a:cubicBezTo>
                    <a:cubicBezTo>
                      <a:pt x="142" y="876"/>
                      <a:pt x="128" y="908"/>
                      <a:pt x="113" y="948"/>
                    </a:cubicBezTo>
                    <a:cubicBezTo>
                      <a:pt x="112" y="952"/>
                      <a:pt x="109" y="955"/>
                      <a:pt x="107" y="959"/>
                    </a:cubicBezTo>
                    <a:cubicBezTo>
                      <a:pt x="93" y="990"/>
                      <a:pt x="88" y="1016"/>
                      <a:pt x="131" y="1031"/>
                    </a:cubicBezTo>
                    <a:cubicBezTo>
                      <a:pt x="152" y="1039"/>
                      <a:pt x="169" y="1057"/>
                      <a:pt x="184" y="1076"/>
                    </a:cubicBezTo>
                    <a:cubicBezTo>
                      <a:pt x="242" y="1147"/>
                      <a:pt x="213" y="1234"/>
                      <a:pt x="124" y="1260"/>
                    </a:cubicBezTo>
                    <a:cubicBezTo>
                      <a:pt x="93" y="1269"/>
                      <a:pt x="55" y="1257"/>
                      <a:pt x="30" y="1278"/>
                    </a:cubicBezTo>
                    <a:cubicBezTo>
                      <a:pt x="32" y="1315"/>
                      <a:pt x="25" y="1353"/>
                      <a:pt x="12" y="1388"/>
                    </a:cubicBezTo>
                    <a:cubicBezTo>
                      <a:pt x="10" y="1393"/>
                      <a:pt x="8" y="1399"/>
                      <a:pt x="11" y="1404"/>
                    </a:cubicBezTo>
                    <a:cubicBezTo>
                      <a:pt x="13" y="1408"/>
                      <a:pt x="18" y="1409"/>
                      <a:pt x="23" y="1410"/>
                    </a:cubicBezTo>
                    <a:cubicBezTo>
                      <a:pt x="95" y="1425"/>
                      <a:pt x="207" y="1483"/>
                      <a:pt x="157" y="1575"/>
                    </a:cubicBezTo>
                    <a:cubicBezTo>
                      <a:pt x="131" y="1621"/>
                      <a:pt x="90" y="1644"/>
                      <a:pt x="44" y="1655"/>
                    </a:cubicBezTo>
                    <a:cubicBezTo>
                      <a:pt x="10" y="1663"/>
                      <a:pt x="0" y="1677"/>
                      <a:pt x="7" y="1708"/>
                    </a:cubicBezTo>
                    <a:cubicBezTo>
                      <a:pt x="12" y="1735"/>
                      <a:pt x="10" y="1767"/>
                      <a:pt x="24" y="1788"/>
                    </a:cubicBezTo>
                    <a:cubicBezTo>
                      <a:pt x="32" y="1801"/>
                      <a:pt x="50" y="1798"/>
                      <a:pt x="68" y="1796"/>
                    </a:cubicBezTo>
                    <a:cubicBezTo>
                      <a:pt x="74" y="1799"/>
                      <a:pt x="82" y="1797"/>
                      <a:pt x="88" y="1796"/>
                    </a:cubicBezTo>
                    <a:cubicBezTo>
                      <a:pt x="89" y="1796"/>
                      <a:pt x="89" y="1796"/>
                      <a:pt x="90" y="1796"/>
                    </a:cubicBezTo>
                    <a:cubicBezTo>
                      <a:pt x="98" y="1797"/>
                      <a:pt x="105" y="1799"/>
                      <a:pt x="112" y="1800"/>
                    </a:cubicBezTo>
                    <a:cubicBezTo>
                      <a:pt x="115" y="1805"/>
                      <a:pt x="119" y="1808"/>
                      <a:pt x="126" y="1807"/>
                    </a:cubicBezTo>
                    <a:cubicBezTo>
                      <a:pt x="126" y="1806"/>
                      <a:pt x="127" y="1805"/>
                      <a:pt x="128" y="1804"/>
                    </a:cubicBezTo>
                    <a:cubicBezTo>
                      <a:pt x="140" y="1808"/>
                      <a:pt x="150" y="1812"/>
                      <a:pt x="159" y="1817"/>
                    </a:cubicBezTo>
                    <a:cubicBezTo>
                      <a:pt x="158" y="1818"/>
                      <a:pt x="157" y="1819"/>
                      <a:pt x="156" y="1820"/>
                    </a:cubicBezTo>
                    <a:cubicBezTo>
                      <a:pt x="170" y="1830"/>
                      <a:pt x="184" y="1841"/>
                      <a:pt x="194" y="1853"/>
                    </a:cubicBezTo>
                    <a:cubicBezTo>
                      <a:pt x="204" y="1872"/>
                      <a:pt x="210" y="1896"/>
                      <a:pt x="213" y="1928"/>
                    </a:cubicBezTo>
                    <a:cubicBezTo>
                      <a:pt x="213" y="1930"/>
                      <a:pt x="213" y="1931"/>
                      <a:pt x="213" y="1933"/>
                    </a:cubicBezTo>
                    <a:cubicBezTo>
                      <a:pt x="204" y="1972"/>
                      <a:pt x="179" y="2000"/>
                      <a:pt x="147" y="2023"/>
                    </a:cubicBezTo>
                    <a:cubicBezTo>
                      <a:pt x="87" y="2067"/>
                      <a:pt x="88" y="2067"/>
                      <a:pt x="117" y="2137"/>
                    </a:cubicBezTo>
                    <a:cubicBezTo>
                      <a:pt x="117" y="2138"/>
                      <a:pt x="118" y="2139"/>
                      <a:pt x="119" y="2140"/>
                    </a:cubicBezTo>
                    <a:cubicBezTo>
                      <a:pt x="130" y="2165"/>
                      <a:pt x="138" y="2187"/>
                      <a:pt x="177" y="2172"/>
                    </a:cubicBezTo>
                    <a:cubicBezTo>
                      <a:pt x="208" y="2159"/>
                      <a:pt x="245" y="2163"/>
                      <a:pt x="280" y="2169"/>
                    </a:cubicBezTo>
                    <a:cubicBezTo>
                      <a:pt x="327" y="2177"/>
                      <a:pt x="362" y="2219"/>
                      <a:pt x="362" y="2267"/>
                    </a:cubicBezTo>
                    <a:cubicBezTo>
                      <a:pt x="361" y="2305"/>
                      <a:pt x="342" y="2336"/>
                      <a:pt x="321" y="2365"/>
                    </a:cubicBezTo>
                    <a:cubicBezTo>
                      <a:pt x="276" y="2423"/>
                      <a:pt x="276" y="2423"/>
                      <a:pt x="322" y="2481"/>
                    </a:cubicBezTo>
                    <a:cubicBezTo>
                      <a:pt x="327" y="2487"/>
                      <a:pt x="334" y="2493"/>
                      <a:pt x="338" y="2500"/>
                    </a:cubicBezTo>
                    <a:cubicBezTo>
                      <a:pt x="348" y="2522"/>
                      <a:pt x="361" y="2517"/>
                      <a:pt x="377" y="2505"/>
                    </a:cubicBezTo>
                    <a:cubicBezTo>
                      <a:pt x="388" y="2498"/>
                      <a:pt x="400" y="2492"/>
                      <a:pt x="413" y="2487"/>
                    </a:cubicBezTo>
                    <a:cubicBezTo>
                      <a:pt x="480" y="2458"/>
                      <a:pt x="528" y="2465"/>
                      <a:pt x="567" y="2500"/>
                    </a:cubicBezTo>
                    <a:cubicBezTo>
                      <a:pt x="598" y="2527"/>
                      <a:pt x="594" y="2620"/>
                      <a:pt x="572" y="2660"/>
                    </a:cubicBezTo>
                    <a:cubicBezTo>
                      <a:pt x="544" y="2712"/>
                      <a:pt x="545" y="2712"/>
                      <a:pt x="591" y="2748"/>
                    </a:cubicBezTo>
                    <a:cubicBezTo>
                      <a:pt x="595" y="2750"/>
                      <a:pt x="599" y="2752"/>
                      <a:pt x="601" y="2755"/>
                    </a:cubicBezTo>
                    <a:cubicBezTo>
                      <a:pt x="631" y="2789"/>
                      <a:pt x="658" y="2791"/>
                      <a:pt x="686" y="2751"/>
                    </a:cubicBezTo>
                    <a:cubicBezTo>
                      <a:pt x="697" y="2737"/>
                      <a:pt x="716" y="2727"/>
                      <a:pt x="732" y="2719"/>
                    </a:cubicBezTo>
                    <a:cubicBezTo>
                      <a:pt x="773" y="2699"/>
                      <a:pt x="816" y="2690"/>
                      <a:pt x="854" y="2719"/>
                    </a:cubicBezTo>
                    <a:cubicBezTo>
                      <a:pt x="898" y="2752"/>
                      <a:pt x="901" y="2803"/>
                      <a:pt x="898" y="2854"/>
                    </a:cubicBezTo>
                    <a:cubicBezTo>
                      <a:pt x="896" y="2878"/>
                      <a:pt x="871" y="2905"/>
                      <a:pt x="889" y="2924"/>
                    </a:cubicBezTo>
                    <a:cubicBezTo>
                      <a:pt x="905" y="2942"/>
                      <a:pt x="935" y="2947"/>
                      <a:pt x="958" y="2958"/>
                    </a:cubicBezTo>
                    <a:cubicBezTo>
                      <a:pt x="959" y="2958"/>
                      <a:pt x="960" y="2960"/>
                      <a:pt x="961" y="2960"/>
                    </a:cubicBezTo>
                    <a:cubicBezTo>
                      <a:pt x="986" y="2971"/>
                      <a:pt x="1006" y="2976"/>
                      <a:pt x="1020" y="2943"/>
                    </a:cubicBezTo>
                    <a:cubicBezTo>
                      <a:pt x="1028" y="2924"/>
                      <a:pt x="1043" y="2908"/>
                      <a:pt x="1057" y="2894"/>
                    </a:cubicBezTo>
                    <a:cubicBezTo>
                      <a:pt x="1058" y="2892"/>
                      <a:pt x="1060" y="2891"/>
                      <a:pt x="1062" y="2889"/>
                    </a:cubicBezTo>
                    <a:cubicBezTo>
                      <a:pt x="1058" y="2770"/>
                      <a:pt x="1053" y="2639"/>
                      <a:pt x="1047" y="2507"/>
                    </a:cubicBezTo>
                    <a:cubicBezTo>
                      <a:pt x="1047" y="2507"/>
                      <a:pt x="1047" y="2507"/>
                      <a:pt x="1046" y="2507"/>
                    </a:cubicBezTo>
                    <a:cubicBezTo>
                      <a:pt x="855" y="2412"/>
                      <a:pt x="705" y="2273"/>
                      <a:pt x="596" y="2090"/>
                    </a:cubicBezTo>
                    <a:cubicBezTo>
                      <a:pt x="565" y="2038"/>
                      <a:pt x="538" y="1984"/>
                      <a:pt x="516" y="1928"/>
                    </a:cubicBezTo>
                    <a:cubicBezTo>
                      <a:pt x="518" y="1925"/>
                      <a:pt x="518" y="1920"/>
                      <a:pt x="515" y="1912"/>
                    </a:cubicBezTo>
                    <a:cubicBezTo>
                      <a:pt x="492" y="1858"/>
                      <a:pt x="478" y="1802"/>
                      <a:pt x="467" y="1745"/>
                    </a:cubicBezTo>
                    <a:cubicBezTo>
                      <a:pt x="428" y="1554"/>
                      <a:pt x="440" y="1366"/>
                      <a:pt x="503" y="1182"/>
                    </a:cubicBezTo>
                    <a:cubicBezTo>
                      <a:pt x="574" y="974"/>
                      <a:pt x="697" y="802"/>
                      <a:pt x="873" y="669"/>
                    </a:cubicBezTo>
                    <a:cubicBezTo>
                      <a:pt x="1051" y="534"/>
                      <a:pt x="1253" y="461"/>
                      <a:pt x="1476" y="449"/>
                    </a:cubicBezTo>
                    <a:cubicBezTo>
                      <a:pt x="1663" y="439"/>
                      <a:pt x="1840" y="478"/>
                      <a:pt x="2008" y="561"/>
                    </a:cubicBezTo>
                    <a:cubicBezTo>
                      <a:pt x="2200" y="655"/>
                      <a:pt x="2349" y="795"/>
                      <a:pt x="2459" y="978"/>
                    </a:cubicBezTo>
                    <a:cubicBezTo>
                      <a:pt x="2490" y="1030"/>
                      <a:pt x="2517" y="1084"/>
                      <a:pt x="2538" y="1139"/>
                    </a:cubicBezTo>
                    <a:cubicBezTo>
                      <a:pt x="2537" y="1143"/>
                      <a:pt x="2537" y="1148"/>
                      <a:pt x="2540" y="1156"/>
                    </a:cubicBezTo>
                    <a:cubicBezTo>
                      <a:pt x="2563" y="1209"/>
                      <a:pt x="2576" y="1266"/>
                      <a:pt x="2588" y="1323"/>
                    </a:cubicBezTo>
                    <a:cubicBezTo>
                      <a:pt x="2627" y="1514"/>
                      <a:pt x="2615" y="1702"/>
                      <a:pt x="2552" y="1886"/>
                    </a:cubicBezTo>
                    <a:cubicBezTo>
                      <a:pt x="2481" y="2094"/>
                      <a:pt x="2357" y="2265"/>
                      <a:pt x="2182" y="2399"/>
                    </a:cubicBezTo>
                    <a:cubicBezTo>
                      <a:pt x="2142" y="2429"/>
                      <a:pt x="2101" y="2456"/>
                      <a:pt x="2059" y="2480"/>
                    </a:cubicBezTo>
                    <a:cubicBezTo>
                      <a:pt x="2062" y="2656"/>
                      <a:pt x="2066" y="2828"/>
                      <a:pt x="2070" y="2968"/>
                    </a:cubicBezTo>
                    <a:cubicBezTo>
                      <a:pt x="2072" y="2967"/>
                      <a:pt x="2074" y="2966"/>
                      <a:pt x="2077" y="2964"/>
                    </a:cubicBezTo>
                    <a:cubicBezTo>
                      <a:pt x="2107" y="2947"/>
                      <a:pt x="2150" y="2951"/>
                      <a:pt x="2168" y="2912"/>
                    </a:cubicBezTo>
                    <a:cubicBezTo>
                      <a:pt x="2170" y="2908"/>
                      <a:pt x="2167" y="2901"/>
                      <a:pt x="2165" y="2896"/>
                    </a:cubicBezTo>
                    <a:cubicBezTo>
                      <a:pt x="2150" y="2866"/>
                      <a:pt x="2152" y="2834"/>
                      <a:pt x="2155" y="2802"/>
                    </a:cubicBezTo>
                    <a:cubicBezTo>
                      <a:pt x="2160" y="2727"/>
                      <a:pt x="2224" y="2684"/>
                      <a:pt x="2295" y="2709"/>
                    </a:cubicBezTo>
                    <a:cubicBezTo>
                      <a:pt x="2316" y="2716"/>
                      <a:pt x="2334" y="2729"/>
                      <a:pt x="2353" y="2739"/>
                    </a:cubicBezTo>
                    <a:cubicBezTo>
                      <a:pt x="2376" y="2751"/>
                      <a:pt x="2384" y="2791"/>
                      <a:pt x="2414" y="2781"/>
                    </a:cubicBezTo>
                    <a:cubicBezTo>
                      <a:pt x="2438" y="2774"/>
                      <a:pt x="2457" y="2750"/>
                      <a:pt x="2479" y="2734"/>
                    </a:cubicBezTo>
                    <a:cubicBezTo>
                      <a:pt x="2480" y="2733"/>
                      <a:pt x="2480" y="2731"/>
                      <a:pt x="2481" y="2731"/>
                    </a:cubicBezTo>
                    <a:cubicBezTo>
                      <a:pt x="2507" y="2717"/>
                      <a:pt x="2507" y="2701"/>
                      <a:pt x="2492" y="2678"/>
                    </a:cubicBezTo>
                    <a:cubicBezTo>
                      <a:pt x="2470" y="2645"/>
                      <a:pt x="2459" y="2608"/>
                      <a:pt x="2460" y="2569"/>
                    </a:cubicBezTo>
                    <a:cubicBezTo>
                      <a:pt x="2463" y="2508"/>
                      <a:pt x="2502" y="2469"/>
                      <a:pt x="2563" y="2469"/>
                    </a:cubicBezTo>
                    <a:cubicBezTo>
                      <a:pt x="2606" y="2468"/>
                      <a:pt x="2644" y="2484"/>
                      <a:pt x="2678" y="2507"/>
                    </a:cubicBezTo>
                    <a:cubicBezTo>
                      <a:pt x="2693" y="2517"/>
                      <a:pt x="2702" y="2518"/>
                      <a:pt x="2712" y="2503"/>
                    </a:cubicBezTo>
                    <a:cubicBezTo>
                      <a:pt x="2721" y="2491"/>
                      <a:pt x="2731" y="2480"/>
                      <a:pt x="2740" y="2468"/>
                    </a:cubicBezTo>
                    <a:cubicBezTo>
                      <a:pt x="2779" y="2420"/>
                      <a:pt x="2779" y="2420"/>
                      <a:pt x="2738" y="2372"/>
                    </a:cubicBezTo>
                    <a:cubicBezTo>
                      <a:pt x="2726" y="2357"/>
                      <a:pt x="2715" y="2342"/>
                      <a:pt x="2706" y="2325"/>
                    </a:cubicBezTo>
                    <a:cubicBezTo>
                      <a:pt x="2676" y="2264"/>
                      <a:pt x="2694" y="2200"/>
                      <a:pt x="2752" y="2175"/>
                    </a:cubicBezTo>
                    <a:cubicBezTo>
                      <a:pt x="2785" y="2160"/>
                      <a:pt x="2825" y="2157"/>
                      <a:pt x="2857" y="2170"/>
                    </a:cubicBezTo>
                    <a:cubicBezTo>
                      <a:pt x="2913" y="2192"/>
                      <a:pt x="2927" y="2159"/>
                      <a:pt x="2942" y="2120"/>
                    </a:cubicBezTo>
                    <a:cubicBezTo>
                      <a:pt x="2943" y="2116"/>
                      <a:pt x="2946" y="2113"/>
                      <a:pt x="2947" y="2109"/>
                    </a:cubicBezTo>
                    <a:cubicBezTo>
                      <a:pt x="2961" y="2078"/>
                      <a:pt x="2966" y="2052"/>
                      <a:pt x="2924" y="2036"/>
                    </a:cubicBezTo>
                    <a:cubicBezTo>
                      <a:pt x="2903" y="2029"/>
                      <a:pt x="2886" y="2011"/>
                      <a:pt x="2871" y="1992"/>
                    </a:cubicBezTo>
                    <a:cubicBezTo>
                      <a:pt x="2800" y="1904"/>
                      <a:pt x="2873" y="1791"/>
                      <a:pt x="2982" y="1795"/>
                    </a:cubicBezTo>
                    <a:cubicBezTo>
                      <a:pt x="2992" y="1796"/>
                      <a:pt x="3004" y="1797"/>
                      <a:pt x="3013" y="1792"/>
                    </a:cubicBezTo>
                    <a:cubicBezTo>
                      <a:pt x="3018" y="1789"/>
                      <a:pt x="3022" y="1783"/>
                      <a:pt x="3026" y="1779"/>
                    </a:cubicBezTo>
                    <a:cubicBezTo>
                      <a:pt x="3042" y="1754"/>
                      <a:pt x="3060" y="1729"/>
                      <a:pt x="3062" y="1699"/>
                    </a:cubicBezTo>
                    <a:cubicBezTo>
                      <a:pt x="3062" y="1695"/>
                      <a:pt x="3062" y="1690"/>
                      <a:pt x="3060" y="16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sp>
            <p:nvSpPr>
              <p:cNvPr id="108" name="Freeform 44">
                <a:extLst>
                  <a:ext uri="{FF2B5EF4-FFF2-40B4-BE49-F238E27FC236}">
                    <a16:creationId xmlns:a16="http://schemas.microsoft.com/office/drawing/2014/main" id="{97B5DF4B-29D9-4619-A9B9-2C3D38C80B78}"/>
                  </a:ext>
                </a:extLst>
              </p:cNvPr>
              <p:cNvSpPr>
                <a:spLocks noEditPoints="1"/>
              </p:cNvSpPr>
              <p:nvPr/>
            </p:nvSpPr>
            <p:spPr bwMode="auto">
              <a:xfrm>
                <a:off x="985" y="859"/>
                <a:ext cx="1637" cy="863"/>
              </a:xfrm>
              <a:custGeom>
                <a:avLst/>
                <a:gdLst>
                  <a:gd name="T0" fmla="*/ 12637 w 25274"/>
                  <a:gd name="T1" fmla="*/ 493 h 13332"/>
                  <a:gd name="T2" fmla="*/ 12498 w 25274"/>
                  <a:gd name="T3" fmla="*/ 503 h 13332"/>
                  <a:gd name="T4" fmla="*/ 1390 w 25274"/>
                  <a:gd name="T5" fmla="*/ 2004 h 13332"/>
                  <a:gd name="T6" fmla="*/ 489 w 25274"/>
                  <a:gd name="T7" fmla="*/ 3035 h 13332"/>
                  <a:gd name="T8" fmla="*/ 489 w 25274"/>
                  <a:gd name="T9" fmla="*/ 10342 h 13332"/>
                  <a:gd name="T10" fmla="*/ 1396 w 25274"/>
                  <a:gd name="T11" fmla="*/ 11374 h 13332"/>
                  <a:gd name="T12" fmla="*/ 12727 w 25274"/>
                  <a:gd name="T13" fmla="*/ 12834 h 13332"/>
                  <a:gd name="T14" fmla="*/ 12991 w 25274"/>
                  <a:gd name="T15" fmla="*/ 12834 h 13332"/>
                  <a:gd name="T16" fmla="*/ 23877 w 25274"/>
                  <a:gd name="T17" fmla="*/ 11446 h 13332"/>
                  <a:gd name="T18" fmla="*/ 24785 w 25274"/>
                  <a:gd name="T19" fmla="*/ 10414 h 13332"/>
                  <a:gd name="T20" fmla="*/ 24785 w 25274"/>
                  <a:gd name="T21" fmla="*/ 3035 h 13332"/>
                  <a:gd name="T22" fmla="*/ 23884 w 25274"/>
                  <a:gd name="T23" fmla="*/ 2004 h 13332"/>
                  <a:gd name="T24" fmla="*/ 12776 w 25274"/>
                  <a:gd name="T25" fmla="*/ 503 h 13332"/>
                  <a:gd name="T26" fmla="*/ 12637 w 25274"/>
                  <a:gd name="T27" fmla="*/ 493 h 13332"/>
                  <a:gd name="T28" fmla="*/ 12860 w 25274"/>
                  <a:gd name="T29" fmla="*/ 13332 h 13332"/>
                  <a:gd name="T30" fmla="*/ 12664 w 25274"/>
                  <a:gd name="T31" fmla="*/ 13319 h 13332"/>
                  <a:gd name="T32" fmla="*/ 1334 w 25274"/>
                  <a:gd name="T33" fmla="*/ 11859 h 13332"/>
                  <a:gd name="T34" fmla="*/ 0 w 25274"/>
                  <a:gd name="T35" fmla="*/ 10342 h 13332"/>
                  <a:gd name="T36" fmla="*/ 0 w 25274"/>
                  <a:gd name="T37" fmla="*/ 3035 h 13332"/>
                  <a:gd name="T38" fmla="*/ 1324 w 25274"/>
                  <a:gd name="T39" fmla="*/ 1520 h 13332"/>
                  <a:gd name="T40" fmla="*/ 12432 w 25274"/>
                  <a:gd name="T41" fmla="*/ 18 h 13332"/>
                  <a:gd name="T42" fmla="*/ 12842 w 25274"/>
                  <a:gd name="T43" fmla="*/ 18 h 13332"/>
                  <a:gd name="T44" fmla="*/ 23950 w 25274"/>
                  <a:gd name="T45" fmla="*/ 1520 h 13332"/>
                  <a:gd name="T46" fmla="*/ 25274 w 25274"/>
                  <a:gd name="T47" fmla="*/ 3035 h 13332"/>
                  <a:gd name="T48" fmla="*/ 25274 w 25274"/>
                  <a:gd name="T49" fmla="*/ 10414 h 13332"/>
                  <a:gd name="T50" fmla="*/ 23938 w 25274"/>
                  <a:gd name="T51" fmla="*/ 11931 h 13332"/>
                  <a:gd name="T52" fmla="*/ 13053 w 25274"/>
                  <a:gd name="T53" fmla="*/ 13320 h 13332"/>
                  <a:gd name="T54" fmla="*/ 12860 w 25274"/>
                  <a:gd name="T55" fmla="*/ 13332 h 13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274" h="13332">
                    <a:moveTo>
                      <a:pt x="12637" y="493"/>
                    </a:moveTo>
                    <a:cubicBezTo>
                      <a:pt x="12591" y="493"/>
                      <a:pt x="12544" y="496"/>
                      <a:pt x="12498" y="503"/>
                    </a:cubicBezTo>
                    <a:lnTo>
                      <a:pt x="1390" y="2004"/>
                    </a:lnTo>
                    <a:cubicBezTo>
                      <a:pt x="876" y="2074"/>
                      <a:pt x="489" y="2517"/>
                      <a:pt x="489" y="3035"/>
                    </a:cubicBezTo>
                    <a:lnTo>
                      <a:pt x="489" y="10342"/>
                    </a:lnTo>
                    <a:cubicBezTo>
                      <a:pt x="489" y="10863"/>
                      <a:pt x="879" y="11307"/>
                      <a:pt x="1396" y="11374"/>
                    </a:cubicBezTo>
                    <a:lnTo>
                      <a:pt x="12727" y="12834"/>
                    </a:lnTo>
                    <a:cubicBezTo>
                      <a:pt x="12814" y="12846"/>
                      <a:pt x="12904" y="12846"/>
                      <a:pt x="12991" y="12834"/>
                    </a:cubicBezTo>
                    <a:lnTo>
                      <a:pt x="23877" y="11446"/>
                    </a:lnTo>
                    <a:cubicBezTo>
                      <a:pt x="24395" y="11380"/>
                      <a:pt x="24785" y="10936"/>
                      <a:pt x="24785" y="10414"/>
                    </a:cubicBezTo>
                    <a:lnTo>
                      <a:pt x="24785" y="3035"/>
                    </a:lnTo>
                    <a:cubicBezTo>
                      <a:pt x="24785" y="2517"/>
                      <a:pt x="24398" y="2074"/>
                      <a:pt x="23884" y="2004"/>
                    </a:cubicBezTo>
                    <a:lnTo>
                      <a:pt x="12776" y="503"/>
                    </a:lnTo>
                    <a:cubicBezTo>
                      <a:pt x="12730" y="496"/>
                      <a:pt x="12684" y="493"/>
                      <a:pt x="12637" y="493"/>
                    </a:cubicBezTo>
                    <a:close/>
                    <a:moveTo>
                      <a:pt x="12860" y="13332"/>
                    </a:moveTo>
                    <a:cubicBezTo>
                      <a:pt x="12794" y="13332"/>
                      <a:pt x="12729" y="13328"/>
                      <a:pt x="12664" y="13319"/>
                    </a:cubicBezTo>
                    <a:lnTo>
                      <a:pt x="1334" y="11859"/>
                    </a:lnTo>
                    <a:cubicBezTo>
                      <a:pt x="573" y="11761"/>
                      <a:pt x="0" y="11109"/>
                      <a:pt x="0" y="10342"/>
                    </a:cubicBezTo>
                    <a:lnTo>
                      <a:pt x="0" y="3035"/>
                    </a:lnTo>
                    <a:cubicBezTo>
                      <a:pt x="0" y="2273"/>
                      <a:pt x="569" y="1622"/>
                      <a:pt x="1324" y="1520"/>
                    </a:cubicBezTo>
                    <a:lnTo>
                      <a:pt x="12432" y="18"/>
                    </a:lnTo>
                    <a:cubicBezTo>
                      <a:pt x="12568" y="0"/>
                      <a:pt x="12706" y="0"/>
                      <a:pt x="12842" y="18"/>
                    </a:cubicBezTo>
                    <a:lnTo>
                      <a:pt x="23950" y="1520"/>
                    </a:lnTo>
                    <a:cubicBezTo>
                      <a:pt x="24705" y="1622"/>
                      <a:pt x="25274" y="2273"/>
                      <a:pt x="25274" y="3035"/>
                    </a:cubicBezTo>
                    <a:lnTo>
                      <a:pt x="25274" y="10414"/>
                    </a:lnTo>
                    <a:cubicBezTo>
                      <a:pt x="25274" y="11182"/>
                      <a:pt x="24700" y="11834"/>
                      <a:pt x="23938" y="11931"/>
                    </a:cubicBezTo>
                    <a:lnTo>
                      <a:pt x="13053" y="13320"/>
                    </a:lnTo>
                    <a:cubicBezTo>
                      <a:pt x="12989" y="13328"/>
                      <a:pt x="12924" y="13332"/>
                      <a:pt x="12860" y="13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ID4096"/>
              </a:p>
            </p:txBody>
          </p:sp>
        </p:grpSp>
      </p:grpSp>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126" name="TextBox 125">
            <a:extLst>
              <a:ext uri="{FF2B5EF4-FFF2-40B4-BE49-F238E27FC236}">
                <a16:creationId xmlns:a16="http://schemas.microsoft.com/office/drawing/2014/main" id="{BC6913CD-0259-45AF-86D9-172AAB7D8C19}"/>
              </a:ext>
            </a:extLst>
          </p:cNvPr>
          <p:cNvSpPr txBox="1"/>
          <p:nvPr/>
        </p:nvSpPr>
        <p:spPr>
          <a:xfrm>
            <a:off x="13071754" y="5567506"/>
            <a:ext cx="4523893" cy="1862048"/>
          </a:xfrm>
          <a:custGeom>
            <a:avLst/>
            <a:gdLst>
              <a:gd name="connsiteX0" fmla="*/ 0 w 3889704"/>
              <a:gd name="connsiteY0" fmla="*/ 0 h 2246769"/>
              <a:gd name="connsiteX1" fmla="*/ 3889704 w 3889704"/>
              <a:gd name="connsiteY1" fmla="*/ 0 h 2246769"/>
              <a:gd name="connsiteX2" fmla="*/ 3889704 w 3889704"/>
              <a:gd name="connsiteY2" fmla="*/ 2246769 h 2246769"/>
              <a:gd name="connsiteX3" fmla="*/ 0 w 3889704"/>
              <a:gd name="connsiteY3" fmla="*/ 2246769 h 2246769"/>
              <a:gd name="connsiteX4" fmla="*/ 0 w 3889704"/>
              <a:gd name="connsiteY4" fmla="*/ 0 h 2246769"/>
              <a:gd name="connsiteX0" fmla="*/ 88 w 3889792"/>
              <a:gd name="connsiteY0" fmla="*/ 0 h 2246769"/>
              <a:gd name="connsiteX1" fmla="*/ 3889792 w 3889792"/>
              <a:gd name="connsiteY1" fmla="*/ 0 h 2246769"/>
              <a:gd name="connsiteX2" fmla="*/ 3889792 w 3889792"/>
              <a:gd name="connsiteY2" fmla="*/ 2246769 h 2246769"/>
              <a:gd name="connsiteX3" fmla="*/ 88 w 3889792"/>
              <a:gd name="connsiteY3" fmla="*/ 2246769 h 2246769"/>
              <a:gd name="connsiteX4" fmla="*/ 356637 w 3889792"/>
              <a:gd name="connsiteY4" fmla="*/ 1106117 h 2246769"/>
              <a:gd name="connsiteX5" fmla="*/ 88 w 3889792"/>
              <a:gd name="connsiteY5"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9792" h="2246769">
                <a:moveTo>
                  <a:pt x="88" y="0"/>
                </a:moveTo>
                <a:lnTo>
                  <a:pt x="3889792" y="0"/>
                </a:lnTo>
                <a:lnTo>
                  <a:pt x="3889792" y="2246769"/>
                </a:lnTo>
                <a:lnTo>
                  <a:pt x="88" y="2246769"/>
                </a:lnTo>
                <a:cubicBezTo>
                  <a:pt x="-6568" y="1866552"/>
                  <a:pt x="363293" y="1486334"/>
                  <a:pt x="356637" y="1106117"/>
                </a:cubicBezTo>
                <a:lnTo>
                  <a:pt x="88" y="0"/>
                </a:lnTo>
                <a:close/>
              </a:path>
            </a:pathLst>
          </a:custGeom>
          <a:noFill/>
        </p:spPr>
        <p:txBody>
          <a:bodyPr wrap="square" rtlCol="0">
            <a:spAutoFit/>
          </a:bodyPr>
          <a:lstStyle/>
          <a:p>
            <a:pPr>
              <a:lnSpc>
                <a:spcPct val="150000"/>
              </a:lnSpc>
            </a:pPr>
            <a:r>
              <a:rPr lang="en-US" sz="2000">
                <a:solidFill>
                  <a:schemeClr val="tx2"/>
                </a:solidFill>
              </a:rPr>
              <a:t>Communication</a:t>
            </a:r>
          </a:p>
          <a:p>
            <a:pPr>
              <a:lnSpc>
                <a:spcPct val="150000"/>
              </a:lnSpc>
              <a:tabLst>
                <a:tab pos="174625" algn="l"/>
              </a:tabLst>
            </a:pPr>
            <a:r>
              <a:rPr lang="en-US" sz="2000">
                <a:solidFill>
                  <a:schemeClr val="tx2"/>
                </a:solidFill>
              </a:rPr>
              <a:t>	Project Management</a:t>
            </a:r>
          </a:p>
          <a:p>
            <a:pPr>
              <a:lnSpc>
                <a:spcPct val="150000"/>
              </a:lnSpc>
              <a:spcAft>
                <a:spcPts val="600"/>
              </a:spcAft>
              <a:tabLst>
                <a:tab pos="177800" algn="l"/>
              </a:tabLst>
            </a:pPr>
            <a:r>
              <a:rPr lang="en-US" sz="2000">
                <a:solidFill>
                  <a:schemeClr val="tx2"/>
                </a:solidFill>
              </a:rPr>
              <a:t>	Purpose</a:t>
            </a:r>
          </a:p>
          <a:p>
            <a:endParaRPr lang="uk-UA" sz="2000">
              <a:solidFill>
                <a:schemeClr val="tx2"/>
              </a:solidFill>
            </a:endParaRPr>
          </a:p>
        </p:txBody>
      </p:sp>
      <p:sp>
        <p:nvSpPr>
          <p:cNvPr id="112" name="TextBox 111">
            <a:extLst>
              <a:ext uri="{FF2B5EF4-FFF2-40B4-BE49-F238E27FC236}">
                <a16:creationId xmlns:a16="http://schemas.microsoft.com/office/drawing/2014/main" id="{0CEEF71D-5182-4114-9EFF-DF858F8E9FE4}"/>
              </a:ext>
            </a:extLst>
          </p:cNvPr>
          <p:cNvSpPr txBox="1"/>
          <p:nvPr/>
        </p:nvSpPr>
        <p:spPr>
          <a:xfrm>
            <a:off x="1612972" y="5742750"/>
            <a:ext cx="3862304" cy="2352952"/>
          </a:xfrm>
          <a:prstGeom prst="rect">
            <a:avLst/>
          </a:prstGeom>
          <a:noFill/>
        </p:spPr>
        <p:txBody>
          <a:bodyPr wrap="square" rtlCol="0">
            <a:spAutoFit/>
          </a:bodyPr>
          <a:lstStyle/>
          <a:p>
            <a:pPr>
              <a:lnSpc>
                <a:spcPct val="150000"/>
              </a:lnSpc>
              <a:tabLst>
                <a:tab pos="2246313" algn="l"/>
              </a:tabLst>
            </a:pPr>
            <a:r>
              <a:rPr lang="en-US" sz="2000">
                <a:solidFill>
                  <a:schemeClr val="tx2"/>
                </a:solidFill>
              </a:rPr>
              <a:t>	Finance</a:t>
            </a:r>
          </a:p>
          <a:p>
            <a:pPr>
              <a:lnSpc>
                <a:spcPct val="150000"/>
              </a:lnSpc>
              <a:tabLst>
                <a:tab pos="2062163" algn="l"/>
              </a:tabLst>
            </a:pPr>
            <a:r>
              <a:rPr lang="en-US" sz="2000">
                <a:solidFill>
                  <a:schemeClr val="tx2"/>
                </a:solidFill>
              </a:rPr>
              <a:t>	Treasury</a:t>
            </a:r>
          </a:p>
          <a:p>
            <a:pPr>
              <a:lnSpc>
                <a:spcPct val="150000"/>
              </a:lnSpc>
              <a:tabLst>
                <a:tab pos="896938" algn="l"/>
              </a:tabLst>
            </a:pPr>
            <a:r>
              <a:rPr lang="en-US" sz="2000">
                <a:solidFill>
                  <a:schemeClr val="tx2"/>
                </a:solidFill>
              </a:rPr>
              <a:t>	Risk Management</a:t>
            </a:r>
          </a:p>
          <a:p>
            <a:pPr>
              <a:lnSpc>
                <a:spcPct val="150000"/>
              </a:lnSpc>
              <a:tabLst>
                <a:tab pos="2154238" algn="l"/>
                <a:tab pos="2601913" algn="l"/>
              </a:tabLst>
            </a:pPr>
            <a:r>
              <a:rPr lang="it-IT" sz="2000">
                <a:solidFill>
                  <a:schemeClr val="tx2"/>
                </a:solidFill>
              </a:rPr>
              <a:t>	Insurance</a:t>
            </a:r>
            <a:br>
              <a:rPr lang="it-IT" sz="2000">
                <a:solidFill>
                  <a:schemeClr val="tx2"/>
                </a:solidFill>
              </a:rPr>
            </a:br>
            <a:r>
              <a:rPr lang="it-IT" sz="2000">
                <a:solidFill>
                  <a:schemeClr val="tx2"/>
                </a:solidFill>
              </a:rPr>
              <a:t>		Models</a:t>
            </a:r>
          </a:p>
        </p:txBody>
      </p:sp>
    </p:spTree>
    <p:extLst>
      <p:ext uri="{BB962C8B-B14F-4D97-AF65-F5344CB8AC3E}">
        <p14:creationId xmlns:p14="http://schemas.microsoft.com/office/powerpoint/2010/main" val="18988394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73333">
                                      <p:stCondLst>
                                        <p:cond delay="300"/>
                                      </p:stCondLst>
                                      <p:childTnLst>
                                        <p:set>
                                          <p:cBhvr>
                                            <p:cTn id="6" dur="1" fill="hold">
                                              <p:stCondLst>
                                                <p:cond delay="0"/>
                                              </p:stCondLst>
                                            </p:cTn>
                                            <p:tgtEl>
                                              <p:spTgt spid="111"/>
                                            </p:tgtEl>
                                            <p:attrNameLst>
                                              <p:attrName>style.visibility</p:attrName>
                                            </p:attrNameLst>
                                          </p:cBhvr>
                                          <p:to>
                                            <p:strVal val="visible"/>
                                          </p:to>
                                        </p:set>
                                        <p:anim calcmode="lin" valueType="num" p14:bounceEnd="73333">
                                          <p:cBhvr additive="base">
                                            <p:cTn id="7" dur="1500" fill="hold"/>
                                            <p:tgtEl>
                                              <p:spTgt spid="111"/>
                                            </p:tgtEl>
                                            <p:attrNameLst>
                                              <p:attrName>ppt_x</p:attrName>
                                            </p:attrNameLst>
                                          </p:cBhvr>
                                          <p:tavLst>
                                            <p:tav tm="0">
                                              <p:val>
                                                <p:strVal val="0-#ppt_w/2"/>
                                              </p:val>
                                            </p:tav>
                                            <p:tav tm="100000">
                                              <p:val>
                                                <p:strVal val="#ppt_x"/>
                                              </p:val>
                                            </p:tav>
                                          </p:tavLst>
                                        </p:anim>
                                        <p:anim calcmode="lin" valueType="num" p14:bounceEnd="73333">
                                          <p:cBhvr additive="base">
                                            <p:cTn id="8" dur="1500" fill="hold"/>
                                            <p:tgtEl>
                                              <p:spTgt spid="111"/>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73333">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14:bounceEnd="73333">
                                          <p:cBhvr additive="base">
                                            <p:cTn id="11" dur="150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73333">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14:bounceEnd="73333">
                                          <p:cBhvr additive="base">
                                            <p:cTn id="15" dur="1500" fill="hold"/>
                                            <p:tgtEl>
                                              <p:spTgt spid="4"/>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800"/>
                                </p:stCondLst>
                                <p:childTnLst>
                                  <p:par>
                                    <p:cTn id="18" presetID="2" presetClass="entr" presetSubtype="2" fill="hold" grpId="0" nodeType="afterEffect" p14:presetBounceEnd="73333">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14:bounceEnd="73333">
                                          <p:cBhvr additive="base">
                                            <p:cTn id="20" dur="1000" fill="hold"/>
                                            <p:tgtEl>
                                              <p:spTgt spid="28"/>
                                            </p:tgtEl>
                                            <p:attrNameLst>
                                              <p:attrName>ppt_x</p:attrName>
                                            </p:attrNameLst>
                                          </p:cBhvr>
                                          <p:tavLst>
                                            <p:tav tm="0">
                                              <p:val>
                                                <p:strVal val="1+#ppt_w/2"/>
                                              </p:val>
                                            </p:tav>
                                            <p:tav tm="100000">
                                              <p:val>
                                                <p:strVal val="#ppt_x"/>
                                              </p:val>
                                            </p:tav>
                                          </p:tavLst>
                                        </p:anim>
                                        <p:anim calcmode="lin" valueType="num" p14:bounceEnd="73333">
                                          <p:cBhvr additive="base">
                                            <p:cTn id="21" dur="100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2800"/>
                                </p:stCondLst>
                                <p:childTnLst>
                                  <p:par>
                                    <p:cTn id="23" presetID="2" presetClass="entr" presetSubtype="8" fill="hold" grpId="0" nodeType="afterEffect" p14:presetBounceEnd="73333">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14:bounceEnd="73333">
                                          <p:cBhvr additive="base">
                                            <p:cTn id="25" dur="1000" fill="hold"/>
                                            <p:tgtEl>
                                              <p:spTgt spid="21"/>
                                            </p:tgtEl>
                                            <p:attrNameLst>
                                              <p:attrName>ppt_x</p:attrName>
                                            </p:attrNameLst>
                                          </p:cBhvr>
                                          <p:tavLst>
                                            <p:tav tm="0">
                                              <p:val>
                                                <p:strVal val="0-#ppt_w/2"/>
                                              </p:val>
                                            </p:tav>
                                            <p:tav tm="100000">
                                              <p:val>
                                                <p:strVal val="#ppt_x"/>
                                              </p:val>
                                            </p:tav>
                                          </p:tavLst>
                                        </p:anim>
                                        <p:anim calcmode="lin" valueType="num" p14:bounceEnd="73333">
                                          <p:cBhvr additive="base">
                                            <p:cTn id="26" dur="1000" fill="hold"/>
                                            <p:tgtEl>
                                              <p:spTgt spid="21"/>
                                            </p:tgtEl>
                                            <p:attrNameLst>
                                              <p:attrName>ppt_y</p:attrName>
                                            </p:attrNameLst>
                                          </p:cBhvr>
                                          <p:tavLst>
                                            <p:tav tm="0">
                                              <p:val>
                                                <p:strVal val="#ppt_y"/>
                                              </p:val>
                                            </p:tav>
                                            <p:tav tm="100000">
                                              <p:val>
                                                <p:strVal val="#ppt_y"/>
                                              </p:val>
                                            </p:tav>
                                          </p:tavLst>
                                        </p:anim>
                                      </p:childTnLst>
                                    </p:cTn>
                                  </p:par>
                                </p:childTnLst>
                              </p:cTn>
                            </p:par>
                            <p:par>
                              <p:cTn id="27" fill="hold">
                                <p:stCondLst>
                                  <p:cond delay="3800"/>
                                </p:stCondLst>
                                <p:childTnLst>
                                  <p:par>
                                    <p:cTn id="28" presetID="2" presetClass="entr" presetSubtype="2" fill="hold" grpId="0" nodeType="afterEffect" p14:presetBounceEnd="73333">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14:bounceEnd="73333">
                                          <p:cBhvr additive="base">
                                            <p:cTn id="30" dur="1000" fill="hold"/>
                                            <p:tgtEl>
                                              <p:spTgt spid="19"/>
                                            </p:tgtEl>
                                            <p:attrNameLst>
                                              <p:attrName>ppt_x</p:attrName>
                                            </p:attrNameLst>
                                          </p:cBhvr>
                                          <p:tavLst>
                                            <p:tav tm="0">
                                              <p:val>
                                                <p:strVal val="1+#ppt_w/2"/>
                                              </p:val>
                                            </p:tav>
                                            <p:tav tm="100000">
                                              <p:val>
                                                <p:strVal val="#ppt_x"/>
                                              </p:val>
                                            </p:tav>
                                          </p:tavLst>
                                        </p:anim>
                                        <p:anim calcmode="lin" valueType="num" p14:bounceEnd="73333">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par>
                              <p:cTn id="32" fill="hold">
                                <p:stCondLst>
                                  <p:cond delay="4800"/>
                                </p:stCondLst>
                                <p:childTnLst>
                                  <p:par>
                                    <p:cTn id="33" presetID="10" presetClass="entr" presetSubtype="0" fill="hold"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fade">
                                          <p:cBhvr>
                                            <p:cTn id="35" dur="500"/>
                                            <p:tgtEl>
                                              <p:spTgt spid="114"/>
                                            </p:tgtEl>
                                          </p:cBhvr>
                                        </p:animEffect>
                                      </p:childTnLst>
                                    </p:cTn>
                                  </p:par>
                                </p:childTnLst>
                              </p:cTn>
                            </p:par>
                            <p:par>
                              <p:cTn id="36" fill="hold">
                                <p:stCondLst>
                                  <p:cond delay="53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5800"/>
                                </p:stCondLst>
                                <p:childTnLst>
                                  <p:par>
                                    <p:cTn id="41" presetID="10" presetClass="entr" presetSubtype="0" fill="hold" grpId="0" nodeType="afterEffect">
                                      <p:stCondLst>
                                        <p:cond delay="0"/>
                                      </p:stCondLst>
                                      <p:childTnLst>
                                        <p:set>
                                          <p:cBhvr>
                                            <p:cTn id="42" dur="1" fill="hold">
                                              <p:stCondLst>
                                                <p:cond delay="0"/>
                                              </p:stCondLst>
                                            </p:cTn>
                                            <p:tgtEl>
                                              <p:spTgt spid="126"/>
                                            </p:tgtEl>
                                            <p:attrNameLst>
                                              <p:attrName>style.visibility</p:attrName>
                                            </p:attrNameLst>
                                          </p:cBhvr>
                                          <p:to>
                                            <p:strVal val="visible"/>
                                          </p:to>
                                        </p:set>
                                        <p:animEffect transition="in" filter="fade">
                                          <p:cBhvr>
                                            <p:cTn id="43" dur="500"/>
                                            <p:tgtEl>
                                              <p:spTgt spid="126"/>
                                            </p:tgtEl>
                                          </p:cBhvr>
                                        </p:animEffect>
                                      </p:childTnLst>
                                    </p:cTn>
                                  </p:par>
                                </p:childTnLst>
                              </p:cTn>
                            </p:par>
                            <p:par>
                              <p:cTn id="44" fill="hold">
                                <p:stCondLst>
                                  <p:cond delay="6300"/>
                                </p:stCondLst>
                                <p:childTnLst>
                                  <p:par>
                                    <p:cTn id="45" presetID="10" presetClass="entr" presetSubtype="0" fill="hold" grpId="0" nodeType="after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1" grpId="0"/>
          <p:bldP spid="126" grpId="0"/>
          <p:bldP spid="1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30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500" fill="hold"/>
                                            <p:tgtEl>
                                              <p:spTgt spid="111"/>
                                            </p:tgtEl>
                                            <p:attrNameLst>
                                              <p:attrName>ppt_x</p:attrName>
                                            </p:attrNameLst>
                                          </p:cBhvr>
                                          <p:tavLst>
                                            <p:tav tm="0">
                                              <p:val>
                                                <p:strVal val="0-#ppt_w/2"/>
                                              </p:val>
                                            </p:tav>
                                            <p:tav tm="100000">
                                              <p:val>
                                                <p:strVal val="#ppt_x"/>
                                              </p:val>
                                            </p:tav>
                                          </p:tavLst>
                                        </p:anim>
                                        <p:anim calcmode="lin" valueType="num">
                                          <p:cBhvr additive="base">
                                            <p:cTn id="8" dur="1500" fill="hold"/>
                                            <p:tgtEl>
                                              <p:spTgt spid="111"/>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ppt_x"/>
                                              </p:val>
                                            </p:tav>
                                            <p:tav tm="100000">
                                              <p:val>
                                                <p:strVal val="#ppt_x"/>
                                              </p:val>
                                            </p:tav>
                                          </p:tavLst>
                                        </p:anim>
                                        <p:anim calcmode="lin" valueType="num">
                                          <p:cBhvr additive="base">
                                            <p:cTn id="12" dur="1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800"/>
                                </p:stCondLst>
                                <p:childTnLst>
                                  <p:par>
                                    <p:cTn id="18" presetID="2" presetClass="entr" presetSubtype="2"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1000" fill="hold"/>
                                            <p:tgtEl>
                                              <p:spTgt spid="28"/>
                                            </p:tgtEl>
                                            <p:attrNameLst>
                                              <p:attrName>ppt_x</p:attrName>
                                            </p:attrNameLst>
                                          </p:cBhvr>
                                          <p:tavLst>
                                            <p:tav tm="0">
                                              <p:val>
                                                <p:strVal val="1+#ppt_w/2"/>
                                              </p:val>
                                            </p:tav>
                                            <p:tav tm="100000">
                                              <p:val>
                                                <p:strVal val="#ppt_x"/>
                                              </p:val>
                                            </p:tav>
                                          </p:tavLst>
                                        </p:anim>
                                        <p:anim calcmode="lin" valueType="num">
                                          <p:cBhvr additive="base">
                                            <p:cTn id="21" dur="100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2800"/>
                                </p:stCondLst>
                                <p:childTnLst>
                                  <p:par>
                                    <p:cTn id="23" presetID="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fill="hold"/>
                                            <p:tgtEl>
                                              <p:spTgt spid="21"/>
                                            </p:tgtEl>
                                            <p:attrNameLst>
                                              <p:attrName>ppt_x</p:attrName>
                                            </p:attrNameLst>
                                          </p:cBhvr>
                                          <p:tavLst>
                                            <p:tav tm="0">
                                              <p:val>
                                                <p:strVal val="0-#ppt_w/2"/>
                                              </p:val>
                                            </p:tav>
                                            <p:tav tm="100000">
                                              <p:val>
                                                <p:strVal val="#ppt_x"/>
                                              </p:val>
                                            </p:tav>
                                          </p:tavLst>
                                        </p:anim>
                                        <p:anim calcmode="lin" valueType="num">
                                          <p:cBhvr additive="base">
                                            <p:cTn id="26" dur="1000" fill="hold"/>
                                            <p:tgtEl>
                                              <p:spTgt spid="21"/>
                                            </p:tgtEl>
                                            <p:attrNameLst>
                                              <p:attrName>ppt_y</p:attrName>
                                            </p:attrNameLst>
                                          </p:cBhvr>
                                          <p:tavLst>
                                            <p:tav tm="0">
                                              <p:val>
                                                <p:strVal val="#ppt_y"/>
                                              </p:val>
                                            </p:tav>
                                            <p:tav tm="100000">
                                              <p:val>
                                                <p:strVal val="#ppt_y"/>
                                              </p:val>
                                            </p:tav>
                                          </p:tavLst>
                                        </p:anim>
                                      </p:childTnLst>
                                    </p:cTn>
                                  </p:par>
                                </p:childTnLst>
                              </p:cTn>
                            </p:par>
                            <p:par>
                              <p:cTn id="27" fill="hold">
                                <p:stCondLst>
                                  <p:cond delay="3800"/>
                                </p:stCondLst>
                                <p:childTnLst>
                                  <p:par>
                                    <p:cTn id="28" presetID="2" presetClass="entr" presetSubtype="2"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1+#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par>
                              <p:cTn id="32" fill="hold">
                                <p:stCondLst>
                                  <p:cond delay="4800"/>
                                </p:stCondLst>
                                <p:childTnLst>
                                  <p:par>
                                    <p:cTn id="33" presetID="10" presetClass="entr" presetSubtype="0" fill="hold"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fade">
                                          <p:cBhvr>
                                            <p:cTn id="35" dur="500"/>
                                            <p:tgtEl>
                                              <p:spTgt spid="114"/>
                                            </p:tgtEl>
                                          </p:cBhvr>
                                        </p:animEffect>
                                      </p:childTnLst>
                                    </p:cTn>
                                  </p:par>
                                </p:childTnLst>
                              </p:cTn>
                            </p:par>
                            <p:par>
                              <p:cTn id="36" fill="hold">
                                <p:stCondLst>
                                  <p:cond delay="53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5800"/>
                                </p:stCondLst>
                                <p:childTnLst>
                                  <p:par>
                                    <p:cTn id="41" presetID="10" presetClass="entr" presetSubtype="0" fill="hold" grpId="0" nodeType="afterEffect">
                                      <p:stCondLst>
                                        <p:cond delay="0"/>
                                      </p:stCondLst>
                                      <p:childTnLst>
                                        <p:set>
                                          <p:cBhvr>
                                            <p:cTn id="42" dur="1" fill="hold">
                                              <p:stCondLst>
                                                <p:cond delay="0"/>
                                              </p:stCondLst>
                                            </p:cTn>
                                            <p:tgtEl>
                                              <p:spTgt spid="126"/>
                                            </p:tgtEl>
                                            <p:attrNameLst>
                                              <p:attrName>style.visibility</p:attrName>
                                            </p:attrNameLst>
                                          </p:cBhvr>
                                          <p:to>
                                            <p:strVal val="visible"/>
                                          </p:to>
                                        </p:set>
                                        <p:animEffect transition="in" filter="fade">
                                          <p:cBhvr>
                                            <p:cTn id="43" dur="500"/>
                                            <p:tgtEl>
                                              <p:spTgt spid="126"/>
                                            </p:tgtEl>
                                          </p:cBhvr>
                                        </p:animEffect>
                                      </p:childTnLst>
                                    </p:cTn>
                                  </p:par>
                                </p:childTnLst>
                              </p:cTn>
                            </p:par>
                            <p:par>
                              <p:cTn id="44" fill="hold">
                                <p:stCondLst>
                                  <p:cond delay="6300"/>
                                </p:stCondLst>
                                <p:childTnLst>
                                  <p:par>
                                    <p:cTn id="45" presetID="10" presetClass="entr" presetSubtype="0" fill="hold" grpId="0" nodeType="after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1" grpId="0"/>
          <p:bldP spid="126" grpId="0"/>
          <p:bldP spid="112"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p:txBody>
          <a:bodyPr lIns="91440" tIns="45720" rIns="91440" bIns="45720" anchor="ctr"/>
          <a:lstStyle/>
          <a:p>
            <a:r>
              <a:rPr lang="en-US" sz="2800">
                <a:solidFill>
                  <a:srgbClr val="FE615C"/>
                </a:solidFill>
              </a:rPr>
              <a:t>AI value creation</a:t>
            </a:r>
            <a:r>
              <a:rPr lang="en-US" sz="2800"/>
              <a:t> by 2030 is estimated</a:t>
            </a:r>
            <a:br>
              <a:rPr lang="en-US" sz="2800"/>
            </a:br>
            <a:r>
              <a:rPr lang="en-US" sz="2800"/>
              <a:t>by McKinsey to </a:t>
            </a:r>
            <a:r>
              <a:rPr lang="en-US" sz="2800">
                <a:solidFill>
                  <a:srgbClr val="FE615C"/>
                </a:solidFill>
              </a:rPr>
              <a:t>$13 trillion</a:t>
            </a:r>
            <a:r>
              <a:rPr lang="en-US" sz="2800"/>
              <a:t> by 2030.</a:t>
            </a:r>
          </a:p>
        </p:txBody>
      </p:sp>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pic>
        <p:nvPicPr>
          <p:cNvPr id="3" name="Picture 7">
            <a:extLst>
              <a:ext uri="{FF2B5EF4-FFF2-40B4-BE49-F238E27FC236}">
                <a16:creationId xmlns:a16="http://schemas.microsoft.com/office/drawing/2014/main" id="{1E737710-3184-FC3A-D431-A66ABEF9842A}"/>
              </a:ext>
            </a:extLst>
          </p:cNvPr>
          <p:cNvPicPr>
            <a:picLocks noChangeAspect="1"/>
          </p:cNvPicPr>
          <p:nvPr/>
        </p:nvPicPr>
        <p:blipFill>
          <a:blip r:embed="rId2"/>
          <a:stretch>
            <a:fillRect/>
          </a:stretch>
        </p:blipFill>
        <p:spPr>
          <a:xfrm>
            <a:off x="5015783" y="2779939"/>
            <a:ext cx="8657061" cy="5312427"/>
          </a:xfrm>
          <a:prstGeom prst="rect">
            <a:avLst/>
          </a:prstGeom>
        </p:spPr>
      </p:pic>
      <p:sp>
        <p:nvSpPr>
          <p:cNvPr id="2" name="Oval 1">
            <a:extLst>
              <a:ext uri="{FF2B5EF4-FFF2-40B4-BE49-F238E27FC236}">
                <a16:creationId xmlns:a16="http://schemas.microsoft.com/office/drawing/2014/main" id="{98965189-1677-4DC6-9530-C4C8842A2C8D}"/>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10996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BDF41C5-25AA-494B-9AFF-E16A54C7DB52}"/>
              </a:ext>
            </a:extLst>
          </p:cNvPr>
          <p:cNvSpPr txBox="1"/>
          <p:nvPr/>
        </p:nvSpPr>
        <p:spPr>
          <a:xfrm>
            <a:off x="10961328" y="2372096"/>
            <a:ext cx="6783285" cy="707886"/>
          </a:xfrm>
          <a:prstGeom prst="rect">
            <a:avLst/>
          </a:prstGeom>
          <a:noFill/>
        </p:spPr>
        <p:txBody>
          <a:bodyPr wrap="square" lIns="91440" tIns="45720" rIns="91440" bIns="45720" rtlCol="0" anchor="t">
            <a:spAutoFit/>
          </a:bodyPr>
          <a:lstStyle/>
          <a:p>
            <a:r>
              <a:rPr lang="en-US" sz="4000">
                <a:solidFill>
                  <a:schemeClr val="accent1"/>
                </a:solidFill>
                <a:latin typeface="+mj-lt"/>
              </a:rPr>
              <a:t>The Generative AI race</a:t>
            </a:r>
          </a:p>
        </p:txBody>
      </p:sp>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a:xfrm>
            <a:off x="1108396" y="479601"/>
            <a:ext cx="16002002" cy="533399"/>
          </a:xfrm>
        </p:spPr>
        <p:txBody>
          <a:bodyPr lIns="91440" tIns="45720" rIns="91440" bIns="45720" anchor="ctr"/>
          <a:lstStyle/>
          <a:p>
            <a:r>
              <a:rPr lang="en-US" sz="2800"/>
              <a:t>Despite AI existing since the 1950s</a:t>
            </a:r>
            <a:br>
              <a:rPr lang="en-US" sz="2800"/>
            </a:br>
            <a:r>
              <a:rPr lang="en-US" sz="2800"/>
              <a:t>its innovation pace is now </a:t>
            </a:r>
            <a:r>
              <a:rPr lang="en-US" sz="2800">
                <a:solidFill>
                  <a:srgbClr val="FE615C"/>
                </a:solidFill>
              </a:rPr>
              <a:t>exponentially accelerating</a:t>
            </a:r>
            <a:endParaRPr lang="en-US">
              <a:solidFill>
                <a:srgbClr val="FE615C"/>
              </a:solidFill>
            </a:endParaRPr>
          </a:p>
        </p:txBody>
      </p:sp>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pic>
        <p:nvPicPr>
          <p:cNvPr id="2" name="Picture 2">
            <a:extLst>
              <a:ext uri="{FF2B5EF4-FFF2-40B4-BE49-F238E27FC236}">
                <a16:creationId xmlns:a16="http://schemas.microsoft.com/office/drawing/2014/main" id="{4CD4805A-09B2-EFD0-29D8-4FB88396DD55}"/>
              </a:ext>
            </a:extLst>
          </p:cNvPr>
          <p:cNvPicPr>
            <a:picLocks noChangeAspect="1"/>
          </p:cNvPicPr>
          <p:nvPr/>
        </p:nvPicPr>
        <p:blipFill>
          <a:blip r:embed="rId3"/>
          <a:stretch>
            <a:fillRect/>
          </a:stretch>
        </p:blipFill>
        <p:spPr>
          <a:xfrm>
            <a:off x="11002297" y="8189524"/>
            <a:ext cx="1946788" cy="930203"/>
          </a:xfrm>
          <a:prstGeom prst="rect">
            <a:avLst/>
          </a:prstGeom>
        </p:spPr>
      </p:pic>
      <p:pic>
        <p:nvPicPr>
          <p:cNvPr id="3" name="Picture 3">
            <a:extLst>
              <a:ext uri="{FF2B5EF4-FFF2-40B4-BE49-F238E27FC236}">
                <a16:creationId xmlns:a16="http://schemas.microsoft.com/office/drawing/2014/main" id="{F7F5088E-AEC9-F79E-32CB-52142EF62770}"/>
              </a:ext>
            </a:extLst>
          </p:cNvPr>
          <p:cNvPicPr>
            <a:picLocks noChangeAspect="1"/>
          </p:cNvPicPr>
          <p:nvPr/>
        </p:nvPicPr>
        <p:blipFill>
          <a:blip r:embed="rId4"/>
          <a:stretch>
            <a:fillRect/>
          </a:stretch>
        </p:blipFill>
        <p:spPr>
          <a:xfrm>
            <a:off x="10796190" y="5494563"/>
            <a:ext cx="2743200" cy="1440180"/>
          </a:xfrm>
          <a:prstGeom prst="rect">
            <a:avLst/>
          </a:prstGeom>
        </p:spPr>
      </p:pic>
      <p:grpSp>
        <p:nvGrpSpPr>
          <p:cNvPr id="8" name="Group 7">
            <a:extLst>
              <a:ext uri="{FF2B5EF4-FFF2-40B4-BE49-F238E27FC236}">
                <a16:creationId xmlns:a16="http://schemas.microsoft.com/office/drawing/2014/main" id="{3D37658E-A3BE-FAF8-821D-CFD9DE3193A1}"/>
              </a:ext>
            </a:extLst>
          </p:cNvPr>
          <p:cNvGrpSpPr/>
          <p:nvPr/>
        </p:nvGrpSpPr>
        <p:grpSpPr>
          <a:xfrm>
            <a:off x="1563295" y="1973041"/>
            <a:ext cx="7546102" cy="7567658"/>
            <a:chOff x="1563295" y="1973041"/>
            <a:chExt cx="7546102" cy="7567658"/>
          </a:xfrm>
        </p:grpSpPr>
        <p:sp>
          <p:nvSpPr>
            <p:cNvPr id="35" name="Oval 34">
              <a:extLst>
                <a:ext uri="{FF2B5EF4-FFF2-40B4-BE49-F238E27FC236}">
                  <a16:creationId xmlns:a16="http://schemas.microsoft.com/office/drawing/2014/main" id="{DE52D3B3-DE7B-48F2-943D-3FAEE5EDE834}"/>
                </a:ext>
              </a:extLst>
            </p:cNvPr>
            <p:cNvSpPr/>
            <p:nvPr/>
          </p:nvSpPr>
          <p:spPr>
            <a:xfrm>
              <a:off x="1563295" y="1973041"/>
              <a:ext cx="7546102" cy="7567658"/>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Oval 12">
              <a:extLst>
                <a:ext uri="{FF2B5EF4-FFF2-40B4-BE49-F238E27FC236}">
                  <a16:creationId xmlns:a16="http://schemas.microsoft.com/office/drawing/2014/main" id="{26491825-E9A4-95A5-BE6F-AE7B0288A5AF}"/>
                </a:ext>
              </a:extLst>
            </p:cNvPr>
            <p:cNvSpPr/>
            <p:nvPr/>
          </p:nvSpPr>
          <p:spPr>
            <a:xfrm>
              <a:off x="2412617" y="3297994"/>
              <a:ext cx="5391864" cy="5391864"/>
            </a:xfrm>
            <a:prstGeom prst="ellipse">
              <a:avLst/>
            </a:prstGeom>
            <a:solidFill>
              <a:schemeClr val="tx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0" name="Oval 39">
              <a:extLst>
                <a:ext uri="{FF2B5EF4-FFF2-40B4-BE49-F238E27FC236}">
                  <a16:creationId xmlns:a16="http://schemas.microsoft.com/office/drawing/2014/main" id="{DC9ED326-B848-4D49-9F8A-A64A710C9A4A}"/>
                </a:ext>
              </a:extLst>
            </p:cNvPr>
            <p:cNvSpPr/>
            <p:nvPr/>
          </p:nvSpPr>
          <p:spPr>
            <a:xfrm>
              <a:off x="3505200" y="4402652"/>
              <a:ext cx="3581400" cy="3581400"/>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TextBox 17">
              <a:extLst>
                <a:ext uri="{FF2B5EF4-FFF2-40B4-BE49-F238E27FC236}">
                  <a16:creationId xmlns:a16="http://schemas.microsoft.com/office/drawing/2014/main" id="{48B528F9-7D77-7A0D-AA42-CED4998E6B85}"/>
                </a:ext>
              </a:extLst>
            </p:cNvPr>
            <p:cNvSpPr txBox="1"/>
            <p:nvPr/>
          </p:nvSpPr>
          <p:spPr>
            <a:xfrm>
              <a:off x="3657600" y="2527354"/>
              <a:ext cx="3618405" cy="400110"/>
            </a:xfrm>
            <a:prstGeom prst="rect">
              <a:avLst/>
            </a:prstGeom>
            <a:noFill/>
          </p:spPr>
          <p:txBody>
            <a:bodyPr wrap="square" rtlCol="0">
              <a:spAutoFit/>
            </a:bodyPr>
            <a:lstStyle/>
            <a:p>
              <a:r>
                <a:rPr lang="en-US" sz="2000">
                  <a:solidFill>
                    <a:schemeClr val="bg1"/>
                  </a:solidFill>
                  <a:latin typeface="+mj-lt"/>
                </a:rPr>
                <a:t>Artificial intelligence</a:t>
              </a:r>
            </a:p>
          </p:txBody>
        </p:sp>
        <p:sp>
          <p:nvSpPr>
            <p:cNvPr id="22" name="TextBox 21">
              <a:extLst>
                <a:ext uri="{FF2B5EF4-FFF2-40B4-BE49-F238E27FC236}">
                  <a16:creationId xmlns:a16="http://schemas.microsoft.com/office/drawing/2014/main" id="{10807B0F-1D58-68B8-A18C-5F06AC1F4768}"/>
                </a:ext>
              </a:extLst>
            </p:cNvPr>
            <p:cNvSpPr txBox="1"/>
            <p:nvPr/>
          </p:nvSpPr>
          <p:spPr>
            <a:xfrm>
              <a:off x="3910601" y="3787770"/>
              <a:ext cx="3618405" cy="400110"/>
            </a:xfrm>
            <a:prstGeom prst="rect">
              <a:avLst/>
            </a:prstGeom>
            <a:noFill/>
          </p:spPr>
          <p:txBody>
            <a:bodyPr wrap="square" rtlCol="0">
              <a:spAutoFit/>
            </a:bodyPr>
            <a:lstStyle/>
            <a:p>
              <a:r>
                <a:rPr lang="en-US" sz="2000">
                  <a:solidFill>
                    <a:schemeClr val="bg1"/>
                  </a:solidFill>
                  <a:latin typeface="+mj-lt"/>
                </a:rPr>
                <a:t>Machine learning</a:t>
              </a:r>
            </a:p>
          </p:txBody>
        </p:sp>
        <p:sp>
          <p:nvSpPr>
            <p:cNvPr id="23" name="TextBox 22">
              <a:extLst>
                <a:ext uri="{FF2B5EF4-FFF2-40B4-BE49-F238E27FC236}">
                  <a16:creationId xmlns:a16="http://schemas.microsoft.com/office/drawing/2014/main" id="{140CAA0E-509C-30F0-EE9D-AB1CC5C2C0B7}"/>
                </a:ext>
              </a:extLst>
            </p:cNvPr>
            <p:cNvSpPr txBox="1"/>
            <p:nvPr/>
          </p:nvSpPr>
          <p:spPr>
            <a:xfrm>
              <a:off x="4184389" y="4955133"/>
              <a:ext cx="3618405" cy="1015663"/>
            </a:xfrm>
            <a:prstGeom prst="rect">
              <a:avLst/>
            </a:prstGeom>
            <a:noFill/>
          </p:spPr>
          <p:txBody>
            <a:bodyPr wrap="square" lIns="91440" tIns="45720" rIns="91440" bIns="45720" rtlCol="0" anchor="t">
              <a:spAutoFit/>
            </a:bodyPr>
            <a:lstStyle/>
            <a:p>
              <a:r>
                <a:rPr lang="en-US" sz="2000">
                  <a:solidFill>
                    <a:schemeClr val="bg1"/>
                  </a:solidFill>
                  <a:latin typeface="+mj-lt"/>
                </a:rPr>
                <a:t>Deep learning </a:t>
              </a:r>
              <a:br>
                <a:rPr lang="en-US" sz="4000">
                  <a:latin typeface="+mj-lt"/>
                </a:rPr>
              </a:br>
              <a:endParaRPr lang="en-US" sz="4000">
                <a:solidFill>
                  <a:schemeClr val="bg1"/>
                </a:solidFill>
                <a:latin typeface="+mj-lt"/>
              </a:endParaRPr>
            </a:p>
          </p:txBody>
        </p:sp>
        <p:sp>
          <p:nvSpPr>
            <p:cNvPr id="4" name="Oval 3">
              <a:extLst>
                <a:ext uri="{FF2B5EF4-FFF2-40B4-BE49-F238E27FC236}">
                  <a16:creationId xmlns:a16="http://schemas.microsoft.com/office/drawing/2014/main" id="{7CED83BE-BA0A-CC04-810D-681863C5A752}"/>
                </a:ext>
              </a:extLst>
            </p:cNvPr>
            <p:cNvSpPr/>
            <p:nvPr/>
          </p:nvSpPr>
          <p:spPr>
            <a:xfrm>
              <a:off x="4109884" y="5353922"/>
              <a:ext cx="2283542" cy="2254046"/>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cxnSp>
        <p:nvCxnSpPr>
          <p:cNvPr id="7" name="Straight Connector 6">
            <a:extLst>
              <a:ext uri="{FF2B5EF4-FFF2-40B4-BE49-F238E27FC236}">
                <a16:creationId xmlns:a16="http://schemas.microsoft.com/office/drawing/2014/main" id="{03A9BE0B-7BA0-ADF4-19C9-B0EBA9E51C53}"/>
              </a:ext>
            </a:extLst>
          </p:cNvPr>
          <p:cNvCxnSpPr/>
          <p:nvPr/>
        </p:nvCxnSpPr>
        <p:spPr>
          <a:xfrm flipV="1">
            <a:off x="5856124" y="3200327"/>
            <a:ext cx="4859265" cy="2990379"/>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A3CF9A0-6C70-F65A-B7FF-97CF67FE5B45}"/>
              </a:ext>
            </a:extLst>
          </p:cNvPr>
          <p:cNvSpPr/>
          <p:nvPr/>
        </p:nvSpPr>
        <p:spPr>
          <a:xfrm>
            <a:off x="11089535" y="4442099"/>
            <a:ext cx="4191000" cy="914399"/>
          </a:xfrm>
          <a:prstGeom prst="roundRect">
            <a:avLst/>
          </a:prstGeom>
          <a:solidFill>
            <a:schemeClr val="bg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GB" sz="1600">
                <a:solidFill>
                  <a:schemeClr val="tx2"/>
                </a:solidFill>
              </a:rPr>
              <a:t>Nov '22: launch of </a:t>
            </a:r>
            <a:r>
              <a:rPr lang="en-GB" sz="1600" err="1">
                <a:solidFill>
                  <a:schemeClr val="tx2"/>
                </a:solidFill>
              </a:rPr>
              <a:t>ChatGPT</a:t>
            </a:r>
            <a:r>
              <a:rPr lang="en-GB" sz="1600">
                <a:solidFill>
                  <a:schemeClr val="tx2"/>
                </a:solidFill>
              </a:rPr>
              <a:t>. It became the fastest growing app ever with 100m users within 2 months</a:t>
            </a:r>
          </a:p>
        </p:txBody>
      </p:sp>
      <p:pic>
        <p:nvPicPr>
          <p:cNvPr id="10" name="Picture 10">
            <a:extLst>
              <a:ext uri="{FF2B5EF4-FFF2-40B4-BE49-F238E27FC236}">
                <a16:creationId xmlns:a16="http://schemas.microsoft.com/office/drawing/2014/main" id="{A68B0F01-BADF-1377-0B8B-37F07CA7F916}"/>
              </a:ext>
            </a:extLst>
          </p:cNvPr>
          <p:cNvPicPr>
            <a:picLocks noChangeAspect="1"/>
          </p:cNvPicPr>
          <p:nvPr/>
        </p:nvPicPr>
        <p:blipFill rotWithShape="1">
          <a:blip r:embed="rId5"/>
          <a:srcRect l="-245" t="25466" r="23543" b="27640"/>
          <a:stretch/>
        </p:blipFill>
        <p:spPr>
          <a:xfrm>
            <a:off x="11003130" y="3667025"/>
            <a:ext cx="1708182" cy="773988"/>
          </a:xfrm>
          <a:prstGeom prst="rect">
            <a:avLst/>
          </a:prstGeom>
        </p:spPr>
      </p:pic>
      <p:sp>
        <p:nvSpPr>
          <p:cNvPr id="11" name="Rectangle: Rounded Corners 10">
            <a:extLst>
              <a:ext uri="{FF2B5EF4-FFF2-40B4-BE49-F238E27FC236}">
                <a16:creationId xmlns:a16="http://schemas.microsoft.com/office/drawing/2014/main" id="{48516D57-3A4A-6CF6-2890-8BF97C0FA009}"/>
              </a:ext>
            </a:extLst>
          </p:cNvPr>
          <p:cNvSpPr/>
          <p:nvPr/>
        </p:nvSpPr>
        <p:spPr>
          <a:xfrm>
            <a:off x="11089535" y="6740870"/>
            <a:ext cx="4191000" cy="914399"/>
          </a:xfrm>
          <a:prstGeom prst="roundRect">
            <a:avLst/>
          </a:prstGeom>
          <a:solidFill>
            <a:schemeClr val="bg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GB" sz="1600">
                <a:solidFill>
                  <a:schemeClr val="tx2"/>
                </a:solidFill>
              </a:rPr>
              <a:t>Feb '23: Google Bard was launched as an answer to </a:t>
            </a:r>
            <a:r>
              <a:rPr lang="en-GB" sz="1600" err="1">
                <a:solidFill>
                  <a:schemeClr val="tx2"/>
                </a:solidFill>
              </a:rPr>
              <a:t>ChatGPT</a:t>
            </a:r>
            <a:endParaRPr lang="en-GB" sz="1600">
              <a:solidFill>
                <a:schemeClr val="tx2"/>
              </a:solidFill>
            </a:endParaRPr>
          </a:p>
        </p:txBody>
      </p:sp>
      <p:sp>
        <p:nvSpPr>
          <p:cNvPr id="12" name="Rectangle: Rounded Corners 11">
            <a:extLst>
              <a:ext uri="{FF2B5EF4-FFF2-40B4-BE49-F238E27FC236}">
                <a16:creationId xmlns:a16="http://schemas.microsoft.com/office/drawing/2014/main" id="{80A4AD48-C0D2-E6FF-1186-2BB1C2747E49}"/>
              </a:ext>
            </a:extLst>
          </p:cNvPr>
          <p:cNvSpPr/>
          <p:nvPr/>
        </p:nvSpPr>
        <p:spPr>
          <a:xfrm>
            <a:off x="11000138" y="9180121"/>
            <a:ext cx="4191000" cy="914399"/>
          </a:xfrm>
          <a:prstGeom prst="roundRect">
            <a:avLst/>
          </a:prstGeom>
          <a:solidFill>
            <a:schemeClr val="bg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GB" sz="1600">
                <a:solidFill>
                  <a:schemeClr val="tx2"/>
                </a:solidFill>
              </a:rPr>
              <a:t>Mar '23: Meta pulls a trick and leaks its AI model to the open source community</a:t>
            </a:r>
          </a:p>
        </p:txBody>
      </p:sp>
      <p:sp>
        <p:nvSpPr>
          <p:cNvPr id="15" name="TextBox 14">
            <a:extLst>
              <a:ext uri="{FF2B5EF4-FFF2-40B4-BE49-F238E27FC236}">
                <a16:creationId xmlns:a16="http://schemas.microsoft.com/office/drawing/2014/main" id="{048C8933-539C-3D65-9E5A-AD604C2A096B}"/>
              </a:ext>
            </a:extLst>
          </p:cNvPr>
          <p:cNvSpPr txBox="1"/>
          <p:nvPr/>
        </p:nvSpPr>
        <p:spPr>
          <a:xfrm>
            <a:off x="4184389" y="6142831"/>
            <a:ext cx="3618405" cy="1015663"/>
          </a:xfrm>
          <a:prstGeom prst="rect">
            <a:avLst/>
          </a:prstGeom>
          <a:noFill/>
        </p:spPr>
        <p:txBody>
          <a:bodyPr wrap="square" lIns="91440" tIns="45720" rIns="91440" bIns="45720" rtlCol="0" anchor="t">
            <a:spAutoFit/>
          </a:bodyPr>
          <a:lstStyle/>
          <a:p>
            <a:r>
              <a:rPr lang="en-US" sz="2000">
                <a:solidFill>
                  <a:schemeClr val="bg1"/>
                </a:solidFill>
                <a:latin typeface="+mj-lt"/>
              </a:rPr>
              <a:t>Generative AI </a:t>
            </a:r>
            <a:br>
              <a:rPr lang="en-US" sz="4000">
                <a:latin typeface="+mj-lt"/>
              </a:rPr>
            </a:br>
            <a:endParaRPr lang="en-US" sz="4000">
              <a:solidFill>
                <a:schemeClr val="bg1"/>
              </a:solidFill>
              <a:latin typeface="+mj-lt"/>
            </a:endParaRPr>
          </a:p>
        </p:txBody>
      </p:sp>
      <p:sp>
        <p:nvSpPr>
          <p:cNvPr id="14" name="Oval 13">
            <a:extLst>
              <a:ext uri="{FF2B5EF4-FFF2-40B4-BE49-F238E27FC236}">
                <a16:creationId xmlns:a16="http://schemas.microsoft.com/office/drawing/2014/main" id="{AEAF433E-BC38-A2EE-658F-AEFF91B0A064}"/>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110370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9" grpId="0" animBg="1"/>
      <p:bldP spid="11" grpId="0" animBg="1"/>
      <p:bldP spid="12" grpId="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p:txBody>
          <a:bodyPr lIns="91440" tIns="45720" rIns="91440" bIns="45720" anchor="ctr"/>
          <a:lstStyle/>
          <a:p>
            <a:r>
              <a:rPr lang="en-US" sz="2800"/>
              <a:t>How an AI model learns through training</a:t>
            </a:r>
          </a:p>
        </p:txBody>
      </p:sp>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7" name="TextBox 6">
            <a:extLst>
              <a:ext uri="{FF2B5EF4-FFF2-40B4-BE49-F238E27FC236}">
                <a16:creationId xmlns:a16="http://schemas.microsoft.com/office/drawing/2014/main" id="{613D7ADB-9BE3-8761-776D-D1F47F157646}"/>
              </a:ext>
            </a:extLst>
          </p:cNvPr>
          <p:cNvSpPr txBox="1"/>
          <p:nvPr/>
        </p:nvSpPr>
        <p:spPr>
          <a:xfrm>
            <a:off x="14325600" y="5753100"/>
            <a:ext cx="4114800" cy="523220"/>
          </a:xfrm>
          <a:prstGeom prst="rect">
            <a:avLst/>
          </a:prstGeom>
          <a:noFill/>
        </p:spPr>
        <p:txBody>
          <a:bodyPr wrap="square" rtlCol="0">
            <a:spAutoFit/>
          </a:bodyPr>
          <a:lstStyle/>
          <a:p>
            <a:r>
              <a:rPr lang="en-US" sz="2800">
                <a:solidFill>
                  <a:schemeClr val="bg1"/>
                </a:solidFill>
                <a:latin typeface="+mj-lt"/>
              </a:rPr>
              <a:t>response</a:t>
            </a:r>
          </a:p>
        </p:txBody>
      </p:sp>
      <p:pic>
        <p:nvPicPr>
          <p:cNvPr id="1028" name="Picture 4">
            <a:extLst>
              <a:ext uri="{FF2B5EF4-FFF2-40B4-BE49-F238E27FC236}">
                <a16:creationId xmlns:a16="http://schemas.microsoft.com/office/drawing/2014/main" id="{99A88574-8764-806C-25A6-5056BA018E4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38"/>
          <a:stretch/>
        </p:blipFill>
        <p:spPr bwMode="auto">
          <a:xfrm>
            <a:off x="1578705" y="3359989"/>
            <a:ext cx="1206417" cy="1061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F88CD5-415F-7413-A300-50856EF0C81B}"/>
              </a:ext>
            </a:extLst>
          </p:cNvPr>
          <p:cNvSpPr txBox="1"/>
          <p:nvPr/>
        </p:nvSpPr>
        <p:spPr>
          <a:xfrm>
            <a:off x="545697" y="2369357"/>
            <a:ext cx="6783285" cy="461665"/>
          </a:xfrm>
          <a:prstGeom prst="rect">
            <a:avLst/>
          </a:prstGeom>
          <a:noFill/>
        </p:spPr>
        <p:txBody>
          <a:bodyPr wrap="square" lIns="91440" tIns="45720" rIns="91440" bIns="45720" rtlCol="0" anchor="t">
            <a:spAutoFit/>
          </a:bodyPr>
          <a:lstStyle/>
          <a:p>
            <a:pPr algn="ctr"/>
            <a:r>
              <a:rPr lang="en-US" sz="2400">
                <a:solidFill>
                  <a:schemeClr val="accent1"/>
                </a:solidFill>
                <a:latin typeface="+mj-lt"/>
              </a:rPr>
              <a:t>ingredients</a:t>
            </a:r>
            <a:endParaRPr lang="en-US" sz="2400">
              <a:solidFill>
                <a:schemeClr val="accent1"/>
              </a:solidFill>
            </a:endParaRPr>
          </a:p>
        </p:txBody>
      </p:sp>
      <p:pic>
        <p:nvPicPr>
          <p:cNvPr id="4" name="Picture 3">
            <a:extLst>
              <a:ext uri="{FF2B5EF4-FFF2-40B4-BE49-F238E27FC236}">
                <a16:creationId xmlns:a16="http://schemas.microsoft.com/office/drawing/2014/main" id="{9DAEC2EB-2AAD-2AC8-28B0-3B52D1F53DB9}"/>
              </a:ext>
            </a:extLst>
          </p:cNvPr>
          <p:cNvPicPr>
            <a:picLocks noChangeAspect="1"/>
          </p:cNvPicPr>
          <p:nvPr/>
        </p:nvPicPr>
        <p:blipFill>
          <a:blip r:embed="rId3"/>
          <a:stretch>
            <a:fillRect/>
          </a:stretch>
        </p:blipFill>
        <p:spPr>
          <a:xfrm>
            <a:off x="791371" y="3329735"/>
            <a:ext cx="859260" cy="941894"/>
          </a:xfrm>
          <a:prstGeom prst="rect">
            <a:avLst/>
          </a:prstGeom>
        </p:spPr>
      </p:pic>
      <p:pic>
        <p:nvPicPr>
          <p:cNvPr id="6" name="Picture 5">
            <a:extLst>
              <a:ext uri="{FF2B5EF4-FFF2-40B4-BE49-F238E27FC236}">
                <a16:creationId xmlns:a16="http://schemas.microsoft.com/office/drawing/2014/main" id="{466C74D9-7622-8E52-AE59-10B73475706B}"/>
              </a:ext>
            </a:extLst>
          </p:cNvPr>
          <p:cNvPicPr>
            <a:picLocks noChangeAspect="1"/>
          </p:cNvPicPr>
          <p:nvPr/>
        </p:nvPicPr>
        <p:blipFill>
          <a:blip r:embed="rId4"/>
          <a:stretch>
            <a:fillRect/>
          </a:stretch>
        </p:blipFill>
        <p:spPr>
          <a:xfrm>
            <a:off x="2778692" y="3354189"/>
            <a:ext cx="1055688" cy="1058863"/>
          </a:xfrm>
          <a:prstGeom prst="rect">
            <a:avLst/>
          </a:prstGeom>
        </p:spPr>
      </p:pic>
      <p:pic>
        <p:nvPicPr>
          <p:cNvPr id="9" name="Picture 8">
            <a:extLst>
              <a:ext uri="{FF2B5EF4-FFF2-40B4-BE49-F238E27FC236}">
                <a16:creationId xmlns:a16="http://schemas.microsoft.com/office/drawing/2014/main" id="{C20CFAD5-AF61-7214-5825-4D4593E20BD6}"/>
              </a:ext>
            </a:extLst>
          </p:cNvPr>
          <p:cNvPicPr>
            <a:picLocks noChangeAspect="1"/>
          </p:cNvPicPr>
          <p:nvPr/>
        </p:nvPicPr>
        <p:blipFill>
          <a:blip r:embed="rId5"/>
          <a:stretch>
            <a:fillRect/>
          </a:stretch>
        </p:blipFill>
        <p:spPr>
          <a:xfrm>
            <a:off x="3859096" y="3414088"/>
            <a:ext cx="946134" cy="847781"/>
          </a:xfrm>
          <a:prstGeom prst="rect">
            <a:avLst/>
          </a:prstGeom>
        </p:spPr>
      </p:pic>
      <p:sp>
        <p:nvSpPr>
          <p:cNvPr id="10" name="TextBox 9">
            <a:extLst>
              <a:ext uri="{FF2B5EF4-FFF2-40B4-BE49-F238E27FC236}">
                <a16:creationId xmlns:a16="http://schemas.microsoft.com/office/drawing/2014/main" id="{F23B6043-501E-2916-79BE-9BC7CA6F03EF}"/>
              </a:ext>
            </a:extLst>
          </p:cNvPr>
          <p:cNvSpPr txBox="1"/>
          <p:nvPr/>
        </p:nvSpPr>
        <p:spPr>
          <a:xfrm>
            <a:off x="11574514" y="1572899"/>
            <a:ext cx="6783285" cy="707886"/>
          </a:xfrm>
          <a:prstGeom prst="rect">
            <a:avLst/>
          </a:prstGeom>
          <a:noFill/>
        </p:spPr>
        <p:txBody>
          <a:bodyPr wrap="square" lIns="91440" tIns="45720" rIns="91440" bIns="45720" rtlCol="0" anchor="t">
            <a:spAutoFit/>
          </a:bodyPr>
          <a:lstStyle/>
          <a:p>
            <a:pPr algn="ctr"/>
            <a:endParaRPr lang="en-US" sz="4000">
              <a:solidFill>
                <a:schemeClr val="accent1"/>
              </a:solidFill>
              <a:latin typeface="Montserrat Bold"/>
            </a:endParaRPr>
          </a:p>
        </p:txBody>
      </p:sp>
      <p:sp>
        <p:nvSpPr>
          <p:cNvPr id="14" name="TextBox 13">
            <a:extLst>
              <a:ext uri="{FF2B5EF4-FFF2-40B4-BE49-F238E27FC236}">
                <a16:creationId xmlns:a16="http://schemas.microsoft.com/office/drawing/2014/main" id="{57AA526A-75DE-4240-2597-F4C30F6B8554}"/>
              </a:ext>
            </a:extLst>
          </p:cNvPr>
          <p:cNvSpPr txBox="1"/>
          <p:nvPr/>
        </p:nvSpPr>
        <p:spPr>
          <a:xfrm>
            <a:off x="10040663" y="2414403"/>
            <a:ext cx="6783285" cy="461665"/>
          </a:xfrm>
          <a:prstGeom prst="rect">
            <a:avLst/>
          </a:prstGeom>
          <a:noFill/>
        </p:spPr>
        <p:txBody>
          <a:bodyPr wrap="square" lIns="91440" tIns="45720" rIns="91440" bIns="45720" rtlCol="0" anchor="t">
            <a:spAutoFit/>
          </a:bodyPr>
          <a:lstStyle/>
          <a:p>
            <a:pPr algn="ctr"/>
            <a:r>
              <a:rPr lang="en-US" sz="2400">
                <a:solidFill>
                  <a:schemeClr val="accent1"/>
                </a:solidFill>
                <a:latin typeface="+mj-lt"/>
              </a:rPr>
              <a:t>AI cake</a:t>
            </a:r>
            <a:endParaRPr lang="en-US" sz="2400">
              <a:solidFill>
                <a:schemeClr val="accent1"/>
              </a:solidFill>
            </a:endParaRPr>
          </a:p>
        </p:txBody>
      </p:sp>
      <p:sp>
        <p:nvSpPr>
          <p:cNvPr id="16" name="TextBox 15">
            <a:extLst>
              <a:ext uri="{FF2B5EF4-FFF2-40B4-BE49-F238E27FC236}">
                <a16:creationId xmlns:a16="http://schemas.microsoft.com/office/drawing/2014/main" id="{42DD203F-0A9A-9DFD-2A11-5EFA76873689}"/>
              </a:ext>
            </a:extLst>
          </p:cNvPr>
          <p:cNvSpPr txBox="1"/>
          <p:nvPr/>
        </p:nvSpPr>
        <p:spPr>
          <a:xfrm>
            <a:off x="13218334" y="2369357"/>
            <a:ext cx="6783285" cy="461665"/>
          </a:xfrm>
          <a:prstGeom prst="rect">
            <a:avLst/>
          </a:prstGeom>
          <a:noFill/>
        </p:spPr>
        <p:txBody>
          <a:bodyPr wrap="square" lIns="91440" tIns="45720" rIns="91440" bIns="45720" rtlCol="0" anchor="t">
            <a:spAutoFit/>
          </a:bodyPr>
          <a:lstStyle/>
          <a:p>
            <a:pPr algn="ctr"/>
            <a:r>
              <a:rPr lang="en-US" sz="2400">
                <a:solidFill>
                  <a:schemeClr val="accent1"/>
                </a:solidFill>
                <a:latin typeface="+mj-lt"/>
              </a:rPr>
              <a:t>actual</a:t>
            </a:r>
            <a:endParaRPr lang="en-US" sz="2400">
              <a:solidFill>
                <a:schemeClr val="accent1"/>
              </a:solidFill>
            </a:endParaRPr>
          </a:p>
        </p:txBody>
      </p:sp>
      <p:pic>
        <p:nvPicPr>
          <p:cNvPr id="24" name="Picture 24">
            <a:extLst>
              <a:ext uri="{FF2B5EF4-FFF2-40B4-BE49-F238E27FC236}">
                <a16:creationId xmlns:a16="http://schemas.microsoft.com/office/drawing/2014/main" id="{8BD4B6F0-66F2-ACAE-5931-8B49F4C279EF}"/>
              </a:ext>
            </a:extLst>
          </p:cNvPr>
          <p:cNvPicPr>
            <a:picLocks noChangeAspect="1"/>
          </p:cNvPicPr>
          <p:nvPr/>
        </p:nvPicPr>
        <p:blipFill>
          <a:blip r:embed="rId6"/>
          <a:stretch>
            <a:fillRect/>
          </a:stretch>
        </p:blipFill>
        <p:spPr>
          <a:xfrm>
            <a:off x="12635778" y="4788503"/>
            <a:ext cx="1593057" cy="1302544"/>
          </a:xfrm>
          <a:prstGeom prst="rect">
            <a:avLst/>
          </a:prstGeom>
        </p:spPr>
      </p:pic>
      <p:pic>
        <p:nvPicPr>
          <p:cNvPr id="1026" name="Picture 2">
            <a:extLst>
              <a:ext uri="{FF2B5EF4-FFF2-40B4-BE49-F238E27FC236}">
                <a16:creationId xmlns:a16="http://schemas.microsoft.com/office/drawing/2014/main" id="{798453DD-2734-D3FE-9281-C106DE3386E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695" r="1136" b="10169"/>
          <a:stretch/>
        </p:blipFill>
        <p:spPr bwMode="auto">
          <a:xfrm>
            <a:off x="15307672" y="4741069"/>
            <a:ext cx="2063639" cy="14303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CD58132B-7BB5-397F-2BAA-C570DB1AA8E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695" r="1136" b="10169"/>
          <a:stretch/>
        </p:blipFill>
        <p:spPr bwMode="auto">
          <a:xfrm>
            <a:off x="15355297" y="3288506"/>
            <a:ext cx="2063639" cy="14303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a:extLst>
              <a:ext uri="{FF2B5EF4-FFF2-40B4-BE49-F238E27FC236}">
                <a16:creationId xmlns:a16="http://schemas.microsoft.com/office/drawing/2014/main" id="{85A1A6BF-1005-3BDA-AA57-C949BD81AE47}"/>
              </a:ext>
            </a:extLst>
          </p:cNvPr>
          <p:cNvPicPr>
            <a:picLocks noChangeAspect="1"/>
          </p:cNvPicPr>
          <p:nvPr/>
        </p:nvPicPr>
        <p:blipFill>
          <a:blip r:embed="rId8"/>
          <a:stretch>
            <a:fillRect/>
          </a:stretch>
        </p:blipFill>
        <p:spPr>
          <a:xfrm>
            <a:off x="4874002" y="3506315"/>
            <a:ext cx="1028701" cy="763240"/>
          </a:xfrm>
          <a:prstGeom prst="rect">
            <a:avLst/>
          </a:prstGeom>
        </p:spPr>
      </p:pic>
      <p:pic>
        <p:nvPicPr>
          <p:cNvPr id="3" name="Picture 2">
            <a:extLst>
              <a:ext uri="{FF2B5EF4-FFF2-40B4-BE49-F238E27FC236}">
                <a16:creationId xmlns:a16="http://schemas.microsoft.com/office/drawing/2014/main" id="{FC246B38-3D90-A9A1-433C-90A09E9265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695" r="1136" b="10169"/>
          <a:stretch/>
        </p:blipFill>
        <p:spPr bwMode="auto">
          <a:xfrm>
            <a:off x="12286365" y="6450363"/>
            <a:ext cx="2063639" cy="14303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7256648-57F4-8D80-5A3A-E461E3AA632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695" r="1136" b="10169"/>
          <a:stretch/>
        </p:blipFill>
        <p:spPr bwMode="auto">
          <a:xfrm>
            <a:off x="15307672" y="6479381"/>
            <a:ext cx="2063639" cy="14303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a:extLst>
              <a:ext uri="{FF2B5EF4-FFF2-40B4-BE49-F238E27FC236}">
                <a16:creationId xmlns:a16="http://schemas.microsoft.com/office/drawing/2014/main" id="{91CF9BB6-6602-D96D-0616-66CC02AC8844}"/>
              </a:ext>
            </a:extLst>
          </p:cNvPr>
          <p:cNvPicPr>
            <a:picLocks noChangeAspect="1"/>
          </p:cNvPicPr>
          <p:nvPr/>
        </p:nvPicPr>
        <p:blipFill rotWithShape="1">
          <a:blip r:embed="rId9"/>
          <a:srcRect r="2206"/>
          <a:stretch/>
        </p:blipFill>
        <p:spPr>
          <a:xfrm>
            <a:off x="12472987" y="3350418"/>
            <a:ext cx="1755848" cy="1240631"/>
          </a:xfrm>
          <a:prstGeom prst="rect">
            <a:avLst/>
          </a:prstGeom>
        </p:spPr>
      </p:pic>
      <p:sp>
        <p:nvSpPr>
          <p:cNvPr id="22" name="Freeform 28">
            <a:extLst>
              <a:ext uri="{FF2B5EF4-FFF2-40B4-BE49-F238E27FC236}">
                <a16:creationId xmlns:a16="http://schemas.microsoft.com/office/drawing/2014/main" id="{97F73FFF-11F7-5040-54FA-C19FEF93ED28}"/>
              </a:ext>
            </a:extLst>
          </p:cNvPr>
          <p:cNvSpPr>
            <a:spLocks/>
          </p:cNvSpPr>
          <p:nvPr/>
        </p:nvSpPr>
        <p:spPr bwMode="auto">
          <a:xfrm>
            <a:off x="14016471" y="7604647"/>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uk-UA">
              <a:solidFill>
                <a:schemeClr val="bg2"/>
              </a:solidFill>
            </a:endParaRPr>
          </a:p>
        </p:txBody>
      </p:sp>
      <p:sp>
        <p:nvSpPr>
          <p:cNvPr id="25" name="Freeform 30">
            <a:extLst>
              <a:ext uri="{FF2B5EF4-FFF2-40B4-BE49-F238E27FC236}">
                <a16:creationId xmlns:a16="http://schemas.microsoft.com/office/drawing/2014/main" id="{55947ECF-95AC-ACBB-7D22-F3C01B25BC0A}"/>
              </a:ext>
            </a:extLst>
          </p:cNvPr>
          <p:cNvSpPr>
            <a:spLocks/>
          </p:cNvSpPr>
          <p:nvPr/>
        </p:nvSpPr>
        <p:spPr bwMode="auto">
          <a:xfrm>
            <a:off x="14016471" y="4158903"/>
            <a:ext cx="424727" cy="39869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uk-UA">
              <a:solidFill>
                <a:schemeClr val="bg2"/>
              </a:solidFill>
            </a:endParaRPr>
          </a:p>
        </p:txBody>
      </p:sp>
      <p:sp>
        <p:nvSpPr>
          <p:cNvPr id="26" name="Freeform 30">
            <a:extLst>
              <a:ext uri="{FF2B5EF4-FFF2-40B4-BE49-F238E27FC236}">
                <a16:creationId xmlns:a16="http://schemas.microsoft.com/office/drawing/2014/main" id="{E2C191ED-A7DB-D334-5022-6B4179EA33AC}"/>
              </a:ext>
            </a:extLst>
          </p:cNvPr>
          <p:cNvSpPr>
            <a:spLocks/>
          </p:cNvSpPr>
          <p:nvPr/>
        </p:nvSpPr>
        <p:spPr bwMode="auto">
          <a:xfrm>
            <a:off x="14026219" y="5720027"/>
            <a:ext cx="424727" cy="39869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uk-UA">
              <a:solidFill>
                <a:schemeClr val="bg2"/>
              </a:solidFill>
            </a:endParaRPr>
          </a:p>
        </p:txBody>
      </p:sp>
      <p:cxnSp>
        <p:nvCxnSpPr>
          <p:cNvPr id="31" name="Straight Arrow Connector 30">
            <a:extLst>
              <a:ext uri="{FF2B5EF4-FFF2-40B4-BE49-F238E27FC236}">
                <a16:creationId xmlns:a16="http://schemas.microsoft.com/office/drawing/2014/main" id="{86B89AE1-A482-92F2-E53E-463CD45B9AF8}"/>
              </a:ext>
            </a:extLst>
          </p:cNvPr>
          <p:cNvCxnSpPr>
            <a:cxnSpLocks/>
          </p:cNvCxnSpPr>
          <p:nvPr/>
        </p:nvCxnSpPr>
        <p:spPr>
          <a:xfrm>
            <a:off x="10280073" y="4039689"/>
            <a:ext cx="1801235" cy="0"/>
          </a:xfrm>
          <a:prstGeom prst="straightConnector1">
            <a:avLst/>
          </a:prstGeom>
          <a:ln w="57150">
            <a:solidFill>
              <a:srgbClr val="AC06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690DB66-9FCC-D0C3-3B02-3DA02A530B26}"/>
              </a:ext>
            </a:extLst>
          </p:cNvPr>
          <p:cNvPicPr>
            <a:picLocks noChangeAspect="1"/>
          </p:cNvPicPr>
          <p:nvPr/>
        </p:nvPicPr>
        <p:blipFill>
          <a:blip r:embed="rId10"/>
          <a:stretch>
            <a:fillRect/>
          </a:stretch>
        </p:blipFill>
        <p:spPr>
          <a:xfrm>
            <a:off x="8440464" y="2807229"/>
            <a:ext cx="1755848" cy="1731546"/>
          </a:xfrm>
          <a:prstGeom prst="rect">
            <a:avLst/>
          </a:prstGeom>
        </p:spPr>
      </p:pic>
      <p:sp>
        <p:nvSpPr>
          <p:cNvPr id="18" name="TextBox 17">
            <a:extLst>
              <a:ext uri="{FF2B5EF4-FFF2-40B4-BE49-F238E27FC236}">
                <a16:creationId xmlns:a16="http://schemas.microsoft.com/office/drawing/2014/main" id="{071AC51C-9BAF-043D-AF54-93C7C58BA67F}"/>
              </a:ext>
            </a:extLst>
          </p:cNvPr>
          <p:cNvSpPr txBox="1"/>
          <p:nvPr/>
        </p:nvSpPr>
        <p:spPr>
          <a:xfrm>
            <a:off x="7718082" y="3615352"/>
            <a:ext cx="6783285" cy="307777"/>
          </a:xfrm>
          <a:prstGeom prst="rect">
            <a:avLst/>
          </a:prstGeom>
          <a:noFill/>
        </p:spPr>
        <p:txBody>
          <a:bodyPr wrap="square" lIns="91440" tIns="45720" rIns="91440" bIns="45720" rtlCol="0" anchor="t">
            <a:spAutoFit/>
          </a:bodyPr>
          <a:lstStyle/>
          <a:p>
            <a:pPr algn="ctr"/>
            <a:r>
              <a:rPr lang="en-US" sz="1400">
                <a:solidFill>
                  <a:schemeClr val="tx2"/>
                </a:solidFill>
                <a:latin typeface="Montserrat Bold"/>
              </a:rPr>
              <a:t>uses a random recipe</a:t>
            </a:r>
          </a:p>
        </p:txBody>
      </p:sp>
      <p:cxnSp>
        <p:nvCxnSpPr>
          <p:cNvPr id="39" name="Straight Arrow Connector 38">
            <a:extLst>
              <a:ext uri="{FF2B5EF4-FFF2-40B4-BE49-F238E27FC236}">
                <a16:creationId xmlns:a16="http://schemas.microsoft.com/office/drawing/2014/main" id="{5D462229-9E52-3A48-026F-AE0A19783835}"/>
              </a:ext>
            </a:extLst>
          </p:cNvPr>
          <p:cNvCxnSpPr>
            <a:cxnSpLocks/>
          </p:cNvCxnSpPr>
          <p:nvPr/>
        </p:nvCxnSpPr>
        <p:spPr>
          <a:xfrm flipH="1">
            <a:off x="10334782" y="4277571"/>
            <a:ext cx="1691815" cy="0"/>
          </a:xfrm>
          <a:prstGeom prst="straightConnector1">
            <a:avLst/>
          </a:prstGeom>
          <a:ln w="57150">
            <a:solidFill>
              <a:srgbClr val="AC06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092E1DA-9DCF-E041-7352-B9F796D810CC}"/>
              </a:ext>
            </a:extLst>
          </p:cNvPr>
          <p:cNvCxnSpPr>
            <a:cxnSpLocks/>
          </p:cNvCxnSpPr>
          <p:nvPr/>
        </p:nvCxnSpPr>
        <p:spPr>
          <a:xfrm>
            <a:off x="6428365" y="3978749"/>
            <a:ext cx="1801235" cy="0"/>
          </a:xfrm>
          <a:prstGeom prst="straightConnector1">
            <a:avLst/>
          </a:prstGeom>
          <a:ln w="57150">
            <a:solidFill>
              <a:srgbClr val="AC06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2C1BE28-EB3A-78EA-EA9C-039B6D7C73E9}"/>
              </a:ext>
            </a:extLst>
          </p:cNvPr>
          <p:cNvSpPr txBox="1"/>
          <p:nvPr/>
        </p:nvSpPr>
        <p:spPr>
          <a:xfrm>
            <a:off x="7789046" y="4391700"/>
            <a:ext cx="6783285" cy="307777"/>
          </a:xfrm>
          <a:prstGeom prst="rect">
            <a:avLst/>
          </a:prstGeom>
          <a:noFill/>
        </p:spPr>
        <p:txBody>
          <a:bodyPr wrap="square" lIns="91440" tIns="45720" rIns="91440" bIns="45720" rtlCol="0" anchor="t">
            <a:spAutoFit/>
          </a:bodyPr>
          <a:lstStyle/>
          <a:p>
            <a:pPr algn="ctr"/>
            <a:r>
              <a:rPr lang="en-US" sz="1400">
                <a:solidFill>
                  <a:schemeClr val="tx2"/>
                </a:solidFill>
                <a:latin typeface="Montserrat Bold"/>
              </a:rPr>
              <a:t>“wrong”</a:t>
            </a:r>
          </a:p>
        </p:txBody>
      </p:sp>
      <p:cxnSp>
        <p:nvCxnSpPr>
          <p:cNvPr id="43" name="Straight Arrow Connector 42">
            <a:extLst>
              <a:ext uri="{FF2B5EF4-FFF2-40B4-BE49-F238E27FC236}">
                <a16:creationId xmlns:a16="http://schemas.microsoft.com/office/drawing/2014/main" id="{8ABEC86A-09A1-EFD6-F653-F8383EE081D6}"/>
              </a:ext>
            </a:extLst>
          </p:cNvPr>
          <p:cNvCxnSpPr>
            <a:cxnSpLocks/>
          </p:cNvCxnSpPr>
          <p:nvPr/>
        </p:nvCxnSpPr>
        <p:spPr>
          <a:xfrm>
            <a:off x="10334784" y="5568673"/>
            <a:ext cx="1801235" cy="0"/>
          </a:xfrm>
          <a:prstGeom prst="straightConnector1">
            <a:avLst/>
          </a:prstGeom>
          <a:ln w="57150">
            <a:solidFill>
              <a:srgbClr val="AC06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0BBE4B1-EAA5-57E0-C230-19D4B068502A}"/>
              </a:ext>
            </a:extLst>
          </p:cNvPr>
          <p:cNvSpPr txBox="1"/>
          <p:nvPr/>
        </p:nvSpPr>
        <p:spPr>
          <a:xfrm>
            <a:off x="7772793" y="5144336"/>
            <a:ext cx="6783285" cy="307777"/>
          </a:xfrm>
          <a:prstGeom prst="rect">
            <a:avLst/>
          </a:prstGeom>
          <a:noFill/>
        </p:spPr>
        <p:txBody>
          <a:bodyPr wrap="square" lIns="91440" tIns="45720" rIns="91440" bIns="45720" rtlCol="0" anchor="t">
            <a:spAutoFit/>
          </a:bodyPr>
          <a:lstStyle/>
          <a:p>
            <a:pPr algn="ctr"/>
            <a:r>
              <a:rPr lang="en-US" sz="1400">
                <a:solidFill>
                  <a:schemeClr val="tx2"/>
                </a:solidFill>
                <a:latin typeface="Montserrat Bold"/>
              </a:rPr>
              <a:t>uses improved recipe</a:t>
            </a:r>
          </a:p>
        </p:txBody>
      </p:sp>
      <p:cxnSp>
        <p:nvCxnSpPr>
          <p:cNvPr id="45" name="Straight Arrow Connector 44">
            <a:extLst>
              <a:ext uri="{FF2B5EF4-FFF2-40B4-BE49-F238E27FC236}">
                <a16:creationId xmlns:a16="http://schemas.microsoft.com/office/drawing/2014/main" id="{ABC24455-1B17-FDC2-986A-D715B45786FC}"/>
              </a:ext>
            </a:extLst>
          </p:cNvPr>
          <p:cNvCxnSpPr>
            <a:cxnSpLocks/>
          </p:cNvCxnSpPr>
          <p:nvPr/>
        </p:nvCxnSpPr>
        <p:spPr>
          <a:xfrm flipH="1">
            <a:off x="10389493" y="5806555"/>
            <a:ext cx="1691815" cy="0"/>
          </a:xfrm>
          <a:prstGeom prst="straightConnector1">
            <a:avLst/>
          </a:prstGeom>
          <a:ln w="57150">
            <a:solidFill>
              <a:srgbClr val="AC06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F51099E-BCE5-A720-723C-B8BFEEB63835}"/>
              </a:ext>
            </a:extLst>
          </p:cNvPr>
          <p:cNvSpPr txBox="1"/>
          <p:nvPr/>
        </p:nvSpPr>
        <p:spPr>
          <a:xfrm>
            <a:off x="7789046" y="5930454"/>
            <a:ext cx="6783285" cy="307777"/>
          </a:xfrm>
          <a:prstGeom prst="rect">
            <a:avLst/>
          </a:prstGeom>
          <a:noFill/>
        </p:spPr>
        <p:txBody>
          <a:bodyPr wrap="square" lIns="91440" tIns="45720" rIns="91440" bIns="45720" rtlCol="0" anchor="t">
            <a:spAutoFit/>
          </a:bodyPr>
          <a:lstStyle/>
          <a:p>
            <a:pPr algn="ctr"/>
            <a:r>
              <a:rPr lang="en-US" sz="1400">
                <a:solidFill>
                  <a:schemeClr val="tx2"/>
                </a:solidFill>
                <a:latin typeface="Montserrat Bold"/>
              </a:rPr>
              <a:t>“better but still wrong”</a:t>
            </a:r>
          </a:p>
        </p:txBody>
      </p:sp>
      <p:cxnSp>
        <p:nvCxnSpPr>
          <p:cNvPr id="47" name="Straight Arrow Connector 46">
            <a:extLst>
              <a:ext uri="{FF2B5EF4-FFF2-40B4-BE49-F238E27FC236}">
                <a16:creationId xmlns:a16="http://schemas.microsoft.com/office/drawing/2014/main" id="{0AAE0F28-C047-C0C7-F356-10B981D47D71}"/>
              </a:ext>
            </a:extLst>
          </p:cNvPr>
          <p:cNvCxnSpPr>
            <a:cxnSpLocks/>
          </p:cNvCxnSpPr>
          <p:nvPr/>
        </p:nvCxnSpPr>
        <p:spPr>
          <a:xfrm>
            <a:off x="10431766" y="7120863"/>
            <a:ext cx="1801235" cy="0"/>
          </a:xfrm>
          <a:prstGeom prst="straightConnector1">
            <a:avLst/>
          </a:prstGeom>
          <a:ln w="57150">
            <a:solidFill>
              <a:srgbClr val="AC06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367BBB5-BE4A-07F4-541A-6B38A8945709}"/>
              </a:ext>
            </a:extLst>
          </p:cNvPr>
          <p:cNvSpPr txBox="1"/>
          <p:nvPr/>
        </p:nvSpPr>
        <p:spPr>
          <a:xfrm>
            <a:off x="7869775" y="6696526"/>
            <a:ext cx="6783285" cy="307777"/>
          </a:xfrm>
          <a:prstGeom prst="rect">
            <a:avLst/>
          </a:prstGeom>
          <a:noFill/>
        </p:spPr>
        <p:txBody>
          <a:bodyPr wrap="square" lIns="91440" tIns="45720" rIns="91440" bIns="45720" rtlCol="0" anchor="t">
            <a:spAutoFit/>
          </a:bodyPr>
          <a:lstStyle/>
          <a:p>
            <a:pPr algn="ctr"/>
            <a:r>
              <a:rPr lang="en-US" sz="1400">
                <a:solidFill>
                  <a:schemeClr val="tx2"/>
                </a:solidFill>
                <a:latin typeface="Montserrat Bold"/>
              </a:rPr>
              <a:t>uses improved recipe</a:t>
            </a:r>
          </a:p>
        </p:txBody>
      </p:sp>
      <p:cxnSp>
        <p:nvCxnSpPr>
          <p:cNvPr id="49" name="Straight Arrow Connector 48">
            <a:extLst>
              <a:ext uri="{FF2B5EF4-FFF2-40B4-BE49-F238E27FC236}">
                <a16:creationId xmlns:a16="http://schemas.microsoft.com/office/drawing/2014/main" id="{F133F338-ECA5-73CF-3B1F-AF1C26E8DC21}"/>
              </a:ext>
            </a:extLst>
          </p:cNvPr>
          <p:cNvCxnSpPr>
            <a:cxnSpLocks/>
          </p:cNvCxnSpPr>
          <p:nvPr/>
        </p:nvCxnSpPr>
        <p:spPr>
          <a:xfrm flipH="1">
            <a:off x="10486475" y="7358745"/>
            <a:ext cx="1691815" cy="0"/>
          </a:xfrm>
          <a:prstGeom prst="straightConnector1">
            <a:avLst/>
          </a:prstGeom>
          <a:ln w="57150">
            <a:solidFill>
              <a:srgbClr val="AC06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7C61AFF-62C9-D23F-F2E2-8DAD1CC62F15}"/>
              </a:ext>
            </a:extLst>
          </p:cNvPr>
          <p:cNvSpPr txBox="1"/>
          <p:nvPr/>
        </p:nvSpPr>
        <p:spPr>
          <a:xfrm>
            <a:off x="7886028" y="7482644"/>
            <a:ext cx="6783285" cy="307777"/>
          </a:xfrm>
          <a:prstGeom prst="rect">
            <a:avLst/>
          </a:prstGeom>
          <a:noFill/>
        </p:spPr>
        <p:txBody>
          <a:bodyPr wrap="square" lIns="91440" tIns="45720" rIns="91440" bIns="45720" rtlCol="0" anchor="t">
            <a:spAutoFit/>
          </a:bodyPr>
          <a:lstStyle/>
          <a:p>
            <a:pPr algn="ctr"/>
            <a:r>
              <a:rPr lang="en-US" sz="1400">
                <a:solidFill>
                  <a:schemeClr val="tx2"/>
                </a:solidFill>
                <a:latin typeface="Montserrat Bold"/>
              </a:rPr>
              <a:t>“delicious!”</a:t>
            </a:r>
          </a:p>
        </p:txBody>
      </p:sp>
      <p:sp>
        <p:nvSpPr>
          <p:cNvPr id="17" name="Oval 16">
            <a:extLst>
              <a:ext uri="{FF2B5EF4-FFF2-40B4-BE49-F238E27FC236}">
                <a16:creationId xmlns:a16="http://schemas.microsoft.com/office/drawing/2014/main" id="{613CD1C2-4035-EA0E-9B1B-48CB9A8D0759}"/>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24475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fill="hold"/>
                                        <p:tgtEl>
                                          <p:spTgt spid="39"/>
                                        </p:tgtEl>
                                        <p:attrNameLst>
                                          <p:attrName>ppt_x</p:attrName>
                                        </p:attrNameLst>
                                      </p:cBhvr>
                                      <p:tavLst>
                                        <p:tav tm="0">
                                          <p:val>
                                            <p:strVal val="#ppt_x"/>
                                          </p:val>
                                        </p:tav>
                                        <p:tav tm="100000">
                                          <p:val>
                                            <p:strVal val="#ppt_x"/>
                                          </p:val>
                                        </p:tav>
                                      </p:tavLst>
                                    </p:anim>
                                    <p:anim calcmode="lin" valueType="num">
                                      <p:cBhvr additive="base">
                                        <p:cTn id="7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additive="base">
                                        <p:cTn id="87" dur="500" fill="hold"/>
                                        <p:tgtEl>
                                          <p:spTgt spid="43"/>
                                        </p:tgtEl>
                                        <p:attrNameLst>
                                          <p:attrName>ppt_x</p:attrName>
                                        </p:attrNameLst>
                                      </p:cBhvr>
                                      <p:tavLst>
                                        <p:tav tm="0">
                                          <p:val>
                                            <p:strVal val="#ppt_x"/>
                                          </p:val>
                                        </p:tav>
                                        <p:tav tm="100000">
                                          <p:val>
                                            <p:strVal val="#ppt_x"/>
                                          </p:val>
                                        </p:tav>
                                      </p:tavLst>
                                    </p:anim>
                                    <p:anim calcmode="lin" valueType="num">
                                      <p:cBhvr additive="base">
                                        <p:cTn id="88" dur="500" fill="hold"/>
                                        <p:tgtEl>
                                          <p:spTgt spid="43"/>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26"/>
                                        </p:tgtEl>
                                        <p:attrNameLst>
                                          <p:attrName>style.visibility</p:attrName>
                                        </p:attrNameLst>
                                      </p:cBhvr>
                                      <p:to>
                                        <p:strVal val="visible"/>
                                      </p:to>
                                    </p:set>
                                    <p:anim calcmode="lin" valueType="num">
                                      <p:cBhvr additive="base">
                                        <p:cTn id="97" dur="500" fill="hold"/>
                                        <p:tgtEl>
                                          <p:spTgt spid="1026"/>
                                        </p:tgtEl>
                                        <p:attrNameLst>
                                          <p:attrName>ppt_x</p:attrName>
                                        </p:attrNameLst>
                                      </p:cBhvr>
                                      <p:tavLst>
                                        <p:tav tm="0">
                                          <p:val>
                                            <p:strVal val="#ppt_x"/>
                                          </p:val>
                                        </p:tav>
                                        <p:tav tm="100000">
                                          <p:val>
                                            <p:strVal val="#ppt_x"/>
                                          </p:val>
                                        </p:tav>
                                      </p:tavLst>
                                    </p:anim>
                                    <p:anim calcmode="lin" valueType="num">
                                      <p:cBhvr additive="base">
                                        <p:cTn id="98" dur="500" fill="hold"/>
                                        <p:tgtEl>
                                          <p:spTgt spid="102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additive="base">
                                        <p:cTn id="107" dur="500" fill="hold"/>
                                        <p:tgtEl>
                                          <p:spTgt spid="45"/>
                                        </p:tgtEl>
                                        <p:attrNameLst>
                                          <p:attrName>ppt_x</p:attrName>
                                        </p:attrNameLst>
                                      </p:cBhvr>
                                      <p:tavLst>
                                        <p:tav tm="0">
                                          <p:val>
                                            <p:strVal val="#ppt_x"/>
                                          </p:val>
                                        </p:tav>
                                        <p:tav tm="100000">
                                          <p:val>
                                            <p:strVal val="#ppt_x"/>
                                          </p:val>
                                        </p:tav>
                                      </p:tavLst>
                                    </p:anim>
                                    <p:anim calcmode="lin" valueType="num">
                                      <p:cBhvr additive="base">
                                        <p:cTn id="108" dur="500" fill="hold"/>
                                        <p:tgtEl>
                                          <p:spTgt spid="4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 calcmode="lin" valueType="num">
                                      <p:cBhvr additive="base">
                                        <p:cTn id="111" dur="500" fill="hold"/>
                                        <p:tgtEl>
                                          <p:spTgt spid="46"/>
                                        </p:tgtEl>
                                        <p:attrNameLst>
                                          <p:attrName>ppt_x</p:attrName>
                                        </p:attrNameLst>
                                      </p:cBhvr>
                                      <p:tavLst>
                                        <p:tav tm="0">
                                          <p:val>
                                            <p:strVal val="#ppt_x"/>
                                          </p:val>
                                        </p:tav>
                                        <p:tav tm="100000">
                                          <p:val>
                                            <p:strVal val="#ppt_x"/>
                                          </p:val>
                                        </p:tav>
                                      </p:tavLst>
                                    </p:anim>
                                    <p:anim calcmode="lin" valueType="num">
                                      <p:cBhvr additive="base">
                                        <p:cTn id="1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48"/>
                                        </p:tgtEl>
                                        <p:attrNameLst>
                                          <p:attrName>style.visibility</p:attrName>
                                        </p:attrNameLst>
                                      </p:cBhvr>
                                      <p:to>
                                        <p:strVal val="visible"/>
                                      </p:to>
                                    </p:set>
                                    <p:anim calcmode="lin" valueType="num">
                                      <p:cBhvr additive="base">
                                        <p:cTn id="117" dur="500" fill="hold"/>
                                        <p:tgtEl>
                                          <p:spTgt spid="48"/>
                                        </p:tgtEl>
                                        <p:attrNameLst>
                                          <p:attrName>ppt_x</p:attrName>
                                        </p:attrNameLst>
                                      </p:cBhvr>
                                      <p:tavLst>
                                        <p:tav tm="0">
                                          <p:val>
                                            <p:strVal val="#ppt_x"/>
                                          </p:val>
                                        </p:tav>
                                        <p:tav tm="100000">
                                          <p:val>
                                            <p:strVal val="#ppt_x"/>
                                          </p:val>
                                        </p:tav>
                                      </p:tavLst>
                                    </p:anim>
                                    <p:anim calcmode="lin" valueType="num">
                                      <p:cBhvr additive="base">
                                        <p:cTn id="118" dur="500" fill="hold"/>
                                        <p:tgtEl>
                                          <p:spTgt spid="48"/>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additive="base">
                                        <p:cTn id="121" dur="500" fill="hold"/>
                                        <p:tgtEl>
                                          <p:spTgt spid="47"/>
                                        </p:tgtEl>
                                        <p:attrNameLst>
                                          <p:attrName>ppt_x</p:attrName>
                                        </p:attrNameLst>
                                      </p:cBhvr>
                                      <p:tavLst>
                                        <p:tav tm="0">
                                          <p:val>
                                            <p:strVal val="#ppt_x"/>
                                          </p:val>
                                        </p:tav>
                                        <p:tav tm="100000">
                                          <p:val>
                                            <p:strVal val="#ppt_x"/>
                                          </p:val>
                                        </p:tav>
                                      </p:tavLst>
                                    </p:anim>
                                    <p:anim calcmode="lin" valueType="num">
                                      <p:cBhvr additive="base">
                                        <p:cTn id="122" dur="500" fill="hold"/>
                                        <p:tgtEl>
                                          <p:spTgt spid="47"/>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
                                        </p:tgtEl>
                                        <p:attrNameLst>
                                          <p:attrName>style.visibility</p:attrName>
                                        </p:attrNameLst>
                                      </p:cBhvr>
                                      <p:to>
                                        <p:strVal val="visible"/>
                                      </p:to>
                                    </p:set>
                                    <p:anim calcmode="lin" valueType="num">
                                      <p:cBhvr additive="base">
                                        <p:cTn id="125" dur="500" fill="hold"/>
                                        <p:tgtEl>
                                          <p:spTgt spid="3"/>
                                        </p:tgtEl>
                                        <p:attrNameLst>
                                          <p:attrName>ppt_x</p:attrName>
                                        </p:attrNameLst>
                                      </p:cBhvr>
                                      <p:tavLst>
                                        <p:tav tm="0">
                                          <p:val>
                                            <p:strVal val="#ppt_x"/>
                                          </p:val>
                                        </p:tav>
                                        <p:tav tm="100000">
                                          <p:val>
                                            <p:strVal val="#ppt_x"/>
                                          </p:val>
                                        </p:tav>
                                      </p:tavLst>
                                    </p:anim>
                                    <p:anim calcmode="lin" valueType="num">
                                      <p:cBhvr additive="base">
                                        <p:cTn id="1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22"/>
                                        </p:tgtEl>
                                        <p:attrNameLst>
                                          <p:attrName>style.visibility</p:attrName>
                                        </p:attrNameLst>
                                      </p:cBhvr>
                                      <p:to>
                                        <p:strVal val="visible"/>
                                      </p:to>
                                    </p:set>
                                    <p:anim calcmode="lin" valueType="num">
                                      <p:cBhvr additive="base">
                                        <p:cTn id="131" dur="500" fill="hold"/>
                                        <p:tgtEl>
                                          <p:spTgt spid="22"/>
                                        </p:tgtEl>
                                        <p:attrNameLst>
                                          <p:attrName>ppt_x</p:attrName>
                                        </p:attrNameLst>
                                      </p:cBhvr>
                                      <p:tavLst>
                                        <p:tav tm="0">
                                          <p:val>
                                            <p:strVal val="#ppt_x"/>
                                          </p:val>
                                        </p:tav>
                                        <p:tav tm="100000">
                                          <p:val>
                                            <p:strVal val="#ppt_x"/>
                                          </p:val>
                                        </p:tav>
                                      </p:tavLst>
                                    </p:anim>
                                    <p:anim calcmode="lin" valueType="num">
                                      <p:cBhvr additive="base">
                                        <p:cTn id="132" dur="500" fill="hold"/>
                                        <p:tgtEl>
                                          <p:spTgt spid="22"/>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8"/>
                                        </p:tgtEl>
                                        <p:attrNameLst>
                                          <p:attrName>style.visibility</p:attrName>
                                        </p:attrNameLst>
                                      </p:cBhvr>
                                      <p:to>
                                        <p:strVal val="visible"/>
                                      </p:to>
                                    </p:set>
                                    <p:anim calcmode="lin" valueType="num">
                                      <p:cBhvr additive="base">
                                        <p:cTn id="135" dur="500" fill="hold"/>
                                        <p:tgtEl>
                                          <p:spTgt spid="8"/>
                                        </p:tgtEl>
                                        <p:attrNameLst>
                                          <p:attrName>ppt_x</p:attrName>
                                        </p:attrNameLst>
                                      </p:cBhvr>
                                      <p:tavLst>
                                        <p:tav tm="0">
                                          <p:val>
                                            <p:strVal val="#ppt_x"/>
                                          </p:val>
                                        </p:tav>
                                        <p:tav tm="100000">
                                          <p:val>
                                            <p:strVal val="#ppt_x"/>
                                          </p:val>
                                        </p:tav>
                                      </p:tavLst>
                                    </p:anim>
                                    <p:anim calcmode="lin" valueType="num">
                                      <p:cBhvr additive="base">
                                        <p:cTn id="1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50"/>
                                        </p:tgtEl>
                                        <p:attrNameLst>
                                          <p:attrName>style.visibility</p:attrName>
                                        </p:attrNameLst>
                                      </p:cBhvr>
                                      <p:to>
                                        <p:strVal val="visible"/>
                                      </p:to>
                                    </p:set>
                                    <p:anim calcmode="lin" valueType="num">
                                      <p:cBhvr additive="base">
                                        <p:cTn id="141" dur="500" fill="hold"/>
                                        <p:tgtEl>
                                          <p:spTgt spid="50"/>
                                        </p:tgtEl>
                                        <p:attrNameLst>
                                          <p:attrName>ppt_x</p:attrName>
                                        </p:attrNameLst>
                                      </p:cBhvr>
                                      <p:tavLst>
                                        <p:tav tm="0">
                                          <p:val>
                                            <p:strVal val="#ppt_x"/>
                                          </p:val>
                                        </p:tav>
                                        <p:tav tm="100000">
                                          <p:val>
                                            <p:strVal val="#ppt_x"/>
                                          </p:val>
                                        </p:tav>
                                      </p:tavLst>
                                    </p:anim>
                                    <p:anim calcmode="lin" valueType="num">
                                      <p:cBhvr additive="base">
                                        <p:cTn id="142" dur="500" fill="hold"/>
                                        <p:tgtEl>
                                          <p:spTgt spid="50"/>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additive="base">
                                        <p:cTn id="145" dur="500" fill="hold"/>
                                        <p:tgtEl>
                                          <p:spTgt spid="49"/>
                                        </p:tgtEl>
                                        <p:attrNameLst>
                                          <p:attrName>ppt_x</p:attrName>
                                        </p:attrNameLst>
                                      </p:cBhvr>
                                      <p:tavLst>
                                        <p:tav tm="0">
                                          <p:val>
                                            <p:strVal val="#ppt_x"/>
                                          </p:val>
                                        </p:tav>
                                        <p:tav tm="100000">
                                          <p:val>
                                            <p:strVal val="#ppt_x"/>
                                          </p:val>
                                        </p:tav>
                                      </p:tavLst>
                                    </p:anim>
                                    <p:anim calcmode="lin" valueType="num">
                                      <p:cBhvr additive="base">
                                        <p:cTn id="14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p:bldP spid="22" grpId="0" animBg="1"/>
      <p:bldP spid="25" grpId="0" animBg="1"/>
      <p:bldP spid="26" grpId="0" animBg="1"/>
      <p:bldP spid="18" grpId="0"/>
      <p:bldP spid="42" grpId="0"/>
      <p:bldP spid="44" grpId="0"/>
      <p:bldP spid="46" grpId="0"/>
      <p:bldP spid="48" grpId="0"/>
      <p:bldP spid="5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p:txBody>
          <a:bodyPr lIns="91440" tIns="45720" rIns="91440" bIns="45720" anchor="ctr"/>
          <a:lstStyle/>
          <a:p>
            <a:r>
              <a:rPr lang="en-US" sz="2800">
                <a:solidFill>
                  <a:srgbClr val="FE615C"/>
                </a:solidFill>
              </a:rPr>
              <a:t>An example </a:t>
            </a:r>
            <a:r>
              <a:rPr lang="en-US" sz="2800"/>
              <a:t>of issues with generative AI</a:t>
            </a:r>
          </a:p>
        </p:txBody>
      </p:sp>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pic>
        <p:nvPicPr>
          <p:cNvPr id="2" name="Picture 1" descr="A screenshot of a chat&#10;&#10;Description automatically generated with medium confidence">
            <a:extLst>
              <a:ext uri="{FF2B5EF4-FFF2-40B4-BE49-F238E27FC236}">
                <a16:creationId xmlns:a16="http://schemas.microsoft.com/office/drawing/2014/main" id="{A7D8D275-DA56-9342-5501-C800B6804A9E}"/>
              </a:ext>
            </a:extLst>
          </p:cNvPr>
          <p:cNvPicPr>
            <a:picLocks noChangeAspect="1"/>
          </p:cNvPicPr>
          <p:nvPr/>
        </p:nvPicPr>
        <p:blipFill rotWithShape="1">
          <a:blip r:embed="rId3">
            <a:extLst>
              <a:ext uri="{28A0092B-C50C-407E-A947-70E740481C1C}">
                <a14:useLocalDpi xmlns:a14="http://schemas.microsoft.com/office/drawing/2010/main" val="0"/>
              </a:ext>
            </a:extLst>
          </a:blip>
          <a:srcRect b="6260"/>
          <a:stretch/>
        </p:blipFill>
        <p:spPr>
          <a:xfrm>
            <a:off x="616245" y="1465288"/>
            <a:ext cx="4422869" cy="7356422"/>
          </a:xfrm>
          <a:prstGeom prst="rect">
            <a:avLst/>
          </a:prstGeom>
        </p:spPr>
      </p:pic>
      <p:pic>
        <p:nvPicPr>
          <p:cNvPr id="3" name="Picture 2" descr="A screenshot of a computer&#10;&#10;Description automatically generated with medium confidence">
            <a:extLst>
              <a:ext uri="{FF2B5EF4-FFF2-40B4-BE49-F238E27FC236}">
                <a16:creationId xmlns:a16="http://schemas.microsoft.com/office/drawing/2014/main" id="{47E294D6-1475-6A3D-D44A-EEC037498899}"/>
              </a:ext>
            </a:extLst>
          </p:cNvPr>
          <p:cNvPicPr>
            <a:picLocks noChangeAspect="1"/>
          </p:cNvPicPr>
          <p:nvPr/>
        </p:nvPicPr>
        <p:blipFill rotWithShape="1">
          <a:blip r:embed="rId4">
            <a:extLst>
              <a:ext uri="{28A0092B-C50C-407E-A947-70E740481C1C}">
                <a14:useLocalDpi xmlns:a14="http://schemas.microsoft.com/office/drawing/2010/main" val="0"/>
              </a:ext>
            </a:extLst>
          </a:blip>
          <a:srcRect t="10542" b="13594"/>
          <a:stretch/>
        </p:blipFill>
        <p:spPr>
          <a:xfrm>
            <a:off x="6098398" y="1690179"/>
            <a:ext cx="4097457" cy="6906639"/>
          </a:xfrm>
          <a:prstGeom prst="rect">
            <a:avLst/>
          </a:prstGeom>
        </p:spPr>
      </p:pic>
      <p:sp>
        <p:nvSpPr>
          <p:cNvPr id="16" name="Rectangle: Rounded Corners 15">
            <a:extLst>
              <a:ext uri="{FF2B5EF4-FFF2-40B4-BE49-F238E27FC236}">
                <a16:creationId xmlns:a16="http://schemas.microsoft.com/office/drawing/2014/main" id="{E89C2006-1F17-3876-9314-3E7045C143F1}"/>
              </a:ext>
            </a:extLst>
          </p:cNvPr>
          <p:cNvSpPr/>
          <p:nvPr/>
        </p:nvSpPr>
        <p:spPr>
          <a:xfrm>
            <a:off x="616244" y="9020584"/>
            <a:ext cx="4331891" cy="538463"/>
          </a:xfrm>
          <a:prstGeom prst="roundRect">
            <a:avLst/>
          </a:prstGeom>
          <a:solidFill>
            <a:schemeClr val="bg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GB" sz="1600">
                <a:solidFill>
                  <a:schemeClr val="tx2"/>
                </a:solidFill>
              </a:rPr>
              <a:t>Human Biases…</a:t>
            </a:r>
          </a:p>
        </p:txBody>
      </p:sp>
      <p:sp>
        <p:nvSpPr>
          <p:cNvPr id="17" name="Rectangle: Rounded Corners 16">
            <a:extLst>
              <a:ext uri="{FF2B5EF4-FFF2-40B4-BE49-F238E27FC236}">
                <a16:creationId xmlns:a16="http://schemas.microsoft.com/office/drawing/2014/main" id="{33D5C98A-D969-EA63-E8E8-6AEE205105FA}"/>
              </a:ext>
            </a:extLst>
          </p:cNvPr>
          <p:cNvSpPr/>
          <p:nvPr/>
        </p:nvSpPr>
        <p:spPr>
          <a:xfrm>
            <a:off x="6006407" y="8884948"/>
            <a:ext cx="4047975" cy="899098"/>
          </a:xfrm>
          <a:prstGeom prst="roundRect">
            <a:avLst/>
          </a:prstGeom>
          <a:solidFill>
            <a:schemeClr val="bg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en-GB" sz="1600">
                <a:solidFill>
                  <a:schemeClr val="tx2"/>
                </a:solidFill>
              </a:rPr>
              <a:t>Previous interactions are used to train the model. Risk of sharing sensitive information!</a:t>
            </a:r>
          </a:p>
        </p:txBody>
      </p:sp>
      <p:pic>
        <p:nvPicPr>
          <p:cNvPr id="19" name="Picture 18">
            <a:extLst>
              <a:ext uri="{FF2B5EF4-FFF2-40B4-BE49-F238E27FC236}">
                <a16:creationId xmlns:a16="http://schemas.microsoft.com/office/drawing/2014/main" id="{ACB66BD6-E60C-5B64-D8F8-97D316E4C16A}"/>
              </a:ext>
            </a:extLst>
          </p:cNvPr>
          <p:cNvPicPr>
            <a:picLocks noChangeAspect="1"/>
          </p:cNvPicPr>
          <p:nvPr/>
        </p:nvPicPr>
        <p:blipFill>
          <a:blip r:embed="rId5"/>
          <a:stretch>
            <a:fillRect/>
          </a:stretch>
        </p:blipFill>
        <p:spPr>
          <a:xfrm>
            <a:off x="10886149" y="2748125"/>
            <a:ext cx="7112366" cy="4381725"/>
          </a:xfrm>
          <a:prstGeom prst="rect">
            <a:avLst/>
          </a:prstGeom>
        </p:spPr>
      </p:pic>
      <p:sp>
        <p:nvSpPr>
          <p:cNvPr id="20" name="Rectangle: Rounded Corners 19">
            <a:extLst>
              <a:ext uri="{FF2B5EF4-FFF2-40B4-BE49-F238E27FC236}">
                <a16:creationId xmlns:a16="http://schemas.microsoft.com/office/drawing/2014/main" id="{0DFDD4AF-1C38-7702-6B39-57A706C203E5}"/>
              </a:ext>
            </a:extLst>
          </p:cNvPr>
          <p:cNvSpPr/>
          <p:nvPr/>
        </p:nvSpPr>
        <p:spPr>
          <a:xfrm>
            <a:off x="11878671" y="1690179"/>
            <a:ext cx="4047975" cy="899098"/>
          </a:xfrm>
          <a:prstGeom prst="roundRect">
            <a:avLst/>
          </a:prstGeom>
          <a:solidFill>
            <a:schemeClr val="bg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en-GB" sz="1600" b="1">
                <a:solidFill>
                  <a:srgbClr val="FF0000"/>
                </a:solidFill>
              </a:rPr>
              <a:t>TIP</a:t>
            </a:r>
            <a:r>
              <a:rPr lang="en-GB" sz="1600">
                <a:solidFill>
                  <a:schemeClr val="tx2"/>
                </a:solidFill>
              </a:rPr>
              <a:t>: Disable Chat History &amp; Training to prevent your data to be used to train the model.</a:t>
            </a:r>
          </a:p>
        </p:txBody>
      </p:sp>
      <p:pic>
        <p:nvPicPr>
          <p:cNvPr id="22" name="Picture 21">
            <a:extLst>
              <a:ext uri="{FF2B5EF4-FFF2-40B4-BE49-F238E27FC236}">
                <a16:creationId xmlns:a16="http://schemas.microsoft.com/office/drawing/2014/main" id="{A4020860-F379-62CF-81A5-04DEE8F46D63}"/>
              </a:ext>
            </a:extLst>
          </p:cNvPr>
          <p:cNvPicPr>
            <a:picLocks noChangeAspect="1"/>
          </p:cNvPicPr>
          <p:nvPr/>
        </p:nvPicPr>
        <p:blipFill>
          <a:blip r:embed="rId6"/>
          <a:stretch>
            <a:fillRect/>
          </a:stretch>
        </p:blipFill>
        <p:spPr>
          <a:xfrm>
            <a:off x="11409571" y="7528257"/>
            <a:ext cx="6324925" cy="1492327"/>
          </a:xfrm>
          <a:prstGeom prst="rect">
            <a:avLst/>
          </a:prstGeom>
        </p:spPr>
      </p:pic>
    </p:spTree>
    <p:extLst>
      <p:ext uri="{BB962C8B-B14F-4D97-AF65-F5344CB8AC3E}">
        <p14:creationId xmlns:p14="http://schemas.microsoft.com/office/powerpoint/2010/main" val="41836953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3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3333">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73333">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3333">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73333">
                                          <p:cBhvr additive="base">
                                            <p:cTn id="11" dur="1250" fill="hold"/>
                                            <p:tgtEl>
                                              <p:spTgt spid="16"/>
                                            </p:tgtEl>
                                            <p:attrNameLst>
                                              <p:attrName>ppt_x</p:attrName>
                                            </p:attrNameLst>
                                          </p:cBhvr>
                                          <p:tavLst>
                                            <p:tav tm="0">
                                              <p:val>
                                                <p:strVal val="#ppt_x"/>
                                              </p:val>
                                            </p:tav>
                                            <p:tav tm="100000">
                                              <p:val>
                                                <p:strVal val="#ppt_x"/>
                                              </p:val>
                                            </p:tav>
                                          </p:tavLst>
                                        </p:anim>
                                        <p:anim calcmode="lin" valueType="num" p14:bounceEnd="73333">
                                          <p:cBhvr additive="base">
                                            <p:cTn id="12" dur="12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73333">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3333">
                                          <p:cBhvr additive="base">
                                            <p:cTn id="17" dur="1250" fill="hold"/>
                                            <p:tgtEl>
                                              <p:spTgt spid="3"/>
                                            </p:tgtEl>
                                            <p:attrNameLst>
                                              <p:attrName>ppt_x</p:attrName>
                                            </p:attrNameLst>
                                          </p:cBhvr>
                                          <p:tavLst>
                                            <p:tav tm="0">
                                              <p:val>
                                                <p:strVal val="#ppt_x"/>
                                              </p:val>
                                            </p:tav>
                                            <p:tav tm="100000">
                                              <p:val>
                                                <p:strVal val="#ppt_x"/>
                                              </p:val>
                                            </p:tav>
                                          </p:tavLst>
                                        </p:anim>
                                        <p:anim calcmode="lin" valueType="num" p14:bounceEnd="73333">
                                          <p:cBhvr additive="base">
                                            <p:cTn id="18" dur="1250" fill="hold"/>
                                            <p:tgtEl>
                                              <p:spTgt spid="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73333">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73333">
                                          <p:cBhvr additive="base">
                                            <p:cTn id="21" dur="125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22" dur="125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14:presetBounceEnd="73333">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14:bounceEnd="73333">
                                          <p:cBhvr additive="base">
                                            <p:cTn id="27" dur="1250" fill="hold"/>
                                            <p:tgtEl>
                                              <p:spTgt spid="20"/>
                                            </p:tgtEl>
                                            <p:attrNameLst>
                                              <p:attrName>ppt_x</p:attrName>
                                            </p:attrNameLst>
                                          </p:cBhvr>
                                          <p:tavLst>
                                            <p:tav tm="0">
                                              <p:val>
                                                <p:strVal val="#ppt_x"/>
                                              </p:val>
                                            </p:tav>
                                            <p:tav tm="100000">
                                              <p:val>
                                                <p:strVal val="#ppt_x"/>
                                              </p:val>
                                            </p:tav>
                                          </p:tavLst>
                                        </p:anim>
                                        <p:anim calcmode="lin" valueType="num" p14:bounceEnd="73333">
                                          <p:cBhvr additive="base">
                                            <p:cTn id="28" dur="125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73333">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14:bounceEnd="73333">
                                          <p:cBhvr additive="base">
                                            <p:cTn id="31" dur="1250" fill="hold"/>
                                            <p:tgtEl>
                                              <p:spTgt spid="19"/>
                                            </p:tgtEl>
                                            <p:attrNameLst>
                                              <p:attrName>ppt_x</p:attrName>
                                            </p:attrNameLst>
                                          </p:cBhvr>
                                          <p:tavLst>
                                            <p:tav tm="0">
                                              <p:val>
                                                <p:strVal val="#ppt_x"/>
                                              </p:val>
                                            </p:tav>
                                            <p:tav tm="100000">
                                              <p:val>
                                                <p:strVal val="#ppt_x"/>
                                              </p:val>
                                            </p:tav>
                                          </p:tavLst>
                                        </p:anim>
                                        <p:anim calcmode="lin" valueType="num" p14:bounceEnd="73333">
                                          <p:cBhvr additive="base">
                                            <p:cTn id="32" dur="125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73333">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14:bounceEnd="73333">
                                          <p:cBhvr additive="base">
                                            <p:cTn id="35" dur="1250" fill="hold"/>
                                            <p:tgtEl>
                                              <p:spTgt spid="22"/>
                                            </p:tgtEl>
                                            <p:attrNameLst>
                                              <p:attrName>ppt_x</p:attrName>
                                            </p:attrNameLst>
                                          </p:cBhvr>
                                          <p:tavLst>
                                            <p:tav tm="0">
                                              <p:val>
                                                <p:strVal val="#ppt_x"/>
                                              </p:val>
                                            </p:tav>
                                            <p:tav tm="100000">
                                              <p:val>
                                                <p:strVal val="#ppt_x"/>
                                              </p:val>
                                            </p:tav>
                                          </p:tavLst>
                                        </p:anim>
                                        <p:anim calcmode="lin" valueType="num" p14:bounceEnd="73333">
                                          <p:cBhvr additive="base">
                                            <p:cTn id="36" dur="125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50" fill="hold"/>
                                            <p:tgtEl>
                                              <p:spTgt spid="16"/>
                                            </p:tgtEl>
                                            <p:attrNameLst>
                                              <p:attrName>ppt_x</p:attrName>
                                            </p:attrNameLst>
                                          </p:cBhvr>
                                          <p:tavLst>
                                            <p:tav tm="0">
                                              <p:val>
                                                <p:strVal val="#ppt_x"/>
                                              </p:val>
                                            </p:tav>
                                            <p:tav tm="100000">
                                              <p:val>
                                                <p:strVal val="#ppt_x"/>
                                              </p:val>
                                            </p:tav>
                                          </p:tavLst>
                                        </p:anim>
                                        <p:anim calcmode="lin" valueType="num">
                                          <p:cBhvr additive="base">
                                            <p:cTn id="12" dur="12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250" fill="hold"/>
                                            <p:tgtEl>
                                              <p:spTgt spid="3"/>
                                            </p:tgtEl>
                                            <p:attrNameLst>
                                              <p:attrName>ppt_x</p:attrName>
                                            </p:attrNameLst>
                                          </p:cBhvr>
                                          <p:tavLst>
                                            <p:tav tm="0">
                                              <p:val>
                                                <p:strVal val="#ppt_x"/>
                                              </p:val>
                                            </p:tav>
                                            <p:tav tm="100000">
                                              <p:val>
                                                <p:strVal val="#ppt_x"/>
                                              </p:val>
                                            </p:tav>
                                          </p:tavLst>
                                        </p:anim>
                                        <p:anim calcmode="lin" valueType="num">
                                          <p:cBhvr additive="base">
                                            <p:cTn id="18" dur="1250" fill="hold"/>
                                            <p:tgtEl>
                                              <p:spTgt spid="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250" fill="hold"/>
                                            <p:tgtEl>
                                              <p:spTgt spid="17"/>
                                            </p:tgtEl>
                                            <p:attrNameLst>
                                              <p:attrName>ppt_x</p:attrName>
                                            </p:attrNameLst>
                                          </p:cBhvr>
                                          <p:tavLst>
                                            <p:tav tm="0">
                                              <p:val>
                                                <p:strVal val="#ppt_x"/>
                                              </p:val>
                                            </p:tav>
                                            <p:tav tm="100000">
                                              <p:val>
                                                <p:strVal val="#ppt_x"/>
                                              </p:val>
                                            </p:tav>
                                          </p:tavLst>
                                        </p:anim>
                                        <p:anim calcmode="lin" valueType="num">
                                          <p:cBhvr additive="base">
                                            <p:cTn id="22" dur="125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ppt_x"/>
                                              </p:val>
                                            </p:tav>
                                            <p:tav tm="100000">
                                              <p:val>
                                                <p:strVal val="#ppt_x"/>
                                              </p:val>
                                            </p:tav>
                                          </p:tavLst>
                                        </p:anim>
                                        <p:anim calcmode="lin" valueType="num">
                                          <p:cBhvr additive="base">
                                            <p:cTn id="28" dur="125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250" fill="hold"/>
                                            <p:tgtEl>
                                              <p:spTgt spid="19"/>
                                            </p:tgtEl>
                                            <p:attrNameLst>
                                              <p:attrName>ppt_x</p:attrName>
                                            </p:attrNameLst>
                                          </p:cBhvr>
                                          <p:tavLst>
                                            <p:tav tm="0">
                                              <p:val>
                                                <p:strVal val="#ppt_x"/>
                                              </p:val>
                                            </p:tav>
                                            <p:tav tm="100000">
                                              <p:val>
                                                <p:strVal val="#ppt_x"/>
                                              </p:val>
                                            </p:tav>
                                          </p:tavLst>
                                        </p:anim>
                                        <p:anim calcmode="lin" valueType="num">
                                          <p:cBhvr additive="base">
                                            <p:cTn id="32" dur="125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1250" fill="hold"/>
                                            <p:tgtEl>
                                              <p:spTgt spid="22"/>
                                            </p:tgtEl>
                                            <p:attrNameLst>
                                              <p:attrName>ppt_x</p:attrName>
                                            </p:attrNameLst>
                                          </p:cBhvr>
                                          <p:tavLst>
                                            <p:tav tm="0">
                                              <p:val>
                                                <p:strVal val="#ppt_x"/>
                                              </p:val>
                                            </p:tav>
                                            <p:tav tm="100000">
                                              <p:val>
                                                <p:strVal val="#ppt_x"/>
                                              </p:val>
                                            </p:tav>
                                          </p:tavLst>
                                        </p:anim>
                                        <p:anim calcmode="lin" valueType="num">
                                          <p:cBhvr additive="base">
                                            <p:cTn id="36" dur="125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p:txBody>
          <a:bodyPr lIns="91440" tIns="45720" rIns="91440" bIns="45720" anchor="ctr"/>
          <a:lstStyle/>
          <a:p>
            <a:r>
              <a:rPr lang="en-US" sz="2800">
                <a:solidFill>
                  <a:srgbClr val="FE615C"/>
                </a:solidFill>
              </a:rPr>
              <a:t>Significant risks</a:t>
            </a:r>
            <a:r>
              <a:rPr lang="en-US" sz="2800"/>
              <a:t> of applying popular generative AI in enterprises</a:t>
            </a:r>
          </a:p>
        </p:txBody>
      </p:sp>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pic>
        <p:nvPicPr>
          <p:cNvPr id="2" name="Picture 1">
            <a:extLst>
              <a:ext uri="{FF2B5EF4-FFF2-40B4-BE49-F238E27FC236}">
                <a16:creationId xmlns:a16="http://schemas.microsoft.com/office/drawing/2014/main" id="{12FE9A86-D71F-E67D-A344-4BE4932CED4B}"/>
              </a:ext>
            </a:extLst>
          </p:cNvPr>
          <p:cNvPicPr>
            <a:picLocks noChangeAspect="1"/>
          </p:cNvPicPr>
          <p:nvPr/>
        </p:nvPicPr>
        <p:blipFill rotWithShape="1">
          <a:blip r:embed="rId2"/>
          <a:srcRect t="33359"/>
          <a:stretch/>
        </p:blipFill>
        <p:spPr>
          <a:xfrm>
            <a:off x="987773" y="4419600"/>
            <a:ext cx="5515426" cy="3117273"/>
          </a:xfrm>
          <a:prstGeom prst="rect">
            <a:avLst/>
          </a:prstGeom>
        </p:spPr>
      </p:pic>
      <p:pic>
        <p:nvPicPr>
          <p:cNvPr id="3" name="Picture 2">
            <a:extLst>
              <a:ext uri="{FF2B5EF4-FFF2-40B4-BE49-F238E27FC236}">
                <a16:creationId xmlns:a16="http://schemas.microsoft.com/office/drawing/2014/main" id="{0A605E3B-8C4D-A35A-2463-959EB727F89E}"/>
              </a:ext>
            </a:extLst>
          </p:cNvPr>
          <p:cNvPicPr>
            <a:picLocks noChangeAspect="1"/>
          </p:cNvPicPr>
          <p:nvPr/>
        </p:nvPicPr>
        <p:blipFill rotWithShape="1">
          <a:blip r:embed="rId3"/>
          <a:srcRect b="6100"/>
          <a:stretch/>
        </p:blipFill>
        <p:spPr>
          <a:xfrm>
            <a:off x="6916945" y="2758266"/>
            <a:ext cx="5419028" cy="4770467"/>
          </a:xfrm>
          <a:prstGeom prst="rect">
            <a:avLst/>
          </a:prstGeom>
        </p:spPr>
      </p:pic>
      <p:pic>
        <p:nvPicPr>
          <p:cNvPr id="4" name="Picture 3">
            <a:extLst>
              <a:ext uri="{FF2B5EF4-FFF2-40B4-BE49-F238E27FC236}">
                <a16:creationId xmlns:a16="http://schemas.microsoft.com/office/drawing/2014/main" id="{A27944DE-B6AA-8D5E-79B1-2038A02655C5}"/>
              </a:ext>
            </a:extLst>
          </p:cNvPr>
          <p:cNvPicPr>
            <a:picLocks noChangeAspect="1"/>
          </p:cNvPicPr>
          <p:nvPr/>
        </p:nvPicPr>
        <p:blipFill>
          <a:blip r:embed="rId4"/>
          <a:stretch>
            <a:fillRect/>
          </a:stretch>
        </p:blipFill>
        <p:spPr>
          <a:xfrm>
            <a:off x="1142999" y="2766406"/>
            <a:ext cx="4880298" cy="1542358"/>
          </a:xfrm>
          <a:prstGeom prst="rect">
            <a:avLst/>
          </a:prstGeom>
        </p:spPr>
      </p:pic>
      <p:pic>
        <p:nvPicPr>
          <p:cNvPr id="7" name="Picture 6">
            <a:extLst>
              <a:ext uri="{FF2B5EF4-FFF2-40B4-BE49-F238E27FC236}">
                <a16:creationId xmlns:a16="http://schemas.microsoft.com/office/drawing/2014/main" id="{C0384A26-4473-80A6-100A-D3B35D21239B}"/>
              </a:ext>
            </a:extLst>
          </p:cNvPr>
          <p:cNvPicPr>
            <a:picLocks noChangeAspect="1"/>
          </p:cNvPicPr>
          <p:nvPr/>
        </p:nvPicPr>
        <p:blipFill>
          <a:blip r:embed="rId5"/>
          <a:stretch>
            <a:fillRect/>
          </a:stretch>
        </p:blipFill>
        <p:spPr>
          <a:xfrm>
            <a:off x="13229620" y="2766405"/>
            <a:ext cx="3686779" cy="4701679"/>
          </a:xfrm>
          <a:prstGeom prst="rect">
            <a:avLst/>
          </a:prstGeom>
        </p:spPr>
      </p:pic>
      <p:sp>
        <p:nvSpPr>
          <p:cNvPr id="8" name="TextBox 7">
            <a:extLst>
              <a:ext uri="{FF2B5EF4-FFF2-40B4-BE49-F238E27FC236}">
                <a16:creationId xmlns:a16="http://schemas.microsoft.com/office/drawing/2014/main" id="{606E6CE3-59A0-FD37-1E05-C13582AFBEE7}"/>
              </a:ext>
            </a:extLst>
          </p:cNvPr>
          <p:cNvSpPr txBox="1"/>
          <p:nvPr/>
        </p:nvSpPr>
        <p:spPr>
          <a:xfrm>
            <a:off x="4843770" y="7536873"/>
            <a:ext cx="2693102" cy="276999"/>
          </a:xfrm>
          <a:prstGeom prst="rect">
            <a:avLst/>
          </a:prstGeom>
          <a:noFill/>
        </p:spPr>
        <p:txBody>
          <a:bodyPr wrap="square" rtlCol="0">
            <a:spAutoFit/>
          </a:bodyPr>
          <a:lstStyle/>
          <a:p>
            <a:r>
              <a:rPr lang="en-US" sz="1200" i="1">
                <a:solidFill>
                  <a:schemeClr val="tx2"/>
                </a:solidFill>
              </a:rPr>
              <a:t>source: Bloomberg</a:t>
            </a:r>
            <a:endParaRPr lang="uk-UA" sz="1200" i="1">
              <a:solidFill>
                <a:schemeClr val="tx2"/>
              </a:solidFill>
            </a:endParaRPr>
          </a:p>
        </p:txBody>
      </p:sp>
      <p:sp>
        <p:nvSpPr>
          <p:cNvPr id="9" name="TextBox 8">
            <a:extLst>
              <a:ext uri="{FF2B5EF4-FFF2-40B4-BE49-F238E27FC236}">
                <a16:creationId xmlns:a16="http://schemas.microsoft.com/office/drawing/2014/main" id="{337982E0-F630-A28B-1508-C407FFFD8FDE}"/>
              </a:ext>
            </a:extLst>
          </p:cNvPr>
          <p:cNvSpPr txBox="1"/>
          <p:nvPr/>
        </p:nvSpPr>
        <p:spPr>
          <a:xfrm>
            <a:off x="10536518" y="7536873"/>
            <a:ext cx="2693102" cy="276999"/>
          </a:xfrm>
          <a:prstGeom prst="rect">
            <a:avLst/>
          </a:prstGeom>
          <a:noFill/>
        </p:spPr>
        <p:txBody>
          <a:bodyPr wrap="square" rtlCol="0">
            <a:spAutoFit/>
          </a:bodyPr>
          <a:lstStyle/>
          <a:p>
            <a:r>
              <a:rPr lang="en-US" sz="1200" i="1">
                <a:solidFill>
                  <a:schemeClr val="tx2"/>
                </a:solidFill>
              </a:rPr>
              <a:t>source: Bloomberg</a:t>
            </a:r>
            <a:endParaRPr lang="uk-UA" sz="1200" i="1">
              <a:solidFill>
                <a:schemeClr val="tx2"/>
              </a:solidFill>
            </a:endParaRPr>
          </a:p>
        </p:txBody>
      </p:sp>
      <p:sp>
        <p:nvSpPr>
          <p:cNvPr id="10" name="TextBox 9">
            <a:extLst>
              <a:ext uri="{FF2B5EF4-FFF2-40B4-BE49-F238E27FC236}">
                <a16:creationId xmlns:a16="http://schemas.microsoft.com/office/drawing/2014/main" id="{81A878A2-BB05-684E-76C3-4A9AF595F679}"/>
              </a:ext>
            </a:extLst>
          </p:cNvPr>
          <p:cNvSpPr txBox="1"/>
          <p:nvPr/>
        </p:nvSpPr>
        <p:spPr>
          <a:xfrm>
            <a:off x="15220824" y="7536873"/>
            <a:ext cx="2693102" cy="276999"/>
          </a:xfrm>
          <a:prstGeom prst="rect">
            <a:avLst/>
          </a:prstGeom>
          <a:noFill/>
        </p:spPr>
        <p:txBody>
          <a:bodyPr wrap="square" rtlCol="0">
            <a:spAutoFit/>
          </a:bodyPr>
          <a:lstStyle/>
          <a:p>
            <a:r>
              <a:rPr lang="en-US" sz="1200" i="1">
                <a:solidFill>
                  <a:schemeClr val="tx2"/>
                </a:solidFill>
              </a:rPr>
              <a:t>source: McKinsey</a:t>
            </a:r>
            <a:endParaRPr lang="uk-UA" sz="1200" i="1">
              <a:solidFill>
                <a:schemeClr val="tx2"/>
              </a:solidFill>
            </a:endParaRPr>
          </a:p>
        </p:txBody>
      </p:sp>
      <p:sp>
        <p:nvSpPr>
          <p:cNvPr id="6" name="Oval 5">
            <a:extLst>
              <a:ext uri="{FF2B5EF4-FFF2-40B4-BE49-F238E27FC236}">
                <a16:creationId xmlns:a16="http://schemas.microsoft.com/office/drawing/2014/main" id="{34263351-B50A-E0C9-12F2-19C0406A8D1F}"/>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3820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p:txBody>
          <a:bodyPr lIns="91440" tIns="45720" rIns="91440" bIns="45720" anchor="ctr"/>
          <a:lstStyle/>
          <a:p>
            <a:r>
              <a:rPr lang="en-US" sz="2800">
                <a:solidFill>
                  <a:srgbClr val="FE615C"/>
                </a:solidFill>
              </a:rPr>
              <a:t>Significant risks</a:t>
            </a:r>
            <a:r>
              <a:rPr lang="en-US" sz="2800"/>
              <a:t> of applying popular generative AI in enterprises</a:t>
            </a:r>
          </a:p>
        </p:txBody>
      </p:sp>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4" name="TextBox 3">
            <a:extLst>
              <a:ext uri="{FF2B5EF4-FFF2-40B4-BE49-F238E27FC236}">
                <a16:creationId xmlns:a16="http://schemas.microsoft.com/office/drawing/2014/main" id="{19C4B4FA-FCA2-1E92-69E7-A5BA4E611B32}"/>
              </a:ext>
            </a:extLst>
          </p:cNvPr>
          <p:cNvSpPr txBox="1"/>
          <p:nvPr/>
        </p:nvSpPr>
        <p:spPr>
          <a:xfrm>
            <a:off x="10923742" y="4863207"/>
            <a:ext cx="6953957" cy="1323439"/>
          </a:xfrm>
          <a:custGeom>
            <a:avLst/>
            <a:gdLst>
              <a:gd name="connsiteX0" fmla="*/ 0 w 3889704"/>
              <a:gd name="connsiteY0" fmla="*/ 0 h 2246769"/>
              <a:gd name="connsiteX1" fmla="*/ 3889704 w 3889704"/>
              <a:gd name="connsiteY1" fmla="*/ 0 h 2246769"/>
              <a:gd name="connsiteX2" fmla="*/ 3889704 w 3889704"/>
              <a:gd name="connsiteY2" fmla="*/ 2246769 h 2246769"/>
              <a:gd name="connsiteX3" fmla="*/ 0 w 3889704"/>
              <a:gd name="connsiteY3" fmla="*/ 2246769 h 2246769"/>
              <a:gd name="connsiteX4" fmla="*/ 0 w 3889704"/>
              <a:gd name="connsiteY4" fmla="*/ 0 h 2246769"/>
              <a:gd name="connsiteX0" fmla="*/ 88 w 3889792"/>
              <a:gd name="connsiteY0" fmla="*/ 0 h 2246769"/>
              <a:gd name="connsiteX1" fmla="*/ 3889792 w 3889792"/>
              <a:gd name="connsiteY1" fmla="*/ 0 h 2246769"/>
              <a:gd name="connsiteX2" fmla="*/ 3889792 w 3889792"/>
              <a:gd name="connsiteY2" fmla="*/ 2246769 h 2246769"/>
              <a:gd name="connsiteX3" fmla="*/ 88 w 3889792"/>
              <a:gd name="connsiteY3" fmla="*/ 2246769 h 2246769"/>
              <a:gd name="connsiteX4" fmla="*/ 356637 w 3889792"/>
              <a:gd name="connsiteY4" fmla="*/ 1106117 h 2246769"/>
              <a:gd name="connsiteX5" fmla="*/ 88 w 3889792"/>
              <a:gd name="connsiteY5"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9792" h="2246769">
                <a:moveTo>
                  <a:pt x="88" y="0"/>
                </a:moveTo>
                <a:lnTo>
                  <a:pt x="3889792" y="0"/>
                </a:lnTo>
                <a:lnTo>
                  <a:pt x="3889792" y="2246769"/>
                </a:lnTo>
                <a:lnTo>
                  <a:pt x="88" y="2246769"/>
                </a:lnTo>
                <a:cubicBezTo>
                  <a:pt x="-6568" y="1866552"/>
                  <a:pt x="363293" y="1486334"/>
                  <a:pt x="356637" y="1106117"/>
                </a:cubicBezTo>
                <a:lnTo>
                  <a:pt x="88" y="0"/>
                </a:lnTo>
                <a:close/>
              </a:path>
            </a:pathLst>
          </a:custGeom>
          <a:noFill/>
        </p:spPr>
        <p:txBody>
          <a:bodyPr wrap="square" lIns="91440" tIns="45720" rIns="91440" bIns="45720" rtlCol="0" anchor="t">
            <a:spAutoFit/>
          </a:bodyPr>
          <a:lstStyle/>
          <a:p>
            <a:pPr>
              <a:lnSpc>
                <a:spcPct val="150000"/>
              </a:lnSpc>
            </a:pPr>
            <a:r>
              <a:rPr lang="en-US" sz="2000">
                <a:solidFill>
                  <a:schemeClr val="tx2"/>
                </a:solidFill>
              </a:rPr>
              <a:t>How to mitigate these risks and start using the power of generative AI?</a:t>
            </a:r>
          </a:p>
          <a:p>
            <a:endParaRPr lang="uk-UA" sz="2000">
              <a:solidFill>
                <a:schemeClr val="tx2"/>
              </a:solidFill>
            </a:endParaRPr>
          </a:p>
        </p:txBody>
      </p:sp>
      <p:grpSp>
        <p:nvGrpSpPr>
          <p:cNvPr id="3" name="Group 2">
            <a:extLst>
              <a:ext uri="{FF2B5EF4-FFF2-40B4-BE49-F238E27FC236}">
                <a16:creationId xmlns:a16="http://schemas.microsoft.com/office/drawing/2014/main" id="{9432F041-2F58-D6BE-E8DA-17B498331D22}"/>
              </a:ext>
            </a:extLst>
          </p:cNvPr>
          <p:cNvGrpSpPr/>
          <p:nvPr/>
        </p:nvGrpSpPr>
        <p:grpSpPr>
          <a:xfrm>
            <a:off x="1655772" y="3152468"/>
            <a:ext cx="7443981" cy="4370341"/>
            <a:chOff x="1655772" y="3152468"/>
            <a:chExt cx="7443981" cy="4370341"/>
          </a:xfrm>
        </p:grpSpPr>
        <p:sp>
          <p:nvSpPr>
            <p:cNvPr id="6" name="Rectangle: Rounded Corners 5">
              <a:extLst>
                <a:ext uri="{FF2B5EF4-FFF2-40B4-BE49-F238E27FC236}">
                  <a16:creationId xmlns:a16="http://schemas.microsoft.com/office/drawing/2014/main" id="{43B2EDEF-66E4-A7FB-D6A5-AF52393C4776}"/>
                </a:ext>
              </a:extLst>
            </p:cNvPr>
            <p:cNvSpPr/>
            <p:nvPr/>
          </p:nvSpPr>
          <p:spPr>
            <a:xfrm>
              <a:off x="1681316" y="3152468"/>
              <a:ext cx="7418437" cy="715297"/>
            </a:xfrm>
            <a:prstGeom prst="round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a:solidFill>
                    <a:schemeClr val="tx2"/>
                  </a:solidFill>
                  <a:ea typeface="+mn-lt"/>
                  <a:cs typeface="+mn-lt"/>
                </a:rPr>
                <a:t>              Current models can "hallucinate" </a:t>
              </a:r>
            </a:p>
          </p:txBody>
        </p:sp>
        <p:pic>
          <p:nvPicPr>
            <p:cNvPr id="1026" name="Picture 2" descr="Exclamation mark - Free signs icons">
              <a:extLst>
                <a:ext uri="{FF2B5EF4-FFF2-40B4-BE49-F238E27FC236}">
                  <a16:creationId xmlns:a16="http://schemas.microsoft.com/office/drawing/2014/main" id="{BA9AC08A-B757-F8DB-35C4-BD64AB1928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722" y="3256274"/>
              <a:ext cx="512917" cy="5129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11E6AA8C-3439-3F93-A78D-A37168AFA080}"/>
                </a:ext>
              </a:extLst>
            </p:cNvPr>
            <p:cNvSpPr/>
            <p:nvPr/>
          </p:nvSpPr>
          <p:spPr>
            <a:xfrm>
              <a:off x="1681315" y="4074242"/>
              <a:ext cx="7418437" cy="715297"/>
            </a:xfrm>
            <a:prstGeom prst="round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a:solidFill>
                    <a:schemeClr val="tx2"/>
                  </a:solidFill>
                  <a:ea typeface="+mn-lt"/>
                  <a:cs typeface="+mn-lt"/>
                </a:rPr>
                <a:t>              Most popular models are a </a:t>
              </a:r>
              <a:r>
                <a:rPr lang="en-US" sz="2000" err="1">
                  <a:solidFill>
                    <a:schemeClr val="tx2"/>
                  </a:solidFill>
                  <a:ea typeface="+mn-lt"/>
                  <a:cs typeface="+mn-lt"/>
                </a:rPr>
                <a:t>blackbox</a:t>
              </a:r>
              <a:endParaRPr lang="en-US"/>
            </a:p>
          </p:txBody>
        </p:sp>
        <p:pic>
          <p:nvPicPr>
            <p:cNvPr id="8" name="Picture 2" descr="Exclamation mark - Free signs icons">
              <a:extLst>
                <a:ext uri="{FF2B5EF4-FFF2-40B4-BE49-F238E27FC236}">
                  <a16:creationId xmlns:a16="http://schemas.microsoft.com/office/drawing/2014/main" id="{F6C080A4-5757-6DB1-8138-2B6174DF51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721" y="4178047"/>
              <a:ext cx="512917" cy="512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FEC2243-B100-7900-DABF-16A963923958}"/>
                </a:ext>
              </a:extLst>
            </p:cNvPr>
            <p:cNvSpPr/>
            <p:nvPr/>
          </p:nvSpPr>
          <p:spPr>
            <a:xfrm>
              <a:off x="1681314" y="4981267"/>
              <a:ext cx="7418437" cy="715297"/>
            </a:xfrm>
            <a:prstGeom prst="round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a:solidFill>
                    <a:schemeClr val="tx2"/>
                  </a:solidFill>
                  <a:ea typeface="+mn-lt"/>
                  <a:cs typeface="+mn-lt"/>
                </a:rPr>
                <a:t>              Security / data leakage risks</a:t>
              </a:r>
              <a:endParaRPr lang="en-US" err="1"/>
            </a:p>
          </p:txBody>
        </p:sp>
        <p:pic>
          <p:nvPicPr>
            <p:cNvPr id="10" name="Picture 2" descr="Exclamation mark - Free signs icons">
              <a:extLst>
                <a:ext uri="{FF2B5EF4-FFF2-40B4-BE49-F238E27FC236}">
                  <a16:creationId xmlns:a16="http://schemas.microsoft.com/office/drawing/2014/main" id="{4E970A64-6A6E-4B75-2F9F-E4EA78D395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720" y="5085072"/>
              <a:ext cx="512917" cy="5129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A2AEF3F-0F82-1F70-0ADF-46820D1B5B55}"/>
                </a:ext>
              </a:extLst>
            </p:cNvPr>
            <p:cNvSpPr/>
            <p:nvPr/>
          </p:nvSpPr>
          <p:spPr>
            <a:xfrm>
              <a:off x="1681314" y="5888004"/>
              <a:ext cx="7418437" cy="715297"/>
            </a:xfrm>
            <a:prstGeom prst="round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a:solidFill>
                    <a:schemeClr val="tx2"/>
                  </a:solidFill>
                  <a:ea typeface="+mn-lt"/>
                  <a:cs typeface="+mn-lt"/>
                </a:rPr>
                <a:t>              Intellectual property risks</a:t>
              </a:r>
              <a:endParaRPr lang="en-US" err="1"/>
            </a:p>
          </p:txBody>
        </p:sp>
        <p:pic>
          <p:nvPicPr>
            <p:cNvPr id="12" name="Picture 2" descr="Exclamation mark - Free signs icons">
              <a:extLst>
                <a:ext uri="{FF2B5EF4-FFF2-40B4-BE49-F238E27FC236}">
                  <a16:creationId xmlns:a16="http://schemas.microsoft.com/office/drawing/2014/main" id="{FDB9B21E-B0F2-8D65-2F4E-B33EEF7148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720" y="5985424"/>
              <a:ext cx="512917" cy="51291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62356FF-EAFF-C696-592F-C1799F1DB87E}"/>
                </a:ext>
              </a:extLst>
            </p:cNvPr>
            <p:cNvSpPr/>
            <p:nvPr/>
          </p:nvSpPr>
          <p:spPr>
            <a:xfrm>
              <a:off x="1655772" y="6807512"/>
              <a:ext cx="7418437" cy="715297"/>
            </a:xfrm>
            <a:prstGeom prst="round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a:solidFill>
                    <a:schemeClr val="tx2"/>
                  </a:solidFill>
                  <a:ea typeface="+mn-lt"/>
                  <a:cs typeface="+mn-lt"/>
                </a:rPr>
                <a:t>              Regulatory compliance challenges</a:t>
              </a:r>
              <a:endParaRPr lang="en-US" err="1"/>
            </a:p>
          </p:txBody>
        </p:sp>
        <p:pic>
          <p:nvPicPr>
            <p:cNvPr id="14" name="Picture 2" descr="Exclamation mark - Free signs icons">
              <a:extLst>
                <a:ext uri="{FF2B5EF4-FFF2-40B4-BE49-F238E27FC236}">
                  <a16:creationId xmlns:a16="http://schemas.microsoft.com/office/drawing/2014/main" id="{ACA6ADAF-3FFC-8D0A-C207-CAA17A783F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178" y="6904932"/>
              <a:ext cx="512917" cy="51291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ight Brace 14">
            <a:extLst>
              <a:ext uri="{FF2B5EF4-FFF2-40B4-BE49-F238E27FC236}">
                <a16:creationId xmlns:a16="http://schemas.microsoft.com/office/drawing/2014/main" id="{3C9C1B54-DC0D-C175-690E-2F96CA84FAA0}"/>
              </a:ext>
            </a:extLst>
          </p:cNvPr>
          <p:cNvSpPr/>
          <p:nvPr/>
        </p:nvSpPr>
        <p:spPr>
          <a:xfrm>
            <a:off x="8842784" y="2866439"/>
            <a:ext cx="1694347" cy="5237366"/>
          </a:xfrm>
          <a:prstGeom prst="rightBrac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Oval 1">
            <a:extLst>
              <a:ext uri="{FF2B5EF4-FFF2-40B4-BE49-F238E27FC236}">
                <a16:creationId xmlns:a16="http://schemas.microsoft.com/office/drawing/2014/main" id="{BB8CF692-1A96-AB44-B02E-75023888CC7D}"/>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30379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p:txBody>
          <a:bodyPr lIns="91440" tIns="45720" rIns="91440" bIns="45720" anchor="ctr"/>
          <a:lstStyle/>
          <a:p>
            <a:r>
              <a:rPr lang="en-GB" sz="2800" b="0" i="0">
                <a:solidFill>
                  <a:srgbClr val="FE615C"/>
                </a:solidFill>
                <a:effectLst/>
                <a:latin typeface="+mn-lt"/>
              </a:rPr>
              <a:t> Finetune Open-Source AI models </a:t>
            </a:r>
            <a:r>
              <a:rPr lang="en-GB" sz="2800" b="0" i="0">
                <a:solidFill>
                  <a:schemeClr val="tx1"/>
                </a:solidFill>
                <a:effectLst/>
                <a:latin typeface="+mn-lt"/>
              </a:rPr>
              <a:t>with your own data</a:t>
            </a:r>
            <a:endParaRPr lang="en-US" sz="2800">
              <a:solidFill>
                <a:schemeClr val="tx1"/>
              </a:solidFill>
              <a:latin typeface="+mn-lt"/>
            </a:endParaRPr>
          </a:p>
        </p:txBody>
      </p:sp>
      <p:sp>
        <p:nvSpPr>
          <p:cNvPr id="9" name="TextBox 8">
            <a:extLst>
              <a:ext uri="{FF2B5EF4-FFF2-40B4-BE49-F238E27FC236}">
                <a16:creationId xmlns:a16="http://schemas.microsoft.com/office/drawing/2014/main" id="{52645616-3412-FFAA-6CE8-AFBD26A852AA}"/>
              </a:ext>
            </a:extLst>
          </p:cNvPr>
          <p:cNvSpPr txBox="1"/>
          <p:nvPr/>
        </p:nvSpPr>
        <p:spPr>
          <a:xfrm>
            <a:off x="11910232" y="8789458"/>
            <a:ext cx="274320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DF179E5-2565-C0FF-B95F-FF207A81DB5F}"/>
              </a:ext>
            </a:extLst>
          </p:cNvPr>
          <p:cNvSpPr txBox="1"/>
          <p:nvPr/>
        </p:nvSpPr>
        <p:spPr>
          <a:xfrm>
            <a:off x="5405516" y="7705580"/>
            <a:ext cx="3488311" cy="707886"/>
          </a:xfrm>
          <a:prstGeom prst="rect">
            <a:avLst/>
          </a:prstGeom>
          <a:noFill/>
        </p:spPr>
        <p:txBody>
          <a:bodyPr wrap="square" rtlCol="0">
            <a:spAutoFit/>
          </a:bodyPr>
          <a:lstStyle/>
          <a:p>
            <a:pPr algn="ctr"/>
            <a:r>
              <a:rPr lang="en-US" sz="2000">
                <a:solidFill>
                  <a:schemeClr val="tx2"/>
                </a:solidFill>
              </a:rPr>
              <a:t>Choose a pre-trained model</a:t>
            </a:r>
          </a:p>
        </p:txBody>
      </p:sp>
      <p:sp>
        <p:nvSpPr>
          <p:cNvPr id="10" name="TextBox 9">
            <a:extLst>
              <a:ext uri="{FF2B5EF4-FFF2-40B4-BE49-F238E27FC236}">
                <a16:creationId xmlns:a16="http://schemas.microsoft.com/office/drawing/2014/main" id="{7C4DAA1B-B7EC-A341-1DC8-AC82B70E516E}"/>
              </a:ext>
            </a:extLst>
          </p:cNvPr>
          <p:cNvSpPr txBox="1"/>
          <p:nvPr/>
        </p:nvSpPr>
        <p:spPr>
          <a:xfrm>
            <a:off x="9643410" y="7747005"/>
            <a:ext cx="3488311" cy="400110"/>
          </a:xfrm>
          <a:prstGeom prst="rect">
            <a:avLst/>
          </a:prstGeom>
          <a:noFill/>
        </p:spPr>
        <p:txBody>
          <a:bodyPr wrap="square" rtlCol="0">
            <a:spAutoFit/>
          </a:bodyPr>
          <a:lstStyle/>
          <a:p>
            <a:pPr algn="ctr"/>
            <a:r>
              <a:rPr lang="en-US" sz="2000">
                <a:solidFill>
                  <a:schemeClr val="tx2"/>
                </a:solidFill>
              </a:rPr>
              <a:t>Fine-tune &amp; evaluate</a:t>
            </a:r>
          </a:p>
        </p:txBody>
      </p:sp>
      <p:sp>
        <p:nvSpPr>
          <p:cNvPr id="12" name="TextBox 11">
            <a:extLst>
              <a:ext uri="{FF2B5EF4-FFF2-40B4-BE49-F238E27FC236}">
                <a16:creationId xmlns:a16="http://schemas.microsoft.com/office/drawing/2014/main" id="{0F063900-7294-516E-6FE6-803EAEBA48D8}"/>
              </a:ext>
            </a:extLst>
          </p:cNvPr>
          <p:cNvSpPr txBox="1"/>
          <p:nvPr/>
        </p:nvSpPr>
        <p:spPr>
          <a:xfrm>
            <a:off x="14580634" y="7747005"/>
            <a:ext cx="2135124" cy="400110"/>
          </a:xfrm>
          <a:prstGeom prst="rect">
            <a:avLst/>
          </a:prstGeom>
          <a:noFill/>
        </p:spPr>
        <p:txBody>
          <a:bodyPr wrap="square" rtlCol="0">
            <a:spAutoFit/>
          </a:bodyPr>
          <a:lstStyle/>
          <a:p>
            <a:pPr algn="ctr"/>
            <a:r>
              <a:rPr lang="en-US" sz="2000">
                <a:solidFill>
                  <a:schemeClr val="tx2"/>
                </a:solidFill>
              </a:rPr>
              <a:t>Deploy</a:t>
            </a:r>
          </a:p>
        </p:txBody>
      </p:sp>
      <p:grpSp>
        <p:nvGrpSpPr>
          <p:cNvPr id="15" name="Group 14">
            <a:extLst>
              <a:ext uri="{FF2B5EF4-FFF2-40B4-BE49-F238E27FC236}">
                <a16:creationId xmlns:a16="http://schemas.microsoft.com/office/drawing/2014/main" id="{A65141BF-10E7-1A67-19C8-9DE4AD808468}"/>
              </a:ext>
            </a:extLst>
          </p:cNvPr>
          <p:cNvGrpSpPr/>
          <p:nvPr/>
        </p:nvGrpSpPr>
        <p:grpSpPr>
          <a:xfrm>
            <a:off x="13484841" y="7813710"/>
            <a:ext cx="133350" cy="266700"/>
            <a:chOff x="10216363" y="4642981"/>
            <a:chExt cx="133350" cy="266700"/>
          </a:xfrm>
        </p:grpSpPr>
        <p:cxnSp>
          <p:nvCxnSpPr>
            <p:cNvPr id="16" name="Straight Connector 15">
              <a:extLst>
                <a:ext uri="{FF2B5EF4-FFF2-40B4-BE49-F238E27FC236}">
                  <a16:creationId xmlns:a16="http://schemas.microsoft.com/office/drawing/2014/main" id="{1E9F2752-4182-CC15-BBED-81FB566F6DDC}"/>
                </a:ext>
              </a:extLst>
            </p:cNvPr>
            <p:cNvCxnSpPr/>
            <p:nvPr/>
          </p:nvCxnSpPr>
          <p:spPr>
            <a:xfrm>
              <a:off x="10216363" y="464298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375478-A1F8-9BFC-788B-901F9F570BC2}"/>
                </a:ext>
              </a:extLst>
            </p:cNvPr>
            <p:cNvCxnSpPr/>
            <p:nvPr/>
          </p:nvCxnSpPr>
          <p:spPr>
            <a:xfrm rot="5400000">
              <a:off x="10216363" y="477633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35B36674-E7BC-46A5-2730-E09A246D15CE}"/>
              </a:ext>
            </a:extLst>
          </p:cNvPr>
          <p:cNvSpPr txBox="1"/>
          <p:nvPr/>
        </p:nvSpPr>
        <p:spPr>
          <a:xfrm>
            <a:off x="1517859" y="7750327"/>
            <a:ext cx="3488311" cy="400110"/>
          </a:xfrm>
          <a:prstGeom prst="rect">
            <a:avLst/>
          </a:prstGeom>
          <a:noFill/>
        </p:spPr>
        <p:txBody>
          <a:bodyPr wrap="square" rtlCol="0">
            <a:spAutoFit/>
          </a:bodyPr>
          <a:lstStyle/>
          <a:p>
            <a:pPr algn="ctr"/>
            <a:r>
              <a:rPr lang="en-US" sz="2000">
                <a:solidFill>
                  <a:schemeClr val="tx2"/>
                </a:solidFill>
              </a:rPr>
              <a:t>Setup the environment</a:t>
            </a:r>
          </a:p>
        </p:txBody>
      </p:sp>
      <p:grpSp>
        <p:nvGrpSpPr>
          <p:cNvPr id="33" name="Group 32">
            <a:extLst>
              <a:ext uri="{FF2B5EF4-FFF2-40B4-BE49-F238E27FC236}">
                <a16:creationId xmlns:a16="http://schemas.microsoft.com/office/drawing/2014/main" id="{9DAF7241-AA9D-4012-0344-2E7A676C0342}"/>
              </a:ext>
            </a:extLst>
          </p:cNvPr>
          <p:cNvGrpSpPr/>
          <p:nvPr/>
        </p:nvGrpSpPr>
        <p:grpSpPr>
          <a:xfrm>
            <a:off x="5228430" y="7817032"/>
            <a:ext cx="133350" cy="266700"/>
            <a:chOff x="6249197" y="4642981"/>
            <a:chExt cx="133350" cy="266700"/>
          </a:xfrm>
        </p:grpSpPr>
        <p:cxnSp>
          <p:nvCxnSpPr>
            <p:cNvPr id="34" name="Straight Connector 33">
              <a:extLst>
                <a:ext uri="{FF2B5EF4-FFF2-40B4-BE49-F238E27FC236}">
                  <a16:creationId xmlns:a16="http://schemas.microsoft.com/office/drawing/2014/main" id="{522DE4C1-2E20-129C-2D2A-7CDF1FAAB2CC}"/>
                </a:ext>
              </a:extLst>
            </p:cNvPr>
            <p:cNvCxnSpPr/>
            <p:nvPr/>
          </p:nvCxnSpPr>
          <p:spPr>
            <a:xfrm>
              <a:off x="6249197" y="464298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84DEDD6-2451-3672-5310-A2509EC4D51C}"/>
                </a:ext>
              </a:extLst>
            </p:cNvPr>
            <p:cNvCxnSpPr/>
            <p:nvPr/>
          </p:nvCxnSpPr>
          <p:spPr>
            <a:xfrm rot="5400000">
              <a:off x="6249197" y="477633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A7551CC3-A0CE-1165-6940-3E6F09AC5539}"/>
              </a:ext>
            </a:extLst>
          </p:cNvPr>
          <p:cNvSpPr txBox="1"/>
          <p:nvPr/>
        </p:nvSpPr>
        <p:spPr>
          <a:xfrm>
            <a:off x="5494359" y="2267695"/>
            <a:ext cx="7432629" cy="2554545"/>
          </a:xfrm>
          <a:prstGeom prst="rect">
            <a:avLst/>
          </a:prstGeom>
          <a:noFill/>
        </p:spPr>
        <p:txBody>
          <a:bodyPr wrap="square" rtlCol="0">
            <a:spAutoFit/>
          </a:bodyPr>
          <a:lstStyle/>
          <a:p>
            <a:pPr algn="ctr"/>
            <a:r>
              <a:rPr lang="en-US" sz="3200" i="1">
                <a:solidFill>
                  <a:schemeClr val="tx2"/>
                </a:solidFill>
              </a:rPr>
              <a:t>Access to AI technology will be far more democratized. Powerful models can be run on a laptop; anyone who wants to can now fine-tune their own AI.</a:t>
            </a:r>
            <a:endParaRPr lang="uk-UA" sz="3200" i="1">
              <a:solidFill>
                <a:schemeClr val="tx2"/>
              </a:solidFill>
            </a:endParaRPr>
          </a:p>
        </p:txBody>
      </p:sp>
      <p:sp>
        <p:nvSpPr>
          <p:cNvPr id="37" name="Freeform 8">
            <a:extLst>
              <a:ext uri="{FF2B5EF4-FFF2-40B4-BE49-F238E27FC236}">
                <a16:creationId xmlns:a16="http://schemas.microsoft.com/office/drawing/2014/main" id="{69AC6028-268E-602E-D80E-17F8E07ED9C0}"/>
              </a:ext>
            </a:extLst>
          </p:cNvPr>
          <p:cNvSpPr>
            <a:spLocks noChangeAspect="1" noEditPoints="1"/>
          </p:cNvSpPr>
          <p:nvPr/>
        </p:nvSpPr>
        <p:spPr bwMode="auto">
          <a:xfrm>
            <a:off x="8981705" y="1879193"/>
            <a:ext cx="324588" cy="303342"/>
          </a:xfrm>
          <a:custGeom>
            <a:avLst/>
            <a:gdLst>
              <a:gd name="T0" fmla="*/ 79 w 185"/>
              <a:gd name="T1" fmla="*/ 8 h 172"/>
              <a:gd name="T2" fmla="*/ 79 w 185"/>
              <a:gd name="T3" fmla="*/ 38 h 172"/>
              <a:gd name="T4" fmla="*/ 72 w 185"/>
              <a:gd name="T5" fmla="*/ 46 h 172"/>
              <a:gd name="T6" fmla="*/ 48 w 185"/>
              <a:gd name="T7" fmla="*/ 91 h 172"/>
              <a:gd name="T8" fmla="*/ 72 w 185"/>
              <a:gd name="T9" fmla="*/ 91 h 172"/>
              <a:gd name="T10" fmla="*/ 79 w 185"/>
              <a:gd name="T11" fmla="*/ 99 h 172"/>
              <a:gd name="T12" fmla="*/ 79 w 185"/>
              <a:gd name="T13" fmla="*/ 164 h 172"/>
              <a:gd name="T14" fmla="*/ 72 w 185"/>
              <a:gd name="T15" fmla="*/ 172 h 172"/>
              <a:gd name="T16" fmla="*/ 8 w 185"/>
              <a:gd name="T17" fmla="*/ 172 h 172"/>
              <a:gd name="T18" fmla="*/ 0 w 185"/>
              <a:gd name="T19" fmla="*/ 164 h 172"/>
              <a:gd name="T20" fmla="*/ 0 w 185"/>
              <a:gd name="T21" fmla="*/ 99 h 172"/>
              <a:gd name="T22" fmla="*/ 4 w 185"/>
              <a:gd name="T23" fmla="*/ 59 h 172"/>
              <a:gd name="T24" fmla="*/ 18 w 185"/>
              <a:gd name="T25" fmla="*/ 28 h 172"/>
              <a:gd name="T26" fmla="*/ 41 w 185"/>
              <a:gd name="T27" fmla="*/ 7 h 172"/>
              <a:gd name="T28" fmla="*/ 72 w 185"/>
              <a:gd name="T29" fmla="*/ 0 h 172"/>
              <a:gd name="T30" fmla="*/ 79 w 185"/>
              <a:gd name="T31" fmla="*/ 8 h 172"/>
              <a:gd name="T32" fmla="*/ 177 w 185"/>
              <a:gd name="T33" fmla="*/ 46 h 172"/>
              <a:gd name="T34" fmla="*/ 185 w 185"/>
              <a:gd name="T35" fmla="*/ 38 h 172"/>
              <a:gd name="T36" fmla="*/ 185 w 185"/>
              <a:gd name="T37" fmla="*/ 8 h 172"/>
              <a:gd name="T38" fmla="*/ 177 w 185"/>
              <a:gd name="T39" fmla="*/ 0 h 172"/>
              <a:gd name="T40" fmla="*/ 146 w 185"/>
              <a:gd name="T41" fmla="*/ 7 h 172"/>
              <a:gd name="T42" fmla="*/ 123 w 185"/>
              <a:gd name="T43" fmla="*/ 28 h 172"/>
              <a:gd name="T44" fmla="*/ 109 w 185"/>
              <a:gd name="T45" fmla="*/ 59 h 172"/>
              <a:gd name="T46" fmla="*/ 105 w 185"/>
              <a:gd name="T47" fmla="*/ 99 h 172"/>
              <a:gd name="T48" fmla="*/ 105 w 185"/>
              <a:gd name="T49" fmla="*/ 164 h 172"/>
              <a:gd name="T50" fmla="*/ 113 w 185"/>
              <a:gd name="T51" fmla="*/ 172 h 172"/>
              <a:gd name="T52" fmla="*/ 177 w 185"/>
              <a:gd name="T53" fmla="*/ 172 h 172"/>
              <a:gd name="T54" fmla="*/ 185 w 185"/>
              <a:gd name="T55" fmla="*/ 164 h 172"/>
              <a:gd name="T56" fmla="*/ 185 w 185"/>
              <a:gd name="T57" fmla="*/ 99 h 172"/>
              <a:gd name="T58" fmla="*/ 177 w 185"/>
              <a:gd name="T59" fmla="*/ 91 h 172"/>
              <a:gd name="T60" fmla="*/ 153 w 185"/>
              <a:gd name="T61" fmla="*/ 91 h 172"/>
              <a:gd name="T62" fmla="*/ 177 w 185"/>
              <a:gd name="T63" fmla="*/ 46 h 172"/>
              <a:gd name="T64" fmla="*/ 177 w 185"/>
              <a:gd name="T65" fmla="*/ 46 h 172"/>
              <a:gd name="T66" fmla="*/ 177 w 185"/>
              <a:gd name="T67" fmla="*/ 4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 h="172">
                <a:moveTo>
                  <a:pt x="79" y="8"/>
                </a:moveTo>
                <a:cubicBezTo>
                  <a:pt x="79" y="38"/>
                  <a:pt x="79" y="38"/>
                  <a:pt x="79" y="38"/>
                </a:cubicBezTo>
                <a:cubicBezTo>
                  <a:pt x="79" y="43"/>
                  <a:pt x="76" y="46"/>
                  <a:pt x="72" y="46"/>
                </a:cubicBezTo>
                <a:cubicBezTo>
                  <a:pt x="57" y="46"/>
                  <a:pt x="49" y="61"/>
                  <a:pt x="48" y="91"/>
                </a:cubicBezTo>
                <a:cubicBezTo>
                  <a:pt x="72" y="91"/>
                  <a:pt x="72" y="91"/>
                  <a:pt x="72" y="91"/>
                </a:cubicBezTo>
                <a:cubicBezTo>
                  <a:pt x="76" y="91"/>
                  <a:pt x="79" y="95"/>
                  <a:pt x="79" y="99"/>
                </a:cubicBezTo>
                <a:cubicBezTo>
                  <a:pt x="79" y="164"/>
                  <a:pt x="79" y="164"/>
                  <a:pt x="79" y="164"/>
                </a:cubicBezTo>
                <a:cubicBezTo>
                  <a:pt x="79" y="168"/>
                  <a:pt x="76" y="172"/>
                  <a:pt x="72" y="172"/>
                </a:cubicBezTo>
                <a:cubicBezTo>
                  <a:pt x="8" y="172"/>
                  <a:pt x="8" y="172"/>
                  <a:pt x="8" y="172"/>
                </a:cubicBezTo>
                <a:cubicBezTo>
                  <a:pt x="3" y="172"/>
                  <a:pt x="0" y="168"/>
                  <a:pt x="0" y="164"/>
                </a:cubicBezTo>
                <a:cubicBezTo>
                  <a:pt x="0" y="99"/>
                  <a:pt x="0" y="99"/>
                  <a:pt x="0" y="99"/>
                </a:cubicBezTo>
                <a:cubicBezTo>
                  <a:pt x="0" y="84"/>
                  <a:pt x="1" y="71"/>
                  <a:pt x="4" y="59"/>
                </a:cubicBezTo>
                <a:cubicBezTo>
                  <a:pt x="7" y="47"/>
                  <a:pt x="12" y="37"/>
                  <a:pt x="18" y="28"/>
                </a:cubicBezTo>
                <a:cubicBezTo>
                  <a:pt x="24" y="19"/>
                  <a:pt x="32" y="12"/>
                  <a:pt x="41" y="7"/>
                </a:cubicBezTo>
                <a:cubicBezTo>
                  <a:pt x="50" y="2"/>
                  <a:pt x="60" y="0"/>
                  <a:pt x="72" y="0"/>
                </a:cubicBezTo>
                <a:cubicBezTo>
                  <a:pt x="76" y="0"/>
                  <a:pt x="79" y="3"/>
                  <a:pt x="79" y="8"/>
                </a:cubicBezTo>
                <a:close/>
                <a:moveTo>
                  <a:pt x="177" y="46"/>
                </a:moveTo>
                <a:cubicBezTo>
                  <a:pt x="181" y="46"/>
                  <a:pt x="185" y="43"/>
                  <a:pt x="185" y="38"/>
                </a:cubicBezTo>
                <a:cubicBezTo>
                  <a:pt x="185" y="8"/>
                  <a:pt x="185" y="8"/>
                  <a:pt x="185" y="8"/>
                </a:cubicBezTo>
                <a:cubicBezTo>
                  <a:pt x="185" y="3"/>
                  <a:pt x="181" y="0"/>
                  <a:pt x="177" y="0"/>
                </a:cubicBezTo>
                <a:cubicBezTo>
                  <a:pt x="165" y="0"/>
                  <a:pt x="155" y="2"/>
                  <a:pt x="146" y="7"/>
                </a:cubicBezTo>
                <a:cubicBezTo>
                  <a:pt x="137" y="12"/>
                  <a:pt x="129" y="19"/>
                  <a:pt x="123" y="28"/>
                </a:cubicBezTo>
                <a:cubicBezTo>
                  <a:pt x="117" y="37"/>
                  <a:pt x="112" y="47"/>
                  <a:pt x="109" y="59"/>
                </a:cubicBezTo>
                <a:cubicBezTo>
                  <a:pt x="107" y="71"/>
                  <a:pt x="105" y="84"/>
                  <a:pt x="105" y="99"/>
                </a:cubicBezTo>
                <a:cubicBezTo>
                  <a:pt x="105" y="164"/>
                  <a:pt x="105" y="164"/>
                  <a:pt x="105" y="164"/>
                </a:cubicBezTo>
                <a:cubicBezTo>
                  <a:pt x="105" y="168"/>
                  <a:pt x="108" y="172"/>
                  <a:pt x="113" y="172"/>
                </a:cubicBezTo>
                <a:cubicBezTo>
                  <a:pt x="177" y="172"/>
                  <a:pt x="177" y="172"/>
                  <a:pt x="177" y="172"/>
                </a:cubicBezTo>
                <a:cubicBezTo>
                  <a:pt x="181" y="172"/>
                  <a:pt x="185" y="168"/>
                  <a:pt x="185" y="164"/>
                </a:cubicBezTo>
                <a:cubicBezTo>
                  <a:pt x="185" y="99"/>
                  <a:pt x="185" y="99"/>
                  <a:pt x="185" y="99"/>
                </a:cubicBezTo>
                <a:cubicBezTo>
                  <a:pt x="185" y="95"/>
                  <a:pt x="181" y="91"/>
                  <a:pt x="177" y="91"/>
                </a:cubicBezTo>
                <a:cubicBezTo>
                  <a:pt x="153" y="91"/>
                  <a:pt x="153" y="91"/>
                  <a:pt x="153" y="91"/>
                </a:cubicBezTo>
                <a:cubicBezTo>
                  <a:pt x="154" y="61"/>
                  <a:pt x="162" y="46"/>
                  <a:pt x="177" y="46"/>
                </a:cubicBezTo>
                <a:close/>
                <a:moveTo>
                  <a:pt x="177" y="46"/>
                </a:moveTo>
                <a:cubicBezTo>
                  <a:pt x="177" y="46"/>
                  <a:pt x="177" y="46"/>
                  <a:pt x="177" y="46"/>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lt1"/>
              </a:solidFill>
            </a:endParaRPr>
          </a:p>
        </p:txBody>
      </p:sp>
      <p:pic>
        <p:nvPicPr>
          <p:cNvPr id="3076" name="Picture 4" descr="The Economist Logo - Free download logo in SVG or PNG format">
            <a:extLst>
              <a:ext uri="{FF2B5EF4-FFF2-40B4-BE49-F238E27FC236}">
                <a16:creationId xmlns:a16="http://schemas.microsoft.com/office/drawing/2014/main" id="{E72FEFA8-2CBE-EC15-CD11-837405311A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01880" y="4332369"/>
            <a:ext cx="1615829" cy="1077219"/>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51">
            <a:extLst>
              <a:ext uri="{FF2B5EF4-FFF2-40B4-BE49-F238E27FC236}">
                <a16:creationId xmlns:a16="http://schemas.microsoft.com/office/drawing/2014/main" id="{54B913EC-B8BD-0842-5C02-DA5DC032C29A}"/>
              </a:ext>
            </a:extLst>
          </p:cNvPr>
          <p:cNvSpPr/>
          <p:nvPr/>
        </p:nvSpPr>
        <p:spPr>
          <a:xfrm>
            <a:off x="9728701" y="7035511"/>
            <a:ext cx="3488311" cy="1980972"/>
          </a:xfrm>
          <a:prstGeom prst="roundRect">
            <a:avLst>
              <a:gd name="adj" fmla="val 4842"/>
            </a:avLst>
          </a:prstGeom>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39" name="Rectangle: Rounded Corners 51">
            <a:extLst>
              <a:ext uri="{FF2B5EF4-FFF2-40B4-BE49-F238E27FC236}">
                <a16:creationId xmlns:a16="http://schemas.microsoft.com/office/drawing/2014/main" id="{31BC00C0-3A18-87B9-D3E3-23198B36C82B}"/>
              </a:ext>
            </a:extLst>
          </p:cNvPr>
          <p:cNvSpPr/>
          <p:nvPr/>
        </p:nvSpPr>
        <p:spPr>
          <a:xfrm>
            <a:off x="5623280" y="7045720"/>
            <a:ext cx="3488311" cy="1980972"/>
          </a:xfrm>
          <a:prstGeom prst="roundRect">
            <a:avLst>
              <a:gd name="adj" fmla="val 4842"/>
            </a:avLst>
          </a:prstGeom>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40" name="Rectangle: Rounded Corners 51">
            <a:extLst>
              <a:ext uri="{FF2B5EF4-FFF2-40B4-BE49-F238E27FC236}">
                <a16:creationId xmlns:a16="http://schemas.microsoft.com/office/drawing/2014/main" id="{99C0E187-6909-F295-5725-63EBB7024C1A}"/>
              </a:ext>
            </a:extLst>
          </p:cNvPr>
          <p:cNvSpPr/>
          <p:nvPr/>
        </p:nvSpPr>
        <p:spPr>
          <a:xfrm>
            <a:off x="1447940" y="7035511"/>
            <a:ext cx="3488311" cy="1980972"/>
          </a:xfrm>
          <a:prstGeom prst="roundRect">
            <a:avLst>
              <a:gd name="adj" fmla="val 4842"/>
            </a:avLst>
          </a:prstGeom>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
        <p:nvSpPr>
          <p:cNvPr id="41" name="Rectangle: Rounded Corners 51">
            <a:extLst>
              <a:ext uri="{FF2B5EF4-FFF2-40B4-BE49-F238E27FC236}">
                <a16:creationId xmlns:a16="http://schemas.microsoft.com/office/drawing/2014/main" id="{06EFE7AF-EDFE-B4B1-71E9-CCB43739B055}"/>
              </a:ext>
            </a:extLst>
          </p:cNvPr>
          <p:cNvSpPr/>
          <p:nvPr/>
        </p:nvSpPr>
        <p:spPr>
          <a:xfrm>
            <a:off x="13904041" y="7023249"/>
            <a:ext cx="3488311" cy="1980972"/>
          </a:xfrm>
          <a:prstGeom prst="roundRect">
            <a:avLst>
              <a:gd name="adj" fmla="val 4842"/>
            </a:avLst>
          </a:prstGeom>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grpSp>
        <p:nvGrpSpPr>
          <p:cNvPr id="2" name="Group 1">
            <a:extLst>
              <a:ext uri="{FF2B5EF4-FFF2-40B4-BE49-F238E27FC236}">
                <a16:creationId xmlns:a16="http://schemas.microsoft.com/office/drawing/2014/main" id="{BC2A2043-F89B-3AF3-AE53-E216F11DB2D2}"/>
              </a:ext>
            </a:extLst>
          </p:cNvPr>
          <p:cNvGrpSpPr/>
          <p:nvPr/>
        </p:nvGrpSpPr>
        <p:grpSpPr>
          <a:xfrm>
            <a:off x="9372443" y="7813710"/>
            <a:ext cx="133350" cy="266700"/>
            <a:chOff x="6249197" y="4642981"/>
            <a:chExt cx="133350" cy="266700"/>
          </a:xfrm>
        </p:grpSpPr>
        <p:cxnSp>
          <p:nvCxnSpPr>
            <p:cNvPr id="4" name="Straight Connector 3">
              <a:extLst>
                <a:ext uri="{FF2B5EF4-FFF2-40B4-BE49-F238E27FC236}">
                  <a16:creationId xmlns:a16="http://schemas.microsoft.com/office/drawing/2014/main" id="{2C301656-D4D7-2C4E-0E1E-E96EBAA293B9}"/>
                </a:ext>
              </a:extLst>
            </p:cNvPr>
            <p:cNvCxnSpPr/>
            <p:nvPr/>
          </p:nvCxnSpPr>
          <p:spPr>
            <a:xfrm>
              <a:off x="6249197" y="464298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0E35BF-97B5-4849-9C25-FF7695268832}"/>
                </a:ext>
              </a:extLst>
            </p:cNvPr>
            <p:cNvCxnSpPr/>
            <p:nvPr/>
          </p:nvCxnSpPr>
          <p:spPr>
            <a:xfrm rot="5400000">
              <a:off x="6249197" y="4776331"/>
              <a:ext cx="133350" cy="13335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47E92861-5439-62D7-3CEA-93AE5F6973E2}"/>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138977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31" grpId="0"/>
      <p:bldP spid="36" grpId="0"/>
      <p:bldP spid="37" grpId="0" animBg="1"/>
      <p:bldP spid="38" grpId="0" animBg="1"/>
      <p:bldP spid="39" grpId="0" animBg="1"/>
      <p:bldP spid="40" grpId="0" animBg="1"/>
      <p:bldP spid="4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a:extLst>
              <a:ext uri="{FF2B5EF4-FFF2-40B4-BE49-F238E27FC236}">
                <a16:creationId xmlns:a16="http://schemas.microsoft.com/office/drawing/2014/main" id="{8A303D8C-0020-243F-4A66-C0CAD5BE5EF5}"/>
              </a:ext>
            </a:extLst>
          </p:cNvPr>
          <p:cNvPicPr>
            <a:picLocks noChangeAspect="1"/>
          </p:cNvPicPr>
          <p:nvPr/>
        </p:nvPicPr>
        <p:blipFill rotWithShape="1">
          <a:blip r:embed="rId3">
            <a:extLst>
              <a:ext uri="{28A0092B-C50C-407E-A947-70E740481C1C}">
                <a14:useLocalDpi xmlns:a14="http://schemas.microsoft.com/office/drawing/2010/main" val="0"/>
              </a:ext>
            </a:extLst>
          </a:blip>
          <a:srcRect l="24212" r="24212"/>
          <a:stretch/>
        </p:blipFill>
        <p:spPr>
          <a:xfrm>
            <a:off x="301682" y="797127"/>
            <a:ext cx="6968069" cy="8238067"/>
          </a:xfrm>
          <a:prstGeom prst="rect">
            <a:avLst/>
          </a:prstGeom>
          <a:solidFill>
            <a:schemeClr val="tx1">
              <a:lumMod val="50000"/>
              <a:lumOff val="50000"/>
            </a:schemeClr>
          </a:solidFill>
        </p:spPr>
      </p:pic>
      <p:sp>
        <p:nvSpPr>
          <p:cNvPr id="16" name="Rectangle: Rounded Corners 3">
            <a:extLst>
              <a:ext uri="{FF2B5EF4-FFF2-40B4-BE49-F238E27FC236}">
                <a16:creationId xmlns:a16="http://schemas.microsoft.com/office/drawing/2014/main" id="{342AD052-9161-44EA-8AC4-9EF28C7C6114}"/>
              </a:ext>
            </a:extLst>
          </p:cNvPr>
          <p:cNvSpPr/>
          <p:nvPr/>
        </p:nvSpPr>
        <p:spPr>
          <a:xfrm>
            <a:off x="9144000" y="6039380"/>
            <a:ext cx="6324600" cy="1235154"/>
          </a:xfrm>
          <a:prstGeom prst="roundRect">
            <a:avLst>
              <a:gd name="adj" fmla="val 5909"/>
            </a:avLst>
          </a:prstGeom>
          <a:noFill/>
        </p:spPr>
        <p:txBody>
          <a:bodyPr wrap="square">
            <a:spAutoFit/>
          </a:bodyPr>
          <a:lstStyle/>
          <a:p>
            <a:r>
              <a:rPr lang="en-US" sz="7200">
                <a:solidFill>
                  <a:schemeClr val="accent1"/>
                </a:solidFill>
                <a:latin typeface="+mj-lt"/>
                <a:ea typeface="Roboto Black" panose="02000000000000000000" pitchFamily="2" charset="0"/>
              </a:rPr>
              <a:t>IoT</a:t>
            </a:r>
            <a:r>
              <a:rPr lang="en-US" sz="7200">
                <a:solidFill>
                  <a:schemeClr val="bg2"/>
                </a:solidFill>
                <a:latin typeface="+mj-lt"/>
                <a:ea typeface="Roboto Black" panose="02000000000000000000" pitchFamily="2" charset="0"/>
              </a:rPr>
              <a:t>?</a:t>
            </a:r>
            <a:endParaRPr lang="uk-UA" sz="7200">
              <a:solidFill>
                <a:schemeClr val="bg2"/>
              </a:solidFill>
              <a:latin typeface="+mj-lt"/>
              <a:ea typeface="Roboto Black" panose="02000000000000000000" pitchFamily="2" charset="0"/>
            </a:endParaRPr>
          </a:p>
        </p:txBody>
      </p:sp>
      <p:sp>
        <p:nvSpPr>
          <p:cNvPr id="17" name="Rectangle: Rounded Corners 4">
            <a:extLst>
              <a:ext uri="{FF2B5EF4-FFF2-40B4-BE49-F238E27FC236}">
                <a16:creationId xmlns:a16="http://schemas.microsoft.com/office/drawing/2014/main" id="{320246E6-7E6D-4E93-8DF7-D3B378F4BDE1}"/>
              </a:ext>
            </a:extLst>
          </p:cNvPr>
          <p:cNvSpPr/>
          <p:nvPr/>
        </p:nvSpPr>
        <p:spPr>
          <a:xfrm>
            <a:off x="9144000" y="4537532"/>
            <a:ext cx="6477000" cy="1235154"/>
          </a:xfrm>
          <a:prstGeom prst="roundRect">
            <a:avLst>
              <a:gd name="adj" fmla="val 5909"/>
            </a:avLst>
          </a:prstGeom>
          <a:solidFill>
            <a:schemeClr val="bg2"/>
          </a:solidFill>
        </p:spPr>
        <p:txBody>
          <a:bodyPr wrap="square">
            <a:spAutoFit/>
          </a:bodyPr>
          <a:lstStyle/>
          <a:p>
            <a:pPr algn="ctr"/>
            <a:r>
              <a:rPr lang="en-US" sz="7200">
                <a:solidFill>
                  <a:schemeClr val="bg1"/>
                </a:solidFill>
                <a:latin typeface="+mj-lt"/>
                <a:ea typeface="Roboto Black" panose="02000000000000000000" pitchFamily="2" charset="0"/>
              </a:rPr>
              <a:t>IS</a:t>
            </a:r>
            <a:endParaRPr lang="uk-UA" sz="7200">
              <a:solidFill>
                <a:schemeClr val="bg1"/>
              </a:solidFill>
              <a:latin typeface="+mj-lt"/>
              <a:ea typeface="Roboto Black" panose="02000000000000000000" pitchFamily="2" charset="0"/>
            </a:endParaRPr>
          </a:p>
        </p:txBody>
      </p:sp>
      <p:sp>
        <p:nvSpPr>
          <p:cNvPr id="18" name="Rectangle: Rounded Corners 2">
            <a:extLst>
              <a:ext uri="{FF2B5EF4-FFF2-40B4-BE49-F238E27FC236}">
                <a16:creationId xmlns:a16="http://schemas.microsoft.com/office/drawing/2014/main" id="{3850A63A-8A90-413A-A755-3AB3CE20A9F5}"/>
              </a:ext>
            </a:extLst>
          </p:cNvPr>
          <p:cNvSpPr/>
          <p:nvPr/>
        </p:nvSpPr>
        <p:spPr>
          <a:xfrm>
            <a:off x="9144000" y="3012466"/>
            <a:ext cx="7239000" cy="1246763"/>
          </a:xfrm>
          <a:prstGeom prst="roundRect">
            <a:avLst>
              <a:gd name="adj" fmla="val 7768"/>
            </a:avLst>
          </a:prstGeom>
          <a:solidFill>
            <a:schemeClr val="tx1"/>
          </a:solidFill>
        </p:spPr>
        <p:txBody>
          <a:bodyPr wrap="square">
            <a:spAutoFit/>
          </a:bodyPr>
          <a:lstStyle/>
          <a:p>
            <a:pPr algn="ctr"/>
            <a:r>
              <a:rPr lang="en-US" sz="7200">
                <a:solidFill>
                  <a:schemeClr val="bg1"/>
                </a:solidFill>
                <a:latin typeface="+mj-lt"/>
                <a:ea typeface="Roboto Black" panose="02000000000000000000" pitchFamily="2" charset="0"/>
              </a:rPr>
              <a:t>WHAT</a:t>
            </a:r>
            <a:endParaRPr lang="uk-UA" sz="7200">
              <a:solidFill>
                <a:schemeClr val="bg1"/>
              </a:solidFill>
              <a:latin typeface="+mj-lt"/>
              <a:ea typeface="Roboto Black" panose="02000000000000000000" pitchFamily="2" charset="0"/>
            </a:endParaRPr>
          </a:p>
        </p:txBody>
      </p:sp>
      <p:sp>
        <p:nvSpPr>
          <p:cNvPr id="9" name="Freeform: Shape 8">
            <a:extLst>
              <a:ext uri="{FF2B5EF4-FFF2-40B4-BE49-F238E27FC236}">
                <a16:creationId xmlns:a16="http://schemas.microsoft.com/office/drawing/2014/main" id="{A06B16A6-1A04-D4DF-FD6F-32288C667F0D}"/>
              </a:ext>
            </a:extLst>
          </p:cNvPr>
          <p:cNvSpPr/>
          <p:nvPr/>
        </p:nvSpPr>
        <p:spPr>
          <a:xfrm>
            <a:off x="0" y="0"/>
            <a:ext cx="7357533" cy="10287000"/>
          </a:xfrm>
          <a:custGeom>
            <a:avLst/>
            <a:gdLst>
              <a:gd name="connsiteX0" fmla="*/ 3516126 w 6929967"/>
              <a:gd name="connsiteY0" fmla="*/ 7287609 h 10004948"/>
              <a:gd name="connsiteX1" fmla="*/ 3028166 w 6929967"/>
              <a:gd name="connsiteY1" fmla="*/ 7489133 h 10004948"/>
              <a:gd name="connsiteX2" fmla="*/ 3027150 w 6929967"/>
              <a:gd name="connsiteY2" fmla="*/ 7490148 h 10004948"/>
              <a:gd name="connsiteX3" fmla="*/ 2879219 w 6929967"/>
              <a:gd name="connsiteY3" fmla="*/ 7710915 h 10004948"/>
              <a:gd name="connsiteX4" fmla="*/ 2825298 w 6929967"/>
              <a:gd name="connsiteY4" fmla="*/ 7980145 h 10004948"/>
              <a:gd name="connsiteX5" fmla="*/ 2879407 w 6929967"/>
              <a:gd name="connsiteY5" fmla="*/ 8248152 h 10004948"/>
              <a:gd name="connsiteX6" fmla="*/ 3247916 w 6929967"/>
              <a:gd name="connsiteY6" fmla="*/ 8614685 h 10004948"/>
              <a:gd name="connsiteX7" fmla="*/ 3517052 w 6929967"/>
              <a:gd name="connsiteY7" fmla="*/ 8668889 h 10004948"/>
              <a:gd name="connsiteX8" fmla="*/ 3785059 w 6929967"/>
              <a:gd name="connsiteY8" fmla="*/ 8614779 h 10004948"/>
              <a:gd name="connsiteX9" fmla="*/ 4151310 w 6929967"/>
              <a:gd name="connsiteY9" fmla="*/ 8248434 h 10004948"/>
              <a:gd name="connsiteX10" fmla="*/ 4205513 w 6929967"/>
              <a:gd name="connsiteY10" fmla="*/ 7980427 h 10004948"/>
              <a:gd name="connsiteX11" fmla="*/ 4151498 w 6929967"/>
              <a:gd name="connsiteY11" fmla="*/ 7711197 h 10004948"/>
              <a:gd name="connsiteX12" fmla="*/ 4003662 w 6929967"/>
              <a:gd name="connsiteY12" fmla="*/ 7490148 h 10004948"/>
              <a:gd name="connsiteX13" fmla="*/ 3516126 w 6929967"/>
              <a:gd name="connsiteY13" fmla="*/ 7287609 h 10004948"/>
              <a:gd name="connsiteX14" fmla="*/ 3464416 w 6929967"/>
              <a:gd name="connsiteY14" fmla="*/ 959612 h 10004948"/>
              <a:gd name="connsiteX15" fmla="*/ 3219290 w 6929967"/>
              <a:gd name="connsiteY15" fmla="*/ 975825 h 10004948"/>
              <a:gd name="connsiteX16" fmla="*/ 1098593 w 6929967"/>
              <a:gd name="connsiteY16" fmla="*/ 3351007 h 10004948"/>
              <a:gd name="connsiteX17" fmla="*/ 2227835 w 6929967"/>
              <a:gd name="connsiteY17" fmla="*/ 3351007 h 10004948"/>
              <a:gd name="connsiteX18" fmla="*/ 3497705 w 6929967"/>
              <a:gd name="connsiteY18" fmla="*/ 2081024 h 10004948"/>
              <a:gd name="connsiteX19" fmla="*/ 4767688 w 6929967"/>
              <a:gd name="connsiteY19" fmla="*/ 3350903 h 10004948"/>
              <a:gd name="connsiteX20" fmla="*/ 4172201 w 6929967"/>
              <a:gd name="connsiteY20" fmla="*/ 4426986 h 10004948"/>
              <a:gd name="connsiteX21" fmla="*/ 2932858 w 6929967"/>
              <a:gd name="connsiteY21" fmla="*/ 6621008 h 10004948"/>
              <a:gd name="connsiteX22" fmla="*/ 4062100 w 6929967"/>
              <a:gd name="connsiteY22" fmla="*/ 6621008 h 10004948"/>
              <a:gd name="connsiteX23" fmla="*/ 4773334 w 6929967"/>
              <a:gd name="connsiteY23" fmla="*/ 5382889 h 10004948"/>
              <a:gd name="connsiteX24" fmla="*/ 5881590 w 6929967"/>
              <a:gd name="connsiteY24" fmla="*/ 3080271 h 10004948"/>
              <a:gd name="connsiteX25" fmla="*/ 3464416 w 6929967"/>
              <a:gd name="connsiteY25" fmla="*/ 959612 h 10004948"/>
              <a:gd name="connsiteX26" fmla="*/ 0 w 6929967"/>
              <a:gd name="connsiteY26" fmla="*/ 0 h 10004948"/>
              <a:gd name="connsiteX27" fmla="*/ 6929967 w 6929967"/>
              <a:gd name="connsiteY27" fmla="*/ 0 h 10004948"/>
              <a:gd name="connsiteX28" fmla="*/ 6929967 w 6929967"/>
              <a:gd name="connsiteY28" fmla="*/ 10004948 h 10004948"/>
              <a:gd name="connsiteX29" fmla="*/ 0 w 6929967"/>
              <a:gd name="connsiteY29" fmla="*/ 10004948 h 1000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967" h="10004948">
                <a:moveTo>
                  <a:pt x="3516126" y="7287609"/>
                </a:moveTo>
                <a:cubicBezTo>
                  <a:pt x="3339597" y="7287424"/>
                  <a:pt x="3162998" y="7354584"/>
                  <a:pt x="3028166" y="7489133"/>
                </a:cubicBezTo>
                <a:cubicBezTo>
                  <a:pt x="3027827" y="7489471"/>
                  <a:pt x="3027488" y="7489810"/>
                  <a:pt x="3027150" y="7490148"/>
                </a:cubicBezTo>
                <a:cubicBezTo>
                  <a:pt x="2964044" y="7553490"/>
                  <a:pt x="2913802" y="7628462"/>
                  <a:pt x="2879219" y="7710915"/>
                </a:cubicBezTo>
                <a:cubicBezTo>
                  <a:pt x="2843215" y="7796088"/>
                  <a:pt x="2824874" y="7887679"/>
                  <a:pt x="2825298" y="7980145"/>
                </a:cubicBezTo>
                <a:cubicBezTo>
                  <a:pt x="2824780" y="8072244"/>
                  <a:pt x="2843196" y="8163468"/>
                  <a:pt x="2879407" y="8248152"/>
                </a:cubicBezTo>
                <a:cubicBezTo>
                  <a:pt x="2949778" y="8413690"/>
                  <a:pt x="3082003" y="8545208"/>
                  <a:pt x="3247916" y="8614685"/>
                </a:cubicBezTo>
                <a:cubicBezTo>
                  <a:pt x="3333071" y="8650680"/>
                  <a:pt x="3424605" y="8669115"/>
                  <a:pt x="3517052" y="8668889"/>
                </a:cubicBezTo>
                <a:cubicBezTo>
                  <a:pt x="3609142" y="8669340"/>
                  <a:pt x="3700356" y="8650933"/>
                  <a:pt x="3785059" y="8614779"/>
                </a:cubicBezTo>
                <a:cubicBezTo>
                  <a:pt x="3949796" y="8544427"/>
                  <a:pt x="4081005" y="8413191"/>
                  <a:pt x="4151310" y="8248434"/>
                </a:cubicBezTo>
                <a:cubicBezTo>
                  <a:pt x="4187502" y="8163742"/>
                  <a:pt x="4205946" y="8072526"/>
                  <a:pt x="4205513" y="7980427"/>
                </a:cubicBezTo>
                <a:cubicBezTo>
                  <a:pt x="4205861" y="7887962"/>
                  <a:pt x="4187483" y="7796380"/>
                  <a:pt x="4151498" y="7711197"/>
                </a:cubicBezTo>
                <a:cubicBezTo>
                  <a:pt x="4116943" y="7628669"/>
                  <a:pt x="4066739" y="7553603"/>
                  <a:pt x="4003662" y="7490148"/>
                </a:cubicBezTo>
                <a:cubicBezTo>
                  <a:pt x="3869113" y="7355322"/>
                  <a:pt x="3692655" y="7287793"/>
                  <a:pt x="3516126" y="7287609"/>
                </a:cubicBezTo>
                <a:close/>
                <a:moveTo>
                  <a:pt x="3464416" y="959612"/>
                </a:moveTo>
                <a:cubicBezTo>
                  <a:pt x="3383342" y="960852"/>
                  <a:pt x="3301559" y="966197"/>
                  <a:pt x="3219290" y="975825"/>
                </a:cubicBezTo>
                <a:cubicBezTo>
                  <a:pt x="2013270" y="1116967"/>
                  <a:pt x="1102734" y="2136761"/>
                  <a:pt x="1098593" y="3351007"/>
                </a:cubicBezTo>
                <a:lnTo>
                  <a:pt x="2227835" y="3351007"/>
                </a:lnTo>
                <a:cubicBezTo>
                  <a:pt x="2227807" y="2649644"/>
                  <a:pt x="2796351" y="2081052"/>
                  <a:pt x="3497705" y="2081024"/>
                </a:cubicBezTo>
                <a:cubicBezTo>
                  <a:pt x="4199067" y="2080996"/>
                  <a:pt x="4767659" y="2649541"/>
                  <a:pt x="4767688" y="3350903"/>
                </a:cubicBezTo>
                <a:cubicBezTo>
                  <a:pt x="4767706" y="3788202"/>
                  <a:pt x="4542733" y="4194748"/>
                  <a:pt x="4172201" y="4426986"/>
                </a:cubicBezTo>
                <a:cubicBezTo>
                  <a:pt x="3407525" y="4894849"/>
                  <a:pt x="2938833" y="5724579"/>
                  <a:pt x="2932858" y="6621008"/>
                </a:cubicBezTo>
                <a:lnTo>
                  <a:pt x="4062100" y="6621008"/>
                </a:lnTo>
                <a:cubicBezTo>
                  <a:pt x="4069299" y="6113132"/>
                  <a:pt x="4338237" y="5644967"/>
                  <a:pt x="4773334" y="5382889"/>
                </a:cubicBezTo>
                <a:cubicBezTo>
                  <a:pt x="5556661" y="4893984"/>
                  <a:pt x="5988144" y="3997479"/>
                  <a:pt x="5881590" y="3080271"/>
                </a:cubicBezTo>
                <a:cubicBezTo>
                  <a:pt x="5737171" y="1846240"/>
                  <a:pt x="4680531" y="941014"/>
                  <a:pt x="3464416" y="959612"/>
                </a:cubicBezTo>
                <a:close/>
                <a:moveTo>
                  <a:pt x="0" y="0"/>
                </a:moveTo>
                <a:lnTo>
                  <a:pt x="6929967" y="0"/>
                </a:lnTo>
                <a:lnTo>
                  <a:pt x="6929967" y="10004948"/>
                </a:lnTo>
                <a:lnTo>
                  <a:pt x="0" y="10004948"/>
                </a:lnTo>
                <a:close/>
              </a:path>
            </a:pathLst>
          </a:custGeom>
          <a:solidFill>
            <a:srgbClr val="FFF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615703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pic>
        <p:nvPicPr>
          <p:cNvPr id="2" name="Picture 2">
            <a:extLst>
              <a:ext uri="{FF2B5EF4-FFF2-40B4-BE49-F238E27FC236}">
                <a16:creationId xmlns:a16="http://schemas.microsoft.com/office/drawing/2014/main" id="{1689189E-B332-2236-4232-14DDB9EE9FC7}"/>
              </a:ext>
            </a:extLst>
          </p:cNvPr>
          <p:cNvPicPr>
            <a:picLocks noChangeAspect="1"/>
          </p:cNvPicPr>
          <p:nvPr/>
        </p:nvPicPr>
        <p:blipFill rotWithShape="1">
          <a:blip r:embed="rId2"/>
          <a:srcRect l="8" r="4525" b="-146"/>
          <a:stretch/>
        </p:blipFill>
        <p:spPr>
          <a:xfrm>
            <a:off x="-1610" y="4799910"/>
            <a:ext cx="18348899" cy="5540910"/>
          </a:xfrm>
          <a:prstGeom prst="rect">
            <a:avLst/>
          </a:prstGeom>
        </p:spPr>
      </p:pic>
      <p:sp>
        <p:nvSpPr>
          <p:cNvPr id="6" name="TextBox 5">
            <a:extLst>
              <a:ext uri="{FF2B5EF4-FFF2-40B4-BE49-F238E27FC236}">
                <a16:creationId xmlns:a16="http://schemas.microsoft.com/office/drawing/2014/main" id="{66FD2716-E55E-3E47-C2B0-6E18D33013EB}"/>
              </a:ext>
            </a:extLst>
          </p:cNvPr>
          <p:cNvSpPr txBox="1"/>
          <p:nvPr/>
        </p:nvSpPr>
        <p:spPr>
          <a:xfrm>
            <a:off x="2344994" y="859094"/>
            <a:ext cx="74331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rgbClr val="FE615C"/>
                </a:solidFill>
                <a:latin typeface="Montserrat Bold"/>
              </a:rPr>
              <a:t>IoT</a:t>
            </a:r>
            <a:endParaRPr lang="en-US" b="1">
              <a:solidFill>
                <a:srgbClr val="171C30"/>
              </a:solidFill>
              <a:latin typeface="Montserrat"/>
            </a:endParaRPr>
          </a:p>
          <a:p>
            <a:r>
              <a:rPr lang="en-GB" sz="3600" b="1">
                <a:solidFill>
                  <a:srgbClr val="C0C0C8"/>
                </a:solidFill>
                <a:latin typeface="Montserrat Bold"/>
              </a:rPr>
              <a:t>Internet of Things</a:t>
            </a:r>
            <a:endParaRPr lang="en-US" b="1"/>
          </a:p>
        </p:txBody>
      </p:sp>
    </p:spTree>
    <p:extLst>
      <p:ext uri="{BB962C8B-B14F-4D97-AF65-F5344CB8AC3E}">
        <p14:creationId xmlns:p14="http://schemas.microsoft.com/office/powerpoint/2010/main" val="2120339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1132AD6-40D7-473B-89E5-1C0C530134EA}"/>
              </a:ext>
            </a:extLst>
          </p:cNvPr>
          <p:cNvSpPr/>
          <p:nvPr/>
        </p:nvSpPr>
        <p:spPr>
          <a:xfrm>
            <a:off x="8229600" y="9182100"/>
            <a:ext cx="2246432" cy="101565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5" name="Title 4">
            <a:extLst>
              <a:ext uri="{FF2B5EF4-FFF2-40B4-BE49-F238E27FC236}">
                <a16:creationId xmlns:a16="http://schemas.microsoft.com/office/drawing/2014/main" id="{83187880-5A2E-4ADB-A992-112C8E49F06A}"/>
              </a:ext>
            </a:extLst>
          </p:cNvPr>
          <p:cNvSpPr>
            <a:spLocks noGrp="1"/>
          </p:cNvSpPr>
          <p:nvPr>
            <p:ph type="title"/>
          </p:nvPr>
        </p:nvSpPr>
        <p:spPr>
          <a:xfrm>
            <a:off x="1142999" y="490514"/>
            <a:ext cx="16002002" cy="533399"/>
          </a:xfrm>
        </p:spPr>
        <p:txBody>
          <a:bodyPr lIns="91440" tIns="45720" rIns="91440" bIns="45720" anchor="ctr"/>
          <a:lstStyle/>
          <a:p>
            <a:r>
              <a:rPr lang="en-GB" sz="2800">
                <a:solidFill>
                  <a:schemeClr val="accent1"/>
                </a:solidFill>
              </a:rPr>
              <a:t>Beyond the buzzwords</a:t>
            </a:r>
            <a:br>
              <a:rPr lang="en-US" sz="2800"/>
            </a:br>
            <a:r>
              <a:rPr lang="en-US" sz="2800"/>
              <a:t>How you can put tech to work for you</a:t>
            </a:r>
          </a:p>
        </p:txBody>
      </p:sp>
      <p:pic>
        <p:nvPicPr>
          <p:cNvPr id="3" name="Picture 3">
            <a:extLst>
              <a:ext uri="{FF2B5EF4-FFF2-40B4-BE49-F238E27FC236}">
                <a16:creationId xmlns:a16="http://schemas.microsoft.com/office/drawing/2014/main" id="{1F6C4712-6022-0A6A-34A2-A05D29A05F7D}"/>
              </a:ext>
            </a:extLst>
          </p:cNvPr>
          <p:cNvPicPr>
            <a:picLocks noChangeAspect="1"/>
          </p:cNvPicPr>
          <p:nvPr/>
        </p:nvPicPr>
        <p:blipFill>
          <a:blip r:embed="rId3"/>
          <a:stretch>
            <a:fillRect/>
          </a:stretch>
        </p:blipFill>
        <p:spPr>
          <a:xfrm>
            <a:off x="542260" y="2230179"/>
            <a:ext cx="8059478" cy="8059478"/>
          </a:xfrm>
          <a:prstGeom prst="rect">
            <a:avLst/>
          </a:prstGeom>
          <a:effectLst>
            <a:softEdge rad="63500"/>
          </a:effectLst>
        </p:spPr>
      </p:pic>
      <p:sp>
        <p:nvSpPr>
          <p:cNvPr id="70" name="Title 4">
            <a:extLst>
              <a:ext uri="{FF2B5EF4-FFF2-40B4-BE49-F238E27FC236}">
                <a16:creationId xmlns:a16="http://schemas.microsoft.com/office/drawing/2014/main" id="{6C16F9F6-420F-386B-0400-723CCC4C4077}"/>
              </a:ext>
            </a:extLst>
          </p:cNvPr>
          <p:cNvSpPr txBox="1">
            <a:spLocks/>
          </p:cNvSpPr>
          <p:nvPr/>
        </p:nvSpPr>
        <p:spPr>
          <a:xfrm>
            <a:off x="1149201" y="332268"/>
            <a:ext cx="16002002"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endParaRPr lang="en-US" sz="2800"/>
          </a:p>
        </p:txBody>
      </p:sp>
      <p:grpSp>
        <p:nvGrpSpPr>
          <p:cNvPr id="31" name="Group 30">
            <a:extLst>
              <a:ext uri="{FF2B5EF4-FFF2-40B4-BE49-F238E27FC236}">
                <a16:creationId xmlns:a16="http://schemas.microsoft.com/office/drawing/2014/main" id="{08E4DDC0-99FA-50B7-904B-AE0997B22FC2}"/>
              </a:ext>
            </a:extLst>
          </p:cNvPr>
          <p:cNvGrpSpPr/>
          <p:nvPr/>
        </p:nvGrpSpPr>
        <p:grpSpPr>
          <a:xfrm>
            <a:off x="4548626" y="2351667"/>
            <a:ext cx="2702075" cy="914400"/>
            <a:chOff x="4548626" y="2351667"/>
            <a:chExt cx="2702075" cy="914400"/>
          </a:xfrm>
        </p:grpSpPr>
        <p:sp>
          <p:nvSpPr>
            <p:cNvPr id="8" name="Oval 7">
              <a:extLst>
                <a:ext uri="{FF2B5EF4-FFF2-40B4-BE49-F238E27FC236}">
                  <a16:creationId xmlns:a16="http://schemas.microsoft.com/office/drawing/2014/main" id="{AFB4C428-ABA4-E241-B0BC-2C751FA52108}"/>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2" name="Title 4">
              <a:extLst>
                <a:ext uri="{FF2B5EF4-FFF2-40B4-BE49-F238E27FC236}">
                  <a16:creationId xmlns:a16="http://schemas.microsoft.com/office/drawing/2014/main" id="{D2B7DD8D-923A-C4D5-9B78-2DDBBF8719A8}"/>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AI</a:t>
              </a:r>
            </a:p>
          </p:txBody>
        </p:sp>
      </p:grpSp>
      <p:grpSp>
        <p:nvGrpSpPr>
          <p:cNvPr id="34" name="Group 33">
            <a:extLst>
              <a:ext uri="{FF2B5EF4-FFF2-40B4-BE49-F238E27FC236}">
                <a16:creationId xmlns:a16="http://schemas.microsoft.com/office/drawing/2014/main" id="{D70B079A-5485-C678-26F0-3BB881E158EB}"/>
              </a:ext>
            </a:extLst>
          </p:cNvPr>
          <p:cNvGrpSpPr/>
          <p:nvPr/>
        </p:nvGrpSpPr>
        <p:grpSpPr>
          <a:xfrm>
            <a:off x="2623819" y="7251512"/>
            <a:ext cx="8991601" cy="914400"/>
            <a:chOff x="2623819" y="7251512"/>
            <a:chExt cx="8991601" cy="914400"/>
          </a:xfrm>
        </p:grpSpPr>
        <p:sp>
          <p:nvSpPr>
            <p:cNvPr id="13" name="Oval 12">
              <a:extLst>
                <a:ext uri="{FF2B5EF4-FFF2-40B4-BE49-F238E27FC236}">
                  <a16:creationId xmlns:a16="http://schemas.microsoft.com/office/drawing/2014/main" id="{61D5D47F-B711-4506-F96C-75243EB26AC3}"/>
                </a:ext>
              </a:extLst>
            </p:cNvPr>
            <p:cNvSpPr/>
            <p:nvPr/>
          </p:nvSpPr>
          <p:spPr>
            <a:xfrm>
              <a:off x="6662420" y="725151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7" name="Title 4">
              <a:extLst>
                <a:ext uri="{FF2B5EF4-FFF2-40B4-BE49-F238E27FC236}">
                  <a16:creationId xmlns:a16="http://schemas.microsoft.com/office/drawing/2014/main" id="{BCA7DC81-22F4-D0FA-2A90-7AB8440C65EB}"/>
                </a:ext>
              </a:extLst>
            </p:cNvPr>
            <p:cNvSpPr txBox="1">
              <a:spLocks/>
            </p:cNvSpPr>
            <p:nvPr/>
          </p:nvSpPr>
          <p:spPr>
            <a:xfrm>
              <a:off x="2623819" y="7475373"/>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RPA</a:t>
              </a:r>
            </a:p>
          </p:txBody>
        </p:sp>
      </p:grpSp>
      <p:cxnSp>
        <p:nvCxnSpPr>
          <p:cNvPr id="12" name="Straight Connector 11">
            <a:extLst>
              <a:ext uri="{FF2B5EF4-FFF2-40B4-BE49-F238E27FC236}">
                <a16:creationId xmlns:a16="http://schemas.microsoft.com/office/drawing/2014/main" id="{879DAF45-CADE-6DD2-3CBB-E07D133F16C9}"/>
              </a:ext>
            </a:extLst>
          </p:cNvPr>
          <p:cNvCxnSpPr>
            <a:cxnSpLocks/>
          </p:cNvCxnSpPr>
          <p:nvPr/>
        </p:nvCxnSpPr>
        <p:spPr>
          <a:xfrm flipV="1">
            <a:off x="6357569" y="2201819"/>
            <a:ext cx="3829168" cy="604132"/>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33D0CB-D37F-7624-32E3-AE5E76732F3F}"/>
              </a:ext>
            </a:extLst>
          </p:cNvPr>
          <p:cNvSpPr txBox="1"/>
          <p:nvPr/>
        </p:nvSpPr>
        <p:spPr>
          <a:xfrm>
            <a:off x="10830148" y="2431864"/>
            <a:ext cx="4672598" cy="830997"/>
          </a:xfrm>
          <a:prstGeom prst="rect">
            <a:avLst/>
          </a:prstGeom>
          <a:noFill/>
        </p:spPr>
        <p:txBody>
          <a:bodyPr wrap="square" lIns="91440" tIns="45720" rIns="91440" bIns="45720" rtlCol="0" anchor="t">
            <a:spAutoFit/>
          </a:bodyPr>
          <a:lstStyle/>
          <a:p>
            <a:r>
              <a:rPr lang="en-US" sz="1600">
                <a:solidFill>
                  <a:schemeClr val="accent5"/>
                </a:solidFill>
                <a:ea typeface="+mn-lt"/>
                <a:cs typeface="+mn-lt"/>
              </a:rPr>
              <a:t>AI is used to analyze data, learn from it, and make decisions or predictions. It's the "thinking" part of the system.</a:t>
            </a:r>
            <a:endParaRPr lang="en-US" sz="1600">
              <a:solidFill>
                <a:schemeClr val="accent5"/>
              </a:solidFill>
            </a:endParaRPr>
          </a:p>
        </p:txBody>
      </p:sp>
      <p:sp>
        <p:nvSpPr>
          <p:cNvPr id="15" name="TextBox 14">
            <a:extLst>
              <a:ext uri="{FF2B5EF4-FFF2-40B4-BE49-F238E27FC236}">
                <a16:creationId xmlns:a16="http://schemas.microsoft.com/office/drawing/2014/main" id="{D40EB2C9-2E94-7920-1157-28C846BBA71F}"/>
              </a:ext>
            </a:extLst>
          </p:cNvPr>
          <p:cNvSpPr txBox="1"/>
          <p:nvPr/>
        </p:nvSpPr>
        <p:spPr>
          <a:xfrm>
            <a:off x="10831055" y="1940595"/>
            <a:ext cx="4536164" cy="584775"/>
          </a:xfrm>
          <a:prstGeom prst="rect">
            <a:avLst/>
          </a:prstGeom>
          <a:noFill/>
        </p:spPr>
        <p:txBody>
          <a:bodyPr wrap="square" rtlCol="0">
            <a:spAutoFit/>
          </a:bodyPr>
          <a:lstStyle/>
          <a:p>
            <a:r>
              <a:rPr lang="en-US" sz="3200">
                <a:solidFill>
                  <a:schemeClr val="accent5"/>
                </a:solidFill>
                <a:latin typeface="+mj-lt"/>
              </a:rPr>
              <a:t>The brains</a:t>
            </a:r>
            <a:endParaRPr lang="uk-UA" sz="3200">
              <a:solidFill>
                <a:schemeClr val="accent5"/>
              </a:solidFill>
              <a:latin typeface="+mj-lt"/>
            </a:endParaRPr>
          </a:p>
        </p:txBody>
      </p:sp>
      <p:sp>
        <p:nvSpPr>
          <p:cNvPr id="25" name="TextBox 24">
            <a:extLst>
              <a:ext uri="{FF2B5EF4-FFF2-40B4-BE49-F238E27FC236}">
                <a16:creationId xmlns:a16="http://schemas.microsoft.com/office/drawing/2014/main" id="{E62F801A-876E-0F54-F431-296787B4F23C}"/>
              </a:ext>
            </a:extLst>
          </p:cNvPr>
          <p:cNvSpPr txBox="1"/>
          <p:nvPr/>
        </p:nvSpPr>
        <p:spPr>
          <a:xfrm>
            <a:off x="10832367" y="7335122"/>
            <a:ext cx="4672598" cy="338554"/>
          </a:xfrm>
          <a:prstGeom prst="rect">
            <a:avLst/>
          </a:prstGeom>
          <a:noFill/>
        </p:spPr>
        <p:txBody>
          <a:bodyPr wrap="square" lIns="91440" tIns="45720" rIns="91440" bIns="45720" rtlCol="0" anchor="t">
            <a:spAutoFit/>
          </a:bodyPr>
          <a:lstStyle/>
          <a:p>
            <a:r>
              <a:rPr lang="en-US" sz="1600">
                <a:solidFill>
                  <a:schemeClr val="accent5"/>
                </a:solidFill>
              </a:rPr>
              <a:t>RPA executes tasks and actions</a:t>
            </a:r>
          </a:p>
        </p:txBody>
      </p:sp>
      <p:sp>
        <p:nvSpPr>
          <p:cNvPr id="26" name="TextBox 25">
            <a:extLst>
              <a:ext uri="{FF2B5EF4-FFF2-40B4-BE49-F238E27FC236}">
                <a16:creationId xmlns:a16="http://schemas.microsoft.com/office/drawing/2014/main" id="{943E79BD-AA52-1ED8-BA70-7634E8601A57}"/>
              </a:ext>
            </a:extLst>
          </p:cNvPr>
          <p:cNvSpPr txBox="1"/>
          <p:nvPr/>
        </p:nvSpPr>
        <p:spPr>
          <a:xfrm>
            <a:off x="10829598" y="6750347"/>
            <a:ext cx="4536164" cy="584775"/>
          </a:xfrm>
          <a:prstGeom prst="rect">
            <a:avLst/>
          </a:prstGeom>
          <a:noFill/>
        </p:spPr>
        <p:txBody>
          <a:bodyPr wrap="square" rtlCol="0">
            <a:spAutoFit/>
          </a:bodyPr>
          <a:lstStyle/>
          <a:p>
            <a:r>
              <a:rPr lang="en-US" sz="3200">
                <a:solidFill>
                  <a:schemeClr val="accent5"/>
                </a:solidFill>
                <a:latin typeface="+mj-lt"/>
              </a:rPr>
              <a:t>The hands</a:t>
            </a:r>
            <a:endParaRPr lang="uk-UA" sz="3200">
              <a:solidFill>
                <a:schemeClr val="accent5"/>
              </a:solidFill>
              <a:latin typeface="+mj-lt"/>
            </a:endParaRPr>
          </a:p>
        </p:txBody>
      </p:sp>
      <p:grpSp>
        <p:nvGrpSpPr>
          <p:cNvPr id="32" name="Group 31">
            <a:extLst>
              <a:ext uri="{FF2B5EF4-FFF2-40B4-BE49-F238E27FC236}">
                <a16:creationId xmlns:a16="http://schemas.microsoft.com/office/drawing/2014/main" id="{CABE3FDA-85E3-7BFF-A027-898EC7E54AC3}"/>
              </a:ext>
            </a:extLst>
          </p:cNvPr>
          <p:cNvGrpSpPr/>
          <p:nvPr/>
        </p:nvGrpSpPr>
        <p:grpSpPr>
          <a:xfrm>
            <a:off x="4850967" y="3971532"/>
            <a:ext cx="2702075" cy="914400"/>
            <a:chOff x="4850967" y="3971532"/>
            <a:chExt cx="2702075" cy="914400"/>
          </a:xfrm>
        </p:grpSpPr>
        <p:sp>
          <p:nvSpPr>
            <p:cNvPr id="10" name="Oval 9">
              <a:extLst>
                <a:ext uri="{FF2B5EF4-FFF2-40B4-BE49-F238E27FC236}">
                  <a16:creationId xmlns:a16="http://schemas.microsoft.com/office/drawing/2014/main" id="{1A4B37B8-3650-6D11-E804-BA7707D887D6}"/>
                </a:ext>
              </a:extLst>
            </p:cNvPr>
            <p:cNvSpPr/>
            <p:nvPr/>
          </p:nvSpPr>
          <p:spPr>
            <a:xfrm>
              <a:off x="5743053" y="3971532"/>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11" name="Title 4">
              <a:extLst>
                <a:ext uri="{FF2B5EF4-FFF2-40B4-BE49-F238E27FC236}">
                  <a16:creationId xmlns:a16="http://schemas.microsoft.com/office/drawing/2014/main" id="{A44B683D-B79F-8B15-E695-610DEAB65EC0}"/>
                </a:ext>
              </a:extLst>
            </p:cNvPr>
            <p:cNvSpPr txBox="1">
              <a:spLocks/>
            </p:cNvSpPr>
            <p:nvPr/>
          </p:nvSpPr>
          <p:spPr>
            <a:xfrm>
              <a:off x="4850967" y="4164489"/>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API</a:t>
              </a:r>
            </a:p>
          </p:txBody>
        </p:sp>
      </p:grpSp>
      <p:cxnSp>
        <p:nvCxnSpPr>
          <p:cNvPr id="17" name="Straight Connector 16">
            <a:extLst>
              <a:ext uri="{FF2B5EF4-FFF2-40B4-BE49-F238E27FC236}">
                <a16:creationId xmlns:a16="http://schemas.microsoft.com/office/drawing/2014/main" id="{CE0E33AB-F25D-20BD-6387-6B4E923C796A}"/>
              </a:ext>
            </a:extLst>
          </p:cNvPr>
          <p:cNvCxnSpPr>
            <a:cxnSpLocks/>
          </p:cNvCxnSpPr>
          <p:nvPr/>
        </p:nvCxnSpPr>
        <p:spPr>
          <a:xfrm flipV="1">
            <a:off x="6657453" y="3787815"/>
            <a:ext cx="3818579" cy="543721"/>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E82A29-7C0F-33D9-0ADD-36E3ADB408B0}"/>
              </a:ext>
            </a:extLst>
          </p:cNvPr>
          <p:cNvSpPr txBox="1"/>
          <p:nvPr/>
        </p:nvSpPr>
        <p:spPr>
          <a:xfrm>
            <a:off x="10828597" y="3512342"/>
            <a:ext cx="4536164" cy="584775"/>
          </a:xfrm>
          <a:prstGeom prst="rect">
            <a:avLst/>
          </a:prstGeom>
          <a:noFill/>
        </p:spPr>
        <p:txBody>
          <a:bodyPr wrap="square" lIns="91440" tIns="45720" rIns="91440" bIns="45720" rtlCol="0" anchor="t">
            <a:spAutoFit/>
          </a:bodyPr>
          <a:lstStyle/>
          <a:p>
            <a:r>
              <a:rPr lang="en-US" sz="3200">
                <a:solidFill>
                  <a:schemeClr val="accent5"/>
                </a:solidFill>
                <a:latin typeface="+mj-lt"/>
              </a:rPr>
              <a:t>The ears and mouth</a:t>
            </a:r>
            <a:endParaRPr lang="uk-UA" sz="3200">
              <a:solidFill>
                <a:schemeClr val="accent5"/>
              </a:solidFill>
              <a:latin typeface="+mj-lt"/>
            </a:endParaRPr>
          </a:p>
        </p:txBody>
      </p:sp>
      <p:sp>
        <p:nvSpPr>
          <p:cNvPr id="27" name="TextBox 26">
            <a:extLst>
              <a:ext uri="{FF2B5EF4-FFF2-40B4-BE49-F238E27FC236}">
                <a16:creationId xmlns:a16="http://schemas.microsoft.com/office/drawing/2014/main" id="{AF671E06-4AF7-3DE4-20BB-48F29A72F2B3}"/>
              </a:ext>
            </a:extLst>
          </p:cNvPr>
          <p:cNvSpPr txBox="1"/>
          <p:nvPr/>
        </p:nvSpPr>
        <p:spPr>
          <a:xfrm>
            <a:off x="10831365" y="4097210"/>
            <a:ext cx="4672598" cy="830997"/>
          </a:xfrm>
          <a:prstGeom prst="rect">
            <a:avLst/>
          </a:prstGeom>
          <a:noFill/>
        </p:spPr>
        <p:txBody>
          <a:bodyPr wrap="square" lIns="91440" tIns="45720" rIns="91440" bIns="45720" rtlCol="0" anchor="t">
            <a:spAutoFit/>
          </a:bodyPr>
          <a:lstStyle/>
          <a:p>
            <a:r>
              <a:rPr lang="en-US" sz="1600">
                <a:solidFill>
                  <a:schemeClr val="accent5"/>
                </a:solidFill>
              </a:rPr>
              <a:t>APIs allow to send and receive data, which allows software to listen and speak to other software.</a:t>
            </a:r>
          </a:p>
        </p:txBody>
      </p:sp>
      <p:sp>
        <p:nvSpPr>
          <p:cNvPr id="19" name="TextBox 18">
            <a:extLst>
              <a:ext uri="{FF2B5EF4-FFF2-40B4-BE49-F238E27FC236}">
                <a16:creationId xmlns:a16="http://schemas.microsoft.com/office/drawing/2014/main" id="{9FC34656-49D1-E1AF-DCA4-20ECF47D5668}"/>
              </a:ext>
            </a:extLst>
          </p:cNvPr>
          <p:cNvSpPr txBox="1"/>
          <p:nvPr/>
        </p:nvSpPr>
        <p:spPr>
          <a:xfrm>
            <a:off x="10973870" y="8818458"/>
            <a:ext cx="4672598" cy="584775"/>
          </a:xfrm>
          <a:prstGeom prst="rect">
            <a:avLst/>
          </a:prstGeom>
          <a:noFill/>
        </p:spPr>
        <p:txBody>
          <a:bodyPr wrap="square" lIns="91440" tIns="45720" rIns="91440" bIns="45720" rtlCol="0" anchor="t">
            <a:spAutoFit/>
          </a:bodyPr>
          <a:lstStyle/>
          <a:p>
            <a:r>
              <a:rPr lang="en-US" sz="1600">
                <a:solidFill>
                  <a:schemeClr val="accent5"/>
                </a:solidFill>
              </a:rPr>
              <a:t>SAP scripting, Microsoft Lists, Power Query, Power BI</a:t>
            </a:r>
            <a:endParaRPr lang="en-US">
              <a:solidFill>
                <a:schemeClr val="accent5"/>
              </a:solidFill>
            </a:endParaRPr>
          </a:p>
        </p:txBody>
      </p:sp>
      <p:sp>
        <p:nvSpPr>
          <p:cNvPr id="28" name="TextBox 27">
            <a:extLst>
              <a:ext uri="{FF2B5EF4-FFF2-40B4-BE49-F238E27FC236}">
                <a16:creationId xmlns:a16="http://schemas.microsoft.com/office/drawing/2014/main" id="{C51C9869-C719-0C95-6011-02E0D8B514FD}"/>
              </a:ext>
            </a:extLst>
          </p:cNvPr>
          <p:cNvSpPr txBox="1"/>
          <p:nvPr/>
        </p:nvSpPr>
        <p:spPr>
          <a:xfrm>
            <a:off x="10911509" y="8290383"/>
            <a:ext cx="4536164" cy="584775"/>
          </a:xfrm>
          <a:prstGeom prst="rect">
            <a:avLst/>
          </a:prstGeom>
          <a:noFill/>
        </p:spPr>
        <p:txBody>
          <a:bodyPr wrap="square" lIns="91440" tIns="45720" rIns="91440" bIns="45720" rtlCol="0" anchor="t">
            <a:spAutoFit/>
          </a:bodyPr>
          <a:lstStyle/>
          <a:p>
            <a:r>
              <a:rPr lang="en-US" sz="3200">
                <a:solidFill>
                  <a:schemeClr val="accent5"/>
                </a:solidFill>
                <a:latin typeface="+mj-lt"/>
              </a:rPr>
              <a:t>The tools</a:t>
            </a:r>
            <a:endParaRPr lang="uk-UA" sz="3200">
              <a:solidFill>
                <a:schemeClr val="accent5"/>
              </a:solidFill>
              <a:latin typeface="+mj-lt"/>
            </a:endParaRPr>
          </a:p>
        </p:txBody>
      </p:sp>
      <p:pic>
        <p:nvPicPr>
          <p:cNvPr id="9" name="Picture 8">
            <a:extLst>
              <a:ext uri="{FF2B5EF4-FFF2-40B4-BE49-F238E27FC236}">
                <a16:creationId xmlns:a16="http://schemas.microsoft.com/office/drawing/2014/main" id="{F7D7F707-65E9-3FFC-CAD1-AA3B166A7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01" b="89899" l="6149" r="94175">
                        <a14:foregroundMark x1="9061" y1="39057" x2="12298" y2="60606"/>
                        <a14:foregroundMark x1="12298" y1="60606" x2="11974" y2="60943"/>
                        <a14:foregroundMark x1="16828" y1="33333" x2="42718" y2="46465"/>
                        <a14:foregroundMark x1="42718" y1="46465" x2="62783" y2="46465"/>
                        <a14:foregroundMark x1="62783" y1="46465" x2="72492" y2="27273"/>
                        <a14:foregroundMark x1="72492" y1="27273" x2="55663" y2="18182"/>
                        <a14:foregroundMark x1="33981" y1="16162" x2="79612" y2="23906"/>
                        <a14:foregroundMark x1="79612" y1="23906" x2="94498" y2="37374"/>
                        <a14:foregroundMark x1="94498" y1="37374" x2="91262" y2="51515"/>
                        <a14:foregroundMark x1="61165" y1="85859" x2="66343" y2="86195"/>
                        <a14:foregroundMark x1="53398" y1="84848" x2="71521" y2="85185"/>
                        <a14:foregroundMark x1="10356" y1="62963" x2="28155" y2="71044"/>
                        <a14:foregroundMark x1="41424" y1="78114" x2="62136" y2="88215"/>
                        <a14:foregroundMark x1="87379" y1="65657" x2="92557" y2="56566"/>
                        <a14:foregroundMark x1="29126" y1="15825" x2="48867" y2="15488"/>
                        <a14:foregroundMark x1="48867" y1="15488" x2="68932" y2="18182"/>
                        <a14:foregroundMark x1="75405" y1="21886" x2="93204" y2="27946"/>
                        <a14:foregroundMark x1="91262" y1="26263" x2="75081" y2="20202"/>
                        <a14:foregroundMark x1="86408" y1="23232" x2="68608" y2="18519"/>
                        <a14:foregroundMark x1="90939" y1="23569" x2="33981" y2="14478"/>
                        <a14:foregroundMark x1="30421" y1="16498" x2="50162" y2="13468"/>
                        <a14:foregroundMark x1="50162" y1="13468" x2="88997" y2="22222"/>
                        <a14:foregroundMark x1="88997" y1="22222" x2="89320" y2="22559"/>
                        <a14:foregroundMark x1="47896" y1="17508" x2="35922" y2="14478"/>
                        <a14:foregroundMark x1="33333" y1="20539" x2="6796" y2="35354"/>
                        <a14:foregroundMark x1="12621" y1="32323" x2="33333" y2="20539"/>
                        <a14:foregroundMark x1="40777" y1="14478" x2="49191" y2="12121"/>
                        <a14:foregroundMark x1="34304" y1="30640" x2="43366" y2="36364"/>
                        <a14:foregroundMark x1="33010" y1="35354" x2="40129" y2="35690"/>
                        <a14:foregroundMark x1="60194" y1="84848" x2="72816" y2="86532"/>
                        <a14:foregroundMark x1="63754" y1="89226" x2="72816" y2="86532"/>
                        <a14:foregroundMark x1="59871" y1="89899" x2="76699" y2="83165"/>
                        <a14:foregroundMark x1="76699" y1="83165" x2="74110" y2="81145"/>
                        <a14:foregroundMark x1="72492" y1="84175" x2="79288" y2="77778"/>
                        <a14:foregroundMark x1="86731" y1="68013" x2="91909" y2="61616"/>
                        <a14:foregroundMark x1="89320" y1="61953" x2="77346" y2="76094"/>
                        <a14:foregroundMark x1="85761" y1="68350" x2="77670" y2="77778"/>
                        <a14:foregroundMark x1="74434" y1="84175" x2="88026" y2="61616"/>
                        <a14:foregroundMark x1="90939" y1="24242" x2="43042" y2="11448"/>
                        <a14:foregroundMark x1="47573" y1="12121" x2="29450" y2="17508"/>
                        <a14:foregroundMark x1="29450" y1="17508" x2="29450" y2="17508"/>
                        <a14:foregroundMark x1="27184" y1="15152" x2="44660" y2="10101"/>
                        <a14:foregroundMark x1="44660" y1="10101" x2="88997" y2="21212"/>
                      </a14:backgroundRemoval>
                    </a14:imgEffect>
                  </a14:imgLayer>
                </a14:imgProps>
              </a:ext>
            </a:extLst>
          </a:blip>
          <a:srcRect l="1330" t="10251" b="7434"/>
          <a:stretch/>
        </p:blipFill>
        <p:spPr>
          <a:xfrm>
            <a:off x="6682525" y="8116463"/>
            <a:ext cx="2670291" cy="2141159"/>
          </a:xfrm>
          <a:prstGeom prst="rect">
            <a:avLst/>
          </a:prstGeom>
          <a:effectLst>
            <a:softEdge rad="31750"/>
          </a:effectLst>
        </p:spPr>
      </p:pic>
      <p:cxnSp>
        <p:nvCxnSpPr>
          <p:cNvPr id="21" name="Straight Connector 20">
            <a:extLst>
              <a:ext uri="{FF2B5EF4-FFF2-40B4-BE49-F238E27FC236}">
                <a16:creationId xmlns:a16="http://schemas.microsoft.com/office/drawing/2014/main" id="{77D5C3B0-FC1F-B65F-99F8-2FE9DE70C664}"/>
              </a:ext>
            </a:extLst>
          </p:cNvPr>
          <p:cNvCxnSpPr>
            <a:cxnSpLocks/>
          </p:cNvCxnSpPr>
          <p:nvPr/>
        </p:nvCxnSpPr>
        <p:spPr>
          <a:xfrm flipV="1">
            <a:off x="7576820" y="7028131"/>
            <a:ext cx="3002995" cy="589635"/>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3C0901-512C-C026-41C4-2FCD77FB797E}"/>
              </a:ext>
            </a:extLst>
          </p:cNvPr>
          <p:cNvCxnSpPr>
            <a:cxnSpLocks/>
          </p:cNvCxnSpPr>
          <p:nvPr/>
        </p:nvCxnSpPr>
        <p:spPr>
          <a:xfrm flipV="1">
            <a:off x="9059342" y="8552601"/>
            <a:ext cx="1653372" cy="533266"/>
          </a:xfrm>
          <a:prstGeom prst="line">
            <a:avLst/>
          </a:prstGeom>
          <a:ln w="25400" cap="sq">
            <a:solidFill>
              <a:schemeClr val="bg1">
                <a:lumMod val="75000"/>
              </a:schemeClr>
            </a:solidFill>
            <a:bevel/>
            <a:headEnd type="oval"/>
            <a:tailEnd type="ova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843CE6FC-BE74-B83D-B7D0-524EE17EA436}"/>
              </a:ext>
            </a:extLst>
          </p:cNvPr>
          <p:cNvGrpSpPr/>
          <p:nvPr/>
        </p:nvGrpSpPr>
        <p:grpSpPr>
          <a:xfrm>
            <a:off x="7330690" y="8927402"/>
            <a:ext cx="2702075" cy="914400"/>
            <a:chOff x="4548626" y="2351667"/>
            <a:chExt cx="2702075" cy="914400"/>
          </a:xfrm>
        </p:grpSpPr>
        <p:sp>
          <p:nvSpPr>
            <p:cNvPr id="36" name="Oval 35">
              <a:extLst>
                <a:ext uri="{FF2B5EF4-FFF2-40B4-BE49-F238E27FC236}">
                  <a16:creationId xmlns:a16="http://schemas.microsoft.com/office/drawing/2014/main" id="{8D4AE0E8-2A87-4A2D-2E9A-CD0DF16936A5}"/>
                </a:ext>
              </a:extLst>
            </p:cNvPr>
            <p:cNvSpPr/>
            <p:nvPr/>
          </p:nvSpPr>
          <p:spPr>
            <a:xfrm>
              <a:off x="5443169" y="2351667"/>
              <a:ext cx="914400" cy="914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
          <p:nvSpPr>
            <p:cNvPr id="37" name="Title 4">
              <a:extLst>
                <a:ext uri="{FF2B5EF4-FFF2-40B4-BE49-F238E27FC236}">
                  <a16:creationId xmlns:a16="http://schemas.microsoft.com/office/drawing/2014/main" id="{4EEB1B90-3AC7-B832-2C97-D158BACEC3C0}"/>
                </a:ext>
              </a:extLst>
            </p:cNvPr>
            <p:cNvSpPr txBox="1">
              <a:spLocks/>
            </p:cNvSpPr>
            <p:nvPr/>
          </p:nvSpPr>
          <p:spPr>
            <a:xfrm>
              <a:off x="4548626" y="2542167"/>
              <a:ext cx="2702075"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Etc.</a:t>
              </a:r>
            </a:p>
          </p:txBody>
        </p:sp>
      </p:grpSp>
      <p:grpSp>
        <p:nvGrpSpPr>
          <p:cNvPr id="23" name="Group 22">
            <a:extLst>
              <a:ext uri="{FF2B5EF4-FFF2-40B4-BE49-F238E27FC236}">
                <a16:creationId xmlns:a16="http://schemas.microsoft.com/office/drawing/2014/main" id="{0DB29C02-841B-6B84-85E7-AE9D1C7D5AC2}"/>
              </a:ext>
            </a:extLst>
          </p:cNvPr>
          <p:cNvGrpSpPr/>
          <p:nvPr/>
        </p:nvGrpSpPr>
        <p:grpSpPr>
          <a:xfrm>
            <a:off x="947368" y="6039077"/>
            <a:ext cx="8991601" cy="914400"/>
            <a:chOff x="947368" y="6039077"/>
            <a:chExt cx="8991601" cy="914400"/>
          </a:xfrm>
        </p:grpSpPr>
        <p:sp>
          <p:nvSpPr>
            <p:cNvPr id="24" name="Oval 23">
              <a:extLst>
                <a:ext uri="{FF2B5EF4-FFF2-40B4-BE49-F238E27FC236}">
                  <a16:creationId xmlns:a16="http://schemas.microsoft.com/office/drawing/2014/main" id="{0C1C7396-4CB6-A7E4-BF55-B720FBA80385}"/>
                </a:ext>
              </a:extLst>
            </p:cNvPr>
            <p:cNvSpPr/>
            <p:nvPr/>
          </p:nvSpPr>
          <p:spPr>
            <a:xfrm>
              <a:off x="4985264" y="6039077"/>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9" name="Title 4">
              <a:extLst>
                <a:ext uri="{FF2B5EF4-FFF2-40B4-BE49-F238E27FC236}">
                  <a16:creationId xmlns:a16="http://schemas.microsoft.com/office/drawing/2014/main" id="{97C0E22B-3279-38AC-A548-A788D58562CA}"/>
                </a:ext>
              </a:extLst>
            </p:cNvPr>
            <p:cNvSpPr txBox="1">
              <a:spLocks/>
            </p:cNvSpPr>
            <p:nvPr/>
          </p:nvSpPr>
          <p:spPr>
            <a:xfrm>
              <a:off x="947368" y="6218552"/>
              <a:ext cx="8991601" cy="533399"/>
            </a:xfrm>
            <a:prstGeom prst="rect">
              <a:avLst/>
            </a:prstGeom>
          </p:spPr>
          <p:txBody>
            <a:bodyPr lIns="91440" tIns="45720" rIns="91440" bIns="45720" anchor="ctr"/>
            <a:lstStyle>
              <a:lvl1pPr algn="ctr" defTabSz="1371600" rtl="0" eaLnBrk="1" latinLnBrk="0" hangingPunct="1">
                <a:lnSpc>
                  <a:spcPct val="90000"/>
                </a:lnSpc>
                <a:spcBef>
                  <a:spcPct val="0"/>
                </a:spcBef>
                <a:buNone/>
                <a:defRPr lang="en-US" sz="3600" kern="1200" spc="500" baseline="0">
                  <a:solidFill>
                    <a:schemeClr val="bg2"/>
                  </a:solidFill>
                  <a:latin typeface="+mj-lt"/>
                  <a:ea typeface="+mn-ea"/>
                  <a:cs typeface="+mn-cs"/>
                </a:defRPr>
              </a:lvl1pPr>
            </a:lstStyle>
            <a:p>
              <a:r>
                <a:rPr lang="en-GB" sz="2000">
                  <a:solidFill>
                    <a:schemeClr val="bg1"/>
                  </a:solidFill>
                </a:rPr>
                <a:t>IoT</a:t>
              </a:r>
            </a:p>
          </p:txBody>
        </p:sp>
      </p:grpSp>
      <p:cxnSp>
        <p:nvCxnSpPr>
          <p:cNvPr id="38" name="Straight Connector 37">
            <a:extLst>
              <a:ext uri="{FF2B5EF4-FFF2-40B4-BE49-F238E27FC236}">
                <a16:creationId xmlns:a16="http://schemas.microsoft.com/office/drawing/2014/main" id="{36406DEF-74AF-E9C1-40E6-95B1673B2A78}"/>
              </a:ext>
            </a:extLst>
          </p:cNvPr>
          <p:cNvCxnSpPr>
            <a:cxnSpLocks/>
          </p:cNvCxnSpPr>
          <p:nvPr/>
        </p:nvCxnSpPr>
        <p:spPr>
          <a:xfrm flipV="1">
            <a:off x="5899664" y="5405809"/>
            <a:ext cx="4576368" cy="820115"/>
          </a:xfrm>
          <a:prstGeom prst="line">
            <a:avLst/>
          </a:prstGeom>
          <a:ln w="25400" cap="sq">
            <a:solidFill>
              <a:schemeClr val="tx1"/>
            </a:solidFill>
            <a:bevel/>
            <a:headEnd type="oval"/>
            <a:tailEnd type="ova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82835CD-340C-FD2F-E347-B74A4AF2CD69}"/>
              </a:ext>
            </a:extLst>
          </p:cNvPr>
          <p:cNvSpPr txBox="1"/>
          <p:nvPr/>
        </p:nvSpPr>
        <p:spPr>
          <a:xfrm>
            <a:off x="10832756" y="5636154"/>
            <a:ext cx="4672598" cy="830997"/>
          </a:xfrm>
          <a:prstGeom prst="rect">
            <a:avLst/>
          </a:prstGeom>
          <a:noFill/>
        </p:spPr>
        <p:txBody>
          <a:bodyPr wrap="square" lIns="91440" tIns="45720" rIns="91440" bIns="45720" rtlCol="0" anchor="t">
            <a:spAutoFit/>
          </a:bodyPr>
          <a:lstStyle/>
          <a:p>
            <a:r>
              <a:rPr lang="en-US" sz="1600">
                <a:solidFill>
                  <a:schemeClr val="tx2"/>
                </a:solidFill>
                <a:ea typeface="+mn-lt"/>
                <a:cs typeface="+mn-lt"/>
              </a:rPr>
              <a:t>IoT devices collect data from its internal and external environment, much like our senses do.</a:t>
            </a:r>
            <a:endParaRPr lang="en-US" sz="1600">
              <a:solidFill>
                <a:schemeClr val="tx2"/>
              </a:solidFill>
            </a:endParaRPr>
          </a:p>
        </p:txBody>
      </p:sp>
      <p:sp>
        <p:nvSpPr>
          <p:cNvPr id="40" name="TextBox 39">
            <a:extLst>
              <a:ext uri="{FF2B5EF4-FFF2-40B4-BE49-F238E27FC236}">
                <a16:creationId xmlns:a16="http://schemas.microsoft.com/office/drawing/2014/main" id="{623531C6-1288-0445-D6AC-9B7667FDBD20}"/>
              </a:ext>
            </a:extLst>
          </p:cNvPr>
          <p:cNvSpPr txBox="1"/>
          <p:nvPr/>
        </p:nvSpPr>
        <p:spPr>
          <a:xfrm>
            <a:off x="10749938" y="5089016"/>
            <a:ext cx="4536164" cy="584775"/>
          </a:xfrm>
          <a:prstGeom prst="rect">
            <a:avLst/>
          </a:prstGeom>
          <a:noFill/>
        </p:spPr>
        <p:txBody>
          <a:bodyPr wrap="square" rtlCol="0">
            <a:spAutoFit/>
          </a:bodyPr>
          <a:lstStyle/>
          <a:p>
            <a:r>
              <a:rPr lang="en-US" sz="3200">
                <a:latin typeface="+mj-lt"/>
              </a:rPr>
              <a:t>The sensors</a:t>
            </a:r>
            <a:endParaRPr lang="uk-UA" sz="3200">
              <a:latin typeface="+mj-lt"/>
            </a:endParaRPr>
          </a:p>
        </p:txBody>
      </p:sp>
    </p:spTree>
    <p:extLst>
      <p:ext uri="{BB962C8B-B14F-4D97-AF65-F5344CB8AC3E}">
        <p14:creationId xmlns:p14="http://schemas.microsoft.com/office/powerpoint/2010/main" val="3255429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3333">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14:bounceEnd="73333">
                                          <p:cBhvr additive="base">
                                            <p:cTn id="7" dur="1500" fill="hold"/>
                                            <p:tgtEl>
                                              <p:spTgt spid="15"/>
                                            </p:tgtEl>
                                            <p:attrNameLst>
                                              <p:attrName>ppt_x</p:attrName>
                                            </p:attrNameLst>
                                          </p:cBhvr>
                                          <p:tavLst>
                                            <p:tav tm="0">
                                              <p:val>
                                                <p:strVal val="1+#ppt_w/2"/>
                                              </p:val>
                                            </p:tav>
                                            <p:tav tm="100000">
                                              <p:val>
                                                <p:strVal val="#ppt_x"/>
                                              </p:val>
                                            </p:tav>
                                          </p:tavLst>
                                        </p:anim>
                                        <p:anim calcmode="lin" valueType="num" p14:bounceEnd="73333">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3333">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14:bounceEnd="73333">
                                          <p:cBhvr additive="base">
                                            <p:cTn id="11" dur="1500" fill="hold"/>
                                            <p:tgtEl>
                                              <p:spTgt spid="14"/>
                                            </p:tgtEl>
                                            <p:attrNameLst>
                                              <p:attrName>ppt_x</p:attrName>
                                            </p:attrNameLst>
                                          </p:cBhvr>
                                          <p:tavLst>
                                            <p:tav tm="0">
                                              <p:val>
                                                <p:strVal val="1+#ppt_w/2"/>
                                              </p:val>
                                            </p:tav>
                                            <p:tav tm="100000">
                                              <p:val>
                                                <p:strVal val="#ppt_x"/>
                                              </p:val>
                                            </p:tav>
                                          </p:tavLst>
                                        </p:anim>
                                        <p:anim calcmode="lin" valueType="num" p14:bounceEnd="73333">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73333">
                                      <p:stCondLst>
                                        <p:cond delay="200"/>
                                      </p:stCondLst>
                                      <p:childTnLst>
                                        <p:set>
                                          <p:cBhvr>
                                            <p:cTn id="14" dur="1" fill="hold">
                                              <p:stCondLst>
                                                <p:cond delay="0"/>
                                              </p:stCondLst>
                                            </p:cTn>
                                            <p:tgtEl>
                                              <p:spTgt spid="26"/>
                                            </p:tgtEl>
                                            <p:attrNameLst>
                                              <p:attrName>style.visibility</p:attrName>
                                            </p:attrNameLst>
                                          </p:cBhvr>
                                          <p:to>
                                            <p:strVal val="visible"/>
                                          </p:to>
                                        </p:set>
                                        <p:anim calcmode="lin" valueType="num" p14:bounceEnd="73333">
                                          <p:cBhvr additive="base">
                                            <p:cTn id="15" dur="1500" fill="hold"/>
                                            <p:tgtEl>
                                              <p:spTgt spid="26"/>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200"/>
                                      </p:stCondLst>
                                      <p:childTnLst>
                                        <p:set>
                                          <p:cBhvr>
                                            <p:cTn id="18" dur="1" fill="hold">
                                              <p:stCondLst>
                                                <p:cond delay="0"/>
                                              </p:stCondLst>
                                            </p:cTn>
                                            <p:tgtEl>
                                              <p:spTgt spid="25"/>
                                            </p:tgtEl>
                                            <p:attrNameLst>
                                              <p:attrName>style.visibility</p:attrName>
                                            </p:attrNameLst>
                                          </p:cBhvr>
                                          <p:to>
                                            <p:strVal val="visible"/>
                                          </p:to>
                                        </p:set>
                                        <p:anim calcmode="lin" valueType="num" p14:bounceEnd="73333">
                                          <p:cBhvr additive="base">
                                            <p:cTn id="19" dur="1500" fill="hold"/>
                                            <p:tgtEl>
                                              <p:spTgt spid="25"/>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73333">
                                      <p:stCondLst>
                                        <p:cond delay="200"/>
                                      </p:stCondLst>
                                      <p:childTnLst>
                                        <p:set>
                                          <p:cBhvr>
                                            <p:cTn id="22" dur="1" fill="hold">
                                              <p:stCondLst>
                                                <p:cond delay="0"/>
                                              </p:stCondLst>
                                            </p:cTn>
                                            <p:tgtEl>
                                              <p:spTgt spid="22"/>
                                            </p:tgtEl>
                                            <p:attrNameLst>
                                              <p:attrName>style.visibility</p:attrName>
                                            </p:attrNameLst>
                                          </p:cBhvr>
                                          <p:to>
                                            <p:strVal val="visible"/>
                                          </p:to>
                                        </p:set>
                                        <p:anim calcmode="lin" valueType="num" p14:bounceEnd="73333">
                                          <p:cBhvr additive="base">
                                            <p:cTn id="23" dur="1500" fill="hold"/>
                                            <p:tgtEl>
                                              <p:spTgt spid="22"/>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73333">
                                      <p:stCondLst>
                                        <p:cond delay="200"/>
                                      </p:stCondLst>
                                      <p:childTnLst>
                                        <p:set>
                                          <p:cBhvr>
                                            <p:cTn id="26" dur="1" fill="hold">
                                              <p:stCondLst>
                                                <p:cond delay="0"/>
                                              </p:stCondLst>
                                            </p:cTn>
                                            <p:tgtEl>
                                              <p:spTgt spid="27"/>
                                            </p:tgtEl>
                                            <p:attrNameLst>
                                              <p:attrName>style.visibility</p:attrName>
                                            </p:attrNameLst>
                                          </p:cBhvr>
                                          <p:to>
                                            <p:strVal val="visible"/>
                                          </p:to>
                                        </p:set>
                                        <p:anim calcmode="lin" valueType="num" p14:bounceEnd="73333">
                                          <p:cBhvr additive="base">
                                            <p:cTn id="27" dur="1500" fill="hold"/>
                                            <p:tgtEl>
                                              <p:spTgt spid="27"/>
                                            </p:tgtEl>
                                            <p:attrNameLst>
                                              <p:attrName>ppt_x</p:attrName>
                                            </p:attrNameLst>
                                          </p:cBhvr>
                                          <p:tavLst>
                                            <p:tav tm="0">
                                              <p:val>
                                                <p:strVal val="1+#ppt_w/2"/>
                                              </p:val>
                                            </p:tav>
                                            <p:tav tm="100000">
                                              <p:val>
                                                <p:strVal val="#ppt_x"/>
                                              </p:val>
                                            </p:tav>
                                          </p:tavLst>
                                        </p:anim>
                                        <p:anim calcmode="lin" valueType="num" p14:bounceEnd="73333">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73333">
                                      <p:stCondLst>
                                        <p:cond delay="200"/>
                                      </p:stCondLst>
                                      <p:childTnLst>
                                        <p:set>
                                          <p:cBhvr>
                                            <p:cTn id="30" dur="1" fill="hold">
                                              <p:stCondLst>
                                                <p:cond delay="0"/>
                                              </p:stCondLst>
                                            </p:cTn>
                                            <p:tgtEl>
                                              <p:spTgt spid="19"/>
                                            </p:tgtEl>
                                            <p:attrNameLst>
                                              <p:attrName>style.visibility</p:attrName>
                                            </p:attrNameLst>
                                          </p:cBhvr>
                                          <p:to>
                                            <p:strVal val="visible"/>
                                          </p:to>
                                        </p:set>
                                        <p:anim calcmode="lin" valueType="num" p14:bounceEnd="73333">
                                          <p:cBhvr additive="base">
                                            <p:cTn id="31" dur="1500" fill="hold"/>
                                            <p:tgtEl>
                                              <p:spTgt spid="19"/>
                                            </p:tgtEl>
                                            <p:attrNameLst>
                                              <p:attrName>ppt_x</p:attrName>
                                            </p:attrNameLst>
                                          </p:cBhvr>
                                          <p:tavLst>
                                            <p:tav tm="0">
                                              <p:val>
                                                <p:strVal val="1+#ppt_w/2"/>
                                              </p:val>
                                            </p:tav>
                                            <p:tav tm="100000">
                                              <p:val>
                                                <p:strVal val="#ppt_x"/>
                                              </p:val>
                                            </p:tav>
                                          </p:tavLst>
                                        </p:anim>
                                        <p:anim calcmode="lin" valueType="num" p14:bounceEnd="73333">
                                          <p:cBhvr additive="base">
                                            <p:cTn id="32" dur="1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73333">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14:bounceEnd="73333">
                                          <p:cBhvr additive="base">
                                            <p:cTn id="35" dur="1500" fill="hold"/>
                                            <p:tgtEl>
                                              <p:spTgt spid="28"/>
                                            </p:tgtEl>
                                            <p:attrNameLst>
                                              <p:attrName>ppt_x</p:attrName>
                                            </p:attrNameLst>
                                          </p:cBhvr>
                                          <p:tavLst>
                                            <p:tav tm="0">
                                              <p:val>
                                                <p:strVal val="1+#ppt_w/2"/>
                                              </p:val>
                                            </p:tav>
                                            <p:tav tm="100000">
                                              <p:val>
                                                <p:strVal val="#ppt_x"/>
                                              </p:val>
                                            </p:tav>
                                          </p:tavLst>
                                        </p:anim>
                                        <p:anim calcmode="lin" valueType="num" p14:bounceEnd="73333">
                                          <p:cBhvr additive="base">
                                            <p:cTn id="36" dur="1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73333">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14:bounceEnd="73333">
                                          <p:cBhvr additive="base">
                                            <p:cTn id="39" dur="1500" fill="hold"/>
                                            <p:tgtEl>
                                              <p:spTgt spid="31"/>
                                            </p:tgtEl>
                                            <p:attrNameLst>
                                              <p:attrName>ppt_x</p:attrName>
                                            </p:attrNameLst>
                                          </p:cBhvr>
                                          <p:tavLst>
                                            <p:tav tm="0">
                                              <p:val>
                                                <p:strVal val="1+#ppt_w/2"/>
                                              </p:val>
                                            </p:tav>
                                            <p:tav tm="100000">
                                              <p:val>
                                                <p:strVal val="#ppt_x"/>
                                              </p:val>
                                            </p:tav>
                                          </p:tavLst>
                                        </p:anim>
                                        <p:anim calcmode="lin" valueType="num" p14:bounceEnd="73333">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73333">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14:bounceEnd="73333">
                                          <p:cBhvr additive="base">
                                            <p:cTn id="43" dur="1500" fill="hold"/>
                                            <p:tgtEl>
                                              <p:spTgt spid="32"/>
                                            </p:tgtEl>
                                            <p:attrNameLst>
                                              <p:attrName>ppt_x</p:attrName>
                                            </p:attrNameLst>
                                          </p:cBhvr>
                                          <p:tavLst>
                                            <p:tav tm="0">
                                              <p:val>
                                                <p:strVal val="1+#ppt_w/2"/>
                                              </p:val>
                                            </p:tav>
                                            <p:tav tm="100000">
                                              <p:val>
                                                <p:strVal val="#ppt_x"/>
                                              </p:val>
                                            </p:tav>
                                          </p:tavLst>
                                        </p:anim>
                                        <p:anim calcmode="lin" valueType="num" p14:bounceEnd="73333">
                                          <p:cBhvr additive="base">
                                            <p:cTn id="44" dur="1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14:presetBounceEnd="73333">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14:bounceEnd="73333">
                                          <p:cBhvr additive="base">
                                            <p:cTn id="47" dur="1500" fill="hold"/>
                                            <p:tgtEl>
                                              <p:spTgt spid="34"/>
                                            </p:tgtEl>
                                            <p:attrNameLst>
                                              <p:attrName>ppt_x</p:attrName>
                                            </p:attrNameLst>
                                          </p:cBhvr>
                                          <p:tavLst>
                                            <p:tav tm="0">
                                              <p:val>
                                                <p:strVal val="1+#ppt_w/2"/>
                                              </p:val>
                                            </p:tav>
                                            <p:tav tm="100000">
                                              <p:val>
                                                <p:strVal val="#ppt_x"/>
                                              </p:val>
                                            </p:tav>
                                          </p:tavLst>
                                        </p:anim>
                                        <p:anim calcmode="lin" valueType="num" p14:bounceEnd="73333">
                                          <p:cBhvr additive="base">
                                            <p:cTn id="48" dur="1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73333">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14:bounceEnd="73333">
                                          <p:cBhvr additive="base">
                                            <p:cTn id="51" dur="1500" fill="hold"/>
                                            <p:tgtEl>
                                              <p:spTgt spid="35"/>
                                            </p:tgtEl>
                                            <p:attrNameLst>
                                              <p:attrName>ppt_x</p:attrName>
                                            </p:attrNameLst>
                                          </p:cBhvr>
                                          <p:tavLst>
                                            <p:tav tm="0">
                                              <p:val>
                                                <p:strVal val="1+#ppt_w/2"/>
                                              </p:val>
                                            </p:tav>
                                            <p:tav tm="100000">
                                              <p:val>
                                                <p:strVal val="#ppt_x"/>
                                              </p:val>
                                            </p:tav>
                                          </p:tavLst>
                                        </p:anim>
                                        <p:anim calcmode="lin" valueType="num" p14:bounceEnd="73333">
                                          <p:cBhvr additive="base">
                                            <p:cTn id="52" dur="1500" fill="hold"/>
                                            <p:tgtEl>
                                              <p:spTgt spid="35"/>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14:presetBounceEnd="73333">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14:bounceEnd="73333">
                                          <p:cBhvr additive="base">
                                            <p:cTn id="61" dur="1500" fill="hold"/>
                                            <p:tgtEl>
                                              <p:spTgt spid="12"/>
                                            </p:tgtEl>
                                            <p:attrNameLst>
                                              <p:attrName>ppt_x</p:attrName>
                                            </p:attrNameLst>
                                          </p:cBhvr>
                                          <p:tavLst>
                                            <p:tav tm="0">
                                              <p:val>
                                                <p:strVal val="#ppt_x"/>
                                              </p:val>
                                            </p:tav>
                                            <p:tav tm="100000">
                                              <p:val>
                                                <p:strVal val="#ppt_x"/>
                                              </p:val>
                                            </p:tav>
                                          </p:tavLst>
                                        </p:anim>
                                        <p:anim calcmode="lin" valueType="num" p14:bounceEnd="73333">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73333">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14:bounceEnd="73333">
                                          <p:cBhvr additive="base">
                                            <p:cTn id="65" dur="1500" fill="hold"/>
                                            <p:tgtEl>
                                              <p:spTgt spid="17"/>
                                            </p:tgtEl>
                                            <p:attrNameLst>
                                              <p:attrName>ppt_x</p:attrName>
                                            </p:attrNameLst>
                                          </p:cBhvr>
                                          <p:tavLst>
                                            <p:tav tm="0">
                                              <p:val>
                                                <p:strVal val="#ppt_x"/>
                                              </p:val>
                                            </p:tav>
                                            <p:tav tm="100000">
                                              <p:val>
                                                <p:strVal val="#ppt_x"/>
                                              </p:val>
                                            </p:tav>
                                          </p:tavLst>
                                        </p:anim>
                                        <p:anim calcmode="lin" valueType="num" p14:bounceEnd="73333">
                                          <p:cBhvr additive="base">
                                            <p:cTn id="66" dur="1500" fill="hold"/>
                                            <p:tgtEl>
                                              <p:spTgt spid="17"/>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14:presetBounceEnd="73333">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14:bounceEnd="73333">
                                          <p:cBhvr additive="base">
                                            <p:cTn id="69" dur="1500" fill="hold"/>
                                            <p:tgtEl>
                                              <p:spTgt spid="21"/>
                                            </p:tgtEl>
                                            <p:attrNameLst>
                                              <p:attrName>ppt_x</p:attrName>
                                            </p:attrNameLst>
                                          </p:cBhvr>
                                          <p:tavLst>
                                            <p:tav tm="0">
                                              <p:val>
                                                <p:strVal val="#ppt_x"/>
                                              </p:val>
                                            </p:tav>
                                            <p:tav tm="100000">
                                              <p:val>
                                                <p:strVal val="#ppt_x"/>
                                              </p:val>
                                            </p:tav>
                                          </p:tavLst>
                                        </p:anim>
                                        <p:anim calcmode="lin" valueType="num" p14:bounceEnd="73333">
                                          <p:cBhvr additive="base">
                                            <p:cTn id="70" dur="1500" fill="hold"/>
                                            <p:tgtEl>
                                              <p:spTgt spid="21"/>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14:presetBounceEnd="73333">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14:bounceEnd="73333">
                                          <p:cBhvr additive="base">
                                            <p:cTn id="73" dur="1500" fill="hold"/>
                                            <p:tgtEl>
                                              <p:spTgt spid="30"/>
                                            </p:tgtEl>
                                            <p:attrNameLst>
                                              <p:attrName>ppt_x</p:attrName>
                                            </p:attrNameLst>
                                          </p:cBhvr>
                                          <p:tavLst>
                                            <p:tav tm="0">
                                              <p:val>
                                                <p:strVal val="#ppt_x"/>
                                              </p:val>
                                            </p:tav>
                                            <p:tav tm="100000">
                                              <p:val>
                                                <p:strVal val="#ppt_x"/>
                                              </p:val>
                                            </p:tav>
                                          </p:tavLst>
                                        </p:anim>
                                        <p:anim calcmode="lin" valueType="num" p14:bounceEnd="73333">
                                          <p:cBhvr additive="base">
                                            <p:cTn id="74" dur="1500" fill="hold"/>
                                            <p:tgtEl>
                                              <p:spTgt spid="30"/>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14:presetBounceEnd="73333">
                                      <p:stCondLst>
                                        <p:cond delay="200"/>
                                      </p:stCondLst>
                                      <p:childTnLst>
                                        <p:set>
                                          <p:cBhvr>
                                            <p:cTn id="76" dur="1" fill="hold">
                                              <p:stCondLst>
                                                <p:cond delay="0"/>
                                              </p:stCondLst>
                                            </p:cTn>
                                            <p:tgtEl>
                                              <p:spTgt spid="40"/>
                                            </p:tgtEl>
                                            <p:attrNameLst>
                                              <p:attrName>style.visibility</p:attrName>
                                            </p:attrNameLst>
                                          </p:cBhvr>
                                          <p:to>
                                            <p:strVal val="visible"/>
                                          </p:to>
                                        </p:set>
                                        <p:anim calcmode="lin" valueType="num" p14:bounceEnd="73333">
                                          <p:cBhvr additive="base">
                                            <p:cTn id="77" dur="1500" fill="hold"/>
                                            <p:tgtEl>
                                              <p:spTgt spid="40"/>
                                            </p:tgtEl>
                                            <p:attrNameLst>
                                              <p:attrName>ppt_x</p:attrName>
                                            </p:attrNameLst>
                                          </p:cBhvr>
                                          <p:tavLst>
                                            <p:tav tm="0">
                                              <p:val>
                                                <p:strVal val="1+#ppt_w/2"/>
                                              </p:val>
                                            </p:tav>
                                            <p:tav tm="100000">
                                              <p:val>
                                                <p:strVal val="#ppt_x"/>
                                              </p:val>
                                            </p:tav>
                                          </p:tavLst>
                                        </p:anim>
                                        <p:anim calcmode="lin" valueType="num" p14:bounceEnd="73333">
                                          <p:cBhvr additive="base">
                                            <p:cTn id="78" dur="1500" fill="hold"/>
                                            <p:tgtEl>
                                              <p:spTgt spid="40"/>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14:presetBounceEnd="73333">
                                      <p:stCondLst>
                                        <p:cond delay="200"/>
                                      </p:stCondLst>
                                      <p:childTnLst>
                                        <p:set>
                                          <p:cBhvr>
                                            <p:cTn id="80" dur="1" fill="hold">
                                              <p:stCondLst>
                                                <p:cond delay="0"/>
                                              </p:stCondLst>
                                            </p:cTn>
                                            <p:tgtEl>
                                              <p:spTgt spid="39"/>
                                            </p:tgtEl>
                                            <p:attrNameLst>
                                              <p:attrName>style.visibility</p:attrName>
                                            </p:attrNameLst>
                                          </p:cBhvr>
                                          <p:to>
                                            <p:strVal val="visible"/>
                                          </p:to>
                                        </p:set>
                                        <p:anim calcmode="lin" valueType="num" p14:bounceEnd="73333">
                                          <p:cBhvr additive="base">
                                            <p:cTn id="81" dur="1500" fill="hold"/>
                                            <p:tgtEl>
                                              <p:spTgt spid="39"/>
                                            </p:tgtEl>
                                            <p:attrNameLst>
                                              <p:attrName>ppt_x</p:attrName>
                                            </p:attrNameLst>
                                          </p:cBhvr>
                                          <p:tavLst>
                                            <p:tav tm="0">
                                              <p:val>
                                                <p:strVal val="1+#ppt_w/2"/>
                                              </p:val>
                                            </p:tav>
                                            <p:tav tm="100000">
                                              <p:val>
                                                <p:strVal val="#ppt_x"/>
                                              </p:val>
                                            </p:tav>
                                          </p:tavLst>
                                        </p:anim>
                                        <p:anim calcmode="lin" valueType="num" p14:bounceEnd="73333">
                                          <p:cBhvr additive="base">
                                            <p:cTn id="82" dur="1500" fill="hold"/>
                                            <p:tgtEl>
                                              <p:spTgt spid="39"/>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14:presetBounceEnd="73333">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14:bounceEnd="73333">
                                          <p:cBhvr additive="base">
                                            <p:cTn id="85" dur="1500" fill="hold"/>
                                            <p:tgtEl>
                                              <p:spTgt spid="23"/>
                                            </p:tgtEl>
                                            <p:attrNameLst>
                                              <p:attrName>ppt_x</p:attrName>
                                            </p:attrNameLst>
                                          </p:cBhvr>
                                          <p:tavLst>
                                            <p:tav tm="0">
                                              <p:val>
                                                <p:strVal val="1+#ppt_w/2"/>
                                              </p:val>
                                            </p:tav>
                                            <p:tav tm="100000">
                                              <p:val>
                                                <p:strVal val="#ppt_x"/>
                                              </p:val>
                                            </p:tav>
                                          </p:tavLst>
                                        </p:anim>
                                        <p:anim calcmode="lin" valueType="num" p14:bounceEnd="73333">
                                          <p:cBhvr additive="base">
                                            <p:cTn id="86" dur="1500" fill="hold"/>
                                            <p:tgtEl>
                                              <p:spTgt spid="23"/>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14:presetBounceEnd="73333">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14:bounceEnd="73333">
                                          <p:cBhvr additive="base">
                                            <p:cTn id="89" dur="1500" fill="hold"/>
                                            <p:tgtEl>
                                              <p:spTgt spid="38"/>
                                            </p:tgtEl>
                                            <p:attrNameLst>
                                              <p:attrName>ppt_x</p:attrName>
                                            </p:attrNameLst>
                                          </p:cBhvr>
                                          <p:tavLst>
                                            <p:tav tm="0">
                                              <p:val>
                                                <p:strVal val="#ppt_x"/>
                                              </p:val>
                                            </p:tav>
                                            <p:tav tm="100000">
                                              <p:val>
                                                <p:strVal val="#ppt_x"/>
                                              </p:val>
                                            </p:tav>
                                          </p:tavLst>
                                        </p:anim>
                                        <p:anim calcmode="lin" valueType="num" p14:bounceEnd="73333">
                                          <p:cBhvr additive="base">
                                            <p:cTn id="90" dur="1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26" grpId="0"/>
          <p:bldP spid="22" grpId="0"/>
          <p:bldP spid="27" grpId="0"/>
          <p:bldP spid="19" grpId="0"/>
          <p:bldP spid="28" grpId="0"/>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1+#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1+#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500" fill="hold"/>
                                            <p:tgtEl>
                                              <p:spTgt spid="26"/>
                                            </p:tgtEl>
                                            <p:attrNameLst>
                                              <p:attrName>ppt_x</p:attrName>
                                            </p:attrNameLst>
                                          </p:cBhvr>
                                          <p:tavLst>
                                            <p:tav tm="0">
                                              <p:val>
                                                <p:strVal val="1+#ppt_w/2"/>
                                              </p:val>
                                            </p:tav>
                                            <p:tav tm="100000">
                                              <p:val>
                                                <p:strVal val="#ppt_x"/>
                                              </p:val>
                                            </p:tav>
                                          </p:tavLst>
                                        </p:anim>
                                        <p:anim calcmode="lin" valueType="num">
                                          <p:cBhvr additive="base">
                                            <p:cTn id="16" dur="1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500" fill="hold"/>
                                            <p:tgtEl>
                                              <p:spTgt spid="25"/>
                                            </p:tgtEl>
                                            <p:attrNameLst>
                                              <p:attrName>ppt_x</p:attrName>
                                            </p:attrNameLst>
                                          </p:cBhvr>
                                          <p:tavLst>
                                            <p:tav tm="0">
                                              <p:val>
                                                <p:strVal val="1+#ppt_w/2"/>
                                              </p:val>
                                            </p:tav>
                                            <p:tav tm="100000">
                                              <p:val>
                                                <p:strVal val="#ppt_x"/>
                                              </p:val>
                                            </p:tav>
                                          </p:tavLst>
                                        </p:anim>
                                        <p:anim calcmode="lin" valueType="num">
                                          <p:cBhvr additive="base">
                                            <p:cTn id="20" dur="1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500" fill="hold"/>
                                            <p:tgtEl>
                                              <p:spTgt spid="22"/>
                                            </p:tgtEl>
                                            <p:attrNameLst>
                                              <p:attrName>ppt_x</p:attrName>
                                            </p:attrNameLst>
                                          </p:cBhvr>
                                          <p:tavLst>
                                            <p:tav tm="0">
                                              <p:val>
                                                <p:strVal val="1+#ppt_w/2"/>
                                              </p:val>
                                            </p:tav>
                                            <p:tav tm="100000">
                                              <p:val>
                                                <p:strVal val="#ppt_x"/>
                                              </p:val>
                                            </p:tav>
                                          </p:tavLst>
                                        </p:anim>
                                        <p:anim calcmode="lin" valueType="num">
                                          <p:cBhvr additive="base">
                                            <p:cTn id="24" dur="1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500" fill="hold"/>
                                            <p:tgtEl>
                                              <p:spTgt spid="27"/>
                                            </p:tgtEl>
                                            <p:attrNameLst>
                                              <p:attrName>ppt_x</p:attrName>
                                            </p:attrNameLst>
                                          </p:cBhvr>
                                          <p:tavLst>
                                            <p:tav tm="0">
                                              <p:val>
                                                <p:strVal val="1+#ppt_w/2"/>
                                              </p:val>
                                            </p:tav>
                                            <p:tav tm="100000">
                                              <p:val>
                                                <p:strVal val="#ppt_x"/>
                                              </p:val>
                                            </p:tav>
                                          </p:tavLst>
                                        </p:anim>
                                        <p:anim calcmode="lin" valueType="num">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500" fill="hold"/>
                                            <p:tgtEl>
                                              <p:spTgt spid="19"/>
                                            </p:tgtEl>
                                            <p:attrNameLst>
                                              <p:attrName>ppt_x</p:attrName>
                                            </p:attrNameLst>
                                          </p:cBhvr>
                                          <p:tavLst>
                                            <p:tav tm="0">
                                              <p:val>
                                                <p:strVal val="1+#ppt_w/2"/>
                                              </p:val>
                                            </p:tav>
                                            <p:tav tm="100000">
                                              <p:val>
                                                <p:strVal val="#ppt_x"/>
                                              </p:val>
                                            </p:tav>
                                          </p:tavLst>
                                        </p:anim>
                                        <p:anim calcmode="lin" valueType="num">
                                          <p:cBhvr additive="base">
                                            <p:cTn id="32" dur="1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1500" fill="hold"/>
                                            <p:tgtEl>
                                              <p:spTgt spid="28"/>
                                            </p:tgtEl>
                                            <p:attrNameLst>
                                              <p:attrName>ppt_x</p:attrName>
                                            </p:attrNameLst>
                                          </p:cBhvr>
                                          <p:tavLst>
                                            <p:tav tm="0">
                                              <p:val>
                                                <p:strVal val="1+#ppt_w/2"/>
                                              </p:val>
                                            </p:tav>
                                            <p:tav tm="100000">
                                              <p:val>
                                                <p:strVal val="#ppt_x"/>
                                              </p:val>
                                            </p:tav>
                                          </p:tavLst>
                                        </p:anim>
                                        <p:anim calcmode="lin" valueType="num">
                                          <p:cBhvr additive="base">
                                            <p:cTn id="36" dur="1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500" fill="hold"/>
                                            <p:tgtEl>
                                              <p:spTgt spid="31"/>
                                            </p:tgtEl>
                                            <p:attrNameLst>
                                              <p:attrName>ppt_x</p:attrName>
                                            </p:attrNameLst>
                                          </p:cBhvr>
                                          <p:tavLst>
                                            <p:tav tm="0">
                                              <p:val>
                                                <p:strVal val="1+#ppt_w/2"/>
                                              </p:val>
                                            </p:tav>
                                            <p:tav tm="100000">
                                              <p:val>
                                                <p:strVal val="#ppt_x"/>
                                              </p:val>
                                            </p:tav>
                                          </p:tavLst>
                                        </p:anim>
                                        <p:anim calcmode="lin" valueType="num">
                                          <p:cBhvr additive="base">
                                            <p:cTn id="40" dur="1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500" fill="hold"/>
                                            <p:tgtEl>
                                              <p:spTgt spid="32"/>
                                            </p:tgtEl>
                                            <p:attrNameLst>
                                              <p:attrName>ppt_x</p:attrName>
                                            </p:attrNameLst>
                                          </p:cBhvr>
                                          <p:tavLst>
                                            <p:tav tm="0">
                                              <p:val>
                                                <p:strVal val="1+#ppt_w/2"/>
                                              </p:val>
                                            </p:tav>
                                            <p:tav tm="100000">
                                              <p:val>
                                                <p:strVal val="#ppt_x"/>
                                              </p:val>
                                            </p:tav>
                                          </p:tavLst>
                                        </p:anim>
                                        <p:anim calcmode="lin" valueType="num">
                                          <p:cBhvr additive="base">
                                            <p:cTn id="44" dur="1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1500" fill="hold"/>
                                            <p:tgtEl>
                                              <p:spTgt spid="34"/>
                                            </p:tgtEl>
                                            <p:attrNameLst>
                                              <p:attrName>ppt_x</p:attrName>
                                            </p:attrNameLst>
                                          </p:cBhvr>
                                          <p:tavLst>
                                            <p:tav tm="0">
                                              <p:val>
                                                <p:strVal val="1+#ppt_w/2"/>
                                              </p:val>
                                            </p:tav>
                                            <p:tav tm="100000">
                                              <p:val>
                                                <p:strVal val="#ppt_x"/>
                                              </p:val>
                                            </p:tav>
                                          </p:tavLst>
                                        </p:anim>
                                        <p:anim calcmode="lin" valueType="num">
                                          <p:cBhvr additive="base">
                                            <p:cTn id="48" dur="1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500" fill="hold"/>
                                            <p:tgtEl>
                                              <p:spTgt spid="35"/>
                                            </p:tgtEl>
                                            <p:attrNameLst>
                                              <p:attrName>ppt_x</p:attrName>
                                            </p:attrNameLst>
                                          </p:cBhvr>
                                          <p:tavLst>
                                            <p:tav tm="0">
                                              <p:val>
                                                <p:strVal val="1+#ppt_w/2"/>
                                              </p:val>
                                            </p:tav>
                                            <p:tav tm="100000">
                                              <p:val>
                                                <p:strVal val="#ppt_x"/>
                                              </p:val>
                                            </p:tav>
                                          </p:tavLst>
                                        </p:anim>
                                        <p:anim calcmode="lin" valueType="num">
                                          <p:cBhvr additive="base">
                                            <p:cTn id="52" dur="1500" fill="hold"/>
                                            <p:tgtEl>
                                              <p:spTgt spid="35"/>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2" presetClass="entr" presetSubtype="1"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1500" fill="hold"/>
                                            <p:tgtEl>
                                              <p:spTgt spid="12"/>
                                            </p:tgtEl>
                                            <p:attrNameLst>
                                              <p:attrName>ppt_x</p:attrName>
                                            </p:attrNameLst>
                                          </p:cBhvr>
                                          <p:tavLst>
                                            <p:tav tm="0">
                                              <p:val>
                                                <p:strVal val="#ppt_x"/>
                                              </p:val>
                                            </p:tav>
                                            <p:tav tm="100000">
                                              <p:val>
                                                <p:strVal val="#ppt_x"/>
                                              </p:val>
                                            </p:tav>
                                          </p:tavLst>
                                        </p:anim>
                                        <p:anim calcmode="lin" valueType="num">
                                          <p:cBhvr additive="base">
                                            <p:cTn id="62" dur="1500" fill="hold"/>
                                            <p:tgtEl>
                                              <p:spTgt spid="1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1500" fill="hold"/>
                                            <p:tgtEl>
                                              <p:spTgt spid="17"/>
                                            </p:tgtEl>
                                            <p:attrNameLst>
                                              <p:attrName>ppt_x</p:attrName>
                                            </p:attrNameLst>
                                          </p:cBhvr>
                                          <p:tavLst>
                                            <p:tav tm="0">
                                              <p:val>
                                                <p:strVal val="#ppt_x"/>
                                              </p:val>
                                            </p:tav>
                                            <p:tav tm="100000">
                                              <p:val>
                                                <p:strVal val="#ppt_x"/>
                                              </p:val>
                                            </p:tav>
                                          </p:tavLst>
                                        </p:anim>
                                        <p:anim calcmode="lin" valueType="num">
                                          <p:cBhvr additive="base">
                                            <p:cTn id="66" dur="1500" fill="hold"/>
                                            <p:tgtEl>
                                              <p:spTgt spid="17"/>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1500" fill="hold"/>
                                            <p:tgtEl>
                                              <p:spTgt spid="21"/>
                                            </p:tgtEl>
                                            <p:attrNameLst>
                                              <p:attrName>ppt_x</p:attrName>
                                            </p:attrNameLst>
                                          </p:cBhvr>
                                          <p:tavLst>
                                            <p:tav tm="0">
                                              <p:val>
                                                <p:strVal val="#ppt_x"/>
                                              </p:val>
                                            </p:tav>
                                            <p:tav tm="100000">
                                              <p:val>
                                                <p:strVal val="#ppt_x"/>
                                              </p:val>
                                            </p:tav>
                                          </p:tavLst>
                                        </p:anim>
                                        <p:anim calcmode="lin" valueType="num">
                                          <p:cBhvr additive="base">
                                            <p:cTn id="70" dur="1500" fill="hold"/>
                                            <p:tgtEl>
                                              <p:spTgt spid="21"/>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1500" fill="hold"/>
                                            <p:tgtEl>
                                              <p:spTgt spid="30"/>
                                            </p:tgtEl>
                                            <p:attrNameLst>
                                              <p:attrName>ppt_x</p:attrName>
                                            </p:attrNameLst>
                                          </p:cBhvr>
                                          <p:tavLst>
                                            <p:tav tm="0">
                                              <p:val>
                                                <p:strVal val="#ppt_x"/>
                                              </p:val>
                                            </p:tav>
                                            <p:tav tm="100000">
                                              <p:val>
                                                <p:strVal val="#ppt_x"/>
                                              </p:val>
                                            </p:tav>
                                          </p:tavLst>
                                        </p:anim>
                                        <p:anim calcmode="lin" valueType="num">
                                          <p:cBhvr additive="base">
                                            <p:cTn id="74" dur="1500" fill="hold"/>
                                            <p:tgtEl>
                                              <p:spTgt spid="30"/>
                                            </p:tgtEl>
                                            <p:attrNameLst>
                                              <p:attrName>ppt_y</p:attrName>
                                            </p:attrNameLst>
                                          </p:cBhvr>
                                          <p:tavLst>
                                            <p:tav tm="0">
                                              <p:val>
                                                <p:strVal val="0-#ppt_h/2"/>
                                              </p:val>
                                            </p:tav>
                                            <p:tav tm="100000">
                                              <p:val>
                                                <p:strVal val="#ppt_y"/>
                                              </p:val>
                                            </p:tav>
                                          </p:tavLst>
                                        </p:anim>
                                      </p:childTnLst>
                                    </p:cTn>
                                  </p:par>
                                  <p:par>
                                    <p:cTn id="75" presetID="2" presetClass="entr" presetSubtype="2" fill="hold" grpId="0" nodeType="withEffect">
                                      <p:stCondLst>
                                        <p:cond delay="20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1500" fill="hold"/>
                                            <p:tgtEl>
                                              <p:spTgt spid="40"/>
                                            </p:tgtEl>
                                            <p:attrNameLst>
                                              <p:attrName>ppt_x</p:attrName>
                                            </p:attrNameLst>
                                          </p:cBhvr>
                                          <p:tavLst>
                                            <p:tav tm="0">
                                              <p:val>
                                                <p:strVal val="1+#ppt_w/2"/>
                                              </p:val>
                                            </p:tav>
                                            <p:tav tm="100000">
                                              <p:val>
                                                <p:strVal val="#ppt_x"/>
                                              </p:val>
                                            </p:tav>
                                          </p:tavLst>
                                        </p:anim>
                                        <p:anim calcmode="lin" valueType="num">
                                          <p:cBhvr additive="base">
                                            <p:cTn id="78" dur="1500" fill="hold"/>
                                            <p:tgtEl>
                                              <p:spTgt spid="40"/>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200"/>
                                      </p:stCondLst>
                                      <p:childTnLst>
                                        <p:set>
                                          <p:cBhvr>
                                            <p:cTn id="80" dur="1" fill="hold">
                                              <p:stCondLst>
                                                <p:cond delay="0"/>
                                              </p:stCondLst>
                                            </p:cTn>
                                            <p:tgtEl>
                                              <p:spTgt spid="39"/>
                                            </p:tgtEl>
                                            <p:attrNameLst>
                                              <p:attrName>style.visibility</p:attrName>
                                            </p:attrNameLst>
                                          </p:cBhvr>
                                          <p:to>
                                            <p:strVal val="visible"/>
                                          </p:to>
                                        </p:set>
                                        <p:anim calcmode="lin" valueType="num">
                                          <p:cBhvr additive="base">
                                            <p:cTn id="81" dur="1500" fill="hold"/>
                                            <p:tgtEl>
                                              <p:spTgt spid="39"/>
                                            </p:tgtEl>
                                            <p:attrNameLst>
                                              <p:attrName>ppt_x</p:attrName>
                                            </p:attrNameLst>
                                          </p:cBhvr>
                                          <p:tavLst>
                                            <p:tav tm="0">
                                              <p:val>
                                                <p:strVal val="1+#ppt_w/2"/>
                                              </p:val>
                                            </p:tav>
                                            <p:tav tm="100000">
                                              <p:val>
                                                <p:strVal val="#ppt_x"/>
                                              </p:val>
                                            </p:tav>
                                          </p:tavLst>
                                        </p:anim>
                                        <p:anim calcmode="lin" valueType="num">
                                          <p:cBhvr additive="base">
                                            <p:cTn id="82" dur="1500" fill="hold"/>
                                            <p:tgtEl>
                                              <p:spTgt spid="39"/>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1500" fill="hold"/>
                                            <p:tgtEl>
                                              <p:spTgt spid="23"/>
                                            </p:tgtEl>
                                            <p:attrNameLst>
                                              <p:attrName>ppt_x</p:attrName>
                                            </p:attrNameLst>
                                          </p:cBhvr>
                                          <p:tavLst>
                                            <p:tav tm="0">
                                              <p:val>
                                                <p:strVal val="1+#ppt_w/2"/>
                                              </p:val>
                                            </p:tav>
                                            <p:tav tm="100000">
                                              <p:val>
                                                <p:strVal val="#ppt_x"/>
                                              </p:val>
                                            </p:tav>
                                          </p:tavLst>
                                        </p:anim>
                                        <p:anim calcmode="lin" valueType="num">
                                          <p:cBhvr additive="base">
                                            <p:cTn id="86" dur="1500" fill="hold"/>
                                            <p:tgtEl>
                                              <p:spTgt spid="23"/>
                                            </p:tgtEl>
                                            <p:attrNameLst>
                                              <p:attrName>ppt_y</p:attrName>
                                            </p:attrNameLst>
                                          </p:cBhvr>
                                          <p:tavLst>
                                            <p:tav tm="0">
                                              <p:val>
                                                <p:strVal val="#ppt_y"/>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1500" fill="hold"/>
                                            <p:tgtEl>
                                              <p:spTgt spid="38"/>
                                            </p:tgtEl>
                                            <p:attrNameLst>
                                              <p:attrName>ppt_x</p:attrName>
                                            </p:attrNameLst>
                                          </p:cBhvr>
                                          <p:tavLst>
                                            <p:tav tm="0">
                                              <p:val>
                                                <p:strVal val="#ppt_x"/>
                                              </p:val>
                                            </p:tav>
                                            <p:tav tm="100000">
                                              <p:val>
                                                <p:strVal val="#ppt_x"/>
                                              </p:val>
                                            </p:tav>
                                          </p:tavLst>
                                        </p:anim>
                                        <p:anim calcmode="lin" valueType="num">
                                          <p:cBhvr additive="base">
                                            <p:cTn id="90" dur="1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26" grpId="0"/>
          <p:bldP spid="22" grpId="0"/>
          <p:bldP spid="27" grpId="0"/>
          <p:bldP spid="19" grpId="0"/>
          <p:bldP spid="28" grpId="0"/>
          <p:bldP spid="39" grpId="0"/>
          <p:bldP spid="40"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3F5D-A0F8-4E5E-B43B-24257CAB4247}"/>
              </a:ext>
            </a:extLst>
          </p:cNvPr>
          <p:cNvSpPr>
            <a:spLocks noGrp="1"/>
          </p:cNvSpPr>
          <p:nvPr>
            <p:ph type="title"/>
          </p:nvPr>
        </p:nvSpPr>
        <p:spPr>
          <a:xfrm>
            <a:off x="533400" y="419101"/>
            <a:ext cx="16611601" cy="533399"/>
          </a:xfrm>
        </p:spPr>
        <p:txBody>
          <a:bodyPr/>
          <a:lstStyle/>
          <a:p>
            <a:r>
              <a:rPr lang="it-IT"/>
              <a:t>GUIDING PRINCIPLE: </a:t>
            </a:r>
            <a:br>
              <a:rPr lang="it-IT"/>
            </a:br>
            <a:r>
              <a:rPr lang="it-IT"/>
              <a:t>«USE THE </a:t>
            </a:r>
            <a:r>
              <a:rPr lang="it-IT">
                <a:solidFill>
                  <a:schemeClr val="accent1"/>
                </a:solidFill>
              </a:rPr>
              <a:t>RIGHT</a:t>
            </a:r>
            <a:r>
              <a:rPr lang="it-IT"/>
              <a:t> TOOL FOR THE JOB»</a:t>
            </a:r>
            <a:endParaRPr lang="en-US"/>
          </a:p>
        </p:txBody>
      </p:sp>
      <p:pic>
        <p:nvPicPr>
          <p:cNvPr id="7" name="Picture 6">
            <a:extLst>
              <a:ext uri="{FF2B5EF4-FFF2-40B4-BE49-F238E27FC236}">
                <a16:creationId xmlns:a16="http://schemas.microsoft.com/office/drawing/2014/main" id="{24A1DDB0-7697-4065-9490-68AF70CFAED5}"/>
              </a:ext>
            </a:extLst>
          </p:cNvPr>
          <p:cNvPicPr>
            <a:picLocks noChangeAspect="1"/>
          </p:cNvPicPr>
          <p:nvPr/>
        </p:nvPicPr>
        <p:blipFill rotWithShape="1">
          <a:blip r:embed="rId3">
            <a:extLst>
              <a:ext uri="{28A0092B-C50C-407E-A947-70E740481C1C}">
                <a14:useLocalDpi xmlns:a14="http://schemas.microsoft.com/office/drawing/2010/main" val="0"/>
              </a:ext>
            </a:extLst>
          </a:blip>
          <a:srcRect l="831" t="376" r="2162" b="-376"/>
          <a:stretch/>
        </p:blipFill>
        <p:spPr>
          <a:xfrm>
            <a:off x="6491133" y="2535268"/>
            <a:ext cx="5206890" cy="5256000"/>
          </a:xfrm>
          <a:prstGeom prst="ellipse">
            <a:avLst/>
          </a:prstGeom>
          <a:solidFill>
            <a:schemeClr val="accent1">
              <a:lumMod val="50000"/>
            </a:schemeClr>
          </a:solidFill>
          <a:ln w="3810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Freeform: Shape 26">
            <a:extLst>
              <a:ext uri="{FF2B5EF4-FFF2-40B4-BE49-F238E27FC236}">
                <a16:creationId xmlns:a16="http://schemas.microsoft.com/office/drawing/2014/main" id="{AEE5B180-BC70-4C63-80B3-99FFD6733328}"/>
              </a:ext>
            </a:extLst>
          </p:cNvPr>
          <p:cNvSpPr/>
          <p:nvPr/>
        </p:nvSpPr>
        <p:spPr>
          <a:xfrm>
            <a:off x="6237078" y="2286000"/>
            <a:ext cx="5715000" cy="5715000"/>
          </a:xfrm>
          <a:custGeom>
            <a:avLst/>
            <a:gdLst>
              <a:gd name="connsiteX0" fmla="*/ 4789099 w 5715000"/>
              <a:gd name="connsiteY0" fmla="*/ 1392131 h 5715000"/>
              <a:gd name="connsiteX1" fmla="*/ 1292030 w 5715000"/>
              <a:gd name="connsiteY1" fmla="*/ 4710766 h 5715000"/>
              <a:gd name="connsiteX2" fmla="*/ 1313621 w 5715000"/>
              <a:gd name="connsiteY2" fmla="*/ 4730390 h 5715000"/>
              <a:gd name="connsiteX3" fmla="*/ 2857500 w 5715000"/>
              <a:gd name="connsiteY3" fmla="*/ 5284628 h 5715000"/>
              <a:gd name="connsiteX4" fmla="*/ 5284628 w 5715000"/>
              <a:gd name="connsiteY4" fmla="*/ 2857500 h 5715000"/>
              <a:gd name="connsiteX5" fmla="*/ 4870113 w 5715000"/>
              <a:gd name="connsiteY5" fmla="*/ 1500470 h 5715000"/>
              <a:gd name="connsiteX6" fmla="*/ 2857500 w 5715000"/>
              <a:gd name="connsiteY6" fmla="*/ 430372 h 5715000"/>
              <a:gd name="connsiteX7" fmla="*/ 430372 w 5715000"/>
              <a:gd name="connsiteY7" fmla="*/ 2857500 h 5715000"/>
              <a:gd name="connsiteX8" fmla="*/ 844887 w 5715000"/>
              <a:gd name="connsiteY8" fmla="*/ 4214531 h 5715000"/>
              <a:gd name="connsiteX9" fmla="*/ 925900 w 5715000"/>
              <a:gd name="connsiteY9" fmla="*/ 4322867 h 5715000"/>
              <a:gd name="connsiteX10" fmla="*/ 4422969 w 5715000"/>
              <a:gd name="connsiteY10" fmla="*/ 1004233 h 5715000"/>
              <a:gd name="connsiteX11" fmla="*/ 4401379 w 5715000"/>
              <a:gd name="connsiteY11" fmla="*/ 984610 h 5715000"/>
              <a:gd name="connsiteX12" fmla="*/ 2857500 w 5715000"/>
              <a:gd name="connsiteY12" fmla="*/ 430372 h 5715000"/>
              <a:gd name="connsiteX13" fmla="*/ 2857500 w 5715000"/>
              <a:gd name="connsiteY13" fmla="*/ 0 h 5715000"/>
              <a:gd name="connsiteX14" fmla="*/ 5715000 w 5715000"/>
              <a:gd name="connsiteY14" fmla="*/ 2857500 h 5715000"/>
              <a:gd name="connsiteX15" fmla="*/ 2857500 w 5715000"/>
              <a:gd name="connsiteY15" fmla="*/ 5715000 h 5715000"/>
              <a:gd name="connsiteX16" fmla="*/ 0 w 5715000"/>
              <a:gd name="connsiteY16" fmla="*/ 2857500 h 5715000"/>
              <a:gd name="connsiteX17" fmla="*/ 2857500 w 5715000"/>
              <a:gd name="connsiteY17"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5000" h="5715000">
                <a:moveTo>
                  <a:pt x="4789099" y="1392131"/>
                </a:moveTo>
                <a:lnTo>
                  <a:pt x="1292030" y="4710766"/>
                </a:lnTo>
                <a:lnTo>
                  <a:pt x="1313621" y="4730390"/>
                </a:lnTo>
                <a:cubicBezTo>
                  <a:pt x="1733172" y="5076634"/>
                  <a:pt x="2271046" y="5284628"/>
                  <a:pt x="2857500" y="5284628"/>
                </a:cubicBezTo>
                <a:cubicBezTo>
                  <a:pt x="4197966" y="5284628"/>
                  <a:pt x="5284628" y="4197966"/>
                  <a:pt x="5284628" y="2857500"/>
                </a:cubicBezTo>
                <a:cubicBezTo>
                  <a:pt x="5284628" y="2354826"/>
                  <a:pt x="5131816" y="1887842"/>
                  <a:pt x="4870113" y="1500470"/>
                </a:cubicBezTo>
                <a:close/>
                <a:moveTo>
                  <a:pt x="2857500" y="430372"/>
                </a:moveTo>
                <a:cubicBezTo>
                  <a:pt x="1517034" y="430372"/>
                  <a:pt x="430372" y="1517034"/>
                  <a:pt x="430372" y="2857500"/>
                </a:cubicBezTo>
                <a:cubicBezTo>
                  <a:pt x="430372" y="3360175"/>
                  <a:pt x="583184" y="3827159"/>
                  <a:pt x="844887" y="4214531"/>
                </a:cubicBezTo>
                <a:lnTo>
                  <a:pt x="925900" y="4322867"/>
                </a:lnTo>
                <a:lnTo>
                  <a:pt x="4422969" y="1004233"/>
                </a:lnTo>
                <a:lnTo>
                  <a:pt x="4401379" y="984610"/>
                </a:lnTo>
                <a:cubicBezTo>
                  <a:pt x="3981828" y="638366"/>
                  <a:pt x="3443954" y="430372"/>
                  <a:pt x="2857500" y="430372"/>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accent1">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LID4096" sz="2800" b="0" i="0" u="none" strike="noStrike" kern="1200" cap="none" spc="0" normalizeH="0" baseline="0" noProof="0">
              <a:ln>
                <a:noFill/>
              </a:ln>
              <a:solidFill>
                <a:srgbClr val="171C30"/>
              </a:solidFill>
              <a:effectLst/>
              <a:uLnTx/>
              <a:uFillTx/>
              <a:latin typeface="Montserrat"/>
              <a:ea typeface="+mn-ea"/>
              <a:cs typeface="+mn-cs"/>
            </a:endParaRPr>
          </a:p>
        </p:txBody>
      </p:sp>
    </p:spTree>
    <p:extLst>
      <p:ext uri="{BB962C8B-B14F-4D97-AF65-F5344CB8AC3E}">
        <p14:creationId xmlns:p14="http://schemas.microsoft.com/office/powerpoint/2010/main" val="14979520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3333">
                                      <p:stCondLst>
                                        <p:cond delay="200"/>
                                      </p:stCondLst>
                                      <p:childTnLst>
                                        <p:set>
                                          <p:cBhvr>
                                            <p:cTn id="6" dur="1" fill="hold">
                                              <p:stCondLst>
                                                <p:cond delay="0"/>
                                              </p:stCondLst>
                                            </p:cTn>
                                            <p:tgtEl>
                                              <p:spTgt spid="7"/>
                                            </p:tgtEl>
                                            <p:attrNameLst>
                                              <p:attrName>style.visibility</p:attrName>
                                            </p:attrNameLst>
                                          </p:cBhvr>
                                          <p:to>
                                            <p:strVal val="visible"/>
                                          </p:to>
                                        </p:set>
                                        <p:anim calcmode="lin" valueType="num" p14:bounceEnd="73333">
                                          <p:cBhvr additive="base">
                                            <p:cTn id="7" dur="1500" fill="hold"/>
                                            <p:tgtEl>
                                              <p:spTgt spid="7"/>
                                            </p:tgtEl>
                                            <p:attrNameLst>
                                              <p:attrName>ppt_x</p:attrName>
                                            </p:attrNameLst>
                                          </p:cBhvr>
                                          <p:tavLst>
                                            <p:tav tm="0">
                                              <p:val>
                                                <p:strVal val="0-#ppt_w/2"/>
                                              </p:val>
                                            </p:tav>
                                            <p:tav tm="100000">
                                              <p:val>
                                                <p:strVal val="#ppt_x"/>
                                              </p:val>
                                            </p:tav>
                                          </p:tavLst>
                                        </p:anim>
                                        <p:anim calcmode="lin" valueType="num" p14:bounceEnd="73333">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14:presetBounceEnd="73333">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14:bounceEnd="73333">
                                          <p:cBhvr additive="base">
                                            <p:cTn id="13" dur="1500" fill="hold"/>
                                            <p:tgtEl>
                                              <p:spTgt spid="27"/>
                                            </p:tgtEl>
                                            <p:attrNameLst>
                                              <p:attrName>ppt_x</p:attrName>
                                            </p:attrNameLst>
                                          </p:cBhvr>
                                          <p:tavLst>
                                            <p:tav tm="0">
                                              <p:val>
                                                <p:strVal val="#ppt_x"/>
                                              </p:val>
                                            </p:tav>
                                            <p:tav tm="100000">
                                              <p:val>
                                                <p:strVal val="#ppt_x"/>
                                              </p:val>
                                            </p:tav>
                                          </p:tavLst>
                                        </p:anim>
                                        <p:anim calcmode="lin" valueType="num" p14:bounceEnd="73333">
                                          <p:cBhvr additive="base">
                                            <p:cTn id="14" dur="1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500" fill="hold"/>
                                            <p:tgtEl>
                                              <p:spTgt spid="27"/>
                                            </p:tgtEl>
                                            <p:attrNameLst>
                                              <p:attrName>ppt_x</p:attrName>
                                            </p:attrNameLst>
                                          </p:cBhvr>
                                          <p:tavLst>
                                            <p:tav tm="0">
                                              <p:val>
                                                <p:strVal val="#ppt_x"/>
                                              </p:val>
                                            </p:tav>
                                            <p:tav tm="100000">
                                              <p:val>
                                                <p:strVal val="#ppt_x"/>
                                              </p:val>
                                            </p:tav>
                                          </p:tavLst>
                                        </p:anim>
                                        <p:anim calcmode="lin" valueType="num">
                                          <p:cBhvr additive="base">
                                            <p:cTn id="14" dur="1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04DF65F0-B72A-4476-AE0A-A8A1F552A3D5}"/>
              </a:ext>
            </a:extLst>
          </p:cNvPr>
          <p:cNvSpPr txBox="1"/>
          <p:nvPr/>
        </p:nvSpPr>
        <p:spPr>
          <a:xfrm flipH="1">
            <a:off x="990600" y="2668158"/>
            <a:ext cx="4764656" cy="3046988"/>
          </a:xfrm>
          <a:prstGeom prst="rect">
            <a:avLst/>
          </a:prstGeom>
          <a:noFill/>
        </p:spPr>
        <p:txBody>
          <a:bodyPr wrap="square" rtlCol="0">
            <a:spAutoFit/>
          </a:bodyPr>
          <a:lstStyle/>
          <a:p>
            <a:pPr algn="r"/>
            <a:r>
              <a:rPr lang="en-US" sz="4800" b="1">
                <a:solidFill>
                  <a:schemeClr val="accent1"/>
                </a:solidFill>
                <a:latin typeface="+mj-lt"/>
              </a:rPr>
              <a:t>IoT</a:t>
            </a:r>
          </a:p>
          <a:p>
            <a:pPr algn="r"/>
            <a:r>
              <a:rPr lang="en-US" sz="4800" b="1">
                <a:solidFill>
                  <a:schemeClr val="accent1"/>
                </a:solidFill>
                <a:latin typeface="+mj-lt"/>
              </a:rPr>
              <a:t>I</a:t>
            </a:r>
            <a:r>
              <a:rPr lang="en-US" sz="4800" b="1">
                <a:latin typeface="+mj-lt"/>
              </a:rPr>
              <a:t>nternet </a:t>
            </a:r>
          </a:p>
          <a:p>
            <a:pPr algn="r"/>
            <a:r>
              <a:rPr lang="en-US" sz="4800" b="1">
                <a:solidFill>
                  <a:schemeClr val="accent1"/>
                </a:solidFill>
                <a:latin typeface="+mj-lt"/>
              </a:rPr>
              <a:t>O</a:t>
            </a:r>
            <a:r>
              <a:rPr lang="en-US" sz="4800" b="1">
                <a:latin typeface="+mj-lt"/>
              </a:rPr>
              <a:t>f</a:t>
            </a:r>
            <a:br>
              <a:rPr lang="en-US" sz="4800" b="1">
                <a:latin typeface="+mj-lt"/>
              </a:rPr>
            </a:br>
            <a:r>
              <a:rPr lang="en-US" sz="4800" b="1">
                <a:solidFill>
                  <a:schemeClr val="accent1"/>
                </a:solidFill>
                <a:latin typeface="+mj-lt"/>
              </a:rPr>
              <a:t>T</a:t>
            </a:r>
            <a:r>
              <a:rPr lang="en-US" sz="4800" b="1">
                <a:latin typeface="+mj-lt"/>
              </a:rPr>
              <a:t>hings</a:t>
            </a:r>
            <a:endParaRPr lang="ru-RU" sz="4800" b="1">
              <a:latin typeface="+mj-lt"/>
            </a:endParaRPr>
          </a:p>
        </p:txBody>
      </p:sp>
      <p:sp>
        <p:nvSpPr>
          <p:cNvPr id="35" name="TextBox 34">
            <a:extLst>
              <a:ext uri="{FF2B5EF4-FFF2-40B4-BE49-F238E27FC236}">
                <a16:creationId xmlns:a16="http://schemas.microsoft.com/office/drawing/2014/main" id="{C8E628A8-020F-4203-A860-4FE8ECC230DB}"/>
              </a:ext>
            </a:extLst>
          </p:cNvPr>
          <p:cNvSpPr txBox="1"/>
          <p:nvPr/>
        </p:nvSpPr>
        <p:spPr>
          <a:xfrm>
            <a:off x="1796786" y="5835451"/>
            <a:ext cx="3926457" cy="1938992"/>
          </a:xfrm>
          <a:prstGeom prst="rect">
            <a:avLst/>
          </a:prstGeom>
          <a:noFill/>
        </p:spPr>
        <p:txBody>
          <a:bodyPr wrap="square" rtlCol="0">
            <a:spAutoFit/>
          </a:bodyPr>
          <a:lstStyle/>
          <a:p>
            <a:pPr algn="r"/>
            <a:r>
              <a:rPr lang="en-US" sz="2000" i="1">
                <a:solidFill>
                  <a:schemeClr val="tx2"/>
                </a:solidFill>
              </a:rPr>
              <a:t>“The Internet of Things (IoT) refers to a network of interconnected physical devices and objects that can gather and share data over the internet.”</a:t>
            </a:r>
            <a:endParaRPr lang="uk-UA" sz="2000" i="1">
              <a:solidFill>
                <a:schemeClr val="tx2"/>
              </a:solidFill>
            </a:endParaRPr>
          </a:p>
        </p:txBody>
      </p:sp>
      <p:sp>
        <p:nvSpPr>
          <p:cNvPr id="39" name="Rectangle: Rounded Corners 76">
            <a:extLst>
              <a:ext uri="{FF2B5EF4-FFF2-40B4-BE49-F238E27FC236}">
                <a16:creationId xmlns:a16="http://schemas.microsoft.com/office/drawing/2014/main" id="{81F7A08A-96D9-3940-86BF-F913EBF30FD8}"/>
              </a:ext>
            </a:extLst>
          </p:cNvPr>
          <p:cNvSpPr/>
          <p:nvPr/>
        </p:nvSpPr>
        <p:spPr>
          <a:xfrm>
            <a:off x="11840709" y="2035389"/>
            <a:ext cx="5094000" cy="6402840"/>
          </a:xfrm>
          <a:prstGeom prst="roundRect">
            <a:avLst>
              <a:gd name="adj" fmla="val 330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62B0775-263F-C741-A908-783D121C99CA}"/>
              </a:ext>
            </a:extLst>
          </p:cNvPr>
          <p:cNvSpPr txBox="1"/>
          <p:nvPr/>
        </p:nvSpPr>
        <p:spPr>
          <a:xfrm>
            <a:off x="12158738" y="3031461"/>
            <a:ext cx="4419600" cy="5170646"/>
          </a:xfrm>
          <a:prstGeom prst="rect">
            <a:avLst/>
          </a:prstGeom>
          <a:noFill/>
        </p:spPr>
        <p:txBody>
          <a:bodyPr wrap="square" rtlCol="0">
            <a:spAutoFit/>
          </a:bodyPr>
          <a:lstStyle/>
          <a:p>
            <a:pPr marL="342900" indent="-342900" algn="ctr">
              <a:spcAft>
                <a:spcPts val="600"/>
              </a:spcAft>
              <a:buFont typeface="Arial" panose="020B0604020202020204" pitchFamily="34" charset="0"/>
              <a:buChar char="•"/>
            </a:pPr>
            <a:r>
              <a:rPr lang="en-US" sz="2000" b="1">
                <a:solidFill>
                  <a:schemeClr val="tx2"/>
                </a:solidFill>
              </a:rPr>
              <a:t>Real-Time Data Collection</a:t>
            </a:r>
            <a:r>
              <a:rPr lang="en-US" sz="2000">
                <a:solidFill>
                  <a:schemeClr val="tx2"/>
                </a:solidFill>
              </a:rPr>
              <a:t>: IoT devices can provide real-time data collection, allowing treasury departments to make more informed and timely decisions.</a:t>
            </a:r>
          </a:p>
          <a:p>
            <a:pPr marL="342900" indent="-342900" algn="ctr">
              <a:spcAft>
                <a:spcPts val="600"/>
              </a:spcAft>
              <a:buFont typeface="Arial" panose="020B0604020202020204" pitchFamily="34" charset="0"/>
              <a:buChar char="•"/>
            </a:pPr>
            <a:r>
              <a:rPr lang="en-US" sz="2000" b="1">
                <a:solidFill>
                  <a:schemeClr val="tx2"/>
                </a:solidFill>
              </a:rPr>
              <a:t>Risk Management</a:t>
            </a:r>
            <a:r>
              <a:rPr lang="en-US" sz="2000">
                <a:solidFill>
                  <a:schemeClr val="tx2"/>
                </a:solidFill>
              </a:rPr>
              <a:t>: IoT can help identify potential risks by monitoring and analyzing data patterns and trends.</a:t>
            </a:r>
          </a:p>
          <a:p>
            <a:pPr marL="342900" indent="-342900" algn="ctr">
              <a:buFont typeface="Arial" panose="020B0604020202020204" pitchFamily="34" charset="0"/>
              <a:buChar char="•"/>
            </a:pPr>
            <a:r>
              <a:rPr lang="en-US" sz="2000" b="1">
                <a:solidFill>
                  <a:schemeClr val="tx2"/>
                </a:solidFill>
              </a:rPr>
              <a:t>Forecasting and Planning</a:t>
            </a:r>
            <a:r>
              <a:rPr lang="en-US" sz="2000">
                <a:solidFill>
                  <a:schemeClr val="tx2"/>
                </a:solidFill>
              </a:rPr>
              <a:t>: Using real-time data provided by IoT, treasury departments can improve their forecasting accuracy and strategic planning.</a:t>
            </a:r>
            <a:endParaRPr lang="uk-UA" sz="2000">
              <a:solidFill>
                <a:schemeClr val="tx2"/>
              </a:solidFill>
            </a:endParaRPr>
          </a:p>
        </p:txBody>
      </p:sp>
      <p:sp>
        <p:nvSpPr>
          <p:cNvPr id="41" name="TextBox 40">
            <a:extLst>
              <a:ext uri="{FF2B5EF4-FFF2-40B4-BE49-F238E27FC236}">
                <a16:creationId xmlns:a16="http://schemas.microsoft.com/office/drawing/2014/main" id="{07C497F1-AD7C-D249-A0F1-2BC55A75B28F}"/>
              </a:ext>
            </a:extLst>
          </p:cNvPr>
          <p:cNvSpPr txBox="1"/>
          <p:nvPr/>
        </p:nvSpPr>
        <p:spPr>
          <a:xfrm>
            <a:off x="12663282" y="2340225"/>
            <a:ext cx="3410512" cy="584775"/>
          </a:xfrm>
          <a:prstGeom prst="rect">
            <a:avLst/>
          </a:prstGeom>
          <a:noFill/>
        </p:spPr>
        <p:txBody>
          <a:bodyPr wrap="square" rtlCol="0">
            <a:spAutoFit/>
          </a:bodyPr>
          <a:lstStyle/>
          <a:p>
            <a:pPr algn="ctr"/>
            <a:r>
              <a:rPr lang="en-US" sz="3200">
                <a:latin typeface="+mj-lt"/>
              </a:rPr>
              <a:t>IoT in Treasury</a:t>
            </a:r>
          </a:p>
        </p:txBody>
      </p:sp>
      <p:sp>
        <p:nvSpPr>
          <p:cNvPr id="42" name="Rectangle: Rounded Corners 92">
            <a:extLst>
              <a:ext uri="{FF2B5EF4-FFF2-40B4-BE49-F238E27FC236}">
                <a16:creationId xmlns:a16="http://schemas.microsoft.com/office/drawing/2014/main" id="{559D1B18-99C9-0546-934F-52D2BF9A0DDD}"/>
              </a:ext>
            </a:extLst>
          </p:cNvPr>
          <p:cNvSpPr/>
          <p:nvPr/>
        </p:nvSpPr>
        <p:spPr>
          <a:xfrm>
            <a:off x="6610547" y="2035388"/>
            <a:ext cx="5094000" cy="6402841"/>
          </a:xfrm>
          <a:prstGeom prst="roundRect">
            <a:avLst>
              <a:gd name="adj" fmla="val 330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9F5178E-6844-EE4C-AA2A-832ED248CC3E}"/>
              </a:ext>
            </a:extLst>
          </p:cNvPr>
          <p:cNvSpPr txBox="1"/>
          <p:nvPr/>
        </p:nvSpPr>
        <p:spPr>
          <a:xfrm>
            <a:off x="6896946" y="3031461"/>
            <a:ext cx="4512733" cy="4708981"/>
          </a:xfrm>
          <a:prstGeom prst="rect">
            <a:avLst/>
          </a:prstGeom>
          <a:noFill/>
        </p:spPr>
        <p:txBody>
          <a:bodyPr wrap="square" rtlCol="0">
            <a:spAutoFit/>
          </a:bodyPr>
          <a:lstStyle/>
          <a:p>
            <a:pPr marL="342900" indent="-342900" algn="ctr">
              <a:buFont typeface="Arial" panose="020B0604020202020204" pitchFamily="34" charset="0"/>
              <a:buChar char="•"/>
            </a:pPr>
            <a:r>
              <a:rPr lang="en-US" sz="2000" b="1">
                <a:solidFill>
                  <a:schemeClr val="tx2"/>
                </a:solidFill>
              </a:rPr>
              <a:t>Connectivity</a:t>
            </a:r>
            <a:r>
              <a:rPr lang="en-US" sz="2000">
                <a:solidFill>
                  <a:schemeClr val="tx2"/>
                </a:solidFill>
              </a:rPr>
              <a:t>: IoT devices are linked through networks, providing seamless data exchange and communication.</a:t>
            </a:r>
            <a:br>
              <a:rPr lang="en-US" sz="2000">
                <a:solidFill>
                  <a:schemeClr val="tx2"/>
                </a:solidFill>
              </a:rPr>
            </a:br>
            <a:endParaRPr lang="en-US" sz="2000">
              <a:solidFill>
                <a:schemeClr val="tx2"/>
              </a:solidFill>
            </a:endParaRPr>
          </a:p>
          <a:p>
            <a:pPr marL="342900" indent="-342900" algn="ctr">
              <a:buFont typeface="Arial" panose="020B0604020202020204" pitchFamily="34" charset="0"/>
              <a:buChar char="•"/>
            </a:pPr>
            <a:r>
              <a:rPr lang="en-US" sz="2000" b="1">
                <a:solidFill>
                  <a:schemeClr val="tx2"/>
                </a:solidFill>
              </a:rPr>
              <a:t>Data Processing</a:t>
            </a:r>
            <a:r>
              <a:rPr lang="en-US" sz="2000">
                <a:solidFill>
                  <a:schemeClr val="tx2"/>
                </a:solidFill>
              </a:rPr>
              <a:t>: These devices gather, send, and act on data they acquire from their environments.</a:t>
            </a:r>
            <a:br>
              <a:rPr lang="en-US" sz="2000">
                <a:solidFill>
                  <a:schemeClr val="tx2"/>
                </a:solidFill>
              </a:rPr>
            </a:br>
            <a:endParaRPr lang="en-US" sz="2000">
              <a:solidFill>
                <a:schemeClr val="tx2"/>
              </a:solidFill>
            </a:endParaRPr>
          </a:p>
          <a:p>
            <a:pPr marL="342900" indent="-342900" algn="ctr">
              <a:buFont typeface="Arial" panose="020B0604020202020204" pitchFamily="34" charset="0"/>
              <a:buChar char="•"/>
            </a:pPr>
            <a:r>
              <a:rPr lang="en-US" sz="2000" b="1">
                <a:solidFill>
                  <a:schemeClr val="tx2"/>
                </a:solidFill>
              </a:rPr>
              <a:t>Interaction</a:t>
            </a:r>
            <a:r>
              <a:rPr lang="en-US" sz="2000">
                <a:solidFill>
                  <a:schemeClr val="tx2"/>
                </a:solidFill>
              </a:rPr>
              <a:t>: IoT devices can interact with other devices and systems, often functioning autonomously based on the data they process</a:t>
            </a:r>
            <a:endParaRPr lang="uk-UA" sz="2000">
              <a:solidFill>
                <a:schemeClr val="tx2"/>
              </a:solidFill>
            </a:endParaRPr>
          </a:p>
        </p:txBody>
      </p:sp>
      <p:sp>
        <p:nvSpPr>
          <p:cNvPr id="44" name="TextBox 43">
            <a:extLst>
              <a:ext uri="{FF2B5EF4-FFF2-40B4-BE49-F238E27FC236}">
                <a16:creationId xmlns:a16="http://schemas.microsoft.com/office/drawing/2014/main" id="{E0EFDBD6-80FA-CC46-B01B-F5BD6855BDA7}"/>
              </a:ext>
            </a:extLst>
          </p:cNvPr>
          <p:cNvSpPr txBox="1"/>
          <p:nvPr/>
        </p:nvSpPr>
        <p:spPr>
          <a:xfrm>
            <a:off x="7452291" y="2340225"/>
            <a:ext cx="3410512" cy="584775"/>
          </a:xfrm>
          <a:prstGeom prst="rect">
            <a:avLst/>
          </a:prstGeom>
          <a:noFill/>
        </p:spPr>
        <p:txBody>
          <a:bodyPr wrap="square" rtlCol="0">
            <a:spAutoFit/>
          </a:bodyPr>
          <a:lstStyle/>
          <a:p>
            <a:pPr algn="ctr"/>
            <a:r>
              <a:rPr lang="en-US" sz="3200">
                <a:latin typeface="+mj-lt"/>
              </a:rPr>
              <a:t>Key Features</a:t>
            </a:r>
            <a:endParaRPr lang="uk-UA" sz="3200">
              <a:latin typeface="+mj-lt"/>
            </a:endParaRPr>
          </a:p>
        </p:txBody>
      </p:sp>
    </p:spTree>
    <p:extLst>
      <p:ext uri="{BB962C8B-B14F-4D97-AF65-F5344CB8AC3E}">
        <p14:creationId xmlns:p14="http://schemas.microsoft.com/office/powerpoint/2010/main" val="24538652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937260"/>
            <a:ext cx="6172200" cy="8412480"/>
          </a:xfrm>
          <a:prstGeom prst="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TextBox 9"/>
          <p:cNvSpPr txBox="1"/>
          <p:nvPr/>
        </p:nvSpPr>
        <p:spPr>
          <a:xfrm>
            <a:off x="1708500" y="3993452"/>
            <a:ext cx="4584000" cy="584775"/>
          </a:xfrm>
          <a:prstGeom prst="rect">
            <a:avLst/>
          </a:prstGeom>
          <a:noFill/>
        </p:spPr>
        <p:txBody>
          <a:bodyPr wrap="square" rtlCol="0">
            <a:spAutoFit/>
          </a:bodyPr>
          <a:lstStyle/>
          <a:p>
            <a:pPr algn="ctr"/>
            <a:r>
              <a:rPr lang="en-US" sz="3200" b="1">
                <a:latin typeface="+mj-lt"/>
                <a:ea typeface="Roboto Condensed" panose="02000000000000000000" pitchFamily="2" charset="0"/>
                <a:cs typeface="Lato Semibold" panose="020F0502020204030203" pitchFamily="34" charset="0"/>
              </a:rPr>
              <a:t>Plan Transactions</a:t>
            </a:r>
            <a:endParaRPr lang="ru-RU" sz="3200" b="1">
              <a:latin typeface="+mj-lt"/>
              <a:ea typeface="Lato Semibold" panose="020F0502020204030203" pitchFamily="34" charset="0"/>
              <a:cs typeface="Lato Semibold" panose="020F0502020204030203" pitchFamily="34" charset="0"/>
            </a:endParaRPr>
          </a:p>
        </p:txBody>
      </p:sp>
      <p:sp>
        <p:nvSpPr>
          <p:cNvPr id="17" name="TextBox 16"/>
          <p:cNvSpPr txBox="1"/>
          <p:nvPr/>
        </p:nvSpPr>
        <p:spPr>
          <a:xfrm>
            <a:off x="1937100" y="4734461"/>
            <a:ext cx="4126800" cy="1323439"/>
          </a:xfrm>
          <a:prstGeom prst="rect">
            <a:avLst/>
          </a:prstGeom>
          <a:noFill/>
        </p:spPr>
        <p:txBody>
          <a:bodyPr wrap="square" rtlCol="0">
            <a:spAutoFit/>
          </a:bodyPr>
          <a:lstStyle/>
          <a:p>
            <a:pPr algn="ctr"/>
            <a:r>
              <a:rPr lang="en-US" sz="2000">
                <a:solidFill>
                  <a:schemeClr val="tx2"/>
                </a:solidFill>
                <a:ea typeface="Roboto" panose="02000000000000000000" pitchFamily="2" charset="0"/>
              </a:rPr>
              <a:t>Information from the ship’s location can be used to forecast when goods are due for payment.</a:t>
            </a:r>
          </a:p>
        </p:txBody>
      </p:sp>
      <p:pic>
        <p:nvPicPr>
          <p:cNvPr id="7" name="Picture Placeholder 6">
            <a:extLst>
              <a:ext uri="{FF2B5EF4-FFF2-40B4-BE49-F238E27FC236}">
                <a16:creationId xmlns:a16="http://schemas.microsoft.com/office/drawing/2014/main" id="{FCAE0C1D-EFB8-4632-88DE-5CEBB2C21078}"/>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58" r="11843"/>
          <a:stretch/>
        </p:blipFill>
        <p:spPr>
          <a:xfrm>
            <a:off x="7116692" y="937260"/>
            <a:ext cx="10256907" cy="8412480"/>
          </a:xfrm>
        </p:spPr>
      </p:pic>
      <p:grpSp>
        <p:nvGrpSpPr>
          <p:cNvPr id="11" name="Group 10">
            <a:extLst>
              <a:ext uri="{FF2B5EF4-FFF2-40B4-BE49-F238E27FC236}">
                <a16:creationId xmlns:a16="http://schemas.microsoft.com/office/drawing/2014/main" id="{818FDCA5-9388-0CD9-8B0E-421FE7303187}"/>
              </a:ext>
            </a:extLst>
          </p:cNvPr>
          <p:cNvGrpSpPr/>
          <p:nvPr/>
        </p:nvGrpSpPr>
        <p:grpSpPr>
          <a:xfrm>
            <a:off x="7086600" y="6895253"/>
            <a:ext cx="1903307" cy="543738"/>
            <a:chOff x="7086600" y="6895253"/>
            <a:chExt cx="1903307" cy="543738"/>
          </a:xfrm>
        </p:grpSpPr>
        <p:pic>
          <p:nvPicPr>
            <p:cNvPr id="6" name="Graphic 5" descr="Send with solid fill">
              <a:extLst>
                <a:ext uri="{FF2B5EF4-FFF2-40B4-BE49-F238E27FC236}">
                  <a16:creationId xmlns:a16="http://schemas.microsoft.com/office/drawing/2014/main" id="{CC2647C5-80DB-59EF-C4BB-DA2798B942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8574" y="7184071"/>
              <a:ext cx="254920" cy="254920"/>
            </a:xfrm>
            <a:prstGeom prst="rect">
              <a:avLst/>
            </a:prstGeom>
          </p:spPr>
        </p:pic>
        <p:grpSp>
          <p:nvGrpSpPr>
            <p:cNvPr id="9" name="Group 8">
              <a:extLst>
                <a:ext uri="{FF2B5EF4-FFF2-40B4-BE49-F238E27FC236}">
                  <a16:creationId xmlns:a16="http://schemas.microsoft.com/office/drawing/2014/main" id="{96E58437-114E-7C03-D035-A6DD7D11B79A}"/>
                </a:ext>
              </a:extLst>
            </p:cNvPr>
            <p:cNvGrpSpPr/>
            <p:nvPr/>
          </p:nvGrpSpPr>
          <p:grpSpPr>
            <a:xfrm>
              <a:off x="7086600" y="6895253"/>
              <a:ext cx="1903307" cy="535039"/>
              <a:chOff x="7086600" y="6895253"/>
              <a:chExt cx="1903307" cy="535039"/>
            </a:xfrm>
          </p:grpSpPr>
          <p:sp>
            <p:nvSpPr>
              <p:cNvPr id="2" name="TextBox 1">
                <a:extLst>
                  <a:ext uri="{FF2B5EF4-FFF2-40B4-BE49-F238E27FC236}">
                    <a16:creationId xmlns:a16="http://schemas.microsoft.com/office/drawing/2014/main" id="{3A97C0EE-7A53-0F6F-03DF-C5099DC4DE05}"/>
                  </a:ext>
                </a:extLst>
              </p:cNvPr>
              <p:cNvSpPr txBox="1"/>
              <p:nvPr/>
            </p:nvSpPr>
            <p:spPr>
              <a:xfrm>
                <a:off x="7086600" y="6895253"/>
                <a:ext cx="1903307" cy="246221"/>
              </a:xfrm>
              <a:prstGeom prst="rect">
                <a:avLst/>
              </a:prstGeom>
              <a:noFill/>
            </p:spPr>
            <p:txBody>
              <a:bodyPr wrap="square" rtlCol="0">
                <a:spAutoFit/>
              </a:bodyPr>
              <a:lstStyle/>
              <a:p>
                <a:r>
                  <a:rPr lang="en-GB" sz="1000" b="1">
                    <a:latin typeface="Roboto" panose="02000000000000000000" pitchFamily="2" charset="0"/>
                    <a:ea typeface="Roboto" panose="02000000000000000000" pitchFamily="2" charset="0"/>
                  </a:rPr>
                  <a:t>AMOUNT DUE: </a:t>
                </a:r>
                <a:r>
                  <a:rPr lang="en-GB" sz="1000">
                    <a:latin typeface="Roboto" panose="02000000000000000000" pitchFamily="2" charset="0"/>
                    <a:ea typeface="Roboto" panose="02000000000000000000" pitchFamily="2" charset="0"/>
                  </a:rPr>
                  <a:t>930 000 EUR</a:t>
                </a:r>
                <a:endParaRPr lang="en-NL" sz="1000">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27F74FD1-EFB8-6144-F6FE-6AFEA60121D6}"/>
                  </a:ext>
                </a:extLst>
              </p:cNvPr>
              <p:cNvSpPr txBox="1"/>
              <p:nvPr/>
            </p:nvSpPr>
            <p:spPr>
              <a:xfrm>
                <a:off x="7116693" y="7184071"/>
                <a:ext cx="809341" cy="246221"/>
              </a:xfrm>
              <a:prstGeom prst="rect">
                <a:avLst/>
              </a:prstGeom>
              <a:noFill/>
            </p:spPr>
            <p:txBody>
              <a:bodyPr wrap="square" rtlCol="0">
                <a:spAutoFit/>
              </a:bodyPr>
              <a:lstStyle/>
              <a:p>
                <a:r>
                  <a:rPr lang="en-GB" sz="1000" b="1">
                    <a:latin typeface="Roboto" panose="02000000000000000000" pitchFamily="2" charset="0"/>
                    <a:ea typeface="Roboto" panose="02000000000000000000" pitchFamily="2" charset="0"/>
                  </a:rPr>
                  <a:t>PAY NOW</a:t>
                </a:r>
                <a:endParaRPr lang="en-NL" sz="1000">
                  <a:latin typeface="Roboto" panose="02000000000000000000" pitchFamily="2" charset="0"/>
                  <a:ea typeface="Roboto" panose="02000000000000000000" pitchFamily="2" charset="0"/>
                </a:endParaRPr>
              </a:p>
            </p:txBody>
          </p:sp>
        </p:grpSp>
      </p:grpSp>
      <p:sp>
        <p:nvSpPr>
          <p:cNvPr id="3" name="Oval 2">
            <a:extLst>
              <a:ext uri="{FF2B5EF4-FFF2-40B4-BE49-F238E27FC236}">
                <a16:creationId xmlns:a16="http://schemas.microsoft.com/office/drawing/2014/main" id="{94037D1B-3EF7-1B95-9E19-274ED5E49DEF}"/>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20649101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3333">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14:bounceEnd="73333">
                                          <p:cBhvr additive="base">
                                            <p:cTn id="11" dur="1500" fill="hold"/>
                                            <p:tgtEl>
                                              <p:spTgt spid="7"/>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73333">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73333">
                                          <p:cBhvr additive="base">
                                            <p:cTn id="15" dur="1500" fill="hold"/>
                                            <p:tgtEl>
                                              <p:spTgt spid="10"/>
                                            </p:tgtEl>
                                            <p:attrNameLst>
                                              <p:attrName>ppt_x</p:attrName>
                                            </p:attrNameLst>
                                          </p:cBhvr>
                                          <p:tavLst>
                                            <p:tav tm="0">
                                              <p:val>
                                                <p:strVal val="0-#ppt_w/2"/>
                                              </p:val>
                                            </p:tav>
                                            <p:tav tm="100000">
                                              <p:val>
                                                <p:strVal val="#ppt_x"/>
                                              </p:val>
                                            </p:tav>
                                          </p:tavLst>
                                        </p:anim>
                                        <p:anim calcmode="lin" valueType="num" p14:bounceEnd="73333">
                                          <p:cBhvr additive="base">
                                            <p:cTn id="16" dur="1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73333">
                                      <p:stCondLst>
                                        <p:cond delay="100"/>
                                      </p:stCondLst>
                                      <p:childTnLst>
                                        <p:set>
                                          <p:cBhvr>
                                            <p:cTn id="18" dur="1" fill="hold">
                                              <p:stCondLst>
                                                <p:cond delay="0"/>
                                              </p:stCondLst>
                                            </p:cTn>
                                            <p:tgtEl>
                                              <p:spTgt spid="17"/>
                                            </p:tgtEl>
                                            <p:attrNameLst>
                                              <p:attrName>style.visibility</p:attrName>
                                            </p:attrNameLst>
                                          </p:cBhvr>
                                          <p:to>
                                            <p:strVal val="visible"/>
                                          </p:to>
                                        </p:set>
                                        <p:anim calcmode="lin" valueType="num" p14:bounceEnd="73333">
                                          <p:cBhvr additive="base">
                                            <p:cTn id="19" dur="1500" fill="hold"/>
                                            <p:tgtEl>
                                              <p:spTgt spid="17"/>
                                            </p:tgtEl>
                                            <p:attrNameLst>
                                              <p:attrName>ppt_x</p:attrName>
                                            </p:attrNameLst>
                                          </p:cBhvr>
                                          <p:tavLst>
                                            <p:tav tm="0">
                                              <p:val>
                                                <p:strVal val="0-#ppt_w/2"/>
                                              </p:val>
                                            </p:tav>
                                            <p:tav tm="100000">
                                              <p:val>
                                                <p:strVal val="#ppt_x"/>
                                              </p:val>
                                            </p:tav>
                                          </p:tavLst>
                                        </p:anim>
                                        <p:anim calcmode="lin" valueType="num" p14:bounceEnd="73333">
                                          <p:cBhvr additive="base">
                                            <p:cTn id="20" dur="1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14:presetBounceEnd="73333">
                                      <p:stCondLst>
                                        <p:cond delay="100"/>
                                      </p:stCondLst>
                                      <p:childTnLst>
                                        <p:set>
                                          <p:cBhvr>
                                            <p:cTn id="22" dur="1" fill="hold">
                                              <p:stCondLst>
                                                <p:cond delay="0"/>
                                              </p:stCondLst>
                                            </p:cTn>
                                            <p:tgtEl>
                                              <p:spTgt spid="11"/>
                                            </p:tgtEl>
                                            <p:attrNameLst>
                                              <p:attrName>style.visibility</p:attrName>
                                            </p:attrNameLst>
                                          </p:cBhvr>
                                          <p:to>
                                            <p:strVal val="visible"/>
                                          </p:to>
                                        </p:set>
                                        <p:anim calcmode="lin" valueType="num" p14:bounceEnd="73333">
                                          <p:cBhvr additive="base">
                                            <p:cTn id="23" dur="1500" fill="hold"/>
                                            <p:tgtEl>
                                              <p:spTgt spid="11"/>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500" fill="hold"/>
                                            <p:tgtEl>
                                              <p:spTgt spid="10"/>
                                            </p:tgtEl>
                                            <p:attrNameLst>
                                              <p:attrName>ppt_x</p:attrName>
                                            </p:attrNameLst>
                                          </p:cBhvr>
                                          <p:tavLst>
                                            <p:tav tm="0">
                                              <p:val>
                                                <p:strVal val="0-#ppt_w/2"/>
                                              </p:val>
                                            </p:tav>
                                            <p:tav tm="100000">
                                              <p:val>
                                                <p:strVal val="#ppt_x"/>
                                              </p:val>
                                            </p:tav>
                                          </p:tavLst>
                                        </p:anim>
                                        <p:anim calcmode="lin" valueType="num">
                                          <p:cBhvr additive="base">
                                            <p:cTn id="16" dur="1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0-#ppt_w/2"/>
                                              </p:val>
                                            </p:tav>
                                            <p:tav tm="100000">
                                              <p:val>
                                                <p:strVal val="#ppt_x"/>
                                              </p:val>
                                            </p:tav>
                                          </p:tavLst>
                                        </p:anim>
                                        <p:anim calcmode="lin" valueType="num">
                                          <p:cBhvr additive="base">
                                            <p:cTn id="20" dur="1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1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500" fill="hold"/>
                                            <p:tgtEl>
                                              <p:spTgt spid="11"/>
                                            </p:tgtEl>
                                            <p:attrNameLst>
                                              <p:attrName>ppt_x</p:attrName>
                                            </p:attrNameLst>
                                          </p:cBhvr>
                                          <p:tavLst>
                                            <p:tav tm="0">
                                              <p:val>
                                                <p:strVal val="#ppt_x"/>
                                              </p:val>
                                            </p:tav>
                                            <p:tav tm="100000">
                                              <p:val>
                                                <p:strVal val="#ppt_x"/>
                                              </p:val>
                                            </p:tav>
                                          </p:tavLst>
                                        </p:anim>
                                        <p:anim calcmode="lin" valueType="num">
                                          <p:cBhvr additive="base">
                                            <p:cTn id="24" dur="1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7" grpId="0"/>
        </p:bld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88FE9B-1FC4-41BC-A7FA-8F8DB39C249A}"/>
              </a:ext>
            </a:extLst>
          </p:cNvPr>
          <p:cNvSpPr/>
          <p:nvPr/>
        </p:nvSpPr>
        <p:spPr>
          <a:xfrm>
            <a:off x="11201400" y="937260"/>
            <a:ext cx="6172200" cy="8412480"/>
          </a:xfrm>
          <a:prstGeom prst="rect">
            <a:avLst/>
          </a:prstGeom>
          <a:solidFill>
            <a:schemeClr val="bg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8" name="Picture Placeholder 7">
            <a:extLst>
              <a:ext uri="{FF2B5EF4-FFF2-40B4-BE49-F238E27FC236}">
                <a16:creationId xmlns:a16="http://schemas.microsoft.com/office/drawing/2014/main" id="{D0C9A336-B7C3-4F52-ABAF-3B9391FB4E5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38" r="638"/>
          <a:stretch/>
        </p:blipFill>
        <p:spPr/>
      </p:pic>
      <p:sp>
        <p:nvSpPr>
          <p:cNvPr id="10" name="TextBox 9"/>
          <p:cNvSpPr txBox="1"/>
          <p:nvPr/>
        </p:nvSpPr>
        <p:spPr>
          <a:xfrm>
            <a:off x="12159900" y="4857038"/>
            <a:ext cx="4255200" cy="584775"/>
          </a:xfrm>
          <a:prstGeom prst="rect">
            <a:avLst/>
          </a:prstGeom>
          <a:noFill/>
        </p:spPr>
        <p:txBody>
          <a:bodyPr wrap="square" rtlCol="0">
            <a:spAutoFit/>
          </a:bodyPr>
          <a:lstStyle/>
          <a:p>
            <a:pPr algn="ctr"/>
            <a:r>
              <a:rPr lang="en-US" sz="3200" b="1">
                <a:latin typeface="+mj-lt"/>
                <a:ea typeface="Roboto Condensed" panose="02000000000000000000" pitchFamily="2" charset="0"/>
                <a:cs typeface="Lato Semibold" panose="020F0502020204030203" pitchFamily="34" charset="0"/>
              </a:rPr>
              <a:t>Forecast</a:t>
            </a:r>
            <a:endParaRPr lang="ru-RU" sz="3200" b="1">
              <a:latin typeface="+mj-lt"/>
              <a:ea typeface="Lato Semibold" panose="020F0502020204030203" pitchFamily="34" charset="0"/>
              <a:cs typeface="Lato Semibold" panose="020F0502020204030203" pitchFamily="34" charset="0"/>
            </a:endParaRPr>
          </a:p>
        </p:txBody>
      </p:sp>
      <p:sp>
        <p:nvSpPr>
          <p:cNvPr id="17" name="TextBox 16"/>
          <p:cNvSpPr txBox="1"/>
          <p:nvPr/>
        </p:nvSpPr>
        <p:spPr>
          <a:xfrm>
            <a:off x="12236100" y="5641799"/>
            <a:ext cx="4102800" cy="707886"/>
          </a:xfrm>
          <a:prstGeom prst="rect">
            <a:avLst/>
          </a:prstGeom>
          <a:noFill/>
        </p:spPr>
        <p:txBody>
          <a:bodyPr wrap="square" rtlCol="0">
            <a:spAutoFit/>
          </a:bodyPr>
          <a:lstStyle/>
          <a:p>
            <a:pPr algn="ctr"/>
            <a:r>
              <a:rPr lang="en-US" sz="2000">
                <a:solidFill>
                  <a:schemeClr val="tx2"/>
                </a:solidFill>
              </a:rPr>
              <a:t>Use IoT to forecast revenues for volatile physical activities.</a:t>
            </a:r>
          </a:p>
        </p:txBody>
      </p:sp>
      <p:pic>
        <p:nvPicPr>
          <p:cNvPr id="11" name="Graphic 10" descr="Wind Turbines with solid fill">
            <a:extLst>
              <a:ext uri="{FF2B5EF4-FFF2-40B4-BE49-F238E27FC236}">
                <a16:creationId xmlns:a16="http://schemas.microsoft.com/office/drawing/2014/main" id="{4858C88B-7B77-137F-9126-33B7891607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86454" y="2943373"/>
            <a:ext cx="1447146" cy="1447146"/>
          </a:xfrm>
          <a:prstGeom prst="rect">
            <a:avLst/>
          </a:prstGeom>
        </p:spPr>
      </p:pic>
      <p:sp>
        <p:nvSpPr>
          <p:cNvPr id="2" name="Oval 1">
            <a:extLst>
              <a:ext uri="{FF2B5EF4-FFF2-40B4-BE49-F238E27FC236}">
                <a16:creationId xmlns:a16="http://schemas.microsoft.com/office/drawing/2014/main" id="{5A7EB97E-6D4D-9E66-66F0-D90A4158C1E8}"/>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13016423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100"/>
                                      </p:stCondLst>
                                      <p:childTnLst>
                                        <p:set>
                                          <p:cBhvr>
                                            <p:cTn id="6" dur="1" fill="hold">
                                              <p:stCondLst>
                                                <p:cond delay="0"/>
                                              </p:stCondLst>
                                            </p:cTn>
                                            <p:tgtEl>
                                              <p:spTgt spid="9"/>
                                            </p:tgtEl>
                                            <p:attrNameLst>
                                              <p:attrName>style.visibility</p:attrName>
                                            </p:attrNameLst>
                                          </p:cBhvr>
                                          <p:to>
                                            <p:strVal val="visible"/>
                                          </p:to>
                                        </p:set>
                                        <p:anim calcmode="lin" valueType="num" p14:bounceEnd="73333">
                                          <p:cBhvr additive="base">
                                            <p:cTn id="7" dur="1500" fill="hold"/>
                                            <p:tgtEl>
                                              <p:spTgt spid="9"/>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3333">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73333">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73333">
                                      <p:stCondLst>
                                        <p:cond delay="100"/>
                                      </p:stCondLst>
                                      <p:childTnLst>
                                        <p:set>
                                          <p:cBhvr>
                                            <p:cTn id="14" dur="1" fill="hold">
                                              <p:stCondLst>
                                                <p:cond delay="0"/>
                                              </p:stCondLst>
                                            </p:cTn>
                                            <p:tgtEl>
                                              <p:spTgt spid="10"/>
                                            </p:tgtEl>
                                            <p:attrNameLst>
                                              <p:attrName>style.visibility</p:attrName>
                                            </p:attrNameLst>
                                          </p:cBhvr>
                                          <p:to>
                                            <p:strVal val="visible"/>
                                          </p:to>
                                        </p:set>
                                        <p:anim calcmode="lin" valueType="num" p14:bounceEnd="73333">
                                          <p:cBhvr additive="base">
                                            <p:cTn id="15" dur="1500" fill="hold"/>
                                            <p:tgtEl>
                                              <p:spTgt spid="10"/>
                                            </p:tgtEl>
                                            <p:attrNameLst>
                                              <p:attrName>ppt_x</p:attrName>
                                            </p:attrNameLst>
                                          </p:cBhvr>
                                          <p:tavLst>
                                            <p:tav tm="0">
                                              <p:val>
                                                <p:strVal val="1+#ppt_w/2"/>
                                              </p:val>
                                            </p:tav>
                                            <p:tav tm="100000">
                                              <p:val>
                                                <p:strVal val="#ppt_x"/>
                                              </p:val>
                                            </p:tav>
                                          </p:tavLst>
                                        </p:anim>
                                        <p:anim calcmode="lin" valueType="num" p14:bounceEnd="73333">
                                          <p:cBhvr additive="base">
                                            <p:cTn id="16" dur="1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73333">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14:bounceEnd="73333">
                                          <p:cBhvr additive="base">
                                            <p:cTn id="19" dur="1500" fill="hold"/>
                                            <p:tgtEl>
                                              <p:spTgt spid="17"/>
                                            </p:tgtEl>
                                            <p:attrNameLst>
                                              <p:attrName>ppt_x</p:attrName>
                                            </p:attrNameLst>
                                          </p:cBhvr>
                                          <p:tavLst>
                                            <p:tav tm="0">
                                              <p:val>
                                                <p:strVal val="1+#ppt_w/2"/>
                                              </p:val>
                                            </p:tav>
                                            <p:tav tm="100000">
                                              <p:val>
                                                <p:strVal val="#ppt_x"/>
                                              </p:val>
                                            </p:tav>
                                          </p:tavLst>
                                        </p:anim>
                                        <p:anim calcmode="lin" valueType="num" p14:bounceEnd="73333">
                                          <p:cBhvr additive="base">
                                            <p:cTn id="20" dur="1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73333">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73333">
                                          <p:cBhvr additive="base">
                                            <p:cTn id="23" dur="1500" fill="hold"/>
                                            <p:tgtEl>
                                              <p:spTgt spid="11"/>
                                            </p:tgtEl>
                                            <p:attrNameLst>
                                              <p:attrName>ppt_x</p:attrName>
                                            </p:attrNameLst>
                                          </p:cBhvr>
                                          <p:tavLst>
                                            <p:tav tm="0">
                                              <p:val>
                                                <p:strVal val="1+#ppt_w/2"/>
                                              </p:val>
                                            </p:tav>
                                            <p:tav tm="100000">
                                              <p:val>
                                                <p:strVal val="#ppt_x"/>
                                              </p:val>
                                            </p:tav>
                                          </p:tavLst>
                                        </p:anim>
                                        <p:anim calcmode="lin" valueType="num" p14:bounceEnd="73333">
                                          <p:cBhvr additive="base">
                                            <p:cTn id="24"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1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500" fill="hold"/>
                                            <p:tgtEl>
                                              <p:spTgt spid="10"/>
                                            </p:tgtEl>
                                            <p:attrNameLst>
                                              <p:attrName>ppt_x</p:attrName>
                                            </p:attrNameLst>
                                          </p:cBhvr>
                                          <p:tavLst>
                                            <p:tav tm="0">
                                              <p:val>
                                                <p:strVal val="1+#ppt_w/2"/>
                                              </p:val>
                                            </p:tav>
                                            <p:tav tm="100000">
                                              <p:val>
                                                <p:strVal val="#ppt_x"/>
                                              </p:val>
                                            </p:tav>
                                          </p:tavLst>
                                        </p:anim>
                                        <p:anim calcmode="lin" valueType="num">
                                          <p:cBhvr additive="base">
                                            <p:cTn id="16" dur="1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1+#ppt_w/2"/>
                                              </p:val>
                                            </p:tav>
                                            <p:tav tm="100000">
                                              <p:val>
                                                <p:strVal val="#ppt_x"/>
                                              </p:val>
                                            </p:tav>
                                          </p:tavLst>
                                        </p:anim>
                                        <p:anim calcmode="lin" valueType="num">
                                          <p:cBhvr additive="base">
                                            <p:cTn id="20" dur="1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500" fill="hold"/>
                                            <p:tgtEl>
                                              <p:spTgt spid="11"/>
                                            </p:tgtEl>
                                            <p:attrNameLst>
                                              <p:attrName>ppt_x</p:attrName>
                                            </p:attrNameLst>
                                          </p:cBhvr>
                                          <p:tavLst>
                                            <p:tav tm="0">
                                              <p:val>
                                                <p:strVal val="1+#ppt_w/2"/>
                                              </p:val>
                                            </p:tav>
                                            <p:tav tm="100000">
                                              <p:val>
                                                <p:strVal val="#ppt_x"/>
                                              </p:val>
                                            </p:tav>
                                          </p:tavLst>
                                        </p:anim>
                                        <p:anim calcmode="lin" valueType="num">
                                          <p:cBhvr additive="base">
                                            <p:cTn id="24"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7" grpId="0"/>
        </p:bld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D84E0-58E4-4067-B237-E8980AC7ED3C}"/>
              </a:ext>
            </a:extLst>
          </p:cNvPr>
          <p:cNvSpPr>
            <a:spLocks noGrp="1"/>
          </p:cNvSpPr>
          <p:nvPr>
            <p:ph type="title"/>
          </p:nvPr>
        </p:nvSpPr>
        <p:spPr/>
        <p:txBody>
          <a:bodyPr/>
          <a:lstStyle/>
          <a:p>
            <a:r>
              <a:rPr lang="en-US"/>
              <a:t>THANK </a:t>
            </a:r>
            <a:r>
              <a:rPr lang="en-US">
                <a:solidFill>
                  <a:schemeClr val="accent1"/>
                </a:solidFill>
              </a:rPr>
              <a:t>YOU</a:t>
            </a:r>
          </a:p>
        </p:txBody>
      </p:sp>
    </p:spTree>
    <p:extLst>
      <p:ext uri="{BB962C8B-B14F-4D97-AF65-F5344CB8AC3E}">
        <p14:creationId xmlns:p14="http://schemas.microsoft.com/office/powerpoint/2010/main" val="95877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62A664A-5AC5-48E7-93F7-33A61801E431}"/>
              </a:ext>
            </a:extLst>
          </p:cNvPr>
          <p:cNvSpPr/>
          <p:nvPr/>
        </p:nvSpPr>
        <p:spPr>
          <a:xfrm>
            <a:off x="9143999" y="5138225"/>
            <a:ext cx="4572000" cy="2743200"/>
          </a:xfrm>
          <a:prstGeom prst="rect">
            <a:avLst/>
          </a:prstGeom>
          <a:solidFill>
            <a:srgbClr val="00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47" name="Rectangle 46">
            <a:extLst>
              <a:ext uri="{FF2B5EF4-FFF2-40B4-BE49-F238E27FC236}">
                <a16:creationId xmlns:a16="http://schemas.microsoft.com/office/drawing/2014/main" id="{1293F3DC-684C-44B4-A6D7-526746F554DC}"/>
              </a:ext>
            </a:extLst>
          </p:cNvPr>
          <p:cNvSpPr/>
          <p:nvPr/>
        </p:nvSpPr>
        <p:spPr>
          <a:xfrm>
            <a:off x="13704275" y="2400300"/>
            <a:ext cx="4572000" cy="2743200"/>
          </a:xfrm>
          <a:prstGeom prst="rect">
            <a:avLst/>
          </a:prstGeom>
          <a:solidFill>
            <a:srgbClr val="FFF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41" name="Rectangle 40">
            <a:extLst>
              <a:ext uri="{FF2B5EF4-FFF2-40B4-BE49-F238E27FC236}">
                <a16:creationId xmlns:a16="http://schemas.microsoft.com/office/drawing/2014/main" id="{CA784DDF-115D-495E-9A07-CA1BC0C7DE35}"/>
              </a:ext>
            </a:extLst>
          </p:cNvPr>
          <p:cNvSpPr/>
          <p:nvPr/>
        </p:nvSpPr>
        <p:spPr>
          <a:xfrm>
            <a:off x="4572000" y="2400997"/>
            <a:ext cx="4572000" cy="2743200"/>
          </a:xfrm>
          <a:prstGeom prst="rect">
            <a:avLst/>
          </a:prstGeom>
          <a:solidFill>
            <a:schemeClr val="accent2">
              <a:lumMod val="90000"/>
              <a:lumOff val="1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16" name="Rectangle 15">
            <a:extLst>
              <a:ext uri="{FF2B5EF4-FFF2-40B4-BE49-F238E27FC236}">
                <a16:creationId xmlns:a16="http://schemas.microsoft.com/office/drawing/2014/main" id="{5F6038C9-193B-4E5F-AE92-4E080E2D5C5A}"/>
              </a:ext>
            </a:extLst>
          </p:cNvPr>
          <p:cNvSpPr/>
          <p:nvPr/>
        </p:nvSpPr>
        <p:spPr>
          <a:xfrm>
            <a:off x="0" y="5148775"/>
            <a:ext cx="4572000" cy="2743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2" name="Title 1">
            <a:extLst>
              <a:ext uri="{FF2B5EF4-FFF2-40B4-BE49-F238E27FC236}">
                <a16:creationId xmlns:a16="http://schemas.microsoft.com/office/drawing/2014/main" id="{3C4B8226-AD0B-EB47-B51B-325EAFEDB481}"/>
              </a:ext>
            </a:extLst>
          </p:cNvPr>
          <p:cNvSpPr>
            <a:spLocks noGrp="1"/>
          </p:cNvSpPr>
          <p:nvPr>
            <p:ph type="title"/>
          </p:nvPr>
        </p:nvSpPr>
        <p:spPr>
          <a:xfrm>
            <a:off x="228600" y="931437"/>
            <a:ext cx="13342324" cy="914400"/>
          </a:xfrm>
        </p:spPr>
        <p:txBody>
          <a:bodyPr/>
          <a:lstStyle/>
          <a:p>
            <a:r>
              <a:rPr lang="en-US"/>
              <a:t>SELECTION OF </a:t>
            </a:r>
            <a:r>
              <a:rPr lang="en-US">
                <a:solidFill>
                  <a:schemeClr val="accent1"/>
                </a:solidFill>
              </a:rPr>
              <a:t>PROJECTS</a:t>
            </a:r>
            <a:endParaRPr lang="en-UA"/>
          </a:p>
        </p:txBody>
      </p:sp>
      <p:grpSp>
        <p:nvGrpSpPr>
          <p:cNvPr id="5" name="Group 4">
            <a:extLst>
              <a:ext uri="{FF2B5EF4-FFF2-40B4-BE49-F238E27FC236}">
                <a16:creationId xmlns:a16="http://schemas.microsoft.com/office/drawing/2014/main" id="{E33803E4-42BF-9D4C-B6B0-C3213B530815}"/>
              </a:ext>
            </a:extLst>
          </p:cNvPr>
          <p:cNvGrpSpPr/>
          <p:nvPr/>
        </p:nvGrpSpPr>
        <p:grpSpPr>
          <a:xfrm>
            <a:off x="0" y="2400300"/>
            <a:ext cx="4572000" cy="3026011"/>
            <a:chOff x="0" y="2400300"/>
            <a:chExt cx="4572000" cy="3026011"/>
          </a:xfrm>
        </p:grpSpPr>
        <p:sp>
          <p:nvSpPr>
            <p:cNvPr id="6" name="Rectangle 5"/>
            <p:cNvSpPr/>
            <p:nvPr/>
          </p:nvSpPr>
          <p:spPr>
            <a:xfrm>
              <a:off x="0" y="2400300"/>
              <a:ext cx="4572000" cy="274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5" name="Diagonal Stripe 34"/>
            <p:cNvSpPr/>
            <p:nvPr/>
          </p:nvSpPr>
          <p:spPr>
            <a:xfrm rot="13500000">
              <a:off x="2003187" y="4860686"/>
              <a:ext cx="565625" cy="565625"/>
            </a:xfrm>
            <a:prstGeom prst="diagStrip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
        <p:nvSpPr>
          <p:cNvPr id="12" name="TextBox 11"/>
          <p:cNvSpPr txBox="1"/>
          <p:nvPr/>
        </p:nvSpPr>
        <p:spPr>
          <a:xfrm>
            <a:off x="328612" y="3543300"/>
            <a:ext cx="3914776" cy="1631216"/>
          </a:xfrm>
          <a:prstGeom prst="rect">
            <a:avLst/>
          </a:prstGeom>
          <a:noFill/>
        </p:spPr>
        <p:txBody>
          <a:bodyPr wrap="square" rtlCol="0">
            <a:spAutoFit/>
          </a:bodyPr>
          <a:lstStyle/>
          <a:p>
            <a:pPr algn="ctr"/>
            <a:r>
              <a:rPr lang="en-US" sz="2000">
                <a:solidFill>
                  <a:schemeClr val="bg1">
                    <a:lumMod val="75000"/>
                  </a:schemeClr>
                </a:solidFill>
              </a:rPr>
              <a:t>Automate treasury processes with </a:t>
            </a:r>
            <a:r>
              <a:rPr lang="en-US" sz="2000">
                <a:solidFill>
                  <a:schemeClr val="accent1"/>
                </a:solidFill>
              </a:rPr>
              <a:t>RPA and Power Query: </a:t>
            </a:r>
            <a:r>
              <a:rPr lang="en-US" sz="2000">
                <a:solidFill>
                  <a:schemeClr val="bg1">
                    <a:lumMod val="75000"/>
                  </a:schemeClr>
                </a:solidFill>
              </a:rPr>
              <a:t>reporting, API integration, data validation, reconciliation.</a:t>
            </a:r>
            <a:endParaRPr lang="uk-UA" sz="2000">
              <a:solidFill>
                <a:schemeClr val="bg1">
                  <a:lumMod val="75000"/>
                </a:schemeClr>
              </a:solidFill>
            </a:endParaRPr>
          </a:p>
        </p:txBody>
      </p:sp>
      <p:sp>
        <p:nvSpPr>
          <p:cNvPr id="14" name="TextBox 13"/>
          <p:cNvSpPr txBox="1"/>
          <p:nvPr/>
        </p:nvSpPr>
        <p:spPr>
          <a:xfrm>
            <a:off x="328613" y="2527299"/>
            <a:ext cx="3914775" cy="1077218"/>
          </a:xfrm>
          <a:prstGeom prst="rect">
            <a:avLst/>
          </a:prstGeom>
          <a:noFill/>
        </p:spPr>
        <p:txBody>
          <a:bodyPr wrap="square" rtlCol="0">
            <a:spAutoFit/>
          </a:bodyPr>
          <a:lstStyle/>
          <a:p>
            <a:pPr algn="ctr"/>
            <a:r>
              <a:rPr lang="en-US" sz="3200">
                <a:solidFill>
                  <a:schemeClr val="bg1"/>
                </a:solidFill>
                <a:latin typeface="+mj-lt"/>
              </a:rPr>
              <a:t>Treasury Automation</a:t>
            </a:r>
          </a:p>
        </p:txBody>
      </p:sp>
      <p:grpSp>
        <p:nvGrpSpPr>
          <p:cNvPr id="11" name="Group 10">
            <a:extLst>
              <a:ext uri="{FF2B5EF4-FFF2-40B4-BE49-F238E27FC236}">
                <a16:creationId xmlns:a16="http://schemas.microsoft.com/office/drawing/2014/main" id="{16E15666-40F5-3C40-98AD-AEBE743AFEEA}"/>
              </a:ext>
            </a:extLst>
          </p:cNvPr>
          <p:cNvGrpSpPr/>
          <p:nvPr/>
        </p:nvGrpSpPr>
        <p:grpSpPr>
          <a:xfrm>
            <a:off x="9144000" y="2400300"/>
            <a:ext cx="4572000" cy="3026011"/>
            <a:chOff x="9144000" y="2400300"/>
            <a:chExt cx="4572000" cy="3026011"/>
          </a:xfrm>
        </p:grpSpPr>
        <p:sp>
          <p:nvSpPr>
            <p:cNvPr id="9" name="Rectangle 8"/>
            <p:cNvSpPr/>
            <p:nvPr/>
          </p:nvSpPr>
          <p:spPr>
            <a:xfrm>
              <a:off x="9144000" y="2400300"/>
              <a:ext cx="4572000" cy="274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7" name="Diagonal Stripe 36"/>
            <p:cNvSpPr/>
            <p:nvPr/>
          </p:nvSpPr>
          <p:spPr>
            <a:xfrm rot="13500000">
              <a:off x="11147188" y="4860686"/>
              <a:ext cx="565625" cy="565625"/>
            </a:xfrm>
            <a:prstGeom prst="diagStrip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7" name="Group 6">
            <a:extLst>
              <a:ext uri="{FF2B5EF4-FFF2-40B4-BE49-F238E27FC236}">
                <a16:creationId xmlns:a16="http://schemas.microsoft.com/office/drawing/2014/main" id="{E8A081C9-72DC-4249-9C0C-0CECB91B21F0}"/>
              </a:ext>
            </a:extLst>
          </p:cNvPr>
          <p:cNvGrpSpPr/>
          <p:nvPr/>
        </p:nvGrpSpPr>
        <p:grpSpPr>
          <a:xfrm>
            <a:off x="4572000" y="4860685"/>
            <a:ext cx="4572000" cy="3026015"/>
            <a:chOff x="4572000" y="4860685"/>
            <a:chExt cx="4572000" cy="3026015"/>
          </a:xfrm>
        </p:grpSpPr>
        <p:sp>
          <p:nvSpPr>
            <p:cNvPr id="8" name="Rectangle 7"/>
            <p:cNvSpPr/>
            <p:nvPr/>
          </p:nvSpPr>
          <p:spPr>
            <a:xfrm>
              <a:off x="4572000" y="5143500"/>
              <a:ext cx="4572000" cy="274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6" name="Diagonal Stripe 35"/>
            <p:cNvSpPr/>
            <p:nvPr/>
          </p:nvSpPr>
          <p:spPr>
            <a:xfrm rot="2700000">
              <a:off x="6575188" y="4860685"/>
              <a:ext cx="565625" cy="565625"/>
            </a:xfrm>
            <a:prstGeom prst="diagStrip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3" name="Group 12">
            <a:extLst>
              <a:ext uri="{FF2B5EF4-FFF2-40B4-BE49-F238E27FC236}">
                <a16:creationId xmlns:a16="http://schemas.microsoft.com/office/drawing/2014/main" id="{59F897EC-EA91-1745-AD03-630E726EB02D}"/>
              </a:ext>
            </a:extLst>
          </p:cNvPr>
          <p:cNvGrpSpPr/>
          <p:nvPr/>
        </p:nvGrpSpPr>
        <p:grpSpPr>
          <a:xfrm>
            <a:off x="13716000" y="4860685"/>
            <a:ext cx="4572000" cy="3026015"/>
            <a:chOff x="13716000" y="4860685"/>
            <a:chExt cx="4572000" cy="3026015"/>
          </a:xfrm>
        </p:grpSpPr>
        <p:sp>
          <p:nvSpPr>
            <p:cNvPr id="10" name="Rectangle 9"/>
            <p:cNvSpPr/>
            <p:nvPr/>
          </p:nvSpPr>
          <p:spPr>
            <a:xfrm>
              <a:off x="13716000" y="5143500"/>
              <a:ext cx="4572000" cy="274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8" name="Diagonal Stripe 37"/>
            <p:cNvSpPr/>
            <p:nvPr/>
          </p:nvSpPr>
          <p:spPr>
            <a:xfrm rot="2700000">
              <a:off x="15719189" y="4860685"/>
              <a:ext cx="565625" cy="565625"/>
            </a:xfrm>
            <a:prstGeom prst="diagStrip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
        <p:nvSpPr>
          <p:cNvPr id="39" name="TextBox 38">
            <a:extLst>
              <a:ext uri="{FF2B5EF4-FFF2-40B4-BE49-F238E27FC236}">
                <a16:creationId xmlns:a16="http://schemas.microsoft.com/office/drawing/2014/main" id="{A51968B2-7A31-6340-9028-4B8D1FE6E59E}"/>
              </a:ext>
            </a:extLst>
          </p:cNvPr>
          <p:cNvSpPr txBox="1"/>
          <p:nvPr/>
        </p:nvSpPr>
        <p:spPr>
          <a:xfrm>
            <a:off x="4913311" y="6210300"/>
            <a:ext cx="3914776" cy="1477328"/>
          </a:xfrm>
          <a:prstGeom prst="rect">
            <a:avLst/>
          </a:prstGeom>
          <a:noFill/>
        </p:spPr>
        <p:txBody>
          <a:bodyPr wrap="square" rtlCol="0">
            <a:spAutoFit/>
          </a:bodyPr>
          <a:lstStyle/>
          <a:p>
            <a:pPr algn="ctr"/>
            <a:r>
              <a:rPr lang="en-US" sz="1800">
                <a:solidFill>
                  <a:schemeClr val="accent1"/>
                </a:solidFill>
              </a:rPr>
              <a:t>Explore Automation Potential </a:t>
            </a:r>
            <a:r>
              <a:rPr lang="en-US" sz="1800">
                <a:solidFill>
                  <a:schemeClr val="bg1">
                    <a:lumMod val="75000"/>
                  </a:schemeClr>
                </a:solidFill>
              </a:rPr>
              <a:t>for one end to end processes. </a:t>
            </a:r>
          </a:p>
          <a:p>
            <a:pPr algn="ctr"/>
            <a:r>
              <a:rPr lang="en-US" sz="1800">
                <a:solidFill>
                  <a:schemeClr val="bg1">
                    <a:lumMod val="75000"/>
                  </a:schemeClr>
                </a:solidFill>
              </a:rPr>
              <a:t>Learn how to make the most out of existing tools and what other options might fit best.</a:t>
            </a:r>
            <a:endParaRPr lang="uk-UA" sz="1800">
              <a:solidFill>
                <a:schemeClr val="bg1">
                  <a:lumMod val="75000"/>
                </a:schemeClr>
              </a:solidFill>
            </a:endParaRPr>
          </a:p>
        </p:txBody>
      </p:sp>
      <p:sp>
        <p:nvSpPr>
          <p:cNvPr id="40" name="TextBox 39">
            <a:extLst>
              <a:ext uri="{FF2B5EF4-FFF2-40B4-BE49-F238E27FC236}">
                <a16:creationId xmlns:a16="http://schemas.microsoft.com/office/drawing/2014/main" id="{5C5C3EFD-37E4-B94F-9984-65DEEAECEA33}"/>
              </a:ext>
            </a:extLst>
          </p:cNvPr>
          <p:cNvSpPr txBox="1"/>
          <p:nvPr/>
        </p:nvSpPr>
        <p:spPr>
          <a:xfrm>
            <a:off x="4900613" y="5653222"/>
            <a:ext cx="3914775" cy="461665"/>
          </a:xfrm>
          <a:prstGeom prst="rect">
            <a:avLst/>
          </a:prstGeom>
          <a:noFill/>
        </p:spPr>
        <p:txBody>
          <a:bodyPr wrap="square" rtlCol="0">
            <a:spAutoFit/>
          </a:bodyPr>
          <a:lstStyle/>
          <a:p>
            <a:pPr algn="ctr"/>
            <a:r>
              <a:rPr lang="en-US" sz="2400">
                <a:solidFill>
                  <a:schemeClr val="bg1"/>
                </a:solidFill>
                <a:latin typeface="+mj-lt"/>
              </a:rPr>
              <a:t>Discovery Workshop</a:t>
            </a:r>
          </a:p>
        </p:txBody>
      </p:sp>
      <p:sp>
        <p:nvSpPr>
          <p:cNvPr id="42" name="TextBox 41">
            <a:extLst>
              <a:ext uri="{FF2B5EF4-FFF2-40B4-BE49-F238E27FC236}">
                <a16:creationId xmlns:a16="http://schemas.microsoft.com/office/drawing/2014/main" id="{81C43DE4-EB4A-1B48-9908-562AA88850A3}"/>
              </a:ext>
            </a:extLst>
          </p:cNvPr>
          <p:cNvSpPr txBox="1"/>
          <p:nvPr/>
        </p:nvSpPr>
        <p:spPr>
          <a:xfrm>
            <a:off x="9472612" y="3812435"/>
            <a:ext cx="3914776" cy="1200329"/>
          </a:xfrm>
          <a:prstGeom prst="rect">
            <a:avLst/>
          </a:prstGeom>
          <a:noFill/>
        </p:spPr>
        <p:txBody>
          <a:bodyPr wrap="square" rtlCol="0">
            <a:spAutoFit/>
          </a:bodyPr>
          <a:lstStyle/>
          <a:p>
            <a:pPr algn="ctr"/>
            <a:r>
              <a:rPr lang="en-US" sz="1800">
                <a:solidFill>
                  <a:schemeClr val="accent1"/>
                </a:solidFill>
              </a:rPr>
              <a:t>Microsoft Lists </a:t>
            </a:r>
            <a:r>
              <a:rPr lang="en-US" sz="1800">
                <a:solidFill>
                  <a:schemeClr val="bg1">
                    <a:lumMod val="75000"/>
                  </a:schemeClr>
                </a:solidFill>
              </a:rPr>
              <a:t>custom app to capture orders, </a:t>
            </a:r>
            <a:r>
              <a:rPr lang="en-US" sz="1800">
                <a:solidFill>
                  <a:schemeClr val="accent1"/>
                </a:solidFill>
              </a:rPr>
              <a:t>Power Automate</a:t>
            </a:r>
            <a:r>
              <a:rPr lang="en-US" sz="1800">
                <a:solidFill>
                  <a:schemeClr val="bg1">
                    <a:lumMod val="75000"/>
                  </a:schemeClr>
                </a:solidFill>
              </a:rPr>
              <a:t> to automate invoices, </a:t>
            </a:r>
            <a:r>
              <a:rPr lang="en-US" sz="1800">
                <a:solidFill>
                  <a:schemeClr val="accent1"/>
                </a:solidFill>
              </a:rPr>
              <a:t>Power BI </a:t>
            </a:r>
            <a:r>
              <a:rPr lang="en-US" sz="1800">
                <a:solidFill>
                  <a:schemeClr val="bg1">
                    <a:lumMod val="75000"/>
                  </a:schemeClr>
                </a:solidFill>
              </a:rPr>
              <a:t>to drive new business.</a:t>
            </a:r>
            <a:endParaRPr lang="uk-UA" sz="1800">
              <a:solidFill>
                <a:schemeClr val="bg1">
                  <a:lumMod val="75000"/>
                </a:schemeClr>
              </a:solidFill>
            </a:endParaRPr>
          </a:p>
        </p:txBody>
      </p:sp>
      <p:sp>
        <p:nvSpPr>
          <p:cNvPr id="43" name="TextBox 42">
            <a:extLst>
              <a:ext uri="{FF2B5EF4-FFF2-40B4-BE49-F238E27FC236}">
                <a16:creationId xmlns:a16="http://schemas.microsoft.com/office/drawing/2014/main" id="{20939521-C7C5-2A4F-B082-362DE5E8E1E0}"/>
              </a:ext>
            </a:extLst>
          </p:cNvPr>
          <p:cNvSpPr txBox="1"/>
          <p:nvPr/>
        </p:nvSpPr>
        <p:spPr>
          <a:xfrm>
            <a:off x="9472613" y="2910021"/>
            <a:ext cx="3786187" cy="707887"/>
          </a:xfrm>
          <a:prstGeom prst="rect">
            <a:avLst/>
          </a:prstGeom>
          <a:noFill/>
        </p:spPr>
        <p:txBody>
          <a:bodyPr wrap="square" rtlCol="0">
            <a:normAutofit fontScale="77500" lnSpcReduction="20000"/>
          </a:bodyPr>
          <a:lstStyle/>
          <a:p>
            <a:pPr algn="ctr"/>
            <a:r>
              <a:rPr lang="en-US" sz="3200">
                <a:solidFill>
                  <a:schemeClr val="bg1"/>
                </a:solidFill>
                <a:latin typeface="+mj-lt"/>
              </a:rPr>
              <a:t>Power Tools for trading</a:t>
            </a:r>
          </a:p>
        </p:txBody>
      </p:sp>
      <p:sp>
        <p:nvSpPr>
          <p:cNvPr id="45" name="TextBox 44">
            <a:extLst>
              <a:ext uri="{FF2B5EF4-FFF2-40B4-BE49-F238E27FC236}">
                <a16:creationId xmlns:a16="http://schemas.microsoft.com/office/drawing/2014/main" id="{95DDA39C-72FC-BF4C-B757-A21FDF60363B}"/>
              </a:ext>
            </a:extLst>
          </p:cNvPr>
          <p:cNvSpPr txBox="1"/>
          <p:nvPr/>
        </p:nvSpPr>
        <p:spPr>
          <a:xfrm>
            <a:off x="14044612" y="6669093"/>
            <a:ext cx="3914776" cy="646331"/>
          </a:xfrm>
          <a:prstGeom prst="rect">
            <a:avLst/>
          </a:prstGeom>
          <a:noFill/>
        </p:spPr>
        <p:txBody>
          <a:bodyPr wrap="square" rtlCol="0">
            <a:spAutoFit/>
          </a:bodyPr>
          <a:lstStyle/>
          <a:p>
            <a:pPr algn="ctr"/>
            <a:r>
              <a:rPr lang="en-US" sz="1800">
                <a:solidFill>
                  <a:schemeClr val="bg1">
                    <a:lumMod val="75000"/>
                  </a:schemeClr>
                </a:solidFill>
              </a:rPr>
              <a:t>Design</a:t>
            </a:r>
            <a:r>
              <a:rPr lang="en-US" sz="1800">
                <a:solidFill>
                  <a:schemeClr val="accent1"/>
                </a:solidFill>
              </a:rPr>
              <a:t> </a:t>
            </a:r>
            <a:r>
              <a:rPr lang="en-US" sz="1800">
                <a:solidFill>
                  <a:schemeClr val="bg1">
                    <a:lumMod val="75000"/>
                  </a:schemeClr>
                </a:solidFill>
              </a:rPr>
              <a:t>of the new Cash Visibility and </a:t>
            </a:r>
            <a:r>
              <a:rPr lang="en-US" sz="1800">
                <a:solidFill>
                  <a:schemeClr val="accent1"/>
                </a:solidFill>
              </a:rPr>
              <a:t>Cash Forecasting </a:t>
            </a:r>
            <a:r>
              <a:rPr lang="en-US" sz="1800">
                <a:solidFill>
                  <a:schemeClr val="bg1">
                    <a:lumMod val="75000"/>
                  </a:schemeClr>
                </a:solidFill>
              </a:rPr>
              <a:t>module. </a:t>
            </a:r>
            <a:endParaRPr lang="uk-UA" sz="1800">
              <a:solidFill>
                <a:schemeClr val="bg1">
                  <a:lumMod val="75000"/>
                </a:schemeClr>
              </a:solidFill>
            </a:endParaRPr>
          </a:p>
        </p:txBody>
      </p:sp>
      <p:sp>
        <p:nvSpPr>
          <p:cNvPr id="46" name="TextBox 45">
            <a:extLst>
              <a:ext uri="{FF2B5EF4-FFF2-40B4-BE49-F238E27FC236}">
                <a16:creationId xmlns:a16="http://schemas.microsoft.com/office/drawing/2014/main" id="{471B432A-8D6F-C444-8397-3E27CA9BEAED}"/>
              </a:ext>
            </a:extLst>
          </p:cNvPr>
          <p:cNvSpPr txBox="1"/>
          <p:nvPr/>
        </p:nvSpPr>
        <p:spPr>
          <a:xfrm>
            <a:off x="14044613" y="5653222"/>
            <a:ext cx="3914775" cy="830997"/>
          </a:xfrm>
          <a:prstGeom prst="rect">
            <a:avLst/>
          </a:prstGeom>
          <a:noFill/>
        </p:spPr>
        <p:txBody>
          <a:bodyPr wrap="square" rtlCol="0">
            <a:spAutoFit/>
          </a:bodyPr>
          <a:lstStyle/>
          <a:p>
            <a:pPr algn="ctr"/>
            <a:r>
              <a:rPr lang="en-US" sz="2400">
                <a:solidFill>
                  <a:schemeClr val="bg1"/>
                </a:solidFill>
                <a:latin typeface="+mj-lt"/>
              </a:rPr>
              <a:t>Cash Visibility and Forecasting Module</a:t>
            </a:r>
          </a:p>
        </p:txBody>
      </p:sp>
      <p:pic>
        <p:nvPicPr>
          <p:cNvPr id="19" name="Picture 18">
            <a:extLst>
              <a:ext uri="{FF2B5EF4-FFF2-40B4-BE49-F238E27FC236}">
                <a16:creationId xmlns:a16="http://schemas.microsoft.com/office/drawing/2014/main" id="{5051B6DF-3EA4-4183-AFE6-0FE670C8B8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4189" y="5490645"/>
            <a:ext cx="2514600" cy="1953007"/>
          </a:xfrm>
          <a:prstGeom prst="rect">
            <a:avLst/>
          </a:prstGeom>
        </p:spPr>
      </p:pic>
      <p:pic>
        <p:nvPicPr>
          <p:cNvPr id="4100" name="Picture 4">
            <a:extLst>
              <a:ext uri="{FF2B5EF4-FFF2-40B4-BE49-F238E27FC236}">
                <a16:creationId xmlns:a16="http://schemas.microsoft.com/office/drawing/2014/main" id="{B1068C5A-2F8E-4CF2-8099-BB8EB8E07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41105" y="3545569"/>
            <a:ext cx="2181225" cy="4741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D4A4DAB9-5E21-4B4B-9BF3-8B2C19AB56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4663070" y="3241064"/>
            <a:ext cx="2640576" cy="6046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49ECC1-F841-BA16-CA50-82AE7B97A905}"/>
              </a:ext>
            </a:extLst>
          </p:cNvPr>
          <p:cNvSpPr txBox="1"/>
          <p:nvPr/>
        </p:nvSpPr>
        <p:spPr>
          <a:xfrm>
            <a:off x="9825784" y="6258765"/>
            <a:ext cx="3079843" cy="523220"/>
          </a:xfrm>
          <a:prstGeom prst="rect">
            <a:avLst/>
          </a:prstGeom>
          <a:noFill/>
        </p:spPr>
        <p:txBody>
          <a:bodyPr wrap="square" rtlCol="0">
            <a:spAutoFit/>
          </a:bodyPr>
          <a:lstStyle/>
          <a:p>
            <a:r>
              <a:rPr lang="en-GB" sz="2800">
                <a:solidFill>
                  <a:schemeClr val="bg1"/>
                </a:solidFill>
                <a:latin typeface="Arial Black" panose="020B0A04020102020204" pitchFamily="34" charset="0"/>
                <a:cs typeface="Arial" panose="020B0604020202020204" pitchFamily="34" charset="0"/>
              </a:rPr>
              <a:t>AD Ingredients</a:t>
            </a:r>
            <a:endParaRPr lang="en-NL" sz="2800">
              <a:solidFill>
                <a:schemeClr val="bg1"/>
              </a:solidFill>
              <a:latin typeface="Arial Black" panose="020B0A04020102020204" pitchFamily="34" charset="0"/>
              <a:cs typeface="Arial" panose="020B0604020202020204" pitchFamily="34" charset="0"/>
            </a:endParaRPr>
          </a:p>
        </p:txBody>
      </p:sp>
      <p:sp>
        <p:nvSpPr>
          <p:cNvPr id="4" name="Oval 3">
            <a:extLst>
              <a:ext uri="{FF2B5EF4-FFF2-40B4-BE49-F238E27FC236}">
                <a16:creationId xmlns:a16="http://schemas.microsoft.com/office/drawing/2014/main" id="{5F20B706-1340-BF0F-83BF-09B2DA5B427E}"/>
              </a:ext>
            </a:extLst>
          </p:cNvPr>
          <p:cNvSpPr/>
          <p:nvPr/>
        </p:nvSpPr>
        <p:spPr>
          <a:xfrm>
            <a:off x="18067506" y="123217"/>
            <a:ext cx="51881" cy="51881"/>
          </a:xfrm>
          <a:prstGeom prst="ellipse">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800">
              <a:solidFill>
                <a:schemeClr val="tx1"/>
              </a:solidFill>
            </a:endParaRPr>
          </a:p>
        </p:txBody>
      </p:sp>
    </p:spTree>
    <p:extLst>
      <p:ext uri="{BB962C8B-B14F-4D97-AF65-F5344CB8AC3E}">
        <p14:creationId xmlns:p14="http://schemas.microsoft.com/office/powerpoint/2010/main" val="80609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62A664A-5AC5-48E7-93F7-33A61801E431}"/>
              </a:ext>
            </a:extLst>
          </p:cNvPr>
          <p:cNvSpPr/>
          <p:nvPr/>
        </p:nvSpPr>
        <p:spPr>
          <a:xfrm>
            <a:off x="9143999" y="5138225"/>
            <a:ext cx="4572000" cy="2743200"/>
          </a:xfrm>
          <a:prstGeom prst="rect">
            <a:avLst/>
          </a:prstGeom>
          <a:solidFill>
            <a:srgbClr val="00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47" name="Rectangle 46">
            <a:extLst>
              <a:ext uri="{FF2B5EF4-FFF2-40B4-BE49-F238E27FC236}">
                <a16:creationId xmlns:a16="http://schemas.microsoft.com/office/drawing/2014/main" id="{1293F3DC-684C-44B4-A6D7-526746F554DC}"/>
              </a:ext>
            </a:extLst>
          </p:cNvPr>
          <p:cNvSpPr/>
          <p:nvPr/>
        </p:nvSpPr>
        <p:spPr>
          <a:xfrm>
            <a:off x="13704275" y="2400300"/>
            <a:ext cx="4572000" cy="2743200"/>
          </a:xfrm>
          <a:prstGeom prst="rect">
            <a:avLst/>
          </a:prstGeom>
          <a:solidFill>
            <a:srgbClr val="FFFFF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41" name="Rectangle 40">
            <a:extLst>
              <a:ext uri="{FF2B5EF4-FFF2-40B4-BE49-F238E27FC236}">
                <a16:creationId xmlns:a16="http://schemas.microsoft.com/office/drawing/2014/main" id="{CA784DDF-115D-495E-9A07-CA1BC0C7DE35}"/>
              </a:ext>
            </a:extLst>
          </p:cNvPr>
          <p:cNvSpPr/>
          <p:nvPr/>
        </p:nvSpPr>
        <p:spPr>
          <a:xfrm>
            <a:off x="4560276" y="2409464"/>
            <a:ext cx="4572000" cy="2743200"/>
          </a:xfrm>
          <a:prstGeom prst="rect">
            <a:avLst/>
          </a:prstGeom>
          <a:solidFill>
            <a:schemeClr val="accent2">
              <a:lumMod val="10000"/>
              <a:lumOff val="9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16" name="Rectangle 15">
            <a:extLst>
              <a:ext uri="{FF2B5EF4-FFF2-40B4-BE49-F238E27FC236}">
                <a16:creationId xmlns:a16="http://schemas.microsoft.com/office/drawing/2014/main" id="{5F6038C9-193B-4E5F-AE92-4E080E2D5C5A}"/>
              </a:ext>
            </a:extLst>
          </p:cNvPr>
          <p:cNvSpPr/>
          <p:nvPr/>
        </p:nvSpPr>
        <p:spPr>
          <a:xfrm>
            <a:off x="0" y="5148775"/>
            <a:ext cx="4572000" cy="27432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sz="2800">
              <a:solidFill>
                <a:schemeClr val="tx1"/>
              </a:solidFill>
            </a:endParaRPr>
          </a:p>
        </p:txBody>
      </p:sp>
      <p:sp>
        <p:nvSpPr>
          <p:cNvPr id="2" name="Title 1">
            <a:extLst>
              <a:ext uri="{FF2B5EF4-FFF2-40B4-BE49-F238E27FC236}">
                <a16:creationId xmlns:a16="http://schemas.microsoft.com/office/drawing/2014/main" id="{3C4B8226-AD0B-EB47-B51B-325EAFEDB481}"/>
              </a:ext>
            </a:extLst>
          </p:cNvPr>
          <p:cNvSpPr>
            <a:spLocks noGrp="1"/>
          </p:cNvSpPr>
          <p:nvPr>
            <p:ph type="title"/>
          </p:nvPr>
        </p:nvSpPr>
        <p:spPr>
          <a:xfrm>
            <a:off x="9320266" y="1021466"/>
            <a:ext cx="8922671" cy="914400"/>
          </a:xfrm>
        </p:spPr>
        <p:txBody>
          <a:bodyPr/>
          <a:lstStyle/>
          <a:p>
            <a:r>
              <a:rPr lang="en-US"/>
              <a:t>SELECTION OF </a:t>
            </a:r>
            <a:r>
              <a:rPr lang="en-US">
                <a:solidFill>
                  <a:schemeClr val="accent1"/>
                </a:solidFill>
              </a:rPr>
              <a:t>PROJECTS</a:t>
            </a:r>
            <a:endParaRPr lang="en-UA"/>
          </a:p>
        </p:txBody>
      </p:sp>
      <p:grpSp>
        <p:nvGrpSpPr>
          <p:cNvPr id="5" name="Group 4">
            <a:extLst>
              <a:ext uri="{FF2B5EF4-FFF2-40B4-BE49-F238E27FC236}">
                <a16:creationId xmlns:a16="http://schemas.microsoft.com/office/drawing/2014/main" id="{E33803E4-42BF-9D4C-B6B0-C3213B530815}"/>
              </a:ext>
            </a:extLst>
          </p:cNvPr>
          <p:cNvGrpSpPr/>
          <p:nvPr/>
        </p:nvGrpSpPr>
        <p:grpSpPr>
          <a:xfrm>
            <a:off x="0" y="2400300"/>
            <a:ext cx="4572000" cy="3026011"/>
            <a:chOff x="0" y="2400300"/>
            <a:chExt cx="4572000" cy="3026011"/>
          </a:xfrm>
        </p:grpSpPr>
        <p:sp>
          <p:nvSpPr>
            <p:cNvPr id="6" name="Rectangle 5"/>
            <p:cNvSpPr/>
            <p:nvPr/>
          </p:nvSpPr>
          <p:spPr>
            <a:xfrm>
              <a:off x="0" y="2400300"/>
              <a:ext cx="4572000" cy="274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5" name="Diagonal Stripe 34"/>
            <p:cNvSpPr/>
            <p:nvPr/>
          </p:nvSpPr>
          <p:spPr>
            <a:xfrm rot="13500000">
              <a:off x="2003187" y="4860686"/>
              <a:ext cx="565625" cy="565625"/>
            </a:xfrm>
            <a:prstGeom prst="diagStrip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
        <p:nvSpPr>
          <p:cNvPr id="12" name="TextBox 11"/>
          <p:cNvSpPr txBox="1"/>
          <p:nvPr/>
        </p:nvSpPr>
        <p:spPr>
          <a:xfrm>
            <a:off x="328612" y="3925893"/>
            <a:ext cx="3914776" cy="1015663"/>
          </a:xfrm>
          <a:prstGeom prst="rect">
            <a:avLst/>
          </a:prstGeom>
          <a:noFill/>
        </p:spPr>
        <p:txBody>
          <a:bodyPr wrap="square" rtlCol="0">
            <a:spAutoFit/>
          </a:bodyPr>
          <a:lstStyle/>
          <a:p>
            <a:pPr algn="ctr"/>
            <a:r>
              <a:rPr lang="en-US" sz="2000" err="1">
                <a:solidFill>
                  <a:schemeClr val="accent1"/>
                </a:solidFill>
              </a:rPr>
              <a:t>PowerQuery</a:t>
            </a:r>
            <a:r>
              <a:rPr lang="en-US" sz="2000">
                <a:solidFill>
                  <a:schemeClr val="bg1">
                    <a:lumMod val="75000"/>
                  </a:schemeClr>
                </a:solidFill>
              </a:rPr>
              <a:t> dashboard to process and validate millions of records daily.</a:t>
            </a:r>
            <a:endParaRPr lang="uk-UA" sz="2000">
              <a:solidFill>
                <a:schemeClr val="bg1">
                  <a:lumMod val="75000"/>
                </a:schemeClr>
              </a:solidFill>
            </a:endParaRPr>
          </a:p>
        </p:txBody>
      </p:sp>
      <p:sp>
        <p:nvSpPr>
          <p:cNvPr id="14" name="TextBox 13"/>
          <p:cNvSpPr txBox="1"/>
          <p:nvPr/>
        </p:nvSpPr>
        <p:spPr>
          <a:xfrm>
            <a:off x="328613" y="2910022"/>
            <a:ext cx="3914775" cy="584775"/>
          </a:xfrm>
          <a:prstGeom prst="rect">
            <a:avLst/>
          </a:prstGeom>
          <a:noFill/>
        </p:spPr>
        <p:txBody>
          <a:bodyPr wrap="square" rtlCol="0">
            <a:spAutoFit/>
          </a:bodyPr>
          <a:lstStyle/>
          <a:p>
            <a:pPr algn="ctr"/>
            <a:r>
              <a:rPr lang="en-US" sz="3200">
                <a:solidFill>
                  <a:schemeClr val="bg1"/>
                </a:solidFill>
                <a:latin typeface="+mj-lt"/>
              </a:rPr>
              <a:t>Reporting Dashboard</a:t>
            </a:r>
          </a:p>
        </p:txBody>
      </p:sp>
      <p:grpSp>
        <p:nvGrpSpPr>
          <p:cNvPr id="11" name="Group 10">
            <a:extLst>
              <a:ext uri="{FF2B5EF4-FFF2-40B4-BE49-F238E27FC236}">
                <a16:creationId xmlns:a16="http://schemas.microsoft.com/office/drawing/2014/main" id="{16E15666-40F5-3C40-98AD-AEBE743AFEEA}"/>
              </a:ext>
            </a:extLst>
          </p:cNvPr>
          <p:cNvGrpSpPr/>
          <p:nvPr/>
        </p:nvGrpSpPr>
        <p:grpSpPr>
          <a:xfrm>
            <a:off x="9144000" y="2400300"/>
            <a:ext cx="4572000" cy="3026011"/>
            <a:chOff x="9144000" y="2400300"/>
            <a:chExt cx="4572000" cy="3026011"/>
          </a:xfrm>
        </p:grpSpPr>
        <p:sp>
          <p:nvSpPr>
            <p:cNvPr id="9" name="Rectangle 8"/>
            <p:cNvSpPr/>
            <p:nvPr/>
          </p:nvSpPr>
          <p:spPr>
            <a:xfrm>
              <a:off x="9144000" y="2400300"/>
              <a:ext cx="4572000" cy="274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7" name="Diagonal Stripe 36"/>
            <p:cNvSpPr/>
            <p:nvPr/>
          </p:nvSpPr>
          <p:spPr>
            <a:xfrm rot="13500000">
              <a:off x="11147188" y="4860686"/>
              <a:ext cx="565625" cy="565625"/>
            </a:xfrm>
            <a:prstGeom prst="diagStrip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7" name="Group 6">
            <a:extLst>
              <a:ext uri="{FF2B5EF4-FFF2-40B4-BE49-F238E27FC236}">
                <a16:creationId xmlns:a16="http://schemas.microsoft.com/office/drawing/2014/main" id="{E8A081C9-72DC-4249-9C0C-0CECB91B21F0}"/>
              </a:ext>
            </a:extLst>
          </p:cNvPr>
          <p:cNvGrpSpPr/>
          <p:nvPr/>
        </p:nvGrpSpPr>
        <p:grpSpPr>
          <a:xfrm>
            <a:off x="4572000" y="4860685"/>
            <a:ext cx="4572000" cy="3026015"/>
            <a:chOff x="4572000" y="4860685"/>
            <a:chExt cx="4572000" cy="3026015"/>
          </a:xfrm>
        </p:grpSpPr>
        <p:sp>
          <p:nvSpPr>
            <p:cNvPr id="8" name="Rectangle 7"/>
            <p:cNvSpPr/>
            <p:nvPr/>
          </p:nvSpPr>
          <p:spPr>
            <a:xfrm>
              <a:off x="4572000" y="5143500"/>
              <a:ext cx="4572000" cy="274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6" name="Diagonal Stripe 35"/>
            <p:cNvSpPr/>
            <p:nvPr/>
          </p:nvSpPr>
          <p:spPr>
            <a:xfrm rot="2700000">
              <a:off x="6575188" y="4860685"/>
              <a:ext cx="565625" cy="565625"/>
            </a:xfrm>
            <a:prstGeom prst="diagStrip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3" name="Group 12">
            <a:extLst>
              <a:ext uri="{FF2B5EF4-FFF2-40B4-BE49-F238E27FC236}">
                <a16:creationId xmlns:a16="http://schemas.microsoft.com/office/drawing/2014/main" id="{59F897EC-EA91-1745-AD03-630E726EB02D}"/>
              </a:ext>
            </a:extLst>
          </p:cNvPr>
          <p:cNvGrpSpPr/>
          <p:nvPr/>
        </p:nvGrpSpPr>
        <p:grpSpPr>
          <a:xfrm>
            <a:off x="13716000" y="4860685"/>
            <a:ext cx="4572000" cy="3026015"/>
            <a:chOff x="13716000" y="4860685"/>
            <a:chExt cx="4572000" cy="3026015"/>
          </a:xfrm>
        </p:grpSpPr>
        <p:sp>
          <p:nvSpPr>
            <p:cNvPr id="10" name="Rectangle 9"/>
            <p:cNvSpPr/>
            <p:nvPr/>
          </p:nvSpPr>
          <p:spPr>
            <a:xfrm>
              <a:off x="13716000" y="5143500"/>
              <a:ext cx="4572000" cy="2743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8" name="Diagonal Stripe 37"/>
            <p:cNvSpPr/>
            <p:nvPr/>
          </p:nvSpPr>
          <p:spPr>
            <a:xfrm rot="2700000">
              <a:off x="15719189" y="4860685"/>
              <a:ext cx="565625" cy="565625"/>
            </a:xfrm>
            <a:prstGeom prst="diagStrip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
        <p:nvSpPr>
          <p:cNvPr id="39" name="TextBox 38">
            <a:extLst>
              <a:ext uri="{FF2B5EF4-FFF2-40B4-BE49-F238E27FC236}">
                <a16:creationId xmlns:a16="http://schemas.microsoft.com/office/drawing/2014/main" id="{A51968B2-7A31-6340-9028-4B8D1FE6E59E}"/>
              </a:ext>
            </a:extLst>
          </p:cNvPr>
          <p:cNvSpPr txBox="1"/>
          <p:nvPr/>
        </p:nvSpPr>
        <p:spPr>
          <a:xfrm>
            <a:off x="4900612" y="6428152"/>
            <a:ext cx="3914776" cy="1477328"/>
          </a:xfrm>
          <a:prstGeom prst="rect">
            <a:avLst/>
          </a:prstGeom>
          <a:noFill/>
        </p:spPr>
        <p:txBody>
          <a:bodyPr wrap="square" rtlCol="0">
            <a:spAutoFit/>
          </a:bodyPr>
          <a:lstStyle/>
          <a:p>
            <a:pPr algn="ctr"/>
            <a:r>
              <a:rPr lang="en-US" sz="1800">
                <a:solidFill>
                  <a:schemeClr val="accent1"/>
                </a:solidFill>
              </a:rPr>
              <a:t>SAP GUI Scripting API</a:t>
            </a:r>
            <a:r>
              <a:rPr lang="en-US" sz="1800">
                <a:solidFill>
                  <a:schemeClr val="bg1">
                    <a:lumMod val="75000"/>
                  </a:schemeClr>
                </a:solidFill>
              </a:rPr>
              <a:t>. Hundreds of hours (and likely errors) saved. Winner of the Best Fintech Solution award 2020 by Treasury Today.</a:t>
            </a:r>
            <a:endParaRPr lang="uk-UA" sz="1800">
              <a:solidFill>
                <a:schemeClr val="bg1">
                  <a:lumMod val="75000"/>
                </a:schemeClr>
              </a:solidFill>
            </a:endParaRPr>
          </a:p>
        </p:txBody>
      </p:sp>
      <p:sp>
        <p:nvSpPr>
          <p:cNvPr id="40" name="TextBox 39">
            <a:extLst>
              <a:ext uri="{FF2B5EF4-FFF2-40B4-BE49-F238E27FC236}">
                <a16:creationId xmlns:a16="http://schemas.microsoft.com/office/drawing/2014/main" id="{5C5C3EFD-37E4-B94F-9984-65DEEAECEA33}"/>
              </a:ext>
            </a:extLst>
          </p:cNvPr>
          <p:cNvSpPr txBox="1"/>
          <p:nvPr/>
        </p:nvSpPr>
        <p:spPr>
          <a:xfrm>
            <a:off x="4900613" y="5653222"/>
            <a:ext cx="3914775" cy="584775"/>
          </a:xfrm>
          <a:prstGeom prst="rect">
            <a:avLst/>
          </a:prstGeom>
          <a:noFill/>
        </p:spPr>
        <p:txBody>
          <a:bodyPr wrap="square" rtlCol="0">
            <a:spAutoFit/>
          </a:bodyPr>
          <a:lstStyle/>
          <a:p>
            <a:pPr algn="ctr"/>
            <a:r>
              <a:rPr lang="en-US" sz="3200">
                <a:solidFill>
                  <a:schemeClr val="bg1"/>
                </a:solidFill>
                <a:latin typeface="+mj-lt"/>
              </a:rPr>
              <a:t>SAP Automation</a:t>
            </a:r>
          </a:p>
        </p:txBody>
      </p:sp>
      <p:sp>
        <p:nvSpPr>
          <p:cNvPr id="42" name="TextBox 41">
            <a:extLst>
              <a:ext uri="{FF2B5EF4-FFF2-40B4-BE49-F238E27FC236}">
                <a16:creationId xmlns:a16="http://schemas.microsoft.com/office/drawing/2014/main" id="{81C43DE4-EB4A-1B48-9908-562AA88850A3}"/>
              </a:ext>
            </a:extLst>
          </p:cNvPr>
          <p:cNvSpPr txBox="1"/>
          <p:nvPr/>
        </p:nvSpPr>
        <p:spPr>
          <a:xfrm>
            <a:off x="9472613" y="3663015"/>
            <a:ext cx="3914776" cy="1323439"/>
          </a:xfrm>
          <a:prstGeom prst="rect">
            <a:avLst/>
          </a:prstGeom>
          <a:noFill/>
        </p:spPr>
        <p:txBody>
          <a:bodyPr wrap="square" rtlCol="0">
            <a:spAutoFit/>
          </a:bodyPr>
          <a:lstStyle/>
          <a:p>
            <a:pPr algn="ctr"/>
            <a:r>
              <a:rPr lang="en-US" sz="2000">
                <a:solidFill>
                  <a:schemeClr val="bg1">
                    <a:lumMod val="75000"/>
                  </a:schemeClr>
                </a:solidFill>
              </a:rPr>
              <a:t>Global rollout of IHC module. </a:t>
            </a:r>
            <a:r>
              <a:rPr lang="en-US" sz="2000">
                <a:solidFill>
                  <a:schemeClr val="accent1"/>
                </a:solidFill>
              </a:rPr>
              <a:t>RPA – SAP Scripting API </a:t>
            </a:r>
            <a:r>
              <a:rPr lang="en-US" sz="2000">
                <a:solidFill>
                  <a:schemeClr val="bg1">
                    <a:lumMod val="75000"/>
                  </a:schemeClr>
                </a:solidFill>
              </a:rPr>
              <a:t>to speed up configuration and master data load.</a:t>
            </a:r>
            <a:endParaRPr lang="uk-UA" sz="2000">
              <a:solidFill>
                <a:schemeClr val="bg1">
                  <a:lumMod val="75000"/>
                </a:schemeClr>
              </a:solidFill>
            </a:endParaRPr>
          </a:p>
        </p:txBody>
      </p:sp>
      <p:sp>
        <p:nvSpPr>
          <p:cNvPr id="43" name="TextBox 42">
            <a:extLst>
              <a:ext uri="{FF2B5EF4-FFF2-40B4-BE49-F238E27FC236}">
                <a16:creationId xmlns:a16="http://schemas.microsoft.com/office/drawing/2014/main" id="{20939521-C7C5-2A4F-B082-362DE5E8E1E0}"/>
              </a:ext>
            </a:extLst>
          </p:cNvPr>
          <p:cNvSpPr txBox="1"/>
          <p:nvPr/>
        </p:nvSpPr>
        <p:spPr>
          <a:xfrm>
            <a:off x="9472613" y="2910021"/>
            <a:ext cx="3786187" cy="707887"/>
          </a:xfrm>
          <a:prstGeom prst="rect">
            <a:avLst/>
          </a:prstGeom>
          <a:noFill/>
        </p:spPr>
        <p:txBody>
          <a:bodyPr wrap="square" rtlCol="0">
            <a:normAutofit/>
          </a:bodyPr>
          <a:lstStyle/>
          <a:p>
            <a:pPr algn="ctr"/>
            <a:r>
              <a:rPr lang="en-US" sz="3200">
                <a:solidFill>
                  <a:schemeClr val="bg1"/>
                </a:solidFill>
                <a:latin typeface="+mj-lt"/>
              </a:rPr>
              <a:t>SAP IHC </a:t>
            </a:r>
          </a:p>
        </p:txBody>
      </p:sp>
      <p:sp>
        <p:nvSpPr>
          <p:cNvPr id="45" name="TextBox 44">
            <a:extLst>
              <a:ext uri="{FF2B5EF4-FFF2-40B4-BE49-F238E27FC236}">
                <a16:creationId xmlns:a16="http://schemas.microsoft.com/office/drawing/2014/main" id="{95DDA39C-72FC-BF4C-B757-A21FDF60363B}"/>
              </a:ext>
            </a:extLst>
          </p:cNvPr>
          <p:cNvSpPr txBox="1"/>
          <p:nvPr/>
        </p:nvSpPr>
        <p:spPr>
          <a:xfrm>
            <a:off x="14044612" y="6669093"/>
            <a:ext cx="3914776" cy="1200329"/>
          </a:xfrm>
          <a:prstGeom prst="rect">
            <a:avLst/>
          </a:prstGeom>
          <a:noFill/>
        </p:spPr>
        <p:txBody>
          <a:bodyPr wrap="square" rtlCol="0">
            <a:spAutoFit/>
          </a:bodyPr>
          <a:lstStyle/>
          <a:p>
            <a:pPr algn="ctr"/>
            <a:r>
              <a:rPr lang="en-US" sz="1800">
                <a:solidFill>
                  <a:schemeClr val="accent1"/>
                </a:solidFill>
              </a:rPr>
              <a:t>Fit gap </a:t>
            </a:r>
            <a:r>
              <a:rPr lang="en-US" sz="1800">
                <a:solidFill>
                  <a:schemeClr val="bg1">
                    <a:lumMod val="75000"/>
                  </a:schemeClr>
                </a:solidFill>
              </a:rPr>
              <a:t>analysis. Process redesign, </a:t>
            </a:r>
            <a:r>
              <a:rPr lang="en-US" sz="1800">
                <a:solidFill>
                  <a:schemeClr val="accent1"/>
                </a:solidFill>
              </a:rPr>
              <a:t>Power Query </a:t>
            </a:r>
            <a:r>
              <a:rPr lang="en-US" sz="1800">
                <a:solidFill>
                  <a:schemeClr val="bg1">
                    <a:lumMod val="75000"/>
                  </a:schemeClr>
                </a:solidFill>
              </a:rPr>
              <a:t>and </a:t>
            </a:r>
            <a:r>
              <a:rPr lang="en-US" sz="1800">
                <a:solidFill>
                  <a:schemeClr val="accent1"/>
                </a:solidFill>
              </a:rPr>
              <a:t>RPA</a:t>
            </a:r>
            <a:r>
              <a:rPr lang="en-US" sz="1800">
                <a:solidFill>
                  <a:schemeClr val="bg1">
                    <a:lumMod val="75000"/>
                  </a:schemeClr>
                </a:solidFill>
              </a:rPr>
              <a:t> deployment to optimize activities.</a:t>
            </a:r>
            <a:endParaRPr lang="uk-UA" sz="1800">
              <a:solidFill>
                <a:schemeClr val="bg1">
                  <a:lumMod val="75000"/>
                </a:schemeClr>
              </a:solidFill>
            </a:endParaRPr>
          </a:p>
        </p:txBody>
      </p:sp>
      <p:sp>
        <p:nvSpPr>
          <p:cNvPr id="46" name="TextBox 45">
            <a:extLst>
              <a:ext uri="{FF2B5EF4-FFF2-40B4-BE49-F238E27FC236}">
                <a16:creationId xmlns:a16="http://schemas.microsoft.com/office/drawing/2014/main" id="{471B432A-8D6F-C444-8397-3E27CA9BEAED}"/>
              </a:ext>
            </a:extLst>
          </p:cNvPr>
          <p:cNvSpPr txBox="1"/>
          <p:nvPr/>
        </p:nvSpPr>
        <p:spPr>
          <a:xfrm>
            <a:off x="14044613" y="5653222"/>
            <a:ext cx="3914775" cy="584775"/>
          </a:xfrm>
          <a:prstGeom prst="rect">
            <a:avLst/>
          </a:prstGeom>
          <a:noFill/>
        </p:spPr>
        <p:txBody>
          <a:bodyPr wrap="square" rtlCol="0">
            <a:spAutoFit/>
          </a:bodyPr>
          <a:lstStyle/>
          <a:p>
            <a:pPr algn="ctr"/>
            <a:r>
              <a:rPr lang="en-US" sz="3200">
                <a:solidFill>
                  <a:schemeClr val="bg1"/>
                </a:solidFill>
                <a:latin typeface="+mj-lt"/>
              </a:rPr>
              <a:t>Process Automation</a:t>
            </a:r>
          </a:p>
        </p:txBody>
      </p:sp>
      <p:pic>
        <p:nvPicPr>
          <p:cNvPr id="19" name="Picture 18">
            <a:extLst>
              <a:ext uri="{FF2B5EF4-FFF2-40B4-BE49-F238E27FC236}">
                <a16:creationId xmlns:a16="http://schemas.microsoft.com/office/drawing/2014/main" id="{5051B6DF-3EA4-4183-AFE6-0FE670C8B87A}"/>
              </a:ext>
            </a:extLst>
          </p:cNvPr>
          <p:cNvPicPr>
            <a:picLocks noChangeAspect="1"/>
          </p:cNvPicPr>
          <p:nvPr/>
        </p:nvPicPr>
        <p:blipFill>
          <a:blip r:embed="rId2"/>
          <a:stretch>
            <a:fillRect/>
          </a:stretch>
        </p:blipFill>
        <p:spPr>
          <a:xfrm>
            <a:off x="122299" y="6002141"/>
            <a:ext cx="4285894" cy="970159"/>
          </a:xfrm>
          <a:prstGeom prst="rect">
            <a:avLst/>
          </a:prstGeom>
        </p:spPr>
      </p:pic>
      <p:pic>
        <p:nvPicPr>
          <p:cNvPr id="4100" name="Picture 4" descr="Logo">
            <a:extLst>
              <a:ext uri="{FF2B5EF4-FFF2-40B4-BE49-F238E27FC236}">
                <a16:creationId xmlns:a16="http://schemas.microsoft.com/office/drawing/2014/main" id="{B1068C5A-2F8E-4CF2-8099-BB8EB8E07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105" y="3322335"/>
            <a:ext cx="2181225" cy="9206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5427C50-7C6C-4727-9AD1-BC670497CABC}"/>
              </a:ext>
            </a:extLst>
          </p:cNvPr>
          <p:cNvPicPr>
            <a:picLocks noChangeAspect="1"/>
          </p:cNvPicPr>
          <p:nvPr/>
        </p:nvPicPr>
        <p:blipFill>
          <a:blip r:embed="rId4"/>
          <a:stretch>
            <a:fillRect/>
          </a:stretch>
        </p:blipFill>
        <p:spPr>
          <a:xfrm>
            <a:off x="14554200" y="3205574"/>
            <a:ext cx="3016170" cy="1022217"/>
          </a:xfrm>
          <a:prstGeom prst="rect">
            <a:avLst/>
          </a:prstGeom>
        </p:spPr>
      </p:pic>
      <p:pic>
        <p:nvPicPr>
          <p:cNvPr id="4108" name="Picture 12">
            <a:extLst>
              <a:ext uri="{FF2B5EF4-FFF2-40B4-BE49-F238E27FC236}">
                <a16:creationId xmlns:a16="http://schemas.microsoft.com/office/drawing/2014/main" id="{D4A4DAB9-5E21-4B4B-9BF3-8B2C19AB56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477499" y="5908230"/>
            <a:ext cx="1905000" cy="13854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text, coelenterate, hydrozoan&#10;&#10;Description automatically generated">
            <a:extLst>
              <a:ext uri="{FF2B5EF4-FFF2-40B4-BE49-F238E27FC236}">
                <a16:creationId xmlns:a16="http://schemas.microsoft.com/office/drawing/2014/main" id="{BB69351C-DE74-4EBF-9B98-D73CAE76B1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1431"/>
            <a:ext cx="4572000" cy="2388869"/>
          </a:xfrm>
          <a:prstGeom prst="rect">
            <a:avLst/>
          </a:prstGeom>
        </p:spPr>
      </p:pic>
      <p:sp>
        <p:nvSpPr>
          <p:cNvPr id="32" name="TextBox 31">
            <a:extLst>
              <a:ext uri="{FF2B5EF4-FFF2-40B4-BE49-F238E27FC236}">
                <a16:creationId xmlns:a16="http://schemas.microsoft.com/office/drawing/2014/main" id="{35D2DD4C-F32F-4ECD-BCF9-B827B562B4EE}"/>
              </a:ext>
            </a:extLst>
          </p:cNvPr>
          <p:cNvSpPr txBox="1"/>
          <p:nvPr/>
        </p:nvSpPr>
        <p:spPr>
          <a:xfrm>
            <a:off x="103249" y="9639300"/>
            <a:ext cx="6079051" cy="338554"/>
          </a:xfrm>
          <a:prstGeom prst="rect">
            <a:avLst/>
          </a:prstGeom>
          <a:noFill/>
        </p:spPr>
        <p:txBody>
          <a:bodyPr wrap="square" rtlCol="0">
            <a:spAutoFit/>
          </a:bodyPr>
          <a:lstStyle/>
          <a:p>
            <a:pPr defTabSz="1371669"/>
            <a:r>
              <a:rPr lang="en-US" sz="1600">
                <a:solidFill>
                  <a:srgbClr val="858591"/>
                </a:solidFill>
                <a:latin typeface="Montserrat"/>
              </a:rPr>
              <a:t>*Solutions designed and developed by Automation Boutiques’ founder</a:t>
            </a:r>
          </a:p>
        </p:txBody>
      </p:sp>
      <p:pic>
        <p:nvPicPr>
          <p:cNvPr id="3" name="Picture 2" descr="Logo">
            <a:extLst>
              <a:ext uri="{FF2B5EF4-FFF2-40B4-BE49-F238E27FC236}">
                <a16:creationId xmlns:a16="http://schemas.microsoft.com/office/drawing/2014/main" id="{E7EA0D33-1635-603C-95F8-5F667EADE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62285" y="9418569"/>
            <a:ext cx="1695687" cy="39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93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GENARAL LAYOUTS">
  <a:themeElements>
    <a:clrScheme name="MNML-COLOR-17">
      <a:dk1>
        <a:srgbClr val="171C30"/>
      </a:dk1>
      <a:lt1>
        <a:srgbClr val="FFFFFF"/>
      </a:lt1>
      <a:dk2>
        <a:srgbClr val="858591"/>
      </a:dk2>
      <a:lt2>
        <a:srgbClr val="C0C0C8"/>
      </a:lt2>
      <a:accent1>
        <a:srgbClr val="FE615C"/>
      </a:accent1>
      <a:accent2>
        <a:srgbClr val="171C30"/>
      </a:accent2>
      <a:accent3>
        <a:srgbClr val="8B8B9A"/>
      </a:accent3>
      <a:accent4>
        <a:srgbClr val="C0C0C8"/>
      </a:accent4>
      <a:accent5>
        <a:srgbClr val="D9D9DE"/>
      </a:accent5>
      <a:accent6>
        <a:srgbClr val="E5E5E9"/>
      </a:accent6>
      <a:hlink>
        <a:srgbClr val="171C30"/>
      </a:hlink>
      <a:folHlink>
        <a:srgbClr val="858591"/>
      </a:folHlink>
    </a:clrScheme>
    <a:fontScheme name="Montserrat">
      <a:majorFont>
        <a:latin typeface="Montserrat Bold"/>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tx1"/>
          </a:solidFill>
          <a:bevel/>
          <a:headEnd type="oval"/>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FA23B083488D408A47F1B71091D582" ma:contentTypeVersion="16" ma:contentTypeDescription="Create a new document." ma:contentTypeScope="" ma:versionID="a096d9ef50b3db84ef6fd1b770fcd8c1">
  <xsd:schema xmlns:xsd="http://www.w3.org/2001/XMLSchema" xmlns:xs="http://www.w3.org/2001/XMLSchema" xmlns:p="http://schemas.microsoft.com/office/2006/metadata/properties" xmlns:ns2="d3e0dda0-350f-46a1-8633-34842f5cdb58" xmlns:ns3="a5b7ce15-5e12-4f79-87cb-497b43fd3a97" targetNamespace="http://schemas.microsoft.com/office/2006/metadata/properties" ma:root="true" ma:fieldsID="4b1d8675f63f1d1c326527fa9976cd93" ns2:_="" ns3:_="">
    <xsd:import namespace="d3e0dda0-350f-46a1-8633-34842f5cdb58"/>
    <xsd:import namespace="a5b7ce15-5e12-4f79-87cb-497b43fd3a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0dda0-350f-46a1-8633-34842f5cd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cfd4cc-4f7b-4a3d-a256-d4a4ee61e2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5b7ce15-5e12-4f79-87cb-497b43fd3a9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04ce4a1-422a-4776-ab34-d6bde95cc444}" ma:internalName="TaxCatchAll" ma:showField="CatchAllData" ma:web="a5b7ce15-5e12-4f79-87cb-497b43fd3a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5b7ce15-5e12-4f79-87cb-497b43fd3a97" xsi:nil="true"/>
    <lcf76f155ced4ddcb4097134ff3c332f xmlns="d3e0dda0-350f-46a1-8633-34842f5cdb5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3B6ABE-6DE0-4513-BC38-9800136184BA}">
  <ds:schemaRefs>
    <ds:schemaRef ds:uri="a5b7ce15-5e12-4f79-87cb-497b43fd3a97"/>
    <ds:schemaRef ds:uri="d3e0dda0-350f-46a1-8633-34842f5cdb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14582E-078F-4BA9-98B6-DE0E39B4D934}">
  <ds:schemaRefs>
    <ds:schemaRef ds:uri="http://purl.org/dc/terms/"/>
    <ds:schemaRef ds:uri="http://schemas.microsoft.com/office/infopath/2007/PartnerControls"/>
    <ds:schemaRef ds:uri="http://purl.org/dc/elements/1.1/"/>
    <ds:schemaRef ds:uri="http://purl.org/dc/dcmitype/"/>
    <ds:schemaRef ds:uri="http://schemas.openxmlformats.org/package/2006/metadata/core-properties"/>
    <ds:schemaRef ds:uri="http://schemas.microsoft.com/office/2006/documentManagement/types"/>
    <ds:schemaRef ds:uri="a5b7ce15-5e12-4f79-87cb-497b43fd3a97"/>
    <ds:schemaRef ds:uri="d3e0dda0-350f-46a1-8633-34842f5cdb5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463AC78-9F66-4707-80D7-64053EC6F5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303</TotalTime>
  <Words>4683</Words>
  <Application>Microsoft Macintosh PowerPoint</Application>
  <PresentationFormat>Custom</PresentationFormat>
  <Paragraphs>607</Paragraphs>
  <Slides>73</Slides>
  <Notes>39</Notes>
  <HiddenSlides>3</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Montserrat Bold</vt:lpstr>
      <vt:lpstr>Söhne</vt:lpstr>
      <vt:lpstr>Arial</vt:lpstr>
      <vt:lpstr>Arial Black</vt:lpstr>
      <vt:lpstr>Calibri</vt:lpstr>
      <vt:lpstr>Montserrat</vt:lpstr>
      <vt:lpstr>Roboto</vt:lpstr>
      <vt:lpstr>Roboto Light</vt:lpstr>
      <vt:lpstr>Wingdings</vt:lpstr>
      <vt:lpstr>GENARAL LAYOUTS</vt:lpstr>
      <vt:lpstr>PowerPoint Presentation</vt:lpstr>
      <vt:lpstr>PowerPoint Presentation</vt:lpstr>
      <vt:lpstr>AGENDA</vt:lpstr>
      <vt:lpstr>PowerPoint Presentation</vt:lpstr>
      <vt:lpstr>PowerPoint Presentation</vt:lpstr>
      <vt:lpstr>AT THE INTESECTION OF TECHNOLOGY, NUMBERS AND PEOPLE</vt:lpstr>
      <vt:lpstr>GUIDING PRINCIPLE:  «USE THE RIGHT TOOL FOR THE JOB»</vt:lpstr>
      <vt:lpstr>SELECTION OF PROJECTS</vt:lpstr>
      <vt:lpstr>SELECTION OF PROJECTS</vt:lpstr>
      <vt:lpstr>Treasury Maturity and Impact</vt:lpstr>
      <vt:lpstr>AGENDA</vt:lpstr>
      <vt:lpstr>Beyond the buzzwords How you can put tech to work for you</vt:lpstr>
      <vt:lpstr>Beyond the buzzwords How you can put tech to work for you</vt:lpstr>
      <vt:lpstr>PowerPoint Presentation</vt:lpstr>
      <vt:lpstr>Beyond the buzzwords How you can put tech to work for you</vt:lpstr>
      <vt:lpstr>PowerPoint Presentation</vt:lpstr>
      <vt:lpstr>PowerPoint Presentation</vt:lpstr>
      <vt:lpstr>PowerPoint Presentation</vt:lpstr>
      <vt:lpstr>Beyond the buzzwords How you can put tech to work for you</vt:lpstr>
      <vt:lpstr>PowerPoint Presentation</vt:lpstr>
      <vt:lpstr>PowerPoint Presentation</vt:lpstr>
      <vt:lpstr>ROBOTS CAN INTERACT WITH ANY APPLICATION…</vt:lpstr>
      <vt:lpstr>PowerPoint Presentation</vt:lpstr>
      <vt:lpstr>ATTENDED AUTOMATION</vt:lpstr>
      <vt:lpstr>PowerPoint Presentation</vt:lpstr>
      <vt:lpstr>Example of Unattended Automation</vt:lpstr>
      <vt:lpstr>PowerPoint Presentation</vt:lpstr>
      <vt:lpstr>PowerPoint Presentation</vt:lpstr>
      <vt:lpstr>PowerPoint Presentation</vt:lpstr>
      <vt:lpstr>PowerPoint Presentation</vt:lpstr>
      <vt:lpstr>Beyond the buzzwords How you can put tech to work for you</vt:lpstr>
      <vt:lpstr>THREE EXAMPLES OF COMMON EXCEL FAILS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TYPICAL PROJECT STEPS AND TIMELINES</vt:lpstr>
      <vt:lpstr>PowerPoint Presentation</vt:lpstr>
      <vt:lpstr>CONTACT US</vt:lpstr>
      <vt:lpstr>PowerPoint Presentation</vt:lpstr>
      <vt:lpstr>PowerPoint Presentation</vt:lpstr>
      <vt:lpstr>PowerPoint Presentation</vt:lpstr>
      <vt:lpstr>Beyond the buzzwords How you can put tech to work for you</vt:lpstr>
      <vt:lpstr>PowerPoint Presentation</vt:lpstr>
      <vt:lpstr>PowerPoint Presentation</vt:lpstr>
      <vt:lpstr>PowerPoint Presentation</vt:lpstr>
      <vt:lpstr>RPA vs Scripting API: Pros and Cons </vt:lpstr>
      <vt:lpstr>PowerPoint Presentation</vt:lpstr>
      <vt:lpstr>Beyond the buzzwords How you can put tech to work for you</vt:lpstr>
      <vt:lpstr>PowerPoint Presentation</vt:lpstr>
      <vt:lpstr>AI value creation by 2030 is estimated by McKinsey to $13 trillion by 2030.</vt:lpstr>
      <vt:lpstr>Despite AI existing since the 1950s its innovation pace is now exponentially accelerating</vt:lpstr>
      <vt:lpstr>How an AI model learns through training</vt:lpstr>
      <vt:lpstr>An example of issues with generative AI</vt:lpstr>
      <vt:lpstr>Significant risks of applying popular generative AI in enterprises</vt:lpstr>
      <vt:lpstr>Significant risks of applying popular generative AI in enterprises</vt:lpstr>
      <vt:lpstr> Finetune Open-Source AI models with your own data</vt:lpstr>
      <vt:lpstr>PowerPoint Presentation</vt:lpstr>
      <vt:lpstr>PowerPoint Presentation</vt:lpstr>
      <vt:lpstr>Beyond the buzzwords How you can put tech to work for you</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Oleksandr Zaikin</dc:creator>
  <cp:lastModifiedBy>Philip Costa Hibberd</cp:lastModifiedBy>
  <cp:revision>3</cp:revision>
  <dcterms:created xsi:type="dcterms:W3CDTF">2020-06-16T09:11:48Z</dcterms:created>
  <dcterms:modified xsi:type="dcterms:W3CDTF">2023-06-15T11:15:35Z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0x010100C2FA23B083488D408A47F1B71091D582</vt:lpwstr>
  </property>
  <property fmtid="{D5CDD505-2E9C-101B-9397-08002B2CF9AE}" pid="3" name="MediaServiceImageTags">
    <vt:lpwstr/>
  </property>
</Properties>
</file>